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5.xml" ContentType="application/vnd.openxmlformats-officedocument.theme+xml"/>
  <Override PartName="/ppt/slideLayouts/slideLayout27.xml" ContentType="application/vnd.openxmlformats-officedocument.presentationml.slideLayout+xml"/>
  <Override PartName="/ppt/theme/theme6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7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4"/>
    <p:sldMasterId id="2147483770" r:id="rId5"/>
    <p:sldMasterId id="2147483757" r:id="rId6"/>
    <p:sldMasterId id="2147483746" r:id="rId7"/>
    <p:sldMasterId id="2147483793" r:id="rId8"/>
    <p:sldMasterId id="2147483800" r:id="rId9"/>
    <p:sldMasterId id="2147483802" r:id="rId10"/>
    <p:sldMasterId id="2147483809" r:id="rId11"/>
  </p:sldMasterIdLst>
  <p:notesMasterIdLst>
    <p:notesMasterId r:id="rId37"/>
  </p:notesMasterIdLst>
  <p:handoutMasterIdLst>
    <p:handoutMasterId r:id="rId38"/>
  </p:handoutMasterIdLst>
  <p:sldIdLst>
    <p:sldId id="813" r:id="rId12"/>
    <p:sldId id="814" r:id="rId13"/>
    <p:sldId id="816" r:id="rId14"/>
    <p:sldId id="845" r:id="rId15"/>
    <p:sldId id="269" r:id="rId16"/>
    <p:sldId id="837" r:id="rId17"/>
    <p:sldId id="830" r:id="rId18"/>
    <p:sldId id="836" r:id="rId19"/>
    <p:sldId id="828" r:id="rId20"/>
    <p:sldId id="831" r:id="rId21"/>
    <p:sldId id="270" r:id="rId22"/>
    <p:sldId id="302" r:id="rId23"/>
    <p:sldId id="835" r:id="rId24"/>
    <p:sldId id="833" r:id="rId25"/>
    <p:sldId id="305" r:id="rId26"/>
    <p:sldId id="310" r:id="rId27"/>
    <p:sldId id="312" r:id="rId28"/>
    <p:sldId id="308" r:id="rId29"/>
    <p:sldId id="838" r:id="rId30"/>
    <p:sldId id="834" r:id="rId31"/>
    <p:sldId id="842" r:id="rId32"/>
    <p:sldId id="841" r:id="rId33"/>
    <p:sldId id="840" r:id="rId34"/>
    <p:sldId id="846" r:id="rId35"/>
    <p:sldId id="359" r:id="rId36"/>
  </p:sldIdLst>
  <p:sldSz cx="16238538" cy="9134475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B57921"/>
    <a:srgbClr val="F7A225"/>
    <a:srgbClr val="663F1C"/>
    <a:srgbClr val="734820"/>
    <a:srgbClr val="6F451F"/>
    <a:srgbClr val="7C4D22"/>
    <a:srgbClr val="7A4B21"/>
    <a:srgbClr val="7D4E2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19" autoAdjust="0"/>
    <p:restoredTop sz="94796" autoAdjust="0"/>
  </p:normalViewPr>
  <p:slideViewPr>
    <p:cSldViewPr snapToGrid="0">
      <p:cViewPr>
        <p:scale>
          <a:sx n="50" d="100"/>
          <a:sy n="50" d="100"/>
        </p:scale>
        <p:origin x="86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49" d="100"/>
          <a:sy n="49" d="100"/>
        </p:scale>
        <p:origin x="1792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presProps" Target="presProps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>
                <a:solidFill>
                  <a:schemeClr val="tx1"/>
                </a:solidFill>
              </a:rPr>
              <a:t>Incremental Step Load Test</a:t>
            </a:r>
            <a:r>
              <a:rPr lang="en-US" sz="2400" baseline="0" dirty="0">
                <a:solidFill>
                  <a:schemeClr val="tx1"/>
                </a:solidFill>
              </a:rPr>
              <a:t> Run</a:t>
            </a:r>
            <a:endParaRPr lang="en-US" sz="24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9596654782016746"/>
          <c:y val="4.55839638350319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'HE ISL test sample_1'!$H$1</c:f>
              <c:strCache>
                <c:ptCount val="1"/>
              </c:strCache>
            </c:strRef>
          </c:tx>
          <c:spPr>
            <a:ln w="952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'HE ISL test sample_1'!$G$2:$G$10930</c:f>
              <c:numCache>
                <c:formatCode>General</c:formatCode>
                <c:ptCount val="10929"/>
                <c:pt idx="0">
                  <c:v>0</c:v>
                </c:pt>
                <c:pt idx="1">
                  <c:v>5.5555555555555558E-6</c:v>
                </c:pt>
                <c:pt idx="2">
                  <c:v>1.1111111111111112E-5</c:v>
                </c:pt>
                <c:pt idx="3">
                  <c:v>1.6666666666666667E-5</c:v>
                </c:pt>
                <c:pt idx="4">
                  <c:v>2.2222222222222223E-5</c:v>
                </c:pt>
                <c:pt idx="5">
                  <c:v>2.7777777777777779E-5</c:v>
                </c:pt>
                <c:pt idx="6">
                  <c:v>3.3333333333333335E-5</c:v>
                </c:pt>
                <c:pt idx="7">
                  <c:v>3.8888888888888891E-5</c:v>
                </c:pt>
                <c:pt idx="8">
                  <c:v>4.4444444444444447E-5</c:v>
                </c:pt>
                <c:pt idx="9">
                  <c:v>4.9999999999999996E-5</c:v>
                </c:pt>
                <c:pt idx="10">
                  <c:v>5.5555555555555558E-5</c:v>
                </c:pt>
                <c:pt idx="11">
                  <c:v>6.1111111111111107E-5</c:v>
                </c:pt>
                <c:pt idx="12">
                  <c:v>6.666666666666667E-5</c:v>
                </c:pt>
                <c:pt idx="13">
                  <c:v>7.2222222222222219E-5</c:v>
                </c:pt>
                <c:pt idx="14">
                  <c:v>7.7777777777777782E-5</c:v>
                </c:pt>
                <c:pt idx="15">
                  <c:v>8.3333333333333331E-5</c:v>
                </c:pt>
                <c:pt idx="16">
                  <c:v>8.8888888888888893E-5</c:v>
                </c:pt>
                <c:pt idx="17">
                  <c:v>9.4444444444444456E-5</c:v>
                </c:pt>
                <c:pt idx="18">
                  <c:v>9.9999999999999991E-5</c:v>
                </c:pt>
                <c:pt idx="19">
                  <c:v>1.0555555555555555E-4</c:v>
                </c:pt>
                <c:pt idx="20">
                  <c:v>1.1111111111111112E-4</c:v>
                </c:pt>
                <c:pt idx="21">
                  <c:v>1.1666666666666667E-4</c:v>
                </c:pt>
                <c:pt idx="22">
                  <c:v>1.2222222222222221E-4</c:v>
                </c:pt>
                <c:pt idx="23">
                  <c:v>1.2777777777777779E-4</c:v>
                </c:pt>
                <c:pt idx="24">
                  <c:v>1.3333333333333334E-4</c:v>
                </c:pt>
                <c:pt idx="25">
                  <c:v>1.3888888888888889E-4</c:v>
                </c:pt>
                <c:pt idx="26">
                  <c:v>1.4444444444444444E-4</c:v>
                </c:pt>
                <c:pt idx="27">
                  <c:v>1.5000000000000001E-4</c:v>
                </c:pt>
                <c:pt idx="28">
                  <c:v>1.5555555555555556E-4</c:v>
                </c:pt>
                <c:pt idx="29">
                  <c:v>1.6111111111111111E-4</c:v>
                </c:pt>
                <c:pt idx="30">
                  <c:v>1.6666666666666666E-4</c:v>
                </c:pt>
                <c:pt idx="31">
                  <c:v>1.7222222222222221E-4</c:v>
                </c:pt>
                <c:pt idx="32">
                  <c:v>1.7777777777777779E-4</c:v>
                </c:pt>
                <c:pt idx="33">
                  <c:v>1.8333333333333334E-4</c:v>
                </c:pt>
                <c:pt idx="34">
                  <c:v>1.8888888888888891E-4</c:v>
                </c:pt>
                <c:pt idx="35">
                  <c:v>1.9444444444444443E-4</c:v>
                </c:pt>
                <c:pt idx="36">
                  <c:v>1.9999999999999998E-4</c:v>
                </c:pt>
                <c:pt idx="37">
                  <c:v>2.0555555555555556E-4</c:v>
                </c:pt>
                <c:pt idx="38">
                  <c:v>2.1111111111111111E-4</c:v>
                </c:pt>
                <c:pt idx="39">
                  <c:v>2.1666666666666668E-4</c:v>
                </c:pt>
                <c:pt idx="40">
                  <c:v>2.2222222222222223E-4</c:v>
                </c:pt>
                <c:pt idx="41">
                  <c:v>2.2777777777777775E-4</c:v>
                </c:pt>
                <c:pt idx="42">
                  <c:v>2.3333333333333333E-4</c:v>
                </c:pt>
                <c:pt idx="43">
                  <c:v>2.3888888888888888E-4</c:v>
                </c:pt>
                <c:pt idx="44">
                  <c:v>2.4444444444444443E-4</c:v>
                </c:pt>
                <c:pt idx="45">
                  <c:v>2.5000000000000001E-4</c:v>
                </c:pt>
                <c:pt idx="46">
                  <c:v>2.5555555555555558E-4</c:v>
                </c:pt>
                <c:pt idx="47">
                  <c:v>2.611111111111111E-4</c:v>
                </c:pt>
                <c:pt idx="48">
                  <c:v>2.6666666666666668E-4</c:v>
                </c:pt>
                <c:pt idx="49">
                  <c:v>2.722222222222222E-4</c:v>
                </c:pt>
                <c:pt idx="50">
                  <c:v>2.7777777777777778E-4</c:v>
                </c:pt>
                <c:pt idx="51">
                  <c:v>2.8333333333333335E-4</c:v>
                </c:pt>
                <c:pt idx="52">
                  <c:v>2.8888888888888888E-4</c:v>
                </c:pt>
                <c:pt idx="53">
                  <c:v>2.9444444444444445E-4</c:v>
                </c:pt>
                <c:pt idx="54">
                  <c:v>3.0000000000000003E-4</c:v>
                </c:pt>
                <c:pt idx="55">
                  <c:v>3.055555555555556E-4</c:v>
                </c:pt>
                <c:pt idx="56">
                  <c:v>3.1111111111111113E-4</c:v>
                </c:pt>
                <c:pt idx="57">
                  <c:v>3.1666666666666665E-4</c:v>
                </c:pt>
                <c:pt idx="58">
                  <c:v>3.2222222222222222E-4</c:v>
                </c:pt>
                <c:pt idx="59">
                  <c:v>3.2777777777777775E-4</c:v>
                </c:pt>
                <c:pt idx="60">
                  <c:v>3.3333333333333332E-4</c:v>
                </c:pt>
                <c:pt idx="61">
                  <c:v>3.388888888888889E-4</c:v>
                </c:pt>
                <c:pt idx="62">
                  <c:v>3.4444444444444442E-4</c:v>
                </c:pt>
                <c:pt idx="63">
                  <c:v>3.5E-4</c:v>
                </c:pt>
                <c:pt idx="64">
                  <c:v>3.5555555555555557E-4</c:v>
                </c:pt>
                <c:pt idx="65">
                  <c:v>3.6111111111111115E-4</c:v>
                </c:pt>
                <c:pt idx="66">
                  <c:v>3.6666666666666667E-4</c:v>
                </c:pt>
                <c:pt idx="67">
                  <c:v>3.7222222222222225E-4</c:v>
                </c:pt>
                <c:pt idx="68">
                  <c:v>3.7777777777777782E-4</c:v>
                </c:pt>
                <c:pt idx="69">
                  <c:v>3.8333333333333329E-4</c:v>
                </c:pt>
                <c:pt idx="70">
                  <c:v>3.8888888888888887E-4</c:v>
                </c:pt>
                <c:pt idx="71">
                  <c:v>3.9444444444444444E-4</c:v>
                </c:pt>
                <c:pt idx="72">
                  <c:v>3.9999999999999996E-4</c:v>
                </c:pt>
                <c:pt idx="73">
                  <c:v>4.0555555555555554E-4</c:v>
                </c:pt>
                <c:pt idx="74">
                  <c:v>4.1111111111111112E-4</c:v>
                </c:pt>
                <c:pt idx="75">
                  <c:v>4.1666666666666669E-4</c:v>
                </c:pt>
                <c:pt idx="76">
                  <c:v>4.2222222222222222E-4</c:v>
                </c:pt>
                <c:pt idx="77">
                  <c:v>4.2777777777777779E-4</c:v>
                </c:pt>
                <c:pt idx="78">
                  <c:v>4.3333333333333337E-4</c:v>
                </c:pt>
                <c:pt idx="79">
                  <c:v>4.3888888888888889E-4</c:v>
                </c:pt>
                <c:pt idx="80">
                  <c:v>4.4444444444444447E-4</c:v>
                </c:pt>
                <c:pt idx="81">
                  <c:v>4.5000000000000004E-4</c:v>
                </c:pt>
                <c:pt idx="82">
                  <c:v>4.5555555555555551E-4</c:v>
                </c:pt>
                <c:pt idx="83">
                  <c:v>4.6111111111111109E-4</c:v>
                </c:pt>
                <c:pt idx="84">
                  <c:v>4.6666666666666666E-4</c:v>
                </c:pt>
                <c:pt idx="85">
                  <c:v>4.7222222222222218E-4</c:v>
                </c:pt>
                <c:pt idx="86">
                  <c:v>4.7777777777777776E-4</c:v>
                </c:pt>
                <c:pt idx="87">
                  <c:v>4.8333333333333334E-4</c:v>
                </c:pt>
                <c:pt idx="88">
                  <c:v>4.8888888888888886E-4</c:v>
                </c:pt>
                <c:pt idx="89">
                  <c:v>4.9444444444444449E-4</c:v>
                </c:pt>
                <c:pt idx="90">
                  <c:v>5.0000000000000001E-4</c:v>
                </c:pt>
                <c:pt idx="91">
                  <c:v>5.0555555555555553E-4</c:v>
                </c:pt>
                <c:pt idx="92">
                  <c:v>5.1111111111111116E-4</c:v>
                </c:pt>
                <c:pt idx="93">
                  <c:v>5.1666666666666668E-4</c:v>
                </c:pt>
                <c:pt idx="94">
                  <c:v>5.2222222222222221E-4</c:v>
                </c:pt>
                <c:pt idx="95">
                  <c:v>5.2777777777777773E-4</c:v>
                </c:pt>
                <c:pt idx="96">
                  <c:v>5.3333333333333336E-4</c:v>
                </c:pt>
                <c:pt idx="97">
                  <c:v>5.3888888888888888E-4</c:v>
                </c:pt>
                <c:pt idx="98">
                  <c:v>5.444444444444444E-4</c:v>
                </c:pt>
                <c:pt idx="99">
                  <c:v>5.5000000000000003E-4</c:v>
                </c:pt>
                <c:pt idx="100">
                  <c:v>5.5555555555555556E-4</c:v>
                </c:pt>
                <c:pt idx="101">
                  <c:v>5.6111111111111108E-4</c:v>
                </c:pt>
                <c:pt idx="102">
                  <c:v>5.6666666666666671E-4</c:v>
                </c:pt>
                <c:pt idx="103">
                  <c:v>5.7222222222222223E-4</c:v>
                </c:pt>
                <c:pt idx="104">
                  <c:v>5.7777777777777775E-4</c:v>
                </c:pt>
                <c:pt idx="105">
                  <c:v>5.8333333333333338E-4</c:v>
                </c:pt>
                <c:pt idx="106">
                  <c:v>5.888888888888889E-4</c:v>
                </c:pt>
                <c:pt idx="107">
                  <c:v>5.9444444444444443E-4</c:v>
                </c:pt>
                <c:pt idx="108">
                  <c:v>6.0000000000000006E-4</c:v>
                </c:pt>
                <c:pt idx="109">
                  <c:v>6.0555555555555558E-4</c:v>
                </c:pt>
                <c:pt idx="110">
                  <c:v>6.1111111111111121E-4</c:v>
                </c:pt>
                <c:pt idx="111">
                  <c:v>6.1666666666666673E-4</c:v>
                </c:pt>
                <c:pt idx="112">
                  <c:v>6.2222222222222225E-4</c:v>
                </c:pt>
                <c:pt idx="113">
                  <c:v>6.2777777777777767E-4</c:v>
                </c:pt>
                <c:pt idx="114">
                  <c:v>6.333333333333333E-4</c:v>
                </c:pt>
                <c:pt idx="115">
                  <c:v>6.3888888888888882E-4</c:v>
                </c:pt>
                <c:pt idx="116">
                  <c:v>6.4444444444444445E-4</c:v>
                </c:pt>
                <c:pt idx="117">
                  <c:v>6.4999999999999997E-4</c:v>
                </c:pt>
                <c:pt idx="118">
                  <c:v>6.5555555555555549E-4</c:v>
                </c:pt>
                <c:pt idx="119">
                  <c:v>6.6111111111111112E-4</c:v>
                </c:pt>
                <c:pt idx="120">
                  <c:v>6.6666666666666664E-4</c:v>
                </c:pt>
                <c:pt idx="121">
                  <c:v>6.7222222222222217E-4</c:v>
                </c:pt>
                <c:pt idx="122">
                  <c:v>6.777777777777778E-4</c:v>
                </c:pt>
                <c:pt idx="123">
                  <c:v>6.8333333333333332E-4</c:v>
                </c:pt>
                <c:pt idx="124">
                  <c:v>6.8888888888888884E-4</c:v>
                </c:pt>
                <c:pt idx="125">
                  <c:v>6.9444444444444447E-4</c:v>
                </c:pt>
                <c:pt idx="126">
                  <c:v>6.9999999999999999E-4</c:v>
                </c:pt>
                <c:pt idx="127">
                  <c:v>7.0555555555555551E-4</c:v>
                </c:pt>
                <c:pt idx="128">
                  <c:v>7.1111111111111115E-4</c:v>
                </c:pt>
                <c:pt idx="129">
                  <c:v>7.1666666666666667E-4</c:v>
                </c:pt>
                <c:pt idx="130">
                  <c:v>7.222222222222223E-4</c:v>
                </c:pt>
                <c:pt idx="131">
                  <c:v>7.2777777777777782E-4</c:v>
                </c:pt>
                <c:pt idx="132">
                  <c:v>7.3333333333333334E-4</c:v>
                </c:pt>
                <c:pt idx="133">
                  <c:v>7.3888888888888897E-4</c:v>
                </c:pt>
                <c:pt idx="134">
                  <c:v>7.4444444444444449E-4</c:v>
                </c:pt>
                <c:pt idx="135">
                  <c:v>7.5000000000000002E-4</c:v>
                </c:pt>
                <c:pt idx="136">
                  <c:v>7.5555555555555565E-4</c:v>
                </c:pt>
                <c:pt idx="137">
                  <c:v>7.6111111111111117E-4</c:v>
                </c:pt>
                <c:pt idx="138">
                  <c:v>7.6666666666666658E-4</c:v>
                </c:pt>
                <c:pt idx="139">
                  <c:v>7.7222222222222221E-4</c:v>
                </c:pt>
                <c:pt idx="140">
                  <c:v>7.7777777777777773E-4</c:v>
                </c:pt>
                <c:pt idx="141">
                  <c:v>7.8333333333333326E-4</c:v>
                </c:pt>
                <c:pt idx="142">
                  <c:v>7.8888888888888889E-4</c:v>
                </c:pt>
                <c:pt idx="143">
                  <c:v>7.9444444444444441E-4</c:v>
                </c:pt>
                <c:pt idx="144">
                  <c:v>7.9999999999999993E-4</c:v>
                </c:pt>
                <c:pt idx="145">
                  <c:v>8.0555555555555556E-4</c:v>
                </c:pt>
                <c:pt idx="146">
                  <c:v>8.1111111111111108E-4</c:v>
                </c:pt>
                <c:pt idx="147">
                  <c:v>8.166666666666666E-4</c:v>
                </c:pt>
                <c:pt idx="148">
                  <c:v>8.2222222222222223E-4</c:v>
                </c:pt>
                <c:pt idx="149">
                  <c:v>8.2777777777777776E-4</c:v>
                </c:pt>
                <c:pt idx="150">
                  <c:v>8.3333333333333339E-4</c:v>
                </c:pt>
                <c:pt idx="151">
                  <c:v>8.3888888888888891E-4</c:v>
                </c:pt>
                <c:pt idx="152">
                  <c:v>8.4444444444444443E-4</c:v>
                </c:pt>
                <c:pt idx="153">
                  <c:v>8.5000000000000006E-4</c:v>
                </c:pt>
                <c:pt idx="154">
                  <c:v>8.5555555555555558E-4</c:v>
                </c:pt>
                <c:pt idx="155">
                  <c:v>8.611111111111111E-4</c:v>
                </c:pt>
                <c:pt idx="156">
                  <c:v>8.6666666666666674E-4</c:v>
                </c:pt>
                <c:pt idx="157">
                  <c:v>8.7222222222222226E-4</c:v>
                </c:pt>
                <c:pt idx="158">
                  <c:v>8.7777777777777778E-4</c:v>
                </c:pt>
                <c:pt idx="159">
                  <c:v>8.8333333333333341E-4</c:v>
                </c:pt>
                <c:pt idx="160">
                  <c:v>8.8888888888888893E-4</c:v>
                </c:pt>
                <c:pt idx="161">
                  <c:v>8.9444444444444445E-4</c:v>
                </c:pt>
                <c:pt idx="162">
                  <c:v>9.0000000000000008E-4</c:v>
                </c:pt>
                <c:pt idx="163">
                  <c:v>9.055555555555555E-4</c:v>
                </c:pt>
                <c:pt idx="164">
                  <c:v>9.1111111111111102E-4</c:v>
                </c:pt>
                <c:pt idx="165">
                  <c:v>9.1666666666666665E-4</c:v>
                </c:pt>
                <c:pt idx="166">
                  <c:v>9.2222222222222217E-4</c:v>
                </c:pt>
                <c:pt idx="167">
                  <c:v>9.2777777777777769E-4</c:v>
                </c:pt>
                <c:pt idx="168">
                  <c:v>9.3333333333333332E-4</c:v>
                </c:pt>
                <c:pt idx="169">
                  <c:v>9.3888888888888885E-4</c:v>
                </c:pt>
                <c:pt idx="170">
                  <c:v>9.4444444444444437E-4</c:v>
                </c:pt>
                <c:pt idx="171">
                  <c:v>9.5E-4</c:v>
                </c:pt>
                <c:pt idx="172">
                  <c:v>9.5555555555555552E-4</c:v>
                </c:pt>
                <c:pt idx="173">
                  <c:v>9.6111111111111115E-4</c:v>
                </c:pt>
                <c:pt idx="174">
                  <c:v>9.6666666666666667E-4</c:v>
                </c:pt>
                <c:pt idx="175">
                  <c:v>9.7222222222222219E-4</c:v>
                </c:pt>
                <c:pt idx="176">
                  <c:v>9.7777777777777772E-4</c:v>
                </c:pt>
                <c:pt idx="177">
                  <c:v>9.8333333333333324E-4</c:v>
                </c:pt>
                <c:pt idx="178">
                  <c:v>9.8888888888888898E-4</c:v>
                </c:pt>
                <c:pt idx="179">
                  <c:v>9.944444444444445E-4</c:v>
                </c:pt>
                <c:pt idx="180">
                  <c:v>1E-3</c:v>
                </c:pt>
                <c:pt idx="181">
                  <c:v>1.0055555555555555E-3</c:v>
                </c:pt>
                <c:pt idx="182">
                  <c:v>1.0111111111111111E-3</c:v>
                </c:pt>
                <c:pt idx="183">
                  <c:v>1.0166666666666668E-3</c:v>
                </c:pt>
                <c:pt idx="184">
                  <c:v>1.0222222222222223E-3</c:v>
                </c:pt>
                <c:pt idx="185">
                  <c:v>1.0277777777777778E-3</c:v>
                </c:pt>
                <c:pt idx="186">
                  <c:v>1.0333333333333334E-3</c:v>
                </c:pt>
                <c:pt idx="187">
                  <c:v>1.0388888888888889E-3</c:v>
                </c:pt>
                <c:pt idx="188">
                  <c:v>1.0444444444444444E-3</c:v>
                </c:pt>
                <c:pt idx="189">
                  <c:v>1.0499999999999999E-3</c:v>
                </c:pt>
                <c:pt idx="190">
                  <c:v>1.0555555555555555E-3</c:v>
                </c:pt>
                <c:pt idx="191">
                  <c:v>1.061111111111111E-3</c:v>
                </c:pt>
                <c:pt idx="192">
                  <c:v>1.0666666666666667E-3</c:v>
                </c:pt>
                <c:pt idx="193">
                  <c:v>1.0722222222222222E-3</c:v>
                </c:pt>
                <c:pt idx="194">
                  <c:v>1.0777777777777778E-3</c:v>
                </c:pt>
                <c:pt idx="195">
                  <c:v>1.0833333333333333E-3</c:v>
                </c:pt>
                <c:pt idx="196">
                  <c:v>1.0888888888888888E-3</c:v>
                </c:pt>
                <c:pt idx="197">
                  <c:v>1.0944444444444443E-3</c:v>
                </c:pt>
                <c:pt idx="198">
                  <c:v>1.1000000000000001E-3</c:v>
                </c:pt>
                <c:pt idx="199">
                  <c:v>1.1055555555555556E-3</c:v>
                </c:pt>
                <c:pt idx="200">
                  <c:v>1.1111111111111111E-3</c:v>
                </c:pt>
                <c:pt idx="201">
                  <c:v>1.1166666666666666E-3</c:v>
                </c:pt>
                <c:pt idx="202">
                  <c:v>1.1222222222222222E-3</c:v>
                </c:pt>
                <c:pt idx="203">
                  <c:v>1.1277777777777777E-3</c:v>
                </c:pt>
                <c:pt idx="204">
                  <c:v>1.1333333333333334E-3</c:v>
                </c:pt>
                <c:pt idx="205">
                  <c:v>1.1388888888888887E-3</c:v>
                </c:pt>
                <c:pt idx="206">
                  <c:v>1.1444444444444445E-3</c:v>
                </c:pt>
                <c:pt idx="207">
                  <c:v>1.15E-3</c:v>
                </c:pt>
                <c:pt idx="208">
                  <c:v>1.1555555555555555E-3</c:v>
                </c:pt>
                <c:pt idx="209">
                  <c:v>1.161111111111111E-3</c:v>
                </c:pt>
                <c:pt idx="210">
                  <c:v>1.1666666666666668E-3</c:v>
                </c:pt>
                <c:pt idx="211">
                  <c:v>1.1722222222222221E-3</c:v>
                </c:pt>
                <c:pt idx="212">
                  <c:v>1.1777777777777778E-3</c:v>
                </c:pt>
                <c:pt idx="213">
                  <c:v>1.1833333333333333E-3</c:v>
                </c:pt>
                <c:pt idx="214">
                  <c:v>1.1888888888888889E-3</c:v>
                </c:pt>
                <c:pt idx="215">
                  <c:v>1.1944444444444444E-3</c:v>
                </c:pt>
                <c:pt idx="216">
                  <c:v>1.2000000000000001E-3</c:v>
                </c:pt>
                <c:pt idx="217">
                  <c:v>1.2055555555555554E-3</c:v>
                </c:pt>
                <c:pt idx="218">
                  <c:v>1.2111111111111112E-3</c:v>
                </c:pt>
                <c:pt idx="219">
                  <c:v>1.2166666666666667E-3</c:v>
                </c:pt>
                <c:pt idx="220">
                  <c:v>1.2222222222222224E-3</c:v>
                </c:pt>
                <c:pt idx="221">
                  <c:v>1.2277777777777777E-3</c:v>
                </c:pt>
                <c:pt idx="222">
                  <c:v>1.2333333333333335E-3</c:v>
                </c:pt>
                <c:pt idx="223">
                  <c:v>1.238888888888889E-3</c:v>
                </c:pt>
                <c:pt idx="224">
                  <c:v>1.2444444444444445E-3</c:v>
                </c:pt>
                <c:pt idx="225">
                  <c:v>1.25E-3</c:v>
                </c:pt>
                <c:pt idx="226">
                  <c:v>1.2555555555555553E-3</c:v>
                </c:pt>
                <c:pt idx="227">
                  <c:v>1.2611111111111111E-3</c:v>
                </c:pt>
                <c:pt idx="228">
                  <c:v>1.2666666666666666E-3</c:v>
                </c:pt>
                <c:pt idx="229">
                  <c:v>1.2722222222222223E-3</c:v>
                </c:pt>
                <c:pt idx="230">
                  <c:v>1.2777777777777776E-3</c:v>
                </c:pt>
                <c:pt idx="231">
                  <c:v>1.2833333333333334E-3</c:v>
                </c:pt>
                <c:pt idx="232">
                  <c:v>1.2888888888888889E-3</c:v>
                </c:pt>
                <c:pt idx="233">
                  <c:v>1.2944444444444444E-3</c:v>
                </c:pt>
                <c:pt idx="234">
                  <c:v>1.2999999999999999E-3</c:v>
                </c:pt>
                <c:pt idx="235">
                  <c:v>1.3055555555555557E-3</c:v>
                </c:pt>
                <c:pt idx="236">
                  <c:v>1.311111111111111E-3</c:v>
                </c:pt>
                <c:pt idx="237">
                  <c:v>1.3166666666666667E-3</c:v>
                </c:pt>
                <c:pt idx="238">
                  <c:v>1.3222222222222222E-3</c:v>
                </c:pt>
                <c:pt idx="239">
                  <c:v>1.3277777777777778E-3</c:v>
                </c:pt>
                <c:pt idx="240">
                  <c:v>1.3333333333333333E-3</c:v>
                </c:pt>
                <c:pt idx="241">
                  <c:v>1.338888888888889E-3</c:v>
                </c:pt>
                <c:pt idx="242">
                  <c:v>1.3444444444444443E-3</c:v>
                </c:pt>
                <c:pt idx="243">
                  <c:v>1.3500000000000001E-3</c:v>
                </c:pt>
                <c:pt idx="244">
                  <c:v>1.3555555555555556E-3</c:v>
                </c:pt>
                <c:pt idx="245">
                  <c:v>1.3611111111111111E-3</c:v>
                </c:pt>
                <c:pt idx="246">
                  <c:v>1.3666666666666666E-3</c:v>
                </c:pt>
                <c:pt idx="247">
                  <c:v>1.3722222222222224E-3</c:v>
                </c:pt>
                <c:pt idx="248">
                  <c:v>1.3777777777777777E-3</c:v>
                </c:pt>
                <c:pt idx="249">
                  <c:v>1.3833333333333334E-3</c:v>
                </c:pt>
                <c:pt idx="250">
                  <c:v>1.3888888888888889E-3</c:v>
                </c:pt>
                <c:pt idx="251">
                  <c:v>1.3944444444444442E-3</c:v>
                </c:pt>
                <c:pt idx="252">
                  <c:v>1.4E-3</c:v>
                </c:pt>
                <c:pt idx="253">
                  <c:v>1.4055555555555555E-3</c:v>
                </c:pt>
                <c:pt idx="254">
                  <c:v>1.411111111111111E-3</c:v>
                </c:pt>
                <c:pt idx="255">
                  <c:v>1.4166666666666666E-3</c:v>
                </c:pt>
                <c:pt idx="256">
                  <c:v>1.4222222222222223E-3</c:v>
                </c:pt>
                <c:pt idx="257">
                  <c:v>1.4277777777777776E-3</c:v>
                </c:pt>
                <c:pt idx="258">
                  <c:v>1.4333333333333333E-3</c:v>
                </c:pt>
                <c:pt idx="259">
                  <c:v>1.4388888888888889E-3</c:v>
                </c:pt>
                <c:pt idx="260">
                  <c:v>1.4444444444444446E-3</c:v>
                </c:pt>
                <c:pt idx="261">
                  <c:v>1.4499999999999999E-3</c:v>
                </c:pt>
                <c:pt idx="262">
                  <c:v>1.4555555555555556E-3</c:v>
                </c:pt>
                <c:pt idx="263">
                  <c:v>1.4611111111111109E-3</c:v>
                </c:pt>
                <c:pt idx="264">
                  <c:v>1.4666666666666667E-3</c:v>
                </c:pt>
                <c:pt idx="265">
                  <c:v>1.4722222222222222E-3</c:v>
                </c:pt>
                <c:pt idx="266">
                  <c:v>1.4777777777777779E-3</c:v>
                </c:pt>
                <c:pt idx="267">
                  <c:v>1.4833333333333332E-3</c:v>
                </c:pt>
                <c:pt idx="268">
                  <c:v>1.488888888888889E-3</c:v>
                </c:pt>
                <c:pt idx="269">
                  <c:v>1.4944444444444445E-3</c:v>
                </c:pt>
                <c:pt idx="270">
                  <c:v>1.5E-3</c:v>
                </c:pt>
                <c:pt idx="271">
                  <c:v>1.5055555555555556E-3</c:v>
                </c:pt>
                <c:pt idx="272">
                  <c:v>1.5111111111111113E-3</c:v>
                </c:pt>
                <c:pt idx="273">
                  <c:v>1.5166666666666666E-3</c:v>
                </c:pt>
                <c:pt idx="274">
                  <c:v>1.5222222222222223E-3</c:v>
                </c:pt>
                <c:pt idx="275">
                  <c:v>1.5277777777777779E-3</c:v>
                </c:pt>
                <c:pt idx="276">
                  <c:v>1.5333333333333332E-3</c:v>
                </c:pt>
                <c:pt idx="277">
                  <c:v>1.5388888888888889E-3</c:v>
                </c:pt>
                <c:pt idx="278">
                  <c:v>1.5444444444444444E-3</c:v>
                </c:pt>
                <c:pt idx="279">
                  <c:v>1.5499999999999999E-3</c:v>
                </c:pt>
                <c:pt idx="280">
                  <c:v>1.5555555555555555E-3</c:v>
                </c:pt>
                <c:pt idx="281">
                  <c:v>1.5611111111111112E-3</c:v>
                </c:pt>
                <c:pt idx="282">
                  <c:v>1.5666666666666665E-3</c:v>
                </c:pt>
                <c:pt idx="283">
                  <c:v>1.5722222222222223E-3</c:v>
                </c:pt>
                <c:pt idx="284">
                  <c:v>1.5777777777777778E-3</c:v>
                </c:pt>
                <c:pt idx="285">
                  <c:v>1.5833333333333333E-3</c:v>
                </c:pt>
                <c:pt idx="286">
                  <c:v>1.5888888888888888E-3</c:v>
                </c:pt>
                <c:pt idx="287">
                  <c:v>1.5944444444444446E-3</c:v>
                </c:pt>
                <c:pt idx="288">
                  <c:v>1.5999999999999999E-3</c:v>
                </c:pt>
                <c:pt idx="289">
                  <c:v>1.6055555555555556E-3</c:v>
                </c:pt>
                <c:pt idx="290">
                  <c:v>1.6111111111111111E-3</c:v>
                </c:pt>
                <c:pt idx="291">
                  <c:v>1.6166666666666666E-3</c:v>
                </c:pt>
                <c:pt idx="292">
                  <c:v>1.6222222222222222E-3</c:v>
                </c:pt>
                <c:pt idx="293">
                  <c:v>1.6277777777777779E-3</c:v>
                </c:pt>
                <c:pt idx="294">
                  <c:v>1.6333333333333332E-3</c:v>
                </c:pt>
                <c:pt idx="295">
                  <c:v>1.6388888888888889E-3</c:v>
                </c:pt>
                <c:pt idx="296">
                  <c:v>1.6444444444444445E-3</c:v>
                </c:pt>
                <c:pt idx="297">
                  <c:v>1.6500000000000002E-3</c:v>
                </c:pt>
                <c:pt idx="298">
                  <c:v>1.6555555555555555E-3</c:v>
                </c:pt>
                <c:pt idx="299">
                  <c:v>1.6611111111111113E-3</c:v>
                </c:pt>
                <c:pt idx="300">
                  <c:v>1.6666666666666668E-3</c:v>
                </c:pt>
                <c:pt idx="301">
                  <c:v>1.6722222222222221E-3</c:v>
                </c:pt>
                <c:pt idx="302">
                  <c:v>1.6777777777777778E-3</c:v>
                </c:pt>
                <c:pt idx="303">
                  <c:v>1.6833333333333331E-3</c:v>
                </c:pt>
                <c:pt idx="304">
                  <c:v>1.6888888888888889E-3</c:v>
                </c:pt>
                <c:pt idx="305">
                  <c:v>1.6944444444444444E-3</c:v>
                </c:pt>
                <c:pt idx="306">
                  <c:v>1.7000000000000001E-3</c:v>
                </c:pt>
                <c:pt idx="307">
                  <c:v>1.7055555555555554E-3</c:v>
                </c:pt>
                <c:pt idx="308">
                  <c:v>1.7111111111111112E-3</c:v>
                </c:pt>
                <c:pt idx="309">
                  <c:v>1.7166666666666667E-3</c:v>
                </c:pt>
                <c:pt idx="310">
                  <c:v>1.7222222222222222E-3</c:v>
                </c:pt>
                <c:pt idx="311">
                  <c:v>1.7277777777777777E-3</c:v>
                </c:pt>
                <c:pt idx="312">
                  <c:v>1.7333333333333335E-3</c:v>
                </c:pt>
                <c:pt idx="313">
                  <c:v>1.7388888888888888E-3</c:v>
                </c:pt>
                <c:pt idx="314">
                  <c:v>1.7444444444444445E-3</c:v>
                </c:pt>
                <c:pt idx="315">
                  <c:v>1.75E-3</c:v>
                </c:pt>
                <c:pt idx="316">
                  <c:v>1.7555555555555556E-3</c:v>
                </c:pt>
                <c:pt idx="317">
                  <c:v>1.7611111111111111E-3</c:v>
                </c:pt>
                <c:pt idx="318">
                  <c:v>1.7666666666666668E-3</c:v>
                </c:pt>
                <c:pt idx="319">
                  <c:v>1.7722222222222221E-3</c:v>
                </c:pt>
                <c:pt idx="320">
                  <c:v>1.7777777777777779E-3</c:v>
                </c:pt>
                <c:pt idx="321">
                  <c:v>1.7833333333333334E-3</c:v>
                </c:pt>
                <c:pt idx="322">
                  <c:v>1.7888888888888889E-3</c:v>
                </c:pt>
                <c:pt idx="323">
                  <c:v>1.7944444444444444E-3</c:v>
                </c:pt>
                <c:pt idx="324">
                  <c:v>1.8000000000000002E-3</c:v>
                </c:pt>
                <c:pt idx="325">
                  <c:v>1.8055555555555555E-3</c:v>
                </c:pt>
                <c:pt idx="326">
                  <c:v>1.811111111111111E-3</c:v>
                </c:pt>
                <c:pt idx="327">
                  <c:v>1.8166666666666667E-3</c:v>
                </c:pt>
                <c:pt idx="328">
                  <c:v>1.822222222222222E-3</c:v>
                </c:pt>
                <c:pt idx="329">
                  <c:v>1.8277777777777778E-3</c:v>
                </c:pt>
                <c:pt idx="330">
                  <c:v>1.8333333333333333E-3</c:v>
                </c:pt>
                <c:pt idx="331">
                  <c:v>1.8388888888888888E-3</c:v>
                </c:pt>
                <c:pt idx="332">
                  <c:v>1.8444444444444443E-3</c:v>
                </c:pt>
                <c:pt idx="333">
                  <c:v>1.8500000000000001E-3</c:v>
                </c:pt>
                <c:pt idx="334">
                  <c:v>1.8555555555555554E-3</c:v>
                </c:pt>
                <c:pt idx="335">
                  <c:v>1.8611111111111111E-3</c:v>
                </c:pt>
                <c:pt idx="336">
                  <c:v>1.8666666666666666E-3</c:v>
                </c:pt>
                <c:pt idx="337">
                  <c:v>1.8722222222222224E-3</c:v>
                </c:pt>
                <c:pt idx="338">
                  <c:v>1.8777777777777777E-3</c:v>
                </c:pt>
                <c:pt idx="339">
                  <c:v>1.8833333333333334E-3</c:v>
                </c:pt>
                <c:pt idx="340">
                  <c:v>1.8888888888888887E-3</c:v>
                </c:pt>
                <c:pt idx="341">
                  <c:v>1.8944444444444445E-3</c:v>
                </c:pt>
                <c:pt idx="342">
                  <c:v>1.9E-3</c:v>
                </c:pt>
                <c:pt idx="343">
                  <c:v>1.9055555555555557E-3</c:v>
                </c:pt>
                <c:pt idx="344">
                  <c:v>1.911111111111111E-3</c:v>
                </c:pt>
                <c:pt idx="345">
                  <c:v>1.9166666666666668E-3</c:v>
                </c:pt>
                <c:pt idx="346">
                  <c:v>1.9222222222222223E-3</c:v>
                </c:pt>
                <c:pt idx="347">
                  <c:v>1.9277777777777778E-3</c:v>
                </c:pt>
                <c:pt idx="348">
                  <c:v>1.9333333333333333E-3</c:v>
                </c:pt>
                <c:pt idx="349">
                  <c:v>1.9388888888888891E-3</c:v>
                </c:pt>
                <c:pt idx="350">
                  <c:v>1.9444444444444444E-3</c:v>
                </c:pt>
                <c:pt idx="351">
                  <c:v>1.9499999999999999E-3</c:v>
                </c:pt>
                <c:pt idx="352">
                  <c:v>1.9555555555555554E-3</c:v>
                </c:pt>
                <c:pt idx="353">
                  <c:v>1.961111111111111E-3</c:v>
                </c:pt>
                <c:pt idx="354">
                  <c:v>1.9666666666666665E-3</c:v>
                </c:pt>
                <c:pt idx="355">
                  <c:v>1.972222222222222E-3</c:v>
                </c:pt>
                <c:pt idx="356">
                  <c:v>1.977777777777778E-3</c:v>
                </c:pt>
                <c:pt idx="357">
                  <c:v>1.983333333333333E-3</c:v>
                </c:pt>
                <c:pt idx="358">
                  <c:v>1.988888888888889E-3</c:v>
                </c:pt>
                <c:pt idx="359">
                  <c:v>1.9944444444444445E-3</c:v>
                </c:pt>
                <c:pt idx="360">
                  <c:v>2E-3</c:v>
                </c:pt>
                <c:pt idx="361">
                  <c:v>2.0055555555555556E-3</c:v>
                </c:pt>
                <c:pt idx="362">
                  <c:v>2.0111111111111111E-3</c:v>
                </c:pt>
                <c:pt idx="363">
                  <c:v>2.0166666666666666E-3</c:v>
                </c:pt>
                <c:pt idx="364">
                  <c:v>2.0222222222222221E-3</c:v>
                </c:pt>
                <c:pt idx="365">
                  <c:v>2.0277777777777777E-3</c:v>
                </c:pt>
                <c:pt idx="366">
                  <c:v>2.0333333333333336E-3</c:v>
                </c:pt>
                <c:pt idx="367">
                  <c:v>2.0388888888888887E-3</c:v>
                </c:pt>
                <c:pt idx="368">
                  <c:v>2.0444444444444447E-3</c:v>
                </c:pt>
                <c:pt idx="369">
                  <c:v>2.0500000000000002E-3</c:v>
                </c:pt>
                <c:pt idx="370">
                  <c:v>2.0555555555555557E-3</c:v>
                </c:pt>
                <c:pt idx="371">
                  <c:v>2.0611111111111112E-3</c:v>
                </c:pt>
                <c:pt idx="372">
                  <c:v>2.0666666666666667E-3</c:v>
                </c:pt>
                <c:pt idx="373">
                  <c:v>2.0722222222222223E-3</c:v>
                </c:pt>
                <c:pt idx="374">
                  <c:v>2.0777777777777778E-3</c:v>
                </c:pt>
                <c:pt idx="375">
                  <c:v>2.0833333333333333E-3</c:v>
                </c:pt>
                <c:pt idx="376">
                  <c:v>2.0888888888888888E-3</c:v>
                </c:pt>
                <c:pt idx="377">
                  <c:v>2.0944444444444443E-3</c:v>
                </c:pt>
                <c:pt idx="378">
                  <c:v>2.0999999999999999E-3</c:v>
                </c:pt>
                <c:pt idx="379">
                  <c:v>2.1055555555555554E-3</c:v>
                </c:pt>
                <c:pt idx="380">
                  <c:v>2.1111111111111109E-3</c:v>
                </c:pt>
                <c:pt idx="381">
                  <c:v>2.1166666666666669E-3</c:v>
                </c:pt>
                <c:pt idx="382">
                  <c:v>2.122222222222222E-3</c:v>
                </c:pt>
                <c:pt idx="383">
                  <c:v>2.1277777777777779E-3</c:v>
                </c:pt>
                <c:pt idx="384">
                  <c:v>2.1333333333333334E-3</c:v>
                </c:pt>
                <c:pt idx="385">
                  <c:v>2.138888888888889E-3</c:v>
                </c:pt>
                <c:pt idx="386">
                  <c:v>2.1444444444444445E-3</c:v>
                </c:pt>
                <c:pt idx="387">
                  <c:v>2.15E-3</c:v>
                </c:pt>
                <c:pt idx="388">
                  <c:v>2.1555555555555555E-3</c:v>
                </c:pt>
                <c:pt idx="389">
                  <c:v>2.161111111111111E-3</c:v>
                </c:pt>
                <c:pt idx="390">
                  <c:v>2.1666666666666666E-3</c:v>
                </c:pt>
                <c:pt idx="391">
                  <c:v>2.1722222222222221E-3</c:v>
                </c:pt>
                <c:pt idx="392">
                  <c:v>2.1777777777777776E-3</c:v>
                </c:pt>
                <c:pt idx="393">
                  <c:v>2.1833333333333336E-3</c:v>
                </c:pt>
                <c:pt idx="394">
                  <c:v>2.1888888888888887E-3</c:v>
                </c:pt>
                <c:pt idx="395">
                  <c:v>2.1944444444444446E-3</c:v>
                </c:pt>
                <c:pt idx="396">
                  <c:v>2.2000000000000001E-3</c:v>
                </c:pt>
                <c:pt idx="397">
                  <c:v>2.2055555555555557E-3</c:v>
                </c:pt>
                <c:pt idx="398">
                  <c:v>2.2111111111111112E-3</c:v>
                </c:pt>
                <c:pt idx="399">
                  <c:v>2.2166666666666667E-3</c:v>
                </c:pt>
                <c:pt idx="400">
                  <c:v>2.2222222222222222E-3</c:v>
                </c:pt>
                <c:pt idx="401">
                  <c:v>2.2277777777777777E-3</c:v>
                </c:pt>
                <c:pt idx="402">
                  <c:v>2.2333333333333333E-3</c:v>
                </c:pt>
                <c:pt idx="403">
                  <c:v>2.2388888888888892E-3</c:v>
                </c:pt>
                <c:pt idx="404">
                  <c:v>2.2444444444444443E-3</c:v>
                </c:pt>
                <c:pt idx="405">
                  <c:v>2.2499999999999998E-3</c:v>
                </c:pt>
                <c:pt idx="406">
                  <c:v>2.2555555555555554E-3</c:v>
                </c:pt>
                <c:pt idx="407">
                  <c:v>2.2611111111111113E-3</c:v>
                </c:pt>
                <c:pt idx="408">
                  <c:v>2.2666666666666668E-3</c:v>
                </c:pt>
                <c:pt idx="409">
                  <c:v>2.2722222222222224E-3</c:v>
                </c:pt>
                <c:pt idx="410">
                  <c:v>2.2777777777777774E-3</c:v>
                </c:pt>
                <c:pt idx="411">
                  <c:v>2.2833333333333334E-3</c:v>
                </c:pt>
                <c:pt idx="412">
                  <c:v>2.2888888888888889E-3</c:v>
                </c:pt>
                <c:pt idx="413">
                  <c:v>2.2944444444444444E-3</c:v>
                </c:pt>
                <c:pt idx="414">
                  <c:v>2.3E-3</c:v>
                </c:pt>
                <c:pt idx="415">
                  <c:v>2.3055555555555559E-3</c:v>
                </c:pt>
                <c:pt idx="416">
                  <c:v>2.311111111111111E-3</c:v>
                </c:pt>
                <c:pt idx="417">
                  <c:v>2.3166666666666665E-3</c:v>
                </c:pt>
                <c:pt idx="418">
                  <c:v>2.322222222222222E-3</c:v>
                </c:pt>
                <c:pt idx="419">
                  <c:v>2.327777777777778E-3</c:v>
                </c:pt>
                <c:pt idx="420">
                  <c:v>2.3333333333333335E-3</c:v>
                </c:pt>
                <c:pt idx="421">
                  <c:v>2.338888888888889E-3</c:v>
                </c:pt>
                <c:pt idx="422">
                  <c:v>2.3444444444444441E-3</c:v>
                </c:pt>
                <c:pt idx="423">
                  <c:v>2.3500000000000001E-3</c:v>
                </c:pt>
                <c:pt idx="424">
                  <c:v>2.3555555555555556E-3</c:v>
                </c:pt>
                <c:pt idx="425">
                  <c:v>2.3611111111111111E-3</c:v>
                </c:pt>
                <c:pt idx="426">
                  <c:v>2.3666666666666667E-3</c:v>
                </c:pt>
                <c:pt idx="427">
                  <c:v>2.3722222222222222E-3</c:v>
                </c:pt>
                <c:pt idx="428">
                  <c:v>2.3777777777777777E-3</c:v>
                </c:pt>
                <c:pt idx="429">
                  <c:v>2.3833333333333332E-3</c:v>
                </c:pt>
                <c:pt idx="430">
                  <c:v>2.3888888888888887E-3</c:v>
                </c:pt>
                <c:pt idx="431">
                  <c:v>2.3944444444444443E-3</c:v>
                </c:pt>
                <c:pt idx="432">
                  <c:v>2.4000000000000002E-3</c:v>
                </c:pt>
                <c:pt idx="433">
                  <c:v>2.4055555555555557E-3</c:v>
                </c:pt>
                <c:pt idx="434">
                  <c:v>2.4111111111111108E-3</c:v>
                </c:pt>
                <c:pt idx="435">
                  <c:v>2.4166666666666664E-3</c:v>
                </c:pt>
                <c:pt idx="436">
                  <c:v>2.4222222222222223E-3</c:v>
                </c:pt>
                <c:pt idx="437">
                  <c:v>2.4277777777777778E-3</c:v>
                </c:pt>
                <c:pt idx="438">
                  <c:v>2.4333333333333334E-3</c:v>
                </c:pt>
                <c:pt idx="439">
                  <c:v>2.4388888888888889E-3</c:v>
                </c:pt>
                <c:pt idx="440">
                  <c:v>2.4444444444444448E-3</c:v>
                </c:pt>
                <c:pt idx="441">
                  <c:v>2.4499999999999999E-3</c:v>
                </c:pt>
                <c:pt idx="442">
                  <c:v>2.4555555555555554E-3</c:v>
                </c:pt>
                <c:pt idx="443">
                  <c:v>2.461111111111111E-3</c:v>
                </c:pt>
                <c:pt idx="444">
                  <c:v>2.4666666666666669E-3</c:v>
                </c:pt>
                <c:pt idx="445">
                  <c:v>2.4722222222222224E-3</c:v>
                </c:pt>
                <c:pt idx="446">
                  <c:v>2.477777777777778E-3</c:v>
                </c:pt>
                <c:pt idx="447">
                  <c:v>2.4833333333333331E-3</c:v>
                </c:pt>
                <c:pt idx="448">
                  <c:v>2.488888888888889E-3</c:v>
                </c:pt>
                <c:pt idx="449">
                  <c:v>2.4944444444444445E-3</c:v>
                </c:pt>
                <c:pt idx="450">
                  <c:v>2.5000000000000001E-3</c:v>
                </c:pt>
                <c:pt idx="451">
                  <c:v>2.5055555555555556E-3</c:v>
                </c:pt>
                <c:pt idx="452">
                  <c:v>2.5111111111111107E-3</c:v>
                </c:pt>
                <c:pt idx="453">
                  <c:v>2.5166666666666666E-3</c:v>
                </c:pt>
                <c:pt idx="454">
                  <c:v>2.5222222222222221E-3</c:v>
                </c:pt>
                <c:pt idx="455">
                  <c:v>2.5277777777777777E-3</c:v>
                </c:pt>
                <c:pt idx="456">
                  <c:v>2.5333333333333332E-3</c:v>
                </c:pt>
                <c:pt idx="457">
                  <c:v>2.5388888888888891E-3</c:v>
                </c:pt>
                <c:pt idx="458">
                  <c:v>2.5444444444444447E-3</c:v>
                </c:pt>
                <c:pt idx="459">
                  <c:v>2.5499999999999997E-3</c:v>
                </c:pt>
                <c:pt idx="460">
                  <c:v>2.5555555555555553E-3</c:v>
                </c:pt>
                <c:pt idx="461">
                  <c:v>2.5611111111111112E-3</c:v>
                </c:pt>
                <c:pt idx="462">
                  <c:v>2.5666666666666667E-3</c:v>
                </c:pt>
                <c:pt idx="463">
                  <c:v>2.5722222222222223E-3</c:v>
                </c:pt>
                <c:pt idx="464">
                  <c:v>2.5777777777777778E-3</c:v>
                </c:pt>
                <c:pt idx="465">
                  <c:v>2.5833333333333333E-3</c:v>
                </c:pt>
                <c:pt idx="466">
                  <c:v>2.5888888888888888E-3</c:v>
                </c:pt>
                <c:pt idx="467">
                  <c:v>2.5944444444444444E-3</c:v>
                </c:pt>
                <c:pt idx="468">
                  <c:v>2.5999999999999999E-3</c:v>
                </c:pt>
                <c:pt idx="469">
                  <c:v>2.6055555555555558E-3</c:v>
                </c:pt>
                <c:pt idx="470">
                  <c:v>2.6111111111111114E-3</c:v>
                </c:pt>
                <c:pt idx="471">
                  <c:v>2.6166666666666664E-3</c:v>
                </c:pt>
                <c:pt idx="472">
                  <c:v>2.622222222222222E-3</c:v>
                </c:pt>
                <c:pt idx="473">
                  <c:v>2.6277777777777779E-3</c:v>
                </c:pt>
                <c:pt idx="474">
                  <c:v>2.6333333333333334E-3</c:v>
                </c:pt>
                <c:pt idx="475">
                  <c:v>2.638888888888889E-3</c:v>
                </c:pt>
                <c:pt idx="476">
                  <c:v>2.6444444444444445E-3</c:v>
                </c:pt>
                <c:pt idx="477">
                  <c:v>2.6499999999999996E-3</c:v>
                </c:pt>
                <c:pt idx="478">
                  <c:v>2.6555555555555555E-3</c:v>
                </c:pt>
                <c:pt idx="479">
                  <c:v>2.6611111111111111E-3</c:v>
                </c:pt>
                <c:pt idx="480">
                  <c:v>2.6666666666666666E-3</c:v>
                </c:pt>
                <c:pt idx="481">
                  <c:v>2.6722222222222221E-3</c:v>
                </c:pt>
                <c:pt idx="482">
                  <c:v>2.6777777777777781E-3</c:v>
                </c:pt>
                <c:pt idx="483">
                  <c:v>2.6833333333333336E-3</c:v>
                </c:pt>
                <c:pt idx="484">
                  <c:v>2.6888888888888887E-3</c:v>
                </c:pt>
                <c:pt idx="485">
                  <c:v>2.6944444444444442E-3</c:v>
                </c:pt>
                <c:pt idx="486">
                  <c:v>2.7000000000000001E-3</c:v>
                </c:pt>
                <c:pt idx="487">
                  <c:v>2.7055555555555557E-3</c:v>
                </c:pt>
                <c:pt idx="488">
                  <c:v>2.7111111111111112E-3</c:v>
                </c:pt>
                <c:pt idx="489">
                  <c:v>2.7166666666666663E-3</c:v>
                </c:pt>
                <c:pt idx="490">
                  <c:v>2.7222222222222222E-3</c:v>
                </c:pt>
                <c:pt idx="491">
                  <c:v>2.7277777777777778E-3</c:v>
                </c:pt>
                <c:pt idx="492">
                  <c:v>2.7333333333333333E-3</c:v>
                </c:pt>
                <c:pt idx="493">
                  <c:v>2.7388888888888888E-3</c:v>
                </c:pt>
                <c:pt idx="494">
                  <c:v>2.7444444444444448E-3</c:v>
                </c:pt>
                <c:pt idx="495">
                  <c:v>2.7500000000000003E-3</c:v>
                </c:pt>
                <c:pt idx="496">
                  <c:v>2.7555555555555554E-3</c:v>
                </c:pt>
                <c:pt idx="497">
                  <c:v>2.7611111111111109E-3</c:v>
                </c:pt>
                <c:pt idx="498">
                  <c:v>2.7666666666666668E-3</c:v>
                </c:pt>
                <c:pt idx="499">
                  <c:v>2.7722222222222224E-3</c:v>
                </c:pt>
                <c:pt idx="500">
                  <c:v>2.7777777777777779E-3</c:v>
                </c:pt>
                <c:pt idx="501">
                  <c:v>2.7833333333333334E-3</c:v>
                </c:pt>
                <c:pt idx="502">
                  <c:v>2.7888888888888885E-3</c:v>
                </c:pt>
                <c:pt idx="503">
                  <c:v>2.7944444444444444E-3</c:v>
                </c:pt>
                <c:pt idx="504">
                  <c:v>2.8E-3</c:v>
                </c:pt>
                <c:pt idx="505">
                  <c:v>2.8055555555555555E-3</c:v>
                </c:pt>
                <c:pt idx="506">
                  <c:v>2.811111111111111E-3</c:v>
                </c:pt>
                <c:pt idx="507">
                  <c:v>2.816666666666667E-3</c:v>
                </c:pt>
                <c:pt idx="508">
                  <c:v>2.8222222222222221E-3</c:v>
                </c:pt>
                <c:pt idx="509">
                  <c:v>2.8277777777777776E-3</c:v>
                </c:pt>
                <c:pt idx="510">
                  <c:v>2.8333333333333331E-3</c:v>
                </c:pt>
                <c:pt idx="511">
                  <c:v>2.8388888888888891E-3</c:v>
                </c:pt>
                <c:pt idx="512">
                  <c:v>2.8444444444444446E-3</c:v>
                </c:pt>
                <c:pt idx="513">
                  <c:v>2.8500000000000001E-3</c:v>
                </c:pt>
                <c:pt idx="514">
                  <c:v>2.8555555555555552E-3</c:v>
                </c:pt>
                <c:pt idx="515">
                  <c:v>2.8611111111111111E-3</c:v>
                </c:pt>
                <c:pt idx="516">
                  <c:v>2.8666666666666667E-3</c:v>
                </c:pt>
                <c:pt idx="517">
                  <c:v>2.8722222222222222E-3</c:v>
                </c:pt>
                <c:pt idx="518">
                  <c:v>2.8777777777777777E-3</c:v>
                </c:pt>
                <c:pt idx="519">
                  <c:v>2.8833333333333337E-3</c:v>
                </c:pt>
                <c:pt idx="520">
                  <c:v>2.8888888888888892E-3</c:v>
                </c:pt>
                <c:pt idx="521">
                  <c:v>2.8944444444444443E-3</c:v>
                </c:pt>
                <c:pt idx="522">
                  <c:v>2.8999999999999998E-3</c:v>
                </c:pt>
                <c:pt idx="523">
                  <c:v>2.9055555555555558E-3</c:v>
                </c:pt>
                <c:pt idx="524">
                  <c:v>2.9111111111111113E-3</c:v>
                </c:pt>
                <c:pt idx="525">
                  <c:v>2.9166666666666668E-3</c:v>
                </c:pt>
                <c:pt idx="526">
                  <c:v>2.9222222222222219E-3</c:v>
                </c:pt>
                <c:pt idx="527">
                  <c:v>2.9277777777777774E-3</c:v>
                </c:pt>
                <c:pt idx="528">
                  <c:v>2.9333333333333334E-3</c:v>
                </c:pt>
                <c:pt idx="529">
                  <c:v>2.9388888888888889E-3</c:v>
                </c:pt>
                <c:pt idx="530">
                  <c:v>2.9444444444444444E-3</c:v>
                </c:pt>
                <c:pt idx="531">
                  <c:v>2.9499999999999999E-3</c:v>
                </c:pt>
                <c:pt idx="532">
                  <c:v>2.9555555555555559E-3</c:v>
                </c:pt>
                <c:pt idx="533">
                  <c:v>2.961111111111111E-3</c:v>
                </c:pt>
                <c:pt idx="534">
                  <c:v>2.9666666666666665E-3</c:v>
                </c:pt>
                <c:pt idx="535">
                  <c:v>2.972222222222222E-3</c:v>
                </c:pt>
                <c:pt idx="536">
                  <c:v>2.977777777777778E-3</c:v>
                </c:pt>
                <c:pt idx="537">
                  <c:v>2.9833333333333335E-3</c:v>
                </c:pt>
                <c:pt idx="538">
                  <c:v>2.988888888888889E-3</c:v>
                </c:pt>
                <c:pt idx="539">
                  <c:v>2.9944444444444441E-3</c:v>
                </c:pt>
                <c:pt idx="540">
                  <c:v>3.0000000000000001E-3</c:v>
                </c:pt>
                <c:pt idx="541">
                  <c:v>3.0055555555555556E-3</c:v>
                </c:pt>
                <c:pt idx="542">
                  <c:v>3.0111111111111111E-3</c:v>
                </c:pt>
                <c:pt idx="543">
                  <c:v>3.0166666666666666E-3</c:v>
                </c:pt>
                <c:pt idx="544">
                  <c:v>3.0222222222222226E-3</c:v>
                </c:pt>
                <c:pt idx="545">
                  <c:v>3.0277777777777777E-3</c:v>
                </c:pt>
                <c:pt idx="546">
                  <c:v>3.0333333333333332E-3</c:v>
                </c:pt>
                <c:pt idx="547">
                  <c:v>3.0388888888888887E-3</c:v>
                </c:pt>
                <c:pt idx="548">
                  <c:v>3.0444444444444447E-3</c:v>
                </c:pt>
                <c:pt idx="549">
                  <c:v>3.0500000000000002E-3</c:v>
                </c:pt>
                <c:pt idx="550">
                  <c:v>3.0555555555555557E-3</c:v>
                </c:pt>
                <c:pt idx="551">
                  <c:v>3.0611111111111108E-3</c:v>
                </c:pt>
                <c:pt idx="552">
                  <c:v>3.0666666666666663E-3</c:v>
                </c:pt>
                <c:pt idx="553">
                  <c:v>3.0722222222222223E-3</c:v>
                </c:pt>
                <c:pt idx="554">
                  <c:v>3.0777777777777778E-3</c:v>
                </c:pt>
                <c:pt idx="555">
                  <c:v>3.0833333333333333E-3</c:v>
                </c:pt>
                <c:pt idx="556">
                  <c:v>3.0888888888888888E-3</c:v>
                </c:pt>
                <c:pt idx="557">
                  <c:v>3.0944444444444448E-3</c:v>
                </c:pt>
                <c:pt idx="558">
                  <c:v>3.0999999999999999E-3</c:v>
                </c:pt>
                <c:pt idx="559">
                  <c:v>3.1055555555555554E-3</c:v>
                </c:pt>
                <c:pt idx="560">
                  <c:v>3.1111111111111109E-3</c:v>
                </c:pt>
                <c:pt idx="561">
                  <c:v>3.1166666666666669E-3</c:v>
                </c:pt>
                <c:pt idx="562">
                  <c:v>3.1222222222222224E-3</c:v>
                </c:pt>
                <c:pt idx="563">
                  <c:v>3.1277777777777779E-3</c:v>
                </c:pt>
                <c:pt idx="564">
                  <c:v>3.133333333333333E-3</c:v>
                </c:pt>
                <c:pt idx="565">
                  <c:v>3.138888888888889E-3</c:v>
                </c:pt>
                <c:pt idx="566">
                  <c:v>3.1444444444444445E-3</c:v>
                </c:pt>
                <c:pt idx="567">
                  <c:v>3.15E-3</c:v>
                </c:pt>
                <c:pt idx="568">
                  <c:v>3.1555555555555555E-3</c:v>
                </c:pt>
                <c:pt idx="569">
                  <c:v>3.1611111111111115E-3</c:v>
                </c:pt>
                <c:pt idx="570">
                  <c:v>3.1666666666666666E-3</c:v>
                </c:pt>
                <c:pt idx="571">
                  <c:v>3.1722222222222221E-3</c:v>
                </c:pt>
                <c:pt idx="572">
                  <c:v>3.1777777777777776E-3</c:v>
                </c:pt>
                <c:pt idx="573">
                  <c:v>3.1833333333333336E-3</c:v>
                </c:pt>
                <c:pt idx="574">
                  <c:v>3.1888888888888891E-3</c:v>
                </c:pt>
                <c:pt idx="575">
                  <c:v>3.1944444444444446E-3</c:v>
                </c:pt>
                <c:pt idx="576">
                  <c:v>3.1999999999999997E-3</c:v>
                </c:pt>
                <c:pt idx="577">
                  <c:v>3.2055555555555552E-3</c:v>
                </c:pt>
                <c:pt idx="578">
                  <c:v>3.2111111111111112E-3</c:v>
                </c:pt>
                <c:pt idx="579">
                  <c:v>3.2166666666666667E-3</c:v>
                </c:pt>
                <c:pt idx="580">
                  <c:v>3.2222222222222222E-3</c:v>
                </c:pt>
                <c:pt idx="581">
                  <c:v>3.2277777777777778E-3</c:v>
                </c:pt>
                <c:pt idx="582">
                  <c:v>3.2333333333333333E-3</c:v>
                </c:pt>
                <c:pt idx="583">
                  <c:v>3.2388888888888888E-3</c:v>
                </c:pt>
                <c:pt idx="584">
                  <c:v>3.2444444444444443E-3</c:v>
                </c:pt>
                <c:pt idx="585">
                  <c:v>3.2499999999999999E-3</c:v>
                </c:pt>
                <c:pt idx="586">
                  <c:v>3.2555555555555558E-3</c:v>
                </c:pt>
                <c:pt idx="587">
                  <c:v>3.2611111111111113E-3</c:v>
                </c:pt>
                <c:pt idx="588">
                  <c:v>3.2666666666666664E-3</c:v>
                </c:pt>
                <c:pt idx="589">
                  <c:v>3.2722222222222219E-3</c:v>
                </c:pt>
                <c:pt idx="590">
                  <c:v>3.2777777777777779E-3</c:v>
                </c:pt>
                <c:pt idx="591">
                  <c:v>3.2833333333333334E-3</c:v>
                </c:pt>
                <c:pt idx="592">
                  <c:v>3.2888888888888889E-3</c:v>
                </c:pt>
                <c:pt idx="593">
                  <c:v>3.2944444444444445E-3</c:v>
                </c:pt>
                <c:pt idx="594">
                  <c:v>3.3000000000000004E-3</c:v>
                </c:pt>
                <c:pt idx="595">
                  <c:v>3.3055555555555555E-3</c:v>
                </c:pt>
                <c:pt idx="596">
                  <c:v>3.311111111111111E-3</c:v>
                </c:pt>
                <c:pt idx="597">
                  <c:v>3.3166666666666665E-3</c:v>
                </c:pt>
                <c:pt idx="598">
                  <c:v>3.3222222222222225E-3</c:v>
                </c:pt>
                <c:pt idx="599">
                  <c:v>3.327777777777778E-3</c:v>
                </c:pt>
                <c:pt idx="600">
                  <c:v>3.3333333333333335E-3</c:v>
                </c:pt>
                <c:pt idx="601">
                  <c:v>3.3388888888888886E-3</c:v>
                </c:pt>
                <c:pt idx="602">
                  <c:v>3.3444444444444442E-3</c:v>
                </c:pt>
                <c:pt idx="603">
                  <c:v>3.3500000000000001E-3</c:v>
                </c:pt>
                <c:pt idx="604">
                  <c:v>3.3555555555555556E-3</c:v>
                </c:pt>
                <c:pt idx="605">
                  <c:v>3.3611111111111112E-3</c:v>
                </c:pt>
                <c:pt idx="606">
                  <c:v>3.3666666666666662E-3</c:v>
                </c:pt>
                <c:pt idx="607">
                  <c:v>3.3722222222222222E-3</c:v>
                </c:pt>
                <c:pt idx="608">
                  <c:v>3.3777777777777777E-3</c:v>
                </c:pt>
                <c:pt idx="609">
                  <c:v>3.3833333333333332E-3</c:v>
                </c:pt>
                <c:pt idx="610">
                  <c:v>3.3888888888888888E-3</c:v>
                </c:pt>
                <c:pt idx="611">
                  <c:v>3.3944444444444447E-3</c:v>
                </c:pt>
                <c:pt idx="612">
                  <c:v>3.4000000000000002E-3</c:v>
                </c:pt>
                <c:pt idx="613">
                  <c:v>3.4055555555555553E-3</c:v>
                </c:pt>
                <c:pt idx="614">
                  <c:v>3.4111111111111109E-3</c:v>
                </c:pt>
                <c:pt idx="615">
                  <c:v>3.4166666666666668E-3</c:v>
                </c:pt>
                <c:pt idx="616">
                  <c:v>3.4222222222222223E-3</c:v>
                </c:pt>
                <c:pt idx="617">
                  <c:v>3.4277777777777779E-3</c:v>
                </c:pt>
                <c:pt idx="618">
                  <c:v>3.4333333333333334E-3</c:v>
                </c:pt>
                <c:pt idx="619">
                  <c:v>3.4388888888888889E-3</c:v>
                </c:pt>
                <c:pt idx="620">
                  <c:v>3.4444444444444444E-3</c:v>
                </c:pt>
                <c:pt idx="621">
                  <c:v>3.4499999999999999E-3</c:v>
                </c:pt>
                <c:pt idx="622">
                  <c:v>3.4555555555555555E-3</c:v>
                </c:pt>
                <c:pt idx="623">
                  <c:v>3.4611111111111114E-3</c:v>
                </c:pt>
                <c:pt idx="624">
                  <c:v>3.4666666666666669E-3</c:v>
                </c:pt>
                <c:pt idx="625">
                  <c:v>3.472222222222222E-3</c:v>
                </c:pt>
                <c:pt idx="626">
                  <c:v>3.4777777777777776E-3</c:v>
                </c:pt>
                <c:pt idx="627">
                  <c:v>3.4833333333333331E-3</c:v>
                </c:pt>
                <c:pt idx="628">
                  <c:v>3.488888888888889E-3</c:v>
                </c:pt>
                <c:pt idx="629">
                  <c:v>3.4944444444444446E-3</c:v>
                </c:pt>
                <c:pt idx="630">
                  <c:v>3.5000000000000001E-3</c:v>
                </c:pt>
                <c:pt idx="631">
                  <c:v>3.5055555555555552E-3</c:v>
                </c:pt>
                <c:pt idx="632">
                  <c:v>3.5111111111111111E-3</c:v>
                </c:pt>
                <c:pt idx="633">
                  <c:v>3.5166666666666666E-3</c:v>
                </c:pt>
                <c:pt idx="634">
                  <c:v>3.5222222222222222E-3</c:v>
                </c:pt>
                <c:pt idx="635">
                  <c:v>3.5277777777777777E-3</c:v>
                </c:pt>
                <c:pt idx="636">
                  <c:v>3.5333333333333336E-3</c:v>
                </c:pt>
                <c:pt idx="637">
                  <c:v>3.5388888888888892E-3</c:v>
                </c:pt>
                <c:pt idx="638">
                  <c:v>3.5444444444444442E-3</c:v>
                </c:pt>
                <c:pt idx="639">
                  <c:v>3.5499999999999998E-3</c:v>
                </c:pt>
                <c:pt idx="640">
                  <c:v>3.5555555555555557E-3</c:v>
                </c:pt>
                <c:pt idx="641">
                  <c:v>3.5611111111111112E-3</c:v>
                </c:pt>
                <c:pt idx="642">
                  <c:v>3.5666666666666668E-3</c:v>
                </c:pt>
                <c:pt idx="643">
                  <c:v>3.5722222222222219E-3</c:v>
                </c:pt>
                <c:pt idx="644">
                  <c:v>3.5777777777777778E-3</c:v>
                </c:pt>
                <c:pt idx="645">
                  <c:v>3.5833333333333333E-3</c:v>
                </c:pt>
                <c:pt idx="646">
                  <c:v>3.5888888888888889E-3</c:v>
                </c:pt>
                <c:pt idx="647">
                  <c:v>3.5944444444444444E-3</c:v>
                </c:pt>
                <c:pt idx="648">
                  <c:v>3.6000000000000003E-3</c:v>
                </c:pt>
                <c:pt idx="649">
                  <c:v>3.6055555555555559E-3</c:v>
                </c:pt>
                <c:pt idx="650">
                  <c:v>3.6111111111111109E-3</c:v>
                </c:pt>
                <c:pt idx="651">
                  <c:v>3.6166666666666665E-3</c:v>
                </c:pt>
                <c:pt idx="652">
                  <c:v>3.622222222222222E-3</c:v>
                </c:pt>
                <c:pt idx="653">
                  <c:v>3.6277777777777779E-3</c:v>
                </c:pt>
                <c:pt idx="654">
                  <c:v>3.6333333333333335E-3</c:v>
                </c:pt>
                <c:pt idx="655">
                  <c:v>3.638888888888889E-3</c:v>
                </c:pt>
                <c:pt idx="656">
                  <c:v>3.6444444444444441E-3</c:v>
                </c:pt>
                <c:pt idx="657">
                  <c:v>3.65E-3</c:v>
                </c:pt>
                <c:pt idx="658">
                  <c:v>3.6555555555555556E-3</c:v>
                </c:pt>
                <c:pt idx="659">
                  <c:v>3.6611111111111111E-3</c:v>
                </c:pt>
                <c:pt idx="660">
                  <c:v>3.6666666666666666E-3</c:v>
                </c:pt>
                <c:pt idx="661">
                  <c:v>3.6722222222222226E-3</c:v>
                </c:pt>
                <c:pt idx="662">
                  <c:v>3.6777777777777776E-3</c:v>
                </c:pt>
                <c:pt idx="663">
                  <c:v>3.6833333333333332E-3</c:v>
                </c:pt>
                <c:pt idx="664">
                  <c:v>3.6888888888888887E-3</c:v>
                </c:pt>
                <c:pt idx="665">
                  <c:v>3.6944444444444446E-3</c:v>
                </c:pt>
                <c:pt idx="666">
                  <c:v>3.7000000000000002E-3</c:v>
                </c:pt>
                <c:pt idx="667">
                  <c:v>3.7055555555555557E-3</c:v>
                </c:pt>
                <c:pt idx="668">
                  <c:v>3.7111111111111108E-3</c:v>
                </c:pt>
                <c:pt idx="669">
                  <c:v>3.7166666666666667E-3</c:v>
                </c:pt>
                <c:pt idx="670">
                  <c:v>3.7222222222222223E-3</c:v>
                </c:pt>
                <c:pt idx="671">
                  <c:v>3.7277777777777778E-3</c:v>
                </c:pt>
                <c:pt idx="672">
                  <c:v>3.7333333333333333E-3</c:v>
                </c:pt>
                <c:pt idx="673">
                  <c:v>3.7388888888888893E-3</c:v>
                </c:pt>
                <c:pt idx="674">
                  <c:v>3.7444444444444448E-3</c:v>
                </c:pt>
                <c:pt idx="675">
                  <c:v>3.7499999999999999E-3</c:v>
                </c:pt>
                <c:pt idx="676">
                  <c:v>3.7555555555555554E-3</c:v>
                </c:pt>
                <c:pt idx="677">
                  <c:v>3.7611111111111109E-3</c:v>
                </c:pt>
                <c:pt idx="678">
                  <c:v>3.7666666666666669E-3</c:v>
                </c:pt>
                <c:pt idx="679">
                  <c:v>3.7722222222222224E-3</c:v>
                </c:pt>
                <c:pt idx="680">
                  <c:v>3.7777777777777775E-3</c:v>
                </c:pt>
                <c:pt idx="681">
                  <c:v>3.783333333333333E-3</c:v>
                </c:pt>
                <c:pt idx="682">
                  <c:v>3.7888888888888889E-3</c:v>
                </c:pt>
                <c:pt idx="683">
                  <c:v>3.7944444444444445E-3</c:v>
                </c:pt>
                <c:pt idx="684">
                  <c:v>3.8E-3</c:v>
                </c:pt>
                <c:pt idx="685">
                  <c:v>3.8055555555555555E-3</c:v>
                </c:pt>
                <c:pt idx="686">
                  <c:v>3.8111111111111115E-3</c:v>
                </c:pt>
                <c:pt idx="687">
                  <c:v>3.8166666666666666E-3</c:v>
                </c:pt>
                <c:pt idx="688">
                  <c:v>3.8222222222222221E-3</c:v>
                </c:pt>
                <c:pt idx="689">
                  <c:v>3.8277777777777776E-3</c:v>
                </c:pt>
                <c:pt idx="690">
                  <c:v>3.8333333333333336E-3</c:v>
                </c:pt>
                <c:pt idx="691">
                  <c:v>3.8388888888888891E-3</c:v>
                </c:pt>
                <c:pt idx="692">
                  <c:v>3.8444444444444446E-3</c:v>
                </c:pt>
                <c:pt idx="693">
                  <c:v>3.8499999999999997E-3</c:v>
                </c:pt>
                <c:pt idx="694">
                  <c:v>3.8555555555555556E-3</c:v>
                </c:pt>
                <c:pt idx="695">
                  <c:v>3.8611111111111112E-3</c:v>
                </c:pt>
                <c:pt idx="696">
                  <c:v>3.8666666666666667E-3</c:v>
                </c:pt>
                <c:pt idx="697">
                  <c:v>3.8722222222222222E-3</c:v>
                </c:pt>
                <c:pt idx="698">
                  <c:v>3.8777777777777782E-3</c:v>
                </c:pt>
                <c:pt idx="699">
                  <c:v>3.8833333333333333E-3</c:v>
                </c:pt>
                <c:pt idx="700">
                  <c:v>3.8888888888888888E-3</c:v>
                </c:pt>
                <c:pt idx="701">
                  <c:v>3.8944444444444443E-3</c:v>
                </c:pt>
                <c:pt idx="702">
                  <c:v>3.8999999999999998E-3</c:v>
                </c:pt>
                <c:pt idx="703">
                  <c:v>3.9055555555555558E-3</c:v>
                </c:pt>
                <c:pt idx="704">
                  <c:v>3.9111111111111109E-3</c:v>
                </c:pt>
                <c:pt idx="705">
                  <c:v>3.9166666666666664E-3</c:v>
                </c:pt>
                <c:pt idx="706">
                  <c:v>3.9222222222222219E-3</c:v>
                </c:pt>
                <c:pt idx="707">
                  <c:v>3.9277777777777783E-3</c:v>
                </c:pt>
                <c:pt idx="708">
                  <c:v>3.933333333333333E-3</c:v>
                </c:pt>
                <c:pt idx="709">
                  <c:v>3.9388888888888885E-3</c:v>
                </c:pt>
                <c:pt idx="710">
                  <c:v>3.944444444444444E-3</c:v>
                </c:pt>
                <c:pt idx="711">
                  <c:v>3.9500000000000004E-3</c:v>
                </c:pt>
                <c:pt idx="712">
                  <c:v>3.9555555555555559E-3</c:v>
                </c:pt>
                <c:pt idx="713">
                  <c:v>3.9611111111111114E-3</c:v>
                </c:pt>
                <c:pt idx="714">
                  <c:v>3.9666666666666661E-3</c:v>
                </c:pt>
                <c:pt idx="715">
                  <c:v>3.9722222222222225E-3</c:v>
                </c:pt>
                <c:pt idx="716">
                  <c:v>3.977777777777778E-3</c:v>
                </c:pt>
                <c:pt idx="717">
                  <c:v>3.9833333333333335E-3</c:v>
                </c:pt>
                <c:pt idx="718">
                  <c:v>3.988888888888889E-3</c:v>
                </c:pt>
                <c:pt idx="719">
                  <c:v>3.9944444444444446E-3</c:v>
                </c:pt>
                <c:pt idx="720">
                  <c:v>4.0000000000000001E-3</c:v>
                </c:pt>
                <c:pt idx="721">
                  <c:v>4.0055555555555556E-3</c:v>
                </c:pt>
                <c:pt idx="722">
                  <c:v>4.0111111111111111E-3</c:v>
                </c:pt>
                <c:pt idx="723">
                  <c:v>4.0166666666666666E-3</c:v>
                </c:pt>
                <c:pt idx="724">
                  <c:v>4.0222222222222222E-3</c:v>
                </c:pt>
                <c:pt idx="725">
                  <c:v>4.0277777777777777E-3</c:v>
                </c:pt>
                <c:pt idx="726">
                  <c:v>4.0333333333333332E-3</c:v>
                </c:pt>
                <c:pt idx="727">
                  <c:v>4.0388888888888887E-3</c:v>
                </c:pt>
                <c:pt idx="728">
                  <c:v>4.0444444444444443E-3</c:v>
                </c:pt>
                <c:pt idx="729">
                  <c:v>4.0499999999999998E-3</c:v>
                </c:pt>
                <c:pt idx="730">
                  <c:v>4.0555555555555553E-3</c:v>
                </c:pt>
                <c:pt idx="731">
                  <c:v>4.0611111111111108E-3</c:v>
                </c:pt>
                <c:pt idx="732">
                  <c:v>4.0666666666666672E-3</c:v>
                </c:pt>
                <c:pt idx="733">
                  <c:v>4.0722222222222219E-3</c:v>
                </c:pt>
                <c:pt idx="734">
                  <c:v>4.0777777777777774E-3</c:v>
                </c:pt>
                <c:pt idx="735">
                  <c:v>4.0833333333333329E-3</c:v>
                </c:pt>
                <c:pt idx="736">
                  <c:v>4.0888888888888893E-3</c:v>
                </c:pt>
                <c:pt idx="737">
                  <c:v>4.0944444444444448E-3</c:v>
                </c:pt>
                <c:pt idx="738">
                  <c:v>4.1000000000000003E-3</c:v>
                </c:pt>
                <c:pt idx="739">
                  <c:v>4.105555555555555E-3</c:v>
                </c:pt>
                <c:pt idx="740">
                  <c:v>4.1111111111111114E-3</c:v>
                </c:pt>
                <c:pt idx="741">
                  <c:v>4.1166666666666669E-3</c:v>
                </c:pt>
                <c:pt idx="742">
                  <c:v>4.1222222222222224E-3</c:v>
                </c:pt>
                <c:pt idx="743">
                  <c:v>4.127777777777778E-3</c:v>
                </c:pt>
                <c:pt idx="744">
                  <c:v>4.1333333333333335E-3</c:v>
                </c:pt>
                <c:pt idx="745">
                  <c:v>4.138888888888889E-3</c:v>
                </c:pt>
                <c:pt idx="746">
                  <c:v>4.1444444444444445E-3</c:v>
                </c:pt>
                <c:pt idx="747">
                  <c:v>4.15E-3</c:v>
                </c:pt>
                <c:pt idx="748">
                  <c:v>4.1555555555555556E-3</c:v>
                </c:pt>
                <c:pt idx="749">
                  <c:v>4.1611111111111111E-3</c:v>
                </c:pt>
                <c:pt idx="750">
                  <c:v>4.1666666666666666E-3</c:v>
                </c:pt>
                <c:pt idx="751">
                  <c:v>4.1722222222222221E-3</c:v>
                </c:pt>
                <c:pt idx="752">
                  <c:v>4.1777777777777777E-3</c:v>
                </c:pt>
                <c:pt idx="753">
                  <c:v>4.1833333333333332E-3</c:v>
                </c:pt>
                <c:pt idx="754">
                  <c:v>4.1888888888888887E-3</c:v>
                </c:pt>
                <c:pt idx="755">
                  <c:v>4.1944444444444442E-3</c:v>
                </c:pt>
                <c:pt idx="756">
                  <c:v>4.1999999999999997E-3</c:v>
                </c:pt>
                <c:pt idx="757">
                  <c:v>4.2055555555555561E-3</c:v>
                </c:pt>
                <c:pt idx="758">
                  <c:v>4.2111111111111108E-3</c:v>
                </c:pt>
                <c:pt idx="759">
                  <c:v>4.2166666666666663E-3</c:v>
                </c:pt>
                <c:pt idx="760">
                  <c:v>4.2222222222222218E-3</c:v>
                </c:pt>
                <c:pt idx="761">
                  <c:v>4.2277777777777782E-3</c:v>
                </c:pt>
                <c:pt idx="762">
                  <c:v>4.2333333333333337E-3</c:v>
                </c:pt>
                <c:pt idx="763">
                  <c:v>4.2388888888888893E-3</c:v>
                </c:pt>
                <c:pt idx="764">
                  <c:v>4.2444444444444439E-3</c:v>
                </c:pt>
                <c:pt idx="765">
                  <c:v>4.2500000000000003E-3</c:v>
                </c:pt>
                <c:pt idx="766">
                  <c:v>4.2555555555555558E-3</c:v>
                </c:pt>
                <c:pt idx="767">
                  <c:v>4.2611111111111113E-3</c:v>
                </c:pt>
                <c:pt idx="768">
                  <c:v>4.2666666666666669E-3</c:v>
                </c:pt>
                <c:pt idx="769">
                  <c:v>4.2722222222222224E-3</c:v>
                </c:pt>
                <c:pt idx="770">
                  <c:v>4.2777777777777779E-3</c:v>
                </c:pt>
                <c:pt idx="771">
                  <c:v>4.2833333333333334E-3</c:v>
                </c:pt>
                <c:pt idx="772">
                  <c:v>4.288888888888889E-3</c:v>
                </c:pt>
                <c:pt idx="773">
                  <c:v>4.2944444444444445E-3</c:v>
                </c:pt>
                <c:pt idx="774">
                  <c:v>4.3E-3</c:v>
                </c:pt>
                <c:pt idx="775">
                  <c:v>4.3055555555555555E-3</c:v>
                </c:pt>
                <c:pt idx="776">
                  <c:v>4.311111111111111E-3</c:v>
                </c:pt>
                <c:pt idx="777">
                  <c:v>4.3166666666666666E-3</c:v>
                </c:pt>
                <c:pt idx="778">
                  <c:v>4.3222222222222221E-3</c:v>
                </c:pt>
                <c:pt idx="779">
                  <c:v>4.3277777777777776E-3</c:v>
                </c:pt>
                <c:pt idx="780">
                  <c:v>4.3333333333333331E-3</c:v>
                </c:pt>
                <c:pt idx="781">
                  <c:v>4.3388888888888887E-3</c:v>
                </c:pt>
                <c:pt idx="782">
                  <c:v>4.3444444444444442E-3</c:v>
                </c:pt>
                <c:pt idx="783">
                  <c:v>4.3499999999999997E-3</c:v>
                </c:pt>
                <c:pt idx="784">
                  <c:v>4.3555555555555552E-3</c:v>
                </c:pt>
                <c:pt idx="785">
                  <c:v>4.3611111111111107E-3</c:v>
                </c:pt>
                <c:pt idx="786">
                  <c:v>4.3666666666666671E-3</c:v>
                </c:pt>
                <c:pt idx="787">
                  <c:v>4.3722222222222227E-3</c:v>
                </c:pt>
                <c:pt idx="788">
                  <c:v>4.3777777777777773E-3</c:v>
                </c:pt>
                <c:pt idx="789">
                  <c:v>4.3833333333333328E-3</c:v>
                </c:pt>
                <c:pt idx="790">
                  <c:v>4.3888888888888892E-3</c:v>
                </c:pt>
                <c:pt idx="791">
                  <c:v>4.3944444444444447E-3</c:v>
                </c:pt>
                <c:pt idx="792">
                  <c:v>4.4000000000000003E-3</c:v>
                </c:pt>
                <c:pt idx="793">
                  <c:v>4.4055555555555558E-3</c:v>
                </c:pt>
                <c:pt idx="794">
                  <c:v>4.4111111111111113E-3</c:v>
                </c:pt>
                <c:pt idx="795">
                  <c:v>4.4166666666666668E-3</c:v>
                </c:pt>
                <c:pt idx="796">
                  <c:v>4.4222222222222224E-3</c:v>
                </c:pt>
                <c:pt idx="797">
                  <c:v>4.4277777777777779E-3</c:v>
                </c:pt>
                <c:pt idx="798">
                  <c:v>4.4333333333333334E-3</c:v>
                </c:pt>
                <c:pt idx="799">
                  <c:v>4.4388888888888889E-3</c:v>
                </c:pt>
                <c:pt idx="800">
                  <c:v>4.4444444444444444E-3</c:v>
                </c:pt>
                <c:pt idx="801">
                  <c:v>4.45E-3</c:v>
                </c:pt>
                <c:pt idx="802">
                  <c:v>4.4555555555555555E-3</c:v>
                </c:pt>
                <c:pt idx="803">
                  <c:v>4.461111111111111E-3</c:v>
                </c:pt>
                <c:pt idx="804">
                  <c:v>4.4666666666666665E-3</c:v>
                </c:pt>
                <c:pt idx="805">
                  <c:v>4.4722222222222229E-3</c:v>
                </c:pt>
                <c:pt idx="806">
                  <c:v>4.4777777777777784E-3</c:v>
                </c:pt>
                <c:pt idx="807">
                  <c:v>4.4833333333333331E-3</c:v>
                </c:pt>
                <c:pt idx="808">
                  <c:v>4.4888888888888886E-3</c:v>
                </c:pt>
                <c:pt idx="809">
                  <c:v>4.4944444444444441E-3</c:v>
                </c:pt>
                <c:pt idx="810">
                  <c:v>4.4999999999999997E-3</c:v>
                </c:pt>
                <c:pt idx="811">
                  <c:v>4.5055555555555552E-3</c:v>
                </c:pt>
                <c:pt idx="812">
                  <c:v>4.5111111111111107E-3</c:v>
                </c:pt>
                <c:pt idx="813">
                  <c:v>4.5166666666666671E-3</c:v>
                </c:pt>
                <c:pt idx="814">
                  <c:v>4.5222222222222226E-3</c:v>
                </c:pt>
                <c:pt idx="815">
                  <c:v>4.5277777777777781E-3</c:v>
                </c:pt>
                <c:pt idx="816">
                  <c:v>4.5333333333333337E-3</c:v>
                </c:pt>
                <c:pt idx="817">
                  <c:v>4.5388888888888892E-3</c:v>
                </c:pt>
                <c:pt idx="818">
                  <c:v>4.5444444444444447E-3</c:v>
                </c:pt>
                <c:pt idx="819">
                  <c:v>4.5499999999999994E-3</c:v>
                </c:pt>
                <c:pt idx="820">
                  <c:v>4.5555555555555549E-3</c:v>
                </c:pt>
                <c:pt idx="821">
                  <c:v>4.5611111111111113E-3</c:v>
                </c:pt>
                <c:pt idx="822">
                  <c:v>4.5666666666666668E-3</c:v>
                </c:pt>
                <c:pt idx="823">
                  <c:v>4.5722222222222223E-3</c:v>
                </c:pt>
                <c:pt idx="824">
                  <c:v>4.5777777777777778E-3</c:v>
                </c:pt>
                <c:pt idx="825">
                  <c:v>4.5833333333333334E-3</c:v>
                </c:pt>
                <c:pt idx="826">
                  <c:v>4.5888888888888889E-3</c:v>
                </c:pt>
                <c:pt idx="827">
                  <c:v>4.5944444444444444E-3</c:v>
                </c:pt>
                <c:pt idx="828">
                  <c:v>4.5999999999999999E-3</c:v>
                </c:pt>
                <c:pt idx="829">
                  <c:v>4.6055555555555554E-3</c:v>
                </c:pt>
                <c:pt idx="830">
                  <c:v>4.6111111111111118E-3</c:v>
                </c:pt>
                <c:pt idx="831">
                  <c:v>4.6166666666666674E-3</c:v>
                </c:pt>
                <c:pt idx="832">
                  <c:v>4.622222222222222E-3</c:v>
                </c:pt>
                <c:pt idx="833">
                  <c:v>4.6277777777777775E-3</c:v>
                </c:pt>
                <c:pt idx="834">
                  <c:v>4.6333333333333331E-3</c:v>
                </c:pt>
                <c:pt idx="835">
                  <c:v>4.6388888888888886E-3</c:v>
                </c:pt>
                <c:pt idx="836">
                  <c:v>4.6444444444444441E-3</c:v>
                </c:pt>
                <c:pt idx="837">
                  <c:v>4.6499999999999996E-3</c:v>
                </c:pt>
                <c:pt idx="838">
                  <c:v>4.655555555555556E-3</c:v>
                </c:pt>
                <c:pt idx="839">
                  <c:v>4.6611111111111115E-3</c:v>
                </c:pt>
                <c:pt idx="840">
                  <c:v>4.6666666666666671E-3</c:v>
                </c:pt>
                <c:pt idx="841">
                  <c:v>4.666944444444444E-3</c:v>
                </c:pt>
                <c:pt idx="842">
                  <c:v>4.6672222222222219E-3</c:v>
                </c:pt>
                <c:pt idx="843">
                  <c:v>1.3000555555555555E-2</c:v>
                </c:pt>
                <c:pt idx="844">
                  <c:v>2.1333888888888892E-2</c:v>
                </c:pt>
                <c:pt idx="845">
                  <c:v>2.9667222222222223E-2</c:v>
                </c:pt>
                <c:pt idx="846">
                  <c:v>3.8000555555555551E-2</c:v>
                </c:pt>
                <c:pt idx="847">
                  <c:v>4.633388888888889E-2</c:v>
                </c:pt>
                <c:pt idx="848">
                  <c:v>5.4667222222222221E-2</c:v>
                </c:pt>
                <c:pt idx="849">
                  <c:v>6.300055555555556E-2</c:v>
                </c:pt>
                <c:pt idx="850">
                  <c:v>7.1333888888888891E-2</c:v>
                </c:pt>
                <c:pt idx="851">
                  <c:v>7.9667222222222223E-2</c:v>
                </c:pt>
                <c:pt idx="852">
                  <c:v>8.8000555555555568E-2</c:v>
                </c:pt>
                <c:pt idx="853">
                  <c:v>9.6333888888888899E-2</c:v>
                </c:pt>
                <c:pt idx="854">
                  <c:v>0.10466722222222223</c:v>
                </c:pt>
                <c:pt idx="855">
                  <c:v>0.11300055555555556</c:v>
                </c:pt>
                <c:pt idx="856">
                  <c:v>0.12133388888888889</c:v>
                </c:pt>
                <c:pt idx="857">
                  <c:v>0.12966722222222224</c:v>
                </c:pt>
                <c:pt idx="858">
                  <c:v>0.13800055555555557</c:v>
                </c:pt>
                <c:pt idx="859">
                  <c:v>0.1463338888888889</c:v>
                </c:pt>
                <c:pt idx="860">
                  <c:v>0.15466722222222223</c:v>
                </c:pt>
                <c:pt idx="861">
                  <c:v>0.16300055555555557</c:v>
                </c:pt>
                <c:pt idx="862">
                  <c:v>0.1713338888888889</c:v>
                </c:pt>
                <c:pt idx="863">
                  <c:v>0.17966722222222223</c:v>
                </c:pt>
                <c:pt idx="864">
                  <c:v>0.18800055555555556</c:v>
                </c:pt>
                <c:pt idx="865">
                  <c:v>0.19633388888888889</c:v>
                </c:pt>
                <c:pt idx="866">
                  <c:v>0.20466722222222222</c:v>
                </c:pt>
                <c:pt idx="867">
                  <c:v>0.21300055555555555</c:v>
                </c:pt>
                <c:pt idx="868">
                  <c:v>0.22133388888888889</c:v>
                </c:pt>
                <c:pt idx="869">
                  <c:v>0.22966722222222222</c:v>
                </c:pt>
                <c:pt idx="870">
                  <c:v>0.23800055555555555</c:v>
                </c:pt>
                <c:pt idx="871">
                  <c:v>0.24633388888888891</c:v>
                </c:pt>
                <c:pt idx="872">
                  <c:v>0.25466722222222221</c:v>
                </c:pt>
                <c:pt idx="873">
                  <c:v>0.26300055555555557</c:v>
                </c:pt>
                <c:pt idx="874">
                  <c:v>0.27133388888888887</c:v>
                </c:pt>
                <c:pt idx="875">
                  <c:v>0.27966722222222223</c:v>
                </c:pt>
                <c:pt idx="876">
                  <c:v>0.28800055555555554</c:v>
                </c:pt>
                <c:pt idx="877">
                  <c:v>0.29633388888888884</c:v>
                </c:pt>
                <c:pt idx="878">
                  <c:v>0.3046672222222222</c:v>
                </c:pt>
                <c:pt idx="879">
                  <c:v>0.3130005555555555</c:v>
                </c:pt>
                <c:pt idx="880">
                  <c:v>0.32133388888888886</c:v>
                </c:pt>
                <c:pt idx="881">
                  <c:v>0.32966722222222222</c:v>
                </c:pt>
                <c:pt idx="882">
                  <c:v>0.33800055555555553</c:v>
                </c:pt>
                <c:pt idx="883">
                  <c:v>0.34633388888888889</c:v>
                </c:pt>
                <c:pt idx="884">
                  <c:v>0.35466722222222219</c:v>
                </c:pt>
                <c:pt idx="885">
                  <c:v>0.36300055555555555</c:v>
                </c:pt>
                <c:pt idx="886">
                  <c:v>0.37133388888888885</c:v>
                </c:pt>
                <c:pt idx="887">
                  <c:v>0.37966722222222221</c:v>
                </c:pt>
                <c:pt idx="888">
                  <c:v>0.38800055555555552</c:v>
                </c:pt>
                <c:pt idx="889">
                  <c:v>0.39633388888888887</c:v>
                </c:pt>
                <c:pt idx="890">
                  <c:v>0.40466722222222218</c:v>
                </c:pt>
                <c:pt idx="891">
                  <c:v>0.41300055555555554</c:v>
                </c:pt>
                <c:pt idx="892">
                  <c:v>0.42133388888888884</c:v>
                </c:pt>
                <c:pt idx="893">
                  <c:v>0.4296672222222222</c:v>
                </c:pt>
                <c:pt idx="894">
                  <c:v>0.4380005555555555</c:v>
                </c:pt>
                <c:pt idx="895">
                  <c:v>0.44633388888888886</c:v>
                </c:pt>
                <c:pt idx="896">
                  <c:v>0.45466722222222222</c:v>
                </c:pt>
                <c:pt idx="897">
                  <c:v>0.46300055555555553</c:v>
                </c:pt>
                <c:pt idx="898">
                  <c:v>0.47133388888888889</c:v>
                </c:pt>
                <c:pt idx="899">
                  <c:v>0.47966722222222219</c:v>
                </c:pt>
                <c:pt idx="900">
                  <c:v>0.48800055555555555</c:v>
                </c:pt>
                <c:pt idx="901">
                  <c:v>0.49633388888888885</c:v>
                </c:pt>
                <c:pt idx="902">
                  <c:v>0.50466722222222216</c:v>
                </c:pt>
                <c:pt idx="903">
                  <c:v>0.51300055555555557</c:v>
                </c:pt>
                <c:pt idx="904">
                  <c:v>0.52133388888888887</c:v>
                </c:pt>
                <c:pt idx="905">
                  <c:v>0.52966722222222218</c:v>
                </c:pt>
                <c:pt idx="906">
                  <c:v>0.53800055555555548</c:v>
                </c:pt>
                <c:pt idx="907">
                  <c:v>0.5463338888888889</c:v>
                </c:pt>
                <c:pt idx="908">
                  <c:v>0.5546672222222222</c:v>
                </c:pt>
                <c:pt idx="909">
                  <c:v>0.5630005555555555</c:v>
                </c:pt>
                <c:pt idx="910">
                  <c:v>0.57133388888888892</c:v>
                </c:pt>
                <c:pt idx="911">
                  <c:v>0.57966722222222222</c:v>
                </c:pt>
                <c:pt idx="912">
                  <c:v>0.58800055555555564</c:v>
                </c:pt>
                <c:pt idx="913">
                  <c:v>0.59633388888888894</c:v>
                </c:pt>
                <c:pt idx="914">
                  <c:v>0.60466722222222224</c:v>
                </c:pt>
                <c:pt idx="915">
                  <c:v>0.61300055555555555</c:v>
                </c:pt>
                <c:pt idx="916">
                  <c:v>0.62133388888888896</c:v>
                </c:pt>
                <c:pt idx="917">
                  <c:v>0.62966722222222227</c:v>
                </c:pt>
                <c:pt idx="918">
                  <c:v>0.63800055555555557</c:v>
                </c:pt>
                <c:pt idx="919">
                  <c:v>0.64633388888888887</c:v>
                </c:pt>
                <c:pt idx="920">
                  <c:v>0.65466722222222229</c:v>
                </c:pt>
                <c:pt idx="921">
                  <c:v>0.66300055555555559</c:v>
                </c:pt>
                <c:pt idx="922">
                  <c:v>0.6713338888888889</c:v>
                </c:pt>
                <c:pt idx="923">
                  <c:v>0.67966722222222231</c:v>
                </c:pt>
                <c:pt idx="924">
                  <c:v>0.68800055555555562</c:v>
                </c:pt>
                <c:pt idx="925">
                  <c:v>0.69633388888888892</c:v>
                </c:pt>
                <c:pt idx="926">
                  <c:v>0.70466722222222222</c:v>
                </c:pt>
                <c:pt idx="927">
                  <c:v>0.71300055555555564</c:v>
                </c:pt>
                <c:pt idx="928">
                  <c:v>0.72133388888888894</c:v>
                </c:pt>
                <c:pt idx="929">
                  <c:v>0.72966722222222224</c:v>
                </c:pt>
                <c:pt idx="930">
                  <c:v>0.73800055555555555</c:v>
                </c:pt>
                <c:pt idx="931">
                  <c:v>0.74633388888888896</c:v>
                </c:pt>
                <c:pt idx="932">
                  <c:v>0.75466722222222227</c:v>
                </c:pt>
                <c:pt idx="933">
                  <c:v>0.76300055555555557</c:v>
                </c:pt>
                <c:pt idx="934">
                  <c:v>0.77133388888888887</c:v>
                </c:pt>
                <c:pt idx="935">
                  <c:v>0.77966722222222229</c:v>
                </c:pt>
                <c:pt idx="936">
                  <c:v>0.78800055555555559</c:v>
                </c:pt>
                <c:pt idx="937">
                  <c:v>0.7963338888888889</c:v>
                </c:pt>
                <c:pt idx="938">
                  <c:v>0.80466722222222231</c:v>
                </c:pt>
                <c:pt idx="939">
                  <c:v>0.81300055555555562</c:v>
                </c:pt>
                <c:pt idx="940">
                  <c:v>0.82133388888888892</c:v>
                </c:pt>
                <c:pt idx="941">
                  <c:v>0.82966722222222222</c:v>
                </c:pt>
                <c:pt idx="942">
                  <c:v>0.83800055555555564</c:v>
                </c:pt>
                <c:pt idx="943">
                  <c:v>0.84633388888888894</c:v>
                </c:pt>
                <c:pt idx="944">
                  <c:v>0.85466722222222224</c:v>
                </c:pt>
                <c:pt idx="945">
                  <c:v>0.86300055555555555</c:v>
                </c:pt>
                <c:pt idx="946">
                  <c:v>0.87133388888888896</c:v>
                </c:pt>
                <c:pt idx="947">
                  <c:v>0.87966722222222227</c:v>
                </c:pt>
                <c:pt idx="948">
                  <c:v>0.88800055555555557</c:v>
                </c:pt>
                <c:pt idx="949">
                  <c:v>0.89633388888888887</c:v>
                </c:pt>
                <c:pt idx="950">
                  <c:v>0.90466722222222229</c:v>
                </c:pt>
                <c:pt idx="951">
                  <c:v>0.91300055555555559</c:v>
                </c:pt>
                <c:pt idx="952">
                  <c:v>0.9213338888888889</c:v>
                </c:pt>
                <c:pt idx="953">
                  <c:v>0.92966722222222231</c:v>
                </c:pt>
                <c:pt idx="954">
                  <c:v>0.93800055555555562</c:v>
                </c:pt>
                <c:pt idx="955">
                  <c:v>0.94633388888888892</c:v>
                </c:pt>
                <c:pt idx="956">
                  <c:v>0.95466722222222222</c:v>
                </c:pt>
                <c:pt idx="957">
                  <c:v>0.96300055555555564</c:v>
                </c:pt>
                <c:pt idx="958">
                  <c:v>0.97133388888888894</c:v>
                </c:pt>
                <c:pt idx="959">
                  <c:v>0.97966722222222224</c:v>
                </c:pt>
                <c:pt idx="960">
                  <c:v>0.98800055555555555</c:v>
                </c:pt>
                <c:pt idx="961">
                  <c:v>0.99633388888888896</c:v>
                </c:pt>
                <c:pt idx="962">
                  <c:v>1.0046669444444445</c:v>
                </c:pt>
                <c:pt idx="963">
                  <c:v>1.0046672222222222</c:v>
                </c:pt>
                <c:pt idx="964">
                  <c:v>1.0046730555555554</c:v>
                </c:pt>
                <c:pt idx="965">
                  <c:v>1.004678611111111</c:v>
                </c:pt>
                <c:pt idx="966">
                  <c:v>1.0046841666666666</c:v>
                </c:pt>
                <c:pt idx="967">
                  <c:v>1.00468975</c:v>
                </c:pt>
                <c:pt idx="968">
                  <c:v>1.0046953055555556</c:v>
                </c:pt>
                <c:pt idx="969">
                  <c:v>1.004700861111111</c:v>
                </c:pt>
                <c:pt idx="970">
                  <c:v>1.0047064166666666</c:v>
                </c:pt>
                <c:pt idx="971">
                  <c:v>1.0047119166666667</c:v>
                </c:pt>
                <c:pt idx="972">
                  <c:v>1.0047174722222223</c:v>
                </c:pt>
                <c:pt idx="973">
                  <c:v>1.0047230277777777</c:v>
                </c:pt>
                <c:pt idx="974">
                  <c:v>1.0047285833333333</c:v>
                </c:pt>
                <c:pt idx="975">
                  <c:v>1.0047341666666667</c:v>
                </c:pt>
                <c:pt idx="976">
                  <c:v>1.0047397222222223</c:v>
                </c:pt>
                <c:pt idx="977">
                  <c:v>1.0047452777777779</c:v>
                </c:pt>
                <c:pt idx="978">
                  <c:v>1.0047508333333333</c:v>
                </c:pt>
                <c:pt idx="979">
                  <c:v>1.0047563888888889</c:v>
                </c:pt>
                <c:pt idx="980">
                  <c:v>1.0047619722222221</c:v>
                </c:pt>
                <c:pt idx="981">
                  <c:v>1.0047675277777779</c:v>
                </c:pt>
                <c:pt idx="982">
                  <c:v>1.0047730833333335</c:v>
                </c:pt>
                <c:pt idx="983">
                  <c:v>1.0047785833333334</c:v>
                </c:pt>
                <c:pt idx="984">
                  <c:v>1.004784138888889</c:v>
                </c:pt>
                <c:pt idx="985">
                  <c:v>1.0047896944444445</c:v>
                </c:pt>
                <c:pt idx="986">
                  <c:v>1.0047952500000001</c:v>
                </c:pt>
                <c:pt idx="987">
                  <c:v>1.0048008333333334</c:v>
                </c:pt>
                <c:pt idx="988">
                  <c:v>1.004806388888889</c:v>
                </c:pt>
                <c:pt idx="989">
                  <c:v>1.0048119444444443</c:v>
                </c:pt>
                <c:pt idx="990">
                  <c:v>1.0048174999999999</c:v>
                </c:pt>
                <c:pt idx="991">
                  <c:v>1.0048230555555555</c:v>
                </c:pt>
                <c:pt idx="992">
                  <c:v>1.004828638888889</c:v>
                </c:pt>
                <c:pt idx="993">
                  <c:v>1.0048341944444446</c:v>
                </c:pt>
                <c:pt idx="994">
                  <c:v>1.0048397499999999</c:v>
                </c:pt>
                <c:pt idx="995">
                  <c:v>1.0048453055555555</c:v>
                </c:pt>
                <c:pt idx="996">
                  <c:v>1.0048508055555556</c:v>
                </c:pt>
                <c:pt idx="997">
                  <c:v>1.0048563611111112</c:v>
                </c:pt>
                <c:pt idx="998">
                  <c:v>1.0048619166666666</c:v>
                </c:pt>
                <c:pt idx="999">
                  <c:v>1.0048674722222222</c:v>
                </c:pt>
                <c:pt idx="1000">
                  <c:v>1.0048730555555556</c:v>
                </c:pt>
                <c:pt idx="1001">
                  <c:v>1.0048786111111112</c:v>
                </c:pt>
                <c:pt idx="1002">
                  <c:v>1.0048841666666668</c:v>
                </c:pt>
                <c:pt idx="1003">
                  <c:v>1.0048897222222222</c:v>
                </c:pt>
                <c:pt idx="1004">
                  <c:v>1.0048952777777778</c:v>
                </c:pt>
                <c:pt idx="1005">
                  <c:v>1.004900861111111</c:v>
                </c:pt>
                <c:pt idx="1006">
                  <c:v>1.0049064166666668</c:v>
                </c:pt>
                <c:pt idx="1007">
                  <c:v>1.0049119722222222</c:v>
                </c:pt>
                <c:pt idx="1008">
                  <c:v>1.0049174722222223</c:v>
                </c:pt>
                <c:pt idx="1009">
                  <c:v>1.0049230277777779</c:v>
                </c:pt>
                <c:pt idx="1010">
                  <c:v>1.0049285833333335</c:v>
                </c:pt>
                <c:pt idx="1011">
                  <c:v>1.0049341388888888</c:v>
                </c:pt>
                <c:pt idx="1012">
                  <c:v>1.0049397222222223</c:v>
                </c:pt>
                <c:pt idx="1013">
                  <c:v>1.0049452777777776</c:v>
                </c:pt>
                <c:pt idx="1014">
                  <c:v>1.0049508333333332</c:v>
                </c:pt>
                <c:pt idx="1015">
                  <c:v>1.0049563888888888</c:v>
                </c:pt>
                <c:pt idx="1016">
                  <c:v>1.0049619444444444</c:v>
                </c:pt>
                <c:pt idx="1017">
                  <c:v>1.0049675277777779</c:v>
                </c:pt>
                <c:pt idx="1018">
                  <c:v>1.0049730833333332</c:v>
                </c:pt>
                <c:pt idx="1019">
                  <c:v>1.0049786388888888</c:v>
                </c:pt>
                <c:pt idx="1020">
                  <c:v>1.0049841944444444</c:v>
                </c:pt>
                <c:pt idx="1021">
                  <c:v>1.0049896944444445</c:v>
                </c:pt>
                <c:pt idx="1022">
                  <c:v>1.0049952499999999</c:v>
                </c:pt>
                <c:pt idx="1023">
                  <c:v>1.0050008055555555</c:v>
                </c:pt>
                <c:pt idx="1024">
                  <c:v>1.0050063611111111</c:v>
                </c:pt>
                <c:pt idx="1025">
                  <c:v>1.0050119444444445</c:v>
                </c:pt>
                <c:pt idx="1026">
                  <c:v>1.0050175000000001</c:v>
                </c:pt>
                <c:pt idx="1027">
                  <c:v>1.0050230555555555</c:v>
                </c:pt>
                <c:pt idx="1028">
                  <c:v>1.0050286111111111</c:v>
                </c:pt>
                <c:pt idx="1029">
                  <c:v>1.0050341666666667</c:v>
                </c:pt>
                <c:pt idx="1030">
                  <c:v>1.0050397499999999</c:v>
                </c:pt>
                <c:pt idx="1031">
                  <c:v>1.0050453055555557</c:v>
                </c:pt>
                <c:pt idx="1032">
                  <c:v>1.0050508611111111</c:v>
                </c:pt>
                <c:pt idx="1033">
                  <c:v>1.0050563611111112</c:v>
                </c:pt>
                <c:pt idx="1034">
                  <c:v>1.0050619166666668</c:v>
                </c:pt>
                <c:pt idx="1035">
                  <c:v>1.0050674722222224</c:v>
                </c:pt>
                <c:pt idx="1036">
                  <c:v>1.0050730277777777</c:v>
                </c:pt>
                <c:pt idx="1037">
                  <c:v>1.0050786111111112</c:v>
                </c:pt>
                <c:pt idx="1038">
                  <c:v>1.0050841666666666</c:v>
                </c:pt>
                <c:pt idx="1039">
                  <c:v>1.0050897222222221</c:v>
                </c:pt>
                <c:pt idx="1040">
                  <c:v>1.0050952777777777</c:v>
                </c:pt>
                <c:pt idx="1041">
                  <c:v>1.0051008333333333</c:v>
                </c:pt>
                <c:pt idx="1042">
                  <c:v>1.0051064166666668</c:v>
                </c:pt>
                <c:pt idx="1043">
                  <c:v>1.0051119722222221</c:v>
                </c:pt>
                <c:pt idx="1044">
                  <c:v>1.0051175277777777</c:v>
                </c:pt>
                <c:pt idx="1045">
                  <c:v>1.0051230833333333</c:v>
                </c:pt>
                <c:pt idx="1046">
                  <c:v>1.0051285833333334</c:v>
                </c:pt>
                <c:pt idx="1047">
                  <c:v>1.0051341388888888</c:v>
                </c:pt>
                <c:pt idx="1048">
                  <c:v>1.0051396944444444</c:v>
                </c:pt>
                <c:pt idx="1049">
                  <c:v>1.00514525</c:v>
                </c:pt>
                <c:pt idx="1050">
                  <c:v>1.0051508333333334</c:v>
                </c:pt>
                <c:pt idx="1051">
                  <c:v>1.0051563888888888</c:v>
                </c:pt>
                <c:pt idx="1052">
                  <c:v>1.0051619444444444</c:v>
                </c:pt>
                <c:pt idx="1053">
                  <c:v>1.0051675</c:v>
                </c:pt>
                <c:pt idx="1054">
                  <c:v>1.0051730555555556</c:v>
                </c:pt>
                <c:pt idx="1055">
                  <c:v>1.0051786388888888</c:v>
                </c:pt>
                <c:pt idx="1056">
                  <c:v>1.0051841944444444</c:v>
                </c:pt>
                <c:pt idx="1057">
                  <c:v>1.00518975</c:v>
                </c:pt>
                <c:pt idx="1058">
                  <c:v>1.0051952500000001</c:v>
                </c:pt>
                <c:pt idx="1059">
                  <c:v>1.0052008055555557</c:v>
                </c:pt>
                <c:pt idx="1060">
                  <c:v>1.0052063611111111</c:v>
                </c:pt>
                <c:pt idx="1061">
                  <c:v>1.0052119166666666</c:v>
                </c:pt>
                <c:pt idx="1062">
                  <c:v>1.0052174999999999</c:v>
                </c:pt>
                <c:pt idx="1063">
                  <c:v>1.0052230555555555</c:v>
                </c:pt>
                <c:pt idx="1064">
                  <c:v>1.0052286111111111</c:v>
                </c:pt>
                <c:pt idx="1065">
                  <c:v>1.0052341666666667</c:v>
                </c:pt>
                <c:pt idx="1066">
                  <c:v>1.0052397222222222</c:v>
                </c:pt>
                <c:pt idx="1067">
                  <c:v>1.0052453055555555</c:v>
                </c:pt>
                <c:pt idx="1068">
                  <c:v>1.0052508611111111</c:v>
                </c:pt>
                <c:pt idx="1069">
                  <c:v>1.0052564166666667</c:v>
                </c:pt>
                <c:pt idx="1070">
                  <c:v>1.0052619722222222</c:v>
                </c:pt>
                <c:pt idx="1071">
                  <c:v>1.0052674722222221</c:v>
                </c:pt>
                <c:pt idx="1072">
                  <c:v>1.0052730277777777</c:v>
                </c:pt>
                <c:pt idx="1073">
                  <c:v>1.0052785833333333</c:v>
                </c:pt>
                <c:pt idx="1074">
                  <c:v>1.0052841388888889</c:v>
                </c:pt>
                <c:pt idx="1075">
                  <c:v>1.0052897222222223</c:v>
                </c:pt>
                <c:pt idx="1076">
                  <c:v>1.0052952777777777</c:v>
                </c:pt>
                <c:pt idx="1077">
                  <c:v>1.0053008333333333</c:v>
                </c:pt>
                <c:pt idx="1078">
                  <c:v>1.0053063888888889</c:v>
                </c:pt>
                <c:pt idx="1079">
                  <c:v>1.0053119444444445</c:v>
                </c:pt>
                <c:pt idx="1080">
                  <c:v>1.0053175277777777</c:v>
                </c:pt>
                <c:pt idx="1081">
                  <c:v>1.0053230833333333</c:v>
                </c:pt>
                <c:pt idx="1082">
                  <c:v>1.0053286388888889</c:v>
                </c:pt>
                <c:pt idx="1083">
                  <c:v>1.005334138888889</c:v>
                </c:pt>
                <c:pt idx="1084">
                  <c:v>1.0053396944444446</c:v>
                </c:pt>
                <c:pt idx="1085">
                  <c:v>1.00534525</c:v>
                </c:pt>
                <c:pt idx="1086">
                  <c:v>1.0053508055555556</c:v>
                </c:pt>
                <c:pt idx="1087">
                  <c:v>1.0053563888888888</c:v>
                </c:pt>
                <c:pt idx="1088">
                  <c:v>1.0053619444444444</c:v>
                </c:pt>
                <c:pt idx="1089">
                  <c:v>1.0053675</c:v>
                </c:pt>
                <c:pt idx="1090">
                  <c:v>1.0053730555555556</c:v>
                </c:pt>
                <c:pt idx="1091">
                  <c:v>1.0053786111111112</c:v>
                </c:pt>
                <c:pt idx="1092">
                  <c:v>1.0053841944444444</c:v>
                </c:pt>
                <c:pt idx="1093">
                  <c:v>1.00538975</c:v>
                </c:pt>
                <c:pt idx="1094">
                  <c:v>1.0053953055555556</c:v>
                </c:pt>
                <c:pt idx="1095">
                  <c:v>1.0054008611111112</c:v>
                </c:pt>
                <c:pt idx="1096">
                  <c:v>1.005406361111111</c:v>
                </c:pt>
                <c:pt idx="1097">
                  <c:v>1.0054119166666666</c:v>
                </c:pt>
                <c:pt idx="1098">
                  <c:v>1.0054174722222222</c:v>
                </c:pt>
                <c:pt idx="1099">
                  <c:v>1.0054230277777778</c:v>
                </c:pt>
                <c:pt idx="1100">
                  <c:v>1.005428611111111</c:v>
                </c:pt>
                <c:pt idx="1101">
                  <c:v>1.0054341666666666</c:v>
                </c:pt>
                <c:pt idx="1102">
                  <c:v>1.0054397222222222</c:v>
                </c:pt>
                <c:pt idx="1103">
                  <c:v>1.0054452777777778</c:v>
                </c:pt>
                <c:pt idx="1104">
                  <c:v>1.0054508333333334</c:v>
                </c:pt>
                <c:pt idx="1105">
                  <c:v>1.0054564166666666</c:v>
                </c:pt>
                <c:pt idx="1106">
                  <c:v>1.0054619722222222</c:v>
                </c:pt>
                <c:pt idx="1107">
                  <c:v>1.0054675277777778</c:v>
                </c:pt>
                <c:pt idx="1108">
                  <c:v>1.0054730277777779</c:v>
                </c:pt>
                <c:pt idx="1109">
                  <c:v>1.0054785833333333</c:v>
                </c:pt>
                <c:pt idx="1110">
                  <c:v>1.0054841388888889</c:v>
                </c:pt>
                <c:pt idx="1111">
                  <c:v>1.0054896944444445</c:v>
                </c:pt>
                <c:pt idx="1112">
                  <c:v>1.0054952777777777</c:v>
                </c:pt>
                <c:pt idx="1113">
                  <c:v>1.0055008333333333</c:v>
                </c:pt>
                <c:pt idx="1114">
                  <c:v>1.0055063888888889</c:v>
                </c:pt>
                <c:pt idx="1115">
                  <c:v>1.0055119444444445</c:v>
                </c:pt>
                <c:pt idx="1116">
                  <c:v>1.0055174999999998</c:v>
                </c:pt>
                <c:pt idx="1117">
                  <c:v>1.0055230833333333</c:v>
                </c:pt>
                <c:pt idx="1118">
                  <c:v>1.0055286388888889</c:v>
                </c:pt>
                <c:pt idx="1119">
                  <c:v>1.0055341944444445</c:v>
                </c:pt>
                <c:pt idx="1120">
                  <c:v>1.0055397500000001</c:v>
                </c:pt>
                <c:pt idx="1121">
                  <c:v>1.0055452499999999</c:v>
                </c:pt>
                <c:pt idx="1122">
                  <c:v>1.0055508055555555</c:v>
                </c:pt>
                <c:pt idx="1123">
                  <c:v>1.0055563611111111</c:v>
                </c:pt>
                <c:pt idx="1124">
                  <c:v>1.0055619166666667</c:v>
                </c:pt>
                <c:pt idx="1125">
                  <c:v>1.0055674999999999</c:v>
                </c:pt>
                <c:pt idx="1126">
                  <c:v>1.0055730555555555</c:v>
                </c:pt>
                <c:pt idx="1127">
                  <c:v>1.0055786111111111</c:v>
                </c:pt>
                <c:pt idx="1128">
                  <c:v>1.0055841666666667</c:v>
                </c:pt>
                <c:pt idx="1129">
                  <c:v>1.0055897222222223</c:v>
                </c:pt>
                <c:pt idx="1130">
                  <c:v>1.0055953055555555</c:v>
                </c:pt>
                <c:pt idx="1131">
                  <c:v>1.0056008611111111</c:v>
                </c:pt>
                <c:pt idx="1132">
                  <c:v>1.0056064166666667</c:v>
                </c:pt>
                <c:pt idx="1133">
                  <c:v>1.0056119166666668</c:v>
                </c:pt>
                <c:pt idx="1134">
                  <c:v>1.0056174722222222</c:v>
                </c:pt>
                <c:pt idx="1135">
                  <c:v>1.0056230277777778</c:v>
                </c:pt>
                <c:pt idx="1136">
                  <c:v>1.0056285833333334</c:v>
                </c:pt>
                <c:pt idx="1137">
                  <c:v>1.0056341666666666</c:v>
                </c:pt>
                <c:pt idx="1138">
                  <c:v>1.0056397222222222</c:v>
                </c:pt>
                <c:pt idx="1139">
                  <c:v>1.0056452777777778</c:v>
                </c:pt>
                <c:pt idx="1140">
                  <c:v>1.0056508333333334</c:v>
                </c:pt>
                <c:pt idx="1141">
                  <c:v>1.0056563888888888</c:v>
                </c:pt>
                <c:pt idx="1142">
                  <c:v>1.0056619722222222</c:v>
                </c:pt>
                <c:pt idx="1143">
                  <c:v>1.0056675277777778</c:v>
                </c:pt>
                <c:pt idx="1144">
                  <c:v>1.0056730833333334</c:v>
                </c:pt>
                <c:pt idx="1145">
                  <c:v>1.005678638888889</c:v>
                </c:pt>
                <c:pt idx="1146">
                  <c:v>1.0056841388888889</c:v>
                </c:pt>
                <c:pt idx="1147">
                  <c:v>1.0056896944444444</c:v>
                </c:pt>
                <c:pt idx="1148">
                  <c:v>1.00569525</c:v>
                </c:pt>
                <c:pt idx="1149">
                  <c:v>1.0057008055555556</c:v>
                </c:pt>
                <c:pt idx="1150">
                  <c:v>1.0057063888888889</c:v>
                </c:pt>
                <c:pt idx="1151">
                  <c:v>1.0057119444444445</c:v>
                </c:pt>
                <c:pt idx="1152">
                  <c:v>1.0057175</c:v>
                </c:pt>
                <c:pt idx="1153">
                  <c:v>1.0057230555555556</c:v>
                </c:pt>
                <c:pt idx="1154">
                  <c:v>1.0057286111111112</c:v>
                </c:pt>
                <c:pt idx="1155">
                  <c:v>1.0057341944444445</c:v>
                </c:pt>
                <c:pt idx="1156">
                  <c:v>1.00573975</c:v>
                </c:pt>
                <c:pt idx="1157">
                  <c:v>1.0057453055555556</c:v>
                </c:pt>
                <c:pt idx="1158">
                  <c:v>1.0057508055555555</c:v>
                </c:pt>
                <c:pt idx="1159">
                  <c:v>1.0057563611111111</c:v>
                </c:pt>
                <c:pt idx="1160">
                  <c:v>1.0057619166666667</c:v>
                </c:pt>
                <c:pt idx="1161">
                  <c:v>1.0057674722222223</c:v>
                </c:pt>
                <c:pt idx="1162">
                  <c:v>1.0057730555555555</c:v>
                </c:pt>
                <c:pt idx="1163">
                  <c:v>1.0057786111111111</c:v>
                </c:pt>
                <c:pt idx="1164">
                  <c:v>1.0057841666666667</c:v>
                </c:pt>
                <c:pt idx="1165">
                  <c:v>1.0057897222222221</c:v>
                </c:pt>
                <c:pt idx="1166">
                  <c:v>1.0057952777777777</c:v>
                </c:pt>
                <c:pt idx="1167">
                  <c:v>1.0058008611111111</c:v>
                </c:pt>
                <c:pt idx="1168">
                  <c:v>1.0058064166666667</c:v>
                </c:pt>
                <c:pt idx="1169">
                  <c:v>1.0058119722222223</c:v>
                </c:pt>
                <c:pt idx="1170">
                  <c:v>1.0058175277777777</c:v>
                </c:pt>
                <c:pt idx="1171">
                  <c:v>1.0058230277777778</c:v>
                </c:pt>
                <c:pt idx="1172">
                  <c:v>1.0058285833333334</c:v>
                </c:pt>
                <c:pt idx="1173">
                  <c:v>1.005834138888889</c:v>
                </c:pt>
                <c:pt idx="1174">
                  <c:v>1.0058396944444443</c:v>
                </c:pt>
                <c:pt idx="1175">
                  <c:v>1.0058452777777778</c:v>
                </c:pt>
                <c:pt idx="1176">
                  <c:v>1.0058508333333334</c:v>
                </c:pt>
                <c:pt idx="1177">
                  <c:v>1.005856388888889</c:v>
                </c:pt>
                <c:pt idx="1178">
                  <c:v>1.0058619444444445</c:v>
                </c:pt>
                <c:pt idx="1179">
                  <c:v>1.0058674999999999</c:v>
                </c:pt>
                <c:pt idx="1180">
                  <c:v>1.0058730833333334</c:v>
                </c:pt>
                <c:pt idx="1181">
                  <c:v>1.005878638888889</c:v>
                </c:pt>
                <c:pt idx="1182">
                  <c:v>1.0058841944444445</c:v>
                </c:pt>
                <c:pt idx="1183">
                  <c:v>1.0058896944444444</c:v>
                </c:pt>
                <c:pt idx="1184">
                  <c:v>1.00589525</c:v>
                </c:pt>
                <c:pt idx="1185">
                  <c:v>1.0059008055555556</c:v>
                </c:pt>
                <c:pt idx="1186">
                  <c:v>1.0059063611111112</c:v>
                </c:pt>
                <c:pt idx="1187">
                  <c:v>1.0059119444444444</c:v>
                </c:pt>
                <c:pt idx="1188">
                  <c:v>1.0059175</c:v>
                </c:pt>
                <c:pt idx="1189">
                  <c:v>1.0059230555555556</c:v>
                </c:pt>
                <c:pt idx="1190">
                  <c:v>1.005928611111111</c:v>
                </c:pt>
                <c:pt idx="1191">
                  <c:v>1.0059341666666666</c:v>
                </c:pt>
                <c:pt idx="1192">
                  <c:v>1.00593975</c:v>
                </c:pt>
                <c:pt idx="1193">
                  <c:v>1.0059453055555556</c:v>
                </c:pt>
                <c:pt idx="1194">
                  <c:v>1.0059508611111112</c:v>
                </c:pt>
                <c:pt idx="1195">
                  <c:v>1.0059564166666666</c:v>
                </c:pt>
                <c:pt idx="1196">
                  <c:v>1.0059619166666667</c:v>
                </c:pt>
                <c:pt idx="1197">
                  <c:v>1.0059674722222223</c:v>
                </c:pt>
                <c:pt idx="1198">
                  <c:v>1.0059730277777779</c:v>
                </c:pt>
                <c:pt idx="1199">
                  <c:v>1.0059785833333332</c:v>
                </c:pt>
                <c:pt idx="1200">
                  <c:v>1.0059841666666667</c:v>
                </c:pt>
                <c:pt idx="1201">
                  <c:v>1.0059897222222223</c:v>
                </c:pt>
                <c:pt idx="1202">
                  <c:v>1.0059952777777779</c:v>
                </c:pt>
                <c:pt idx="1203">
                  <c:v>1.0060008333333335</c:v>
                </c:pt>
                <c:pt idx="1204">
                  <c:v>1.0060063888888888</c:v>
                </c:pt>
                <c:pt idx="1205">
                  <c:v>1.0060119722222221</c:v>
                </c:pt>
                <c:pt idx="1206">
                  <c:v>1.0060175277777779</c:v>
                </c:pt>
                <c:pt idx="1207">
                  <c:v>1.0060230833333335</c:v>
                </c:pt>
                <c:pt idx="1208">
                  <c:v>1.0060285833333333</c:v>
                </c:pt>
                <c:pt idx="1209">
                  <c:v>1.0060341388888889</c:v>
                </c:pt>
                <c:pt idx="1210">
                  <c:v>1.0060396944444445</c:v>
                </c:pt>
                <c:pt idx="1211">
                  <c:v>1.0060452500000001</c:v>
                </c:pt>
                <c:pt idx="1212">
                  <c:v>1.0060508333333333</c:v>
                </c:pt>
                <c:pt idx="1213">
                  <c:v>1.0060563888888889</c:v>
                </c:pt>
                <c:pt idx="1214">
                  <c:v>1.0060619444444443</c:v>
                </c:pt>
                <c:pt idx="1215">
                  <c:v>1.0060674999999999</c:v>
                </c:pt>
                <c:pt idx="1216">
                  <c:v>1.0060730555555555</c:v>
                </c:pt>
                <c:pt idx="1217">
                  <c:v>1.0060786388888889</c:v>
                </c:pt>
                <c:pt idx="1218">
                  <c:v>1.0060841944444445</c:v>
                </c:pt>
                <c:pt idx="1219">
                  <c:v>1.0060897499999999</c:v>
                </c:pt>
                <c:pt idx="1220">
                  <c:v>1.0060953055555555</c:v>
                </c:pt>
                <c:pt idx="1221">
                  <c:v>1.0061008055555556</c:v>
                </c:pt>
                <c:pt idx="1222">
                  <c:v>1.0061063611111112</c:v>
                </c:pt>
                <c:pt idx="1223">
                  <c:v>1.0061119166666666</c:v>
                </c:pt>
                <c:pt idx="1224">
                  <c:v>1.0061174722222221</c:v>
                </c:pt>
                <c:pt idx="1225">
                  <c:v>1.0061230555555556</c:v>
                </c:pt>
                <c:pt idx="1226">
                  <c:v>1.0061286111111112</c:v>
                </c:pt>
                <c:pt idx="1227">
                  <c:v>1.0061341666666668</c:v>
                </c:pt>
                <c:pt idx="1228">
                  <c:v>1.0061397222222221</c:v>
                </c:pt>
                <c:pt idx="1229">
                  <c:v>1.0061452777777777</c:v>
                </c:pt>
                <c:pt idx="1230">
                  <c:v>1.006150861111111</c:v>
                </c:pt>
                <c:pt idx="1231">
                  <c:v>1.0061564166666668</c:v>
                </c:pt>
                <c:pt idx="1232">
                  <c:v>1.0061619722222224</c:v>
                </c:pt>
                <c:pt idx="1233">
                  <c:v>1.0061674722222222</c:v>
                </c:pt>
                <c:pt idx="1234">
                  <c:v>1.0061730277777778</c:v>
                </c:pt>
                <c:pt idx="1235">
                  <c:v>1.0061785833333334</c:v>
                </c:pt>
                <c:pt idx="1236">
                  <c:v>1.006184138888889</c:v>
                </c:pt>
                <c:pt idx="1237">
                  <c:v>1.0061897222222222</c:v>
                </c:pt>
                <c:pt idx="1238">
                  <c:v>1.0061952777777778</c:v>
                </c:pt>
                <c:pt idx="1239">
                  <c:v>1.0062008333333332</c:v>
                </c:pt>
                <c:pt idx="1240">
                  <c:v>1.0062063888888888</c:v>
                </c:pt>
                <c:pt idx="1241">
                  <c:v>1.0062119444444444</c:v>
                </c:pt>
                <c:pt idx="1242">
                  <c:v>1.0062175277777778</c:v>
                </c:pt>
                <c:pt idx="1243">
                  <c:v>1.0062230833333334</c:v>
                </c:pt>
                <c:pt idx="1244">
                  <c:v>1.0062286388888888</c:v>
                </c:pt>
                <c:pt idx="1245">
                  <c:v>1.0062341944444444</c:v>
                </c:pt>
                <c:pt idx="1246">
                  <c:v>1.0062396944444445</c:v>
                </c:pt>
                <c:pt idx="1247">
                  <c:v>1.0062452500000001</c:v>
                </c:pt>
                <c:pt idx="1248">
                  <c:v>1.0062508055555555</c:v>
                </c:pt>
                <c:pt idx="1249">
                  <c:v>1.0062563611111111</c:v>
                </c:pt>
                <c:pt idx="1250">
                  <c:v>1.0062619444444445</c:v>
                </c:pt>
                <c:pt idx="1251">
                  <c:v>1.0062675000000001</c:v>
                </c:pt>
                <c:pt idx="1252">
                  <c:v>1.0062730555555557</c:v>
                </c:pt>
                <c:pt idx="1253">
                  <c:v>1.0062786111111111</c:v>
                </c:pt>
                <c:pt idx="1254">
                  <c:v>1.0062841666666666</c:v>
                </c:pt>
                <c:pt idx="1255">
                  <c:v>1.0062897499999999</c:v>
                </c:pt>
                <c:pt idx="1256">
                  <c:v>1.0062953055555557</c:v>
                </c:pt>
                <c:pt idx="1257">
                  <c:v>1.0063008611111111</c:v>
                </c:pt>
                <c:pt idx="1258">
                  <c:v>1.0063063611111112</c:v>
                </c:pt>
                <c:pt idx="1259">
                  <c:v>1.0063119166666668</c:v>
                </c:pt>
                <c:pt idx="1260">
                  <c:v>1.0063174722222223</c:v>
                </c:pt>
                <c:pt idx="1261">
                  <c:v>1.0063230277777779</c:v>
                </c:pt>
                <c:pt idx="1262">
                  <c:v>1.0063286111111112</c:v>
                </c:pt>
                <c:pt idx="1263">
                  <c:v>1.0063341666666665</c:v>
                </c:pt>
                <c:pt idx="1264">
                  <c:v>1.0063397222222221</c:v>
                </c:pt>
                <c:pt idx="1265">
                  <c:v>1.0063452777777777</c:v>
                </c:pt>
                <c:pt idx="1266">
                  <c:v>1.0063508333333333</c:v>
                </c:pt>
                <c:pt idx="1267">
                  <c:v>1.0063564166666668</c:v>
                </c:pt>
                <c:pt idx="1268">
                  <c:v>1.0063619722222221</c:v>
                </c:pt>
                <c:pt idx="1269">
                  <c:v>1.0063675277777777</c:v>
                </c:pt>
                <c:pt idx="1270">
                  <c:v>1.0063730833333333</c:v>
                </c:pt>
                <c:pt idx="1271">
                  <c:v>1.0063785833333334</c:v>
                </c:pt>
                <c:pt idx="1272">
                  <c:v>1.0063841388888888</c:v>
                </c:pt>
                <c:pt idx="1273">
                  <c:v>1.0063896944444444</c:v>
                </c:pt>
                <c:pt idx="1274">
                  <c:v>1.00639525</c:v>
                </c:pt>
                <c:pt idx="1275">
                  <c:v>1.0064008333333334</c:v>
                </c:pt>
                <c:pt idx="1276">
                  <c:v>1.006406388888889</c:v>
                </c:pt>
                <c:pt idx="1277">
                  <c:v>1.0064119444444444</c:v>
                </c:pt>
                <c:pt idx="1278">
                  <c:v>1.0064175</c:v>
                </c:pt>
                <c:pt idx="1279">
                  <c:v>1.0064230555555556</c:v>
                </c:pt>
                <c:pt idx="1280">
                  <c:v>1.0064286388888888</c:v>
                </c:pt>
                <c:pt idx="1281">
                  <c:v>1.0064341944444446</c:v>
                </c:pt>
                <c:pt idx="1282">
                  <c:v>1.00643975</c:v>
                </c:pt>
                <c:pt idx="1283">
                  <c:v>1.0064452500000001</c:v>
                </c:pt>
                <c:pt idx="1284">
                  <c:v>1.0064508055555557</c:v>
                </c:pt>
                <c:pt idx="1285">
                  <c:v>1.0064563611111113</c:v>
                </c:pt>
                <c:pt idx="1286">
                  <c:v>1.0064619166666666</c:v>
                </c:pt>
                <c:pt idx="1287">
                  <c:v>1.0064675000000001</c:v>
                </c:pt>
                <c:pt idx="1288">
                  <c:v>1.0064730555555554</c:v>
                </c:pt>
                <c:pt idx="1289">
                  <c:v>1.006478611111111</c:v>
                </c:pt>
                <c:pt idx="1290">
                  <c:v>1.0064841666666666</c:v>
                </c:pt>
                <c:pt idx="1291">
                  <c:v>1.0064897222222222</c:v>
                </c:pt>
                <c:pt idx="1292">
                  <c:v>1.0064953055555557</c:v>
                </c:pt>
                <c:pt idx="1293">
                  <c:v>1.006500861111111</c:v>
                </c:pt>
                <c:pt idx="1294">
                  <c:v>1.0065064166666666</c:v>
                </c:pt>
                <c:pt idx="1295">
                  <c:v>1.0065119722222222</c:v>
                </c:pt>
                <c:pt idx="1296">
                  <c:v>1.0065174722222223</c:v>
                </c:pt>
                <c:pt idx="1297">
                  <c:v>1.0065230277777777</c:v>
                </c:pt>
                <c:pt idx="1298">
                  <c:v>1.0065285833333333</c:v>
                </c:pt>
                <c:pt idx="1299">
                  <c:v>1.0065341388888889</c:v>
                </c:pt>
                <c:pt idx="1300">
                  <c:v>1.0065397222222223</c:v>
                </c:pt>
                <c:pt idx="1301">
                  <c:v>1.0065452777777779</c:v>
                </c:pt>
                <c:pt idx="1302">
                  <c:v>1.0065508333333333</c:v>
                </c:pt>
                <c:pt idx="1303">
                  <c:v>1.0065563888888889</c:v>
                </c:pt>
                <c:pt idx="1304">
                  <c:v>1.0065619444444445</c:v>
                </c:pt>
                <c:pt idx="1305">
                  <c:v>1.0065675277777777</c:v>
                </c:pt>
                <c:pt idx="1306">
                  <c:v>1.0065730833333333</c:v>
                </c:pt>
                <c:pt idx="1307">
                  <c:v>1.0065786388888889</c:v>
                </c:pt>
                <c:pt idx="1308">
                  <c:v>1.006584138888889</c:v>
                </c:pt>
                <c:pt idx="1309">
                  <c:v>1.0065896944444446</c:v>
                </c:pt>
                <c:pt idx="1310">
                  <c:v>1.0065952500000002</c:v>
                </c:pt>
                <c:pt idx="1311">
                  <c:v>1.0066008055555555</c:v>
                </c:pt>
                <c:pt idx="1312">
                  <c:v>1.0066063888888888</c:v>
                </c:pt>
                <c:pt idx="1313">
                  <c:v>1.0066119444444444</c:v>
                </c:pt>
                <c:pt idx="1314">
                  <c:v>1.0066174999999999</c:v>
                </c:pt>
                <c:pt idx="1315">
                  <c:v>1.0066230555555555</c:v>
                </c:pt>
                <c:pt idx="1316">
                  <c:v>1.0066286111111111</c:v>
                </c:pt>
                <c:pt idx="1317">
                  <c:v>1.0066341944444444</c:v>
                </c:pt>
                <c:pt idx="1318">
                  <c:v>1.0066397499999999</c:v>
                </c:pt>
                <c:pt idx="1319">
                  <c:v>1.0066453055555555</c:v>
                </c:pt>
                <c:pt idx="1320">
                  <c:v>1.0066508611111111</c:v>
                </c:pt>
                <c:pt idx="1321">
                  <c:v>1.006656361111111</c:v>
                </c:pt>
                <c:pt idx="1322">
                  <c:v>1.0066619166666666</c:v>
                </c:pt>
                <c:pt idx="1323">
                  <c:v>1.0066674722222222</c:v>
                </c:pt>
                <c:pt idx="1324">
                  <c:v>1.0066730277777778</c:v>
                </c:pt>
                <c:pt idx="1325">
                  <c:v>1.0066786111111112</c:v>
                </c:pt>
                <c:pt idx="1326">
                  <c:v>1.0066841666666666</c:v>
                </c:pt>
                <c:pt idx="1327">
                  <c:v>1.0066897222222222</c:v>
                </c:pt>
                <c:pt idx="1328">
                  <c:v>1.0066952777777778</c:v>
                </c:pt>
                <c:pt idx="1329">
                  <c:v>1.0067008333333334</c:v>
                </c:pt>
                <c:pt idx="1330">
                  <c:v>1.0067064166666666</c:v>
                </c:pt>
                <c:pt idx="1331">
                  <c:v>1.0067119722222222</c:v>
                </c:pt>
                <c:pt idx="1332">
                  <c:v>1.0067175277777778</c:v>
                </c:pt>
                <c:pt idx="1333">
                  <c:v>1.0067230277777779</c:v>
                </c:pt>
                <c:pt idx="1334">
                  <c:v>1.0067285833333335</c:v>
                </c:pt>
                <c:pt idx="1335">
                  <c:v>1.0067341388888889</c:v>
                </c:pt>
                <c:pt idx="1336">
                  <c:v>1.0067396944444444</c:v>
                </c:pt>
                <c:pt idx="1337">
                  <c:v>1.0067452777777777</c:v>
                </c:pt>
                <c:pt idx="1338">
                  <c:v>1.0067508333333333</c:v>
                </c:pt>
                <c:pt idx="1339">
                  <c:v>1.0067563888888889</c:v>
                </c:pt>
                <c:pt idx="1340">
                  <c:v>1.0067619444444444</c:v>
                </c:pt>
                <c:pt idx="1341">
                  <c:v>1.0067675</c:v>
                </c:pt>
                <c:pt idx="1342">
                  <c:v>1.0067730833333333</c:v>
                </c:pt>
                <c:pt idx="1343">
                  <c:v>1.0067786388888889</c:v>
                </c:pt>
                <c:pt idx="1344">
                  <c:v>1.0067841944444444</c:v>
                </c:pt>
                <c:pt idx="1345">
                  <c:v>1.00678975</c:v>
                </c:pt>
                <c:pt idx="1346">
                  <c:v>1.0067952499999999</c:v>
                </c:pt>
                <c:pt idx="1347">
                  <c:v>1.0068008055555555</c:v>
                </c:pt>
                <c:pt idx="1348">
                  <c:v>1.0068063611111111</c:v>
                </c:pt>
                <c:pt idx="1349">
                  <c:v>1.0068119166666667</c:v>
                </c:pt>
                <c:pt idx="1350">
                  <c:v>1.0068175000000001</c:v>
                </c:pt>
                <c:pt idx="1351">
                  <c:v>1.0068230555555555</c:v>
                </c:pt>
                <c:pt idx="1352">
                  <c:v>1.0068286111111111</c:v>
                </c:pt>
                <c:pt idx="1353">
                  <c:v>1.0068341666666667</c:v>
                </c:pt>
                <c:pt idx="1354">
                  <c:v>1.0068397222222223</c:v>
                </c:pt>
                <c:pt idx="1355">
                  <c:v>1.0068453055555555</c:v>
                </c:pt>
                <c:pt idx="1356">
                  <c:v>1.0068508611111111</c:v>
                </c:pt>
                <c:pt idx="1357">
                  <c:v>1.0068564166666667</c:v>
                </c:pt>
                <c:pt idx="1358">
                  <c:v>1.0068619166666668</c:v>
                </c:pt>
                <c:pt idx="1359">
                  <c:v>1.0068674722222222</c:v>
                </c:pt>
                <c:pt idx="1360">
                  <c:v>1.0068730277777778</c:v>
                </c:pt>
                <c:pt idx="1361">
                  <c:v>1.0068785833333334</c:v>
                </c:pt>
                <c:pt idx="1362">
                  <c:v>1.0068841666666666</c:v>
                </c:pt>
                <c:pt idx="1363">
                  <c:v>1.0068897222222222</c:v>
                </c:pt>
                <c:pt idx="1364">
                  <c:v>1.0068952777777778</c:v>
                </c:pt>
                <c:pt idx="1365">
                  <c:v>1.0069008333333334</c:v>
                </c:pt>
                <c:pt idx="1366">
                  <c:v>1.0069063888888889</c:v>
                </c:pt>
                <c:pt idx="1367">
                  <c:v>1.0069119722222222</c:v>
                </c:pt>
                <c:pt idx="1368">
                  <c:v>1.0069175277777778</c:v>
                </c:pt>
                <c:pt idx="1369">
                  <c:v>1.0069230833333334</c:v>
                </c:pt>
                <c:pt idx="1370">
                  <c:v>1.0069286388888889</c:v>
                </c:pt>
                <c:pt idx="1371">
                  <c:v>1.0069341388888888</c:v>
                </c:pt>
                <c:pt idx="1372">
                  <c:v>1.0069396944444444</c:v>
                </c:pt>
                <c:pt idx="1373">
                  <c:v>1.00694525</c:v>
                </c:pt>
                <c:pt idx="1374">
                  <c:v>1.0069508055555556</c:v>
                </c:pt>
                <c:pt idx="1375">
                  <c:v>1.0069563888888888</c:v>
                </c:pt>
                <c:pt idx="1376">
                  <c:v>1.0069619444444444</c:v>
                </c:pt>
                <c:pt idx="1377">
                  <c:v>1.0069675</c:v>
                </c:pt>
                <c:pt idx="1378">
                  <c:v>1.0069730555555556</c:v>
                </c:pt>
                <c:pt idx="1379">
                  <c:v>1.0069786111111112</c:v>
                </c:pt>
                <c:pt idx="1380">
                  <c:v>1.0069841944444444</c:v>
                </c:pt>
                <c:pt idx="1381">
                  <c:v>1.00698975</c:v>
                </c:pt>
                <c:pt idx="1382">
                  <c:v>1.0069953055555556</c:v>
                </c:pt>
                <c:pt idx="1383">
                  <c:v>1.0070008055555557</c:v>
                </c:pt>
                <c:pt idx="1384">
                  <c:v>1.0070063611111111</c:v>
                </c:pt>
                <c:pt idx="1385">
                  <c:v>1.0070119166666667</c:v>
                </c:pt>
                <c:pt idx="1386">
                  <c:v>1.0070174722222223</c:v>
                </c:pt>
                <c:pt idx="1387">
                  <c:v>1.0070230555555555</c:v>
                </c:pt>
                <c:pt idx="1388">
                  <c:v>1.0070286111111111</c:v>
                </c:pt>
                <c:pt idx="1389">
                  <c:v>1.0070341666666667</c:v>
                </c:pt>
                <c:pt idx="1390">
                  <c:v>1.0070397222222223</c:v>
                </c:pt>
                <c:pt idx="1391">
                  <c:v>1.0070452777777776</c:v>
                </c:pt>
                <c:pt idx="1392">
                  <c:v>1.0070508611111111</c:v>
                </c:pt>
                <c:pt idx="1393">
                  <c:v>1.0070564166666667</c:v>
                </c:pt>
                <c:pt idx="1394">
                  <c:v>1.0070619722222223</c:v>
                </c:pt>
                <c:pt idx="1395">
                  <c:v>1.0070675277777779</c:v>
                </c:pt>
                <c:pt idx="1396">
                  <c:v>1.0070730277777777</c:v>
                </c:pt>
                <c:pt idx="1397">
                  <c:v>1.0070785833333333</c:v>
                </c:pt>
                <c:pt idx="1398">
                  <c:v>1.0070841388888889</c:v>
                </c:pt>
                <c:pt idx="1399">
                  <c:v>1.0070896944444445</c:v>
                </c:pt>
                <c:pt idx="1400">
                  <c:v>1.0070952777777777</c:v>
                </c:pt>
                <c:pt idx="1401">
                  <c:v>1.0071008333333333</c:v>
                </c:pt>
                <c:pt idx="1402">
                  <c:v>1.0071063888888889</c:v>
                </c:pt>
                <c:pt idx="1403">
                  <c:v>1.0071119444444445</c:v>
                </c:pt>
                <c:pt idx="1404">
                  <c:v>1.0071175000000001</c:v>
                </c:pt>
                <c:pt idx="1405">
                  <c:v>1.0071230833333333</c:v>
                </c:pt>
                <c:pt idx="1406">
                  <c:v>1.0071286388888889</c:v>
                </c:pt>
                <c:pt idx="1407">
                  <c:v>1.0071341944444445</c:v>
                </c:pt>
                <c:pt idx="1408">
                  <c:v>1.0071396944444444</c:v>
                </c:pt>
                <c:pt idx="1409">
                  <c:v>1.00714525</c:v>
                </c:pt>
                <c:pt idx="1410">
                  <c:v>1.0071508055555556</c:v>
                </c:pt>
                <c:pt idx="1411">
                  <c:v>1.0071563611111112</c:v>
                </c:pt>
                <c:pt idx="1412">
                  <c:v>1.0071619444444444</c:v>
                </c:pt>
                <c:pt idx="1413">
                  <c:v>1.0071675</c:v>
                </c:pt>
                <c:pt idx="1414">
                  <c:v>1.0071730555555556</c:v>
                </c:pt>
                <c:pt idx="1415">
                  <c:v>1.0071786111111112</c:v>
                </c:pt>
                <c:pt idx="1416">
                  <c:v>1.0071841666666665</c:v>
                </c:pt>
                <c:pt idx="1417">
                  <c:v>1.00718975</c:v>
                </c:pt>
                <c:pt idx="1418">
                  <c:v>1.0071953055555556</c:v>
                </c:pt>
                <c:pt idx="1419">
                  <c:v>1.0072008611111112</c:v>
                </c:pt>
                <c:pt idx="1420">
                  <c:v>1.0072064166666665</c:v>
                </c:pt>
                <c:pt idx="1421">
                  <c:v>1.0072119166666667</c:v>
                </c:pt>
                <c:pt idx="1422">
                  <c:v>1.0072174722222222</c:v>
                </c:pt>
                <c:pt idx="1423">
                  <c:v>1.0072230277777778</c:v>
                </c:pt>
                <c:pt idx="1424">
                  <c:v>1.0072285833333332</c:v>
                </c:pt>
                <c:pt idx="1425">
                  <c:v>1.0072341666666667</c:v>
                </c:pt>
                <c:pt idx="1426">
                  <c:v>1.0072397222222222</c:v>
                </c:pt>
                <c:pt idx="1427">
                  <c:v>1.0072452777777778</c:v>
                </c:pt>
                <c:pt idx="1428">
                  <c:v>1.0072508333333334</c:v>
                </c:pt>
                <c:pt idx="1429">
                  <c:v>1.0072563888888888</c:v>
                </c:pt>
                <c:pt idx="1430">
                  <c:v>1.0072619722222222</c:v>
                </c:pt>
                <c:pt idx="1431">
                  <c:v>1.0072675277777778</c:v>
                </c:pt>
                <c:pt idx="1432">
                  <c:v>1.0072730833333334</c:v>
                </c:pt>
                <c:pt idx="1433">
                  <c:v>1.0072785833333333</c:v>
                </c:pt>
                <c:pt idx="1434">
                  <c:v>1.0072841388888889</c:v>
                </c:pt>
                <c:pt idx="1435">
                  <c:v>1.0072896944444445</c:v>
                </c:pt>
                <c:pt idx="1436">
                  <c:v>1.0072952500000001</c:v>
                </c:pt>
                <c:pt idx="1437">
                  <c:v>1.0073008333333333</c:v>
                </c:pt>
                <c:pt idx="1438">
                  <c:v>1.0073063888888889</c:v>
                </c:pt>
                <c:pt idx="1439">
                  <c:v>1.0073119444444445</c:v>
                </c:pt>
                <c:pt idx="1440">
                  <c:v>1.0073174999999999</c:v>
                </c:pt>
                <c:pt idx="1441">
                  <c:v>1.0073230555555555</c:v>
                </c:pt>
                <c:pt idx="1442">
                  <c:v>1.0073286388888889</c:v>
                </c:pt>
                <c:pt idx="1443">
                  <c:v>1.0073341944444445</c:v>
                </c:pt>
                <c:pt idx="1444">
                  <c:v>1.0073397500000001</c:v>
                </c:pt>
                <c:pt idx="1445">
                  <c:v>1.0073453055555555</c:v>
                </c:pt>
                <c:pt idx="1446">
                  <c:v>1.0073508055555556</c:v>
                </c:pt>
                <c:pt idx="1447">
                  <c:v>1.0073563611111112</c:v>
                </c:pt>
                <c:pt idx="1448">
                  <c:v>1.0073619166666667</c:v>
                </c:pt>
                <c:pt idx="1449">
                  <c:v>1.0073674722222221</c:v>
                </c:pt>
                <c:pt idx="1450">
                  <c:v>1.0073730555555556</c:v>
                </c:pt>
                <c:pt idx="1451">
                  <c:v>1.0073786111111112</c:v>
                </c:pt>
                <c:pt idx="1452">
                  <c:v>1.0073841666666667</c:v>
                </c:pt>
                <c:pt idx="1453">
                  <c:v>1.0073897222222223</c:v>
                </c:pt>
                <c:pt idx="1454">
                  <c:v>1.0073952777777777</c:v>
                </c:pt>
                <c:pt idx="1455">
                  <c:v>1.0074008611111112</c:v>
                </c:pt>
                <c:pt idx="1456">
                  <c:v>1.0074064166666667</c:v>
                </c:pt>
                <c:pt idx="1457">
                  <c:v>1.0074119722222223</c:v>
                </c:pt>
                <c:pt idx="1458">
                  <c:v>1.0074174722222222</c:v>
                </c:pt>
                <c:pt idx="1459">
                  <c:v>1.0074230277777778</c:v>
                </c:pt>
                <c:pt idx="1460">
                  <c:v>1.0074285833333334</c:v>
                </c:pt>
                <c:pt idx="1461">
                  <c:v>1.007434138888889</c:v>
                </c:pt>
                <c:pt idx="1462">
                  <c:v>1.0074397222222222</c:v>
                </c:pt>
                <c:pt idx="1463">
                  <c:v>1.0074452777777778</c:v>
                </c:pt>
                <c:pt idx="1464">
                  <c:v>1.0074508333333334</c:v>
                </c:pt>
                <c:pt idx="1465">
                  <c:v>1.0074563888888888</c:v>
                </c:pt>
                <c:pt idx="1466">
                  <c:v>1.0074619444444444</c:v>
                </c:pt>
                <c:pt idx="1467">
                  <c:v>1.0074675277777778</c:v>
                </c:pt>
                <c:pt idx="1468">
                  <c:v>1.0074730833333334</c:v>
                </c:pt>
                <c:pt idx="1469">
                  <c:v>1.0074786388888888</c:v>
                </c:pt>
                <c:pt idx="1470">
                  <c:v>1.0074841944444444</c:v>
                </c:pt>
                <c:pt idx="1471">
                  <c:v>1.0074896944444445</c:v>
                </c:pt>
                <c:pt idx="1472">
                  <c:v>1.0074952500000001</c:v>
                </c:pt>
                <c:pt idx="1473">
                  <c:v>1.0075008055555554</c:v>
                </c:pt>
                <c:pt idx="1474">
                  <c:v>1.007506361111111</c:v>
                </c:pt>
                <c:pt idx="1475">
                  <c:v>1.0075119444444445</c:v>
                </c:pt>
                <c:pt idx="1476">
                  <c:v>1.0075175000000001</c:v>
                </c:pt>
                <c:pt idx="1477">
                  <c:v>1.0075230555555557</c:v>
                </c:pt>
                <c:pt idx="1478">
                  <c:v>1.007528611111111</c:v>
                </c:pt>
                <c:pt idx="1479">
                  <c:v>1.0075341666666666</c:v>
                </c:pt>
                <c:pt idx="1480">
                  <c:v>1.0075397499999998</c:v>
                </c:pt>
                <c:pt idx="1481">
                  <c:v>1.0075453055555557</c:v>
                </c:pt>
                <c:pt idx="1482">
                  <c:v>1.0075508611111113</c:v>
                </c:pt>
                <c:pt idx="1483">
                  <c:v>1.0075563611111111</c:v>
                </c:pt>
                <c:pt idx="1484">
                  <c:v>1.0075619166666667</c:v>
                </c:pt>
                <c:pt idx="1485">
                  <c:v>1.0075674722222223</c:v>
                </c:pt>
                <c:pt idx="1486">
                  <c:v>1.0075730277777779</c:v>
                </c:pt>
                <c:pt idx="1487">
                  <c:v>1.0075786111111111</c:v>
                </c:pt>
                <c:pt idx="1488">
                  <c:v>1.0075841666666667</c:v>
                </c:pt>
                <c:pt idx="1489">
                  <c:v>1.0075897222222221</c:v>
                </c:pt>
                <c:pt idx="1490">
                  <c:v>1.007595</c:v>
                </c:pt>
                <c:pt idx="1491">
                  <c:v>1.0075952777777777</c:v>
                </c:pt>
                <c:pt idx="1492">
                  <c:v>1.0075955555555556</c:v>
                </c:pt>
                <c:pt idx="1493">
                  <c:v>1.0159288888888889</c:v>
                </c:pt>
                <c:pt idx="1494">
                  <c:v>1.0242622222222222</c:v>
                </c:pt>
                <c:pt idx="1495">
                  <c:v>1.0325955555555555</c:v>
                </c:pt>
                <c:pt idx="1496">
                  <c:v>1.0409288888888888</c:v>
                </c:pt>
                <c:pt idx="1497">
                  <c:v>1.0492622222222223</c:v>
                </c:pt>
                <c:pt idx="1498">
                  <c:v>1.0575955555555556</c:v>
                </c:pt>
                <c:pt idx="1499">
                  <c:v>1.0659288888888889</c:v>
                </c:pt>
                <c:pt idx="1500">
                  <c:v>1.0742622222222222</c:v>
                </c:pt>
                <c:pt idx="1501">
                  <c:v>1.0825955555555555</c:v>
                </c:pt>
                <c:pt idx="1502">
                  <c:v>1.0909288888888888</c:v>
                </c:pt>
                <c:pt idx="1503">
                  <c:v>1.0992622222222221</c:v>
                </c:pt>
                <c:pt idx="1504">
                  <c:v>1.1075955555555557</c:v>
                </c:pt>
                <c:pt idx="1505">
                  <c:v>1.115928888888889</c:v>
                </c:pt>
                <c:pt idx="1506">
                  <c:v>1.1242622222222223</c:v>
                </c:pt>
                <c:pt idx="1507">
                  <c:v>1.1325955555555556</c:v>
                </c:pt>
                <c:pt idx="1508">
                  <c:v>1.1409289444444444</c:v>
                </c:pt>
                <c:pt idx="1509">
                  <c:v>1.1492622777777777</c:v>
                </c:pt>
                <c:pt idx="1510">
                  <c:v>1.157595611111111</c:v>
                </c:pt>
                <c:pt idx="1511">
                  <c:v>1.1659289444444443</c:v>
                </c:pt>
                <c:pt idx="1512">
                  <c:v>1.1742622777777776</c:v>
                </c:pt>
                <c:pt idx="1513">
                  <c:v>1.1825956111111109</c:v>
                </c:pt>
                <c:pt idx="1514">
                  <c:v>1.1909289444444444</c:v>
                </c:pt>
                <c:pt idx="1515">
                  <c:v>1.1992622777777777</c:v>
                </c:pt>
                <c:pt idx="1516">
                  <c:v>1.207595611111111</c:v>
                </c:pt>
                <c:pt idx="1517">
                  <c:v>1.2159289444444443</c:v>
                </c:pt>
                <c:pt idx="1518">
                  <c:v>1.2242622777777776</c:v>
                </c:pt>
                <c:pt idx="1519">
                  <c:v>1.2325956111111109</c:v>
                </c:pt>
                <c:pt idx="1520">
                  <c:v>1.2409289444444442</c:v>
                </c:pt>
                <c:pt idx="1521">
                  <c:v>1.2492622777777775</c:v>
                </c:pt>
                <c:pt idx="1522">
                  <c:v>1.2575956111111111</c:v>
                </c:pt>
                <c:pt idx="1523">
                  <c:v>1.2659289444444444</c:v>
                </c:pt>
                <c:pt idx="1524">
                  <c:v>1.2742622777777777</c:v>
                </c:pt>
                <c:pt idx="1525">
                  <c:v>1.282595611111111</c:v>
                </c:pt>
                <c:pt idx="1526">
                  <c:v>1.2909289444444443</c:v>
                </c:pt>
                <c:pt idx="1527">
                  <c:v>1.2992622777777776</c:v>
                </c:pt>
                <c:pt idx="1528">
                  <c:v>1.3075956111111109</c:v>
                </c:pt>
                <c:pt idx="1529">
                  <c:v>1.3159289444444444</c:v>
                </c:pt>
                <c:pt idx="1530">
                  <c:v>1.3242622777777777</c:v>
                </c:pt>
                <c:pt idx="1531">
                  <c:v>1.332595611111111</c:v>
                </c:pt>
                <c:pt idx="1532">
                  <c:v>1.3409289444444443</c:v>
                </c:pt>
                <c:pt idx="1533">
                  <c:v>1.3492622777777776</c:v>
                </c:pt>
                <c:pt idx="1534">
                  <c:v>1.3575956111111109</c:v>
                </c:pt>
                <c:pt idx="1535">
                  <c:v>1.3659289444444442</c:v>
                </c:pt>
                <c:pt idx="1536">
                  <c:v>1.3742622777777775</c:v>
                </c:pt>
                <c:pt idx="1537">
                  <c:v>1.3825956111111111</c:v>
                </c:pt>
                <c:pt idx="1538">
                  <c:v>1.3909289444444444</c:v>
                </c:pt>
                <c:pt idx="1539">
                  <c:v>1.3992622777777777</c:v>
                </c:pt>
                <c:pt idx="1540">
                  <c:v>1.407595611111111</c:v>
                </c:pt>
                <c:pt idx="1541">
                  <c:v>1.4159289444444443</c:v>
                </c:pt>
                <c:pt idx="1542">
                  <c:v>1.4242622777777776</c:v>
                </c:pt>
                <c:pt idx="1543">
                  <c:v>1.4325956111111109</c:v>
                </c:pt>
                <c:pt idx="1544">
                  <c:v>1.4409289444444444</c:v>
                </c:pt>
                <c:pt idx="1545">
                  <c:v>1.4492622777777777</c:v>
                </c:pt>
                <c:pt idx="1546">
                  <c:v>1.457595611111111</c:v>
                </c:pt>
                <c:pt idx="1547">
                  <c:v>1.4659289444444443</c:v>
                </c:pt>
                <c:pt idx="1548">
                  <c:v>1.4742622777777776</c:v>
                </c:pt>
                <c:pt idx="1549">
                  <c:v>1.4825956111111109</c:v>
                </c:pt>
                <c:pt idx="1550">
                  <c:v>1.4909289444444442</c:v>
                </c:pt>
                <c:pt idx="1551">
                  <c:v>1.4992622777777775</c:v>
                </c:pt>
                <c:pt idx="1552">
                  <c:v>1.5075956111111111</c:v>
                </c:pt>
                <c:pt idx="1553">
                  <c:v>1.5159289444444444</c:v>
                </c:pt>
                <c:pt idx="1554">
                  <c:v>1.5242622777777777</c:v>
                </c:pt>
                <c:pt idx="1555">
                  <c:v>1.532595611111111</c:v>
                </c:pt>
                <c:pt idx="1556">
                  <c:v>1.5409289444444443</c:v>
                </c:pt>
                <c:pt idx="1557">
                  <c:v>1.5492622777777776</c:v>
                </c:pt>
                <c:pt idx="1558">
                  <c:v>1.5575956111111109</c:v>
                </c:pt>
                <c:pt idx="1559">
                  <c:v>1.5659289444444444</c:v>
                </c:pt>
                <c:pt idx="1560">
                  <c:v>1.5742622777777777</c:v>
                </c:pt>
                <c:pt idx="1561">
                  <c:v>1.582595611111111</c:v>
                </c:pt>
                <c:pt idx="1562">
                  <c:v>1.5909289444444443</c:v>
                </c:pt>
                <c:pt idx="1563">
                  <c:v>1.5992622777777776</c:v>
                </c:pt>
                <c:pt idx="1564">
                  <c:v>1.6075956111111109</c:v>
                </c:pt>
                <c:pt idx="1565">
                  <c:v>1.6159289444444442</c:v>
                </c:pt>
                <c:pt idx="1566">
                  <c:v>1.6242622777777775</c:v>
                </c:pt>
                <c:pt idx="1567">
                  <c:v>1.6325956111111111</c:v>
                </c:pt>
                <c:pt idx="1568">
                  <c:v>1.6409289444444444</c:v>
                </c:pt>
                <c:pt idx="1569">
                  <c:v>1.6492622777777777</c:v>
                </c:pt>
                <c:pt idx="1570">
                  <c:v>1.657595611111111</c:v>
                </c:pt>
                <c:pt idx="1571">
                  <c:v>1.6659289444444443</c:v>
                </c:pt>
                <c:pt idx="1572">
                  <c:v>1.6742622777777776</c:v>
                </c:pt>
                <c:pt idx="1573">
                  <c:v>1.6825956111111109</c:v>
                </c:pt>
                <c:pt idx="1574">
                  <c:v>1.6909289444444444</c:v>
                </c:pt>
                <c:pt idx="1575">
                  <c:v>1.6992622777777777</c:v>
                </c:pt>
                <c:pt idx="1576">
                  <c:v>1.707595611111111</c:v>
                </c:pt>
                <c:pt idx="1577">
                  <c:v>1.7159289444444443</c:v>
                </c:pt>
                <c:pt idx="1578">
                  <c:v>1.7242622777777776</c:v>
                </c:pt>
                <c:pt idx="1579">
                  <c:v>1.7325956111111109</c:v>
                </c:pt>
                <c:pt idx="1580">
                  <c:v>1.7409289444444442</c:v>
                </c:pt>
                <c:pt idx="1581">
                  <c:v>1.7492622777777775</c:v>
                </c:pt>
                <c:pt idx="1582">
                  <c:v>1.7575956111111111</c:v>
                </c:pt>
                <c:pt idx="1583">
                  <c:v>1.7659289444444444</c:v>
                </c:pt>
                <c:pt idx="1584">
                  <c:v>1.7742622777777777</c:v>
                </c:pt>
                <c:pt idx="1585">
                  <c:v>1.782595611111111</c:v>
                </c:pt>
                <c:pt idx="1586">
                  <c:v>1.7909289444444443</c:v>
                </c:pt>
                <c:pt idx="1587">
                  <c:v>1.7992622777777776</c:v>
                </c:pt>
                <c:pt idx="1588">
                  <c:v>1.8075956111111109</c:v>
                </c:pt>
                <c:pt idx="1589">
                  <c:v>1.8159289444444444</c:v>
                </c:pt>
                <c:pt idx="1590">
                  <c:v>1.8242622777777777</c:v>
                </c:pt>
                <c:pt idx="1591">
                  <c:v>1.832595611111111</c:v>
                </c:pt>
                <c:pt idx="1592">
                  <c:v>1.8409289444444443</c:v>
                </c:pt>
                <c:pt idx="1593">
                  <c:v>1.8492622777777776</c:v>
                </c:pt>
                <c:pt idx="1594">
                  <c:v>1.8575956111111109</c:v>
                </c:pt>
                <c:pt idx="1595">
                  <c:v>1.8659289444444442</c:v>
                </c:pt>
                <c:pt idx="1596">
                  <c:v>1.8742622777777775</c:v>
                </c:pt>
                <c:pt idx="1597">
                  <c:v>1.8825956111111111</c:v>
                </c:pt>
                <c:pt idx="1598">
                  <c:v>1.8909289444444444</c:v>
                </c:pt>
                <c:pt idx="1599">
                  <c:v>1.8992622777777777</c:v>
                </c:pt>
                <c:pt idx="1600">
                  <c:v>1.907595611111111</c:v>
                </c:pt>
                <c:pt idx="1601">
                  <c:v>1.9159289444444443</c:v>
                </c:pt>
                <c:pt idx="1602">
                  <c:v>1.9242622777777776</c:v>
                </c:pt>
                <c:pt idx="1603">
                  <c:v>1.9325956111111109</c:v>
                </c:pt>
                <c:pt idx="1604">
                  <c:v>1.9409289444444444</c:v>
                </c:pt>
                <c:pt idx="1605">
                  <c:v>1.9492622777777777</c:v>
                </c:pt>
                <c:pt idx="1606">
                  <c:v>1.957595611111111</c:v>
                </c:pt>
                <c:pt idx="1607">
                  <c:v>1.9659289444444443</c:v>
                </c:pt>
                <c:pt idx="1608">
                  <c:v>1.9742622777777776</c:v>
                </c:pt>
                <c:pt idx="1609">
                  <c:v>1.9825956111111109</c:v>
                </c:pt>
                <c:pt idx="1610">
                  <c:v>1.9909289444444442</c:v>
                </c:pt>
                <c:pt idx="1611">
                  <c:v>1.9992622777777775</c:v>
                </c:pt>
                <c:pt idx="1612">
                  <c:v>2.0075952222222222</c:v>
                </c:pt>
                <c:pt idx="1613">
                  <c:v>2.0075956111111108</c:v>
                </c:pt>
                <c:pt idx="1614">
                  <c:v>2.0076019999999999</c:v>
                </c:pt>
                <c:pt idx="1615">
                  <c:v>2.0076075555555555</c:v>
                </c:pt>
                <c:pt idx="1616">
                  <c:v>2.0076131111111111</c:v>
                </c:pt>
                <c:pt idx="1617">
                  <c:v>2.0076185555555557</c:v>
                </c:pt>
                <c:pt idx="1618">
                  <c:v>2.0076241111111108</c:v>
                </c:pt>
                <c:pt idx="1619">
                  <c:v>2.0076296666666669</c:v>
                </c:pt>
                <c:pt idx="1620">
                  <c:v>2.007635222222222</c:v>
                </c:pt>
                <c:pt idx="1621">
                  <c:v>2.0076407777777776</c:v>
                </c:pt>
                <c:pt idx="1622">
                  <c:v>2.0076463611111111</c:v>
                </c:pt>
                <c:pt idx="1623">
                  <c:v>2.0076519166666666</c:v>
                </c:pt>
                <c:pt idx="1624">
                  <c:v>2.0076574722222222</c:v>
                </c:pt>
                <c:pt idx="1625">
                  <c:v>2.0076630277777778</c:v>
                </c:pt>
                <c:pt idx="1626">
                  <c:v>2.0076685833333334</c:v>
                </c:pt>
                <c:pt idx="1627">
                  <c:v>2.0076741666666669</c:v>
                </c:pt>
                <c:pt idx="1628">
                  <c:v>2.007679722222222</c:v>
                </c:pt>
                <c:pt idx="1629">
                  <c:v>2.0076852777777781</c:v>
                </c:pt>
                <c:pt idx="1630">
                  <c:v>2.0076908333333332</c:v>
                </c:pt>
                <c:pt idx="1631">
                  <c:v>2.0076963888888888</c:v>
                </c:pt>
                <c:pt idx="1632">
                  <c:v>2.0077019722222222</c:v>
                </c:pt>
                <c:pt idx="1633">
                  <c:v>2.0077075277777778</c:v>
                </c:pt>
                <c:pt idx="1634">
                  <c:v>2.0077130833333334</c:v>
                </c:pt>
                <c:pt idx="1635">
                  <c:v>2.0077186388888886</c:v>
                </c:pt>
                <c:pt idx="1636">
                  <c:v>2.0077241944444446</c:v>
                </c:pt>
                <c:pt idx="1637">
                  <c:v>2.0077297500000002</c:v>
                </c:pt>
                <c:pt idx="1638">
                  <c:v>2.0077353333333332</c:v>
                </c:pt>
                <c:pt idx="1639">
                  <c:v>2.0077408888888888</c:v>
                </c:pt>
                <c:pt idx="1640">
                  <c:v>2.0077464444444444</c:v>
                </c:pt>
                <c:pt idx="1641">
                  <c:v>2.007752</c:v>
                </c:pt>
                <c:pt idx="1642">
                  <c:v>2.0077574444444446</c:v>
                </c:pt>
                <c:pt idx="1643">
                  <c:v>2.0077629999999997</c:v>
                </c:pt>
                <c:pt idx="1644">
                  <c:v>2.0077685555555558</c:v>
                </c:pt>
                <c:pt idx="1645">
                  <c:v>2.0077741111111109</c:v>
                </c:pt>
                <c:pt idx="1646">
                  <c:v>2.0077796666666665</c:v>
                </c:pt>
                <c:pt idx="1647">
                  <c:v>2.00778525</c:v>
                </c:pt>
                <c:pt idx="1648">
                  <c:v>2.0077908055555556</c:v>
                </c:pt>
                <c:pt idx="1649">
                  <c:v>2.0077963611111111</c:v>
                </c:pt>
                <c:pt idx="1650">
                  <c:v>2.0078019166666667</c:v>
                </c:pt>
                <c:pt idx="1651">
                  <c:v>2.0078074722222223</c:v>
                </c:pt>
                <c:pt idx="1652">
                  <c:v>2.0078130555555558</c:v>
                </c:pt>
                <c:pt idx="1653">
                  <c:v>2.0078186111111109</c:v>
                </c:pt>
                <c:pt idx="1654">
                  <c:v>2.007824166666667</c:v>
                </c:pt>
                <c:pt idx="1655">
                  <c:v>2.0078297222222221</c:v>
                </c:pt>
                <c:pt idx="1656">
                  <c:v>2.0078352777777777</c:v>
                </c:pt>
                <c:pt idx="1657">
                  <c:v>2.0078408611111112</c:v>
                </c:pt>
                <c:pt idx="1658">
                  <c:v>2.0078464166666667</c:v>
                </c:pt>
                <c:pt idx="1659">
                  <c:v>2.0078519722222223</c:v>
                </c:pt>
                <c:pt idx="1660">
                  <c:v>2.0078575277777775</c:v>
                </c:pt>
                <c:pt idx="1661">
                  <c:v>2.0078630833333335</c:v>
                </c:pt>
                <c:pt idx="1662">
                  <c:v>2.0078686388888891</c:v>
                </c:pt>
                <c:pt idx="1663">
                  <c:v>2.0078742222222221</c:v>
                </c:pt>
                <c:pt idx="1664">
                  <c:v>2.0078797777777777</c:v>
                </c:pt>
                <c:pt idx="1665">
                  <c:v>2.0078853333333333</c:v>
                </c:pt>
                <c:pt idx="1666">
                  <c:v>2.0078908888888889</c:v>
                </c:pt>
                <c:pt idx="1667">
                  <c:v>2.0078963333333335</c:v>
                </c:pt>
                <c:pt idx="1668">
                  <c:v>2.0079018888888887</c:v>
                </c:pt>
                <c:pt idx="1669">
                  <c:v>2.0079074444444447</c:v>
                </c:pt>
                <c:pt idx="1670">
                  <c:v>2.0079129999999998</c:v>
                </c:pt>
                <c:pt idx="1671">
                  <c:v>2.0079185555555554</c:v>
                </c:pt>
                <c:pt idx="1672">
                  <c:v>2.0079241388888889</c:v>
                </c:pt>
                <c:pt idx="1673">
                  <c:v>2.0079296944444445</c:v>
                </c:pt>
                <c:pt idx="1674">
                  <c:v>2.0079352500000001</c:v>
                </c:pt>
                <c:pt idx="1675">
                  <c:v>2.0079408055555557</c:v>
                </c:pt>
                <c:pt idx="1676">
                  <c:v>2.0079463611111112</c:v>
                </c:pt>
                <c:pt idx="1677">
                  <c:v>2.0079519444444447</c:v>
                </c:pt>
                <c:pt idx="1678">
                  <c:v>2.0079574999999998</c:v>
                </c:pt>
                <c:pt idx="1679">
                  <c:v>2.0079630555555559</c:v>
                </c:pt>
                <c:pt idx="1680">
                  <c:v>2.007968611111111</c:v>
                </c:pt>
                <c:pt idx="1681">
                  <c:v>2.0079741666666666</c:v>
                </c:pt>
                <c:pt idx="1682">
                  <c:v>2.0079797500000001</c:v>
                </c:pt>
                <c:pt idx="1683">
                  <c:v>2.0079853055555557</c:v>
                </c:pt>
                <c:pt idx="1684">
                  <c:v>2.0079908611111112</c:v>
                </c:pt>
                <c:pt idx="1685">
                  <c:v>2.0079964166666664</c:v>
                </c:pt>
                <c:pt idx="1686">
                  <c:v>2.0080019722222224</c:v>
                </c:pt>
                <c:pt idx="1687">
                  <c:v>2.008007527777778</c:v>
                </c:pt>
                <c:pt idx="1688">
                  <c:v>2.008013111111111</c:v>
                </c:pt>
                <c:pt idx="1689">
                  <c:v>2.0080186666666666</c:v>
                </c:pt>
                <c:pt idx="1690">
                  <c:v>2.0080242222222222</c:v>
                </c:pt>
                <c:pt idx="1691">
                  <c:v>2.0080297777777778</c:v>
                </c:pt>
                <c:pt idx="1692">
                  <c:v>2.0080352222222224</c:v>
                </c:pt>
                <c:pt idx="1693">
                  <c:v>2.0080407777777776</c:v>
                </c:pt>
                <c:pt idx="1694">
                  <c:v>2.0080463333333332</c:v>
                </c:pt>
                <c:pt idx="1695">
                  <c:v>2.0080518888888887</c:v>
                </c:pt>
                <c:pt idx="1696">
                  <c:v>2.0080574444444443</c:v>
                </c:pt>
                <c:pt idx="1697">
                  <c:v>2.0080630277777778</c:v>
                </c:pt>
                <c:pt idx="1698">
                  <c:v>2.0080685833333334</c:v>
                </c:pt>
                <c:pt idx="1699">
                  <c:v>2.008074138888889</c:v>
                </c:pt>
                <c:pt idx="1700">
                  <c:v>2.0080796944444446</c:v>
                </c:pt>
                <c:pt idx="1701">
                  <c:v>2.0080852500000002</c:v>
                </c:pt>
                <c:pt idx="1702">
                  <c:v>2.0080908333333336</c:v>
                </c:pt>
                <c:pt idx="1703">
                  <c:v>2.0080963888888888</c:v>
                </c:pt>
                <c:pt idx="1704">
                  <c:v>2.0081019444444443</c:v>
                </c:pt>
                <c:pt idx="1705">
                  <c:v>2.0081074999999999</c:v>
                </c:pt>
                <c:pt idx="1706">
                  <c:v>2.0081130555555555</c:v>
                </c:pt>
                <c:pt idx="1707">
                  <c:v>2.008118638888889</c:v>
                </c:pt>
                <c:pt idx="1708">
                  <c:v>2.0081241944444441</c:v>
                </c:pt>
                <c:pt idx="1709">
                  <c:v>2.0081297500000002</c:v>
                </c:pt>
                <c:pt idx="1710">
                  <c:v>2.0081353055555553</c:v>
                </c:pt>
                <c:pt idx="1711">
                  <c:v>2.0081408611111109</c:v>
                </c:pt>
                <c:pt idx="1712">
                  <c:v>2.0081464166666669</c:v>
                </c:pt>
                <c:pt idx="1713">
                  <c:v>2.0081519999999999</c:v>
                </c:pt>
                <c:pt idx="1714">
                  <c:v>2.0081575555555555</c:v>
                </c:pt>
                <c:pt idx="1715">
                  <c:v>2.0081631111111111</c:v>
                </c:pt>
                <c:pt idx="1716">
                  <c:v>2.0081686666666667</c:v>
                </c:pt>
                <c:pt idx="1717">
                  <c:v>2.0081741111111113</c:v>
                </c:pt>
                <c:pt idx="1718">
                  <c:v>2.0081796666666665</c:v>
                </c:pt>
                <c:pt idx="1719">
                  <c:v>2.0081852222222221</c:v>
                </c:pt>
                <c:pt idx="1720">
                  <c:v>2.0081907777777777</c:v>
                </c:pt>
                <c:pt idx="1721">
                  <c:v>2.0081963333333332</c:v>
                </c:pt>
                <c:pt idx="1722">
                  <c:v>2.0082019166666667</c:v>
                </c:pt>
                <c:pt idx="1723">
                  <c:v>2.0082074722222223</c:v>
                </c:pt>
                <c:pt idx="1724">
                  <c:v>2.0082130277777779</c:v>
                </c:pt>
                <c:pt idx="1725">
                  <c:v>2.0082185833333335</c:v>
                </c:pt>
                <c:pt idx="1726">
                  <c:v>2.0082241388888886</c:v>
                </c:pt>
                <c:pt idx="1727">
                  <c:v>2.0082297222222225</c:v>
                </c:pt>
                <c:pt idx="1728">
                  <c:v>2.0082352777777777</c:v>
                </c:pt>
                <c:pt idx="1729">
                  <c:v>2.0082408333333333</c:v>
                </c:pt>
                <c:pt idx="1730">
                  <c:v>2.0082463888888888</c:v>
                </c:pt>
                <c:pt idx="1731">
                  <c:v>2.0082519444444444</c:v>
                </c:pt>
                <c:pt idx="1732">
                  <c:v>2.0082575277777779</c:v>
                </c:pt>
                <c:pt idx="1733">
                  <c:v>2.008263083333333</c:v>
                </c:pt>
                <c:pt idx="1734">
                  <c:v>2.0082686388888891</c:v>
                </c:pt>
                <c:pt idx="1735">
                  <c:v>2.0082741944444442</c:v>
                </c:pt>
                <c:pt idx="1736">
                  <c:v>2.0082797499999998</c:v>
                </c:pt>
                <c:pt idx="1737">
                  <c:v>2.0082853055555558</c:v>
                </c:pt>
                <c:pt idx="1738">
                  <c:v>2.0082908888888888</c:v>
                </c:pt>
                <c:pt idx="1739">
                  <c:v>2.0082964444444444</c:v>
                </c:pt>
                <c:pt idx="1740">
                  <c:v>2.008302</c:v>
                </c:pt>
                <c:pt idx="1741">
                  <c:v>2.0083075555555556</c:v>
                </c:pt>
                <c:pt idx="1742">
                  <c:v>2.0083130000000002</c:v>
                </c:pt>
                <c:pt idx="1743">
                  <c:v>2.0083185555555554</c:v>
                </c:pt>
                <c:pt idx="1744">
                  <c:v>2.008324111111111</c:v>
                </c:pt>
                <c:pt idx="1745">
                  <c:v>2.0083296666666666</c:v>
                </c:pt>
                <c:pt idx="1746">
                  <c:v>2.0083352222222222</c:v>
                </c:pt>
                <c:pt idx="1747">
                  <c:v>2.0083408055555556</c:v>
                </c:pt>
                <c:pt idx="1748">
                  <c:v>2.0083463611111112</c:v>
                </c:pt>
                <c:pt idx="1749">
                  <c:v>2.0083519166666668</c:v>
                </c:pt>
                <c:pt idx="1750">
                  <c:v>2.0083574722222224</c:v>
                </c:pt>
                <c:pt idx="1751">
                  <c:v>2.0083630277777775</c:v>
                </c:pt>
                <c:pt idx="1752">
                  <c:v>2.0083686111111114</c:v>
                </c:pt>
                <c:pt idx="1753">
                  <c:v>2.0083741666666666</c:v>
                </c:pt>
                <c:pt idx="1754">
                  <c:v>2.0083797222222222</c:v>
                </c:pt>
                <c:pt idx="1755">
                  <c:v>2.0083852777777778</c:v>
                </c:pt>
                <c:pt idx="1756">
                  <c:v>2.0083908333333333</c:v>
                </c:pt>
                <c:pt idx="1757">
                  <c:v>2.0083964166666668</c:v>
                </c:pt>
                <c:pt idx="1758">
                  <c:v>2.0084019722222219</c:v>
                </c:pt>
                <c:pt idx="1759">
                  <c:v>2.008407527777778</c:v>
                </c:pt>
                <c:pt idx="1760">
                  <c:v>2.0084130833333331</c:v>
                </c:pt>
                <c:pt idx="1761">
                  <c:v>2.0084186388888887</c:v>
                </c:pt>
                <c:pt idx="1762">
                  <c:v>2.0084241944444448</c:v>
                </c:pt>
                <c:pt idx="1763">
                  <c:v>2.0084297777777778</c:v>
                </c:pt>
                <c:pt idx="1764">
                  <c:v>2.0084353333333334</c:v>
                </c:pt>
                <c:pt idx="1765">
                  <c:v>2.0084408888888889</c:v>
                </c:pt>
                <c:pt idx="1766">
                  <c:v>2.0084464444444445</c:v>
                </c:pt>
                <c:pt idx="1767">
                  <c:v>2.0084518888888891</c:v>
                </c:pt>
                <c:pt idx="1768">
                  <c:v>2.0084574444444443</c:v>
                </c:pt>
                <c:pt idx="1769">
                  <c:v>2.0084629999999999</c:v>
                </c:pt>
                <c:pt idx="1770">
                  <c:v>2.0084685555555555</c:v>
                </c:pt>
                <c:pt idx="1771">
                  <c:v>2.0084741111111111</c:v>
                </c:pt>
                <c:pt idx="1772">
                  <c:v>2.0084796944444445</c:v>
                </c:pt>
                <c:pt idx="1773">
                  <c:v>2.0084852500000001</c:v>
                </c:pt>
                <c:pt idx="1774">
                  <c:v>2.0084908055555557</c:v>
                </c:pt>
                <c:pt idx="1775">
                  <c:v>2.0084963611111113</c:v>
                </c:pt>
                <c:pt idx="1776">
                  <c:v>2.0085019166666664</c:v>
                </c:pt>
                <c:pt idx="1777">
                  <c:v>2.0085075000000003</c:v>
                </c:pt>
                <c:pt idx="1778">
                  <c:v>2.0085130555555555</c:v>
                </c:pt>
                <c:pt idx="1779">
                  <c:v>2.0085186111111111</c:v>
                </c:pt>
                <c:pt idx="1780">
                  <c:v>2.0085241666666667</c:v>
                </c:pt>
                <c:pt idx="1781">
                  <c:v>2.0085297222222223</c:v>
                </c:pt>
                <c:pt idx="1782">
                  <c:v>2.0085353055555557</c:v>
                </c:pt>
                <c:pt idx="1783">
                  <c:v>2.0085408611111109</c:v>
                </c:pt>
                <c:pt idx="1784">
                  <c:v>2.0085464166666669</c:v>
                </c:pt>
                <c:pt idx="1785">
                  <c:v>2.008551972222222</c:v>
                </c:pt>
                <c:pt idx="1786">
                  <c:v>2.0085575277777776</c:v>
                </c:pt>
                <c:pt idx="1787">
                  <c:v>2.0085630833333337</c:v>
                </c:pt>
                <c:pt idx="1788">
                  <c:v>2.0085686666666667</c:v>
                </c:pt>
                <c:pt idx="1789">
                  <c:v>2.0085742222222223</c:v>
                </c:pt>
                <c:pt idx="1790">
                  <c:v>2.0085797777777779</c:v>
                </c:pt>
                <c:pt idx="1791">
                  <c:v>2.0085853333333334</c:v>
                </c:pt>
                <c:pt idx="1792">
                  <c:v>2.0085907777777776</c:v>
                </c:pt>
                <c:pt idx="1793">
                  <c:v>2.0085963333333332</c:v>
                </c:pt>
                <c:pt idx="1794">
                  <c:v>2.0086018888888888</c:v>
                </c:pt>
                <c:pt idx="1795">
                  <c:v>2.0086074444444444</c:v>
                </c:pt>
                <c:pt idx="1796">
                  <c:v>2.008613</c:v>
                </c:pt>
                <c:pt idx="1797">
                  <c:v>2.0086185833333334</c:v>
                </c:pt>
                <c:pt idx="1798">
                  <c:v>2.008624138888889</c:v>
                </c:pt>
                <c:pt idx="1799">
                  <c:v>2.0086296944444442</c:v>
                </c:pt>
                <c:pt idx="1800">
                  <c:v>2.0086352500000002</c:v>
                </c:pt>
                <c:pt idx="1801">
                  <c:v>2.0086408055555554</c:v>
                </c:pt>
                <c:pt idx="1802">
                  <c:v>2.0086463888888888</c:v>
                </c:pt>
                <c:pt idx="1803">
                  <c:v>2.0086519444444444</c:v>
                </c:pt>
                <c:pt idx="1804">
                  <c:v>2.0086575</c:v>
                </c:pt>
                <c:pt idx="1805">
                  <c:v>2.0086630555555556</c:v>
                </c:pt>
                <c:pt idx="1806">
                  <c:v>2.0086686111111112</c:v>
                </c:pt>
                <c:pt idx="1807">
                  <c:v>2.0086741944444446</c:v>
                </c:pt>
                <c:pt idx="1808">
                  <c:v>2.0086797499999998</c:v>
                </c:pt>
                <c:pt idx="1809">
                  <c:v>2.0086853055555554</c:v>
                </c:pt>
                <c:pt idx="1810">
                  <c:v>2.0086908611111109</c:v>
                </c:pt>
                <c:pt idx="1811">
                  <c:v>2.0086964166666665</c:v>
                </c:pt>
                <c:pt idx="1812">
                  <c:v>2.0087019722222221</c:v>
                </c:pt>
                <c:pt idx="1813">
                  <c:v>2.0087075555555556</c:v>
                </c:pt>
                <c:pt idx="1814">
                  <c:v>2.0087131111111112</c:v>
                </c:pt>
                <c:pt idx="1815">
                  <c:v>2.0087186666666668</c:v>
                </c:pt>
                <c:pt idx="1816">
                  <c:v>2.0087242222222219</c:v>
                </c:pt>
                <c:pt idx="1817">
                  <c:v>2.0087296666666665</c:v>
                </c:pt>
                <c:pt idx="1818">
                  <c:v>2.0087352222222221</c:v>
                </c:pt>
                <c:pt idx="1819">
                  <c:v>2.0087407777777777</c:v>
                </c:pt>
                <c:pt idx="1820">
                  <c:v>2.0087463333333333</c:v>
                </c:pt>
                <c:pt idx="1821">
                  <c:v>2.0087518888888889</c:v>
                </c:pt>
                <c:pt idx="1822">
                  <c:v>2.0087574722222223</c:v>
                </c:pt>
                <c:pt idx="1823">
                  <c:v>2.0087630277777779</c:v>
                </c:pt>
                <c:pt idx="1824">
                  <c:v>2.0087685833333331</c:v>
                </c:pt>
                <c:pt idx="1825">
                  <c:v>2.0087741388888891</c:v>
                </c:pt>
                <c:pt idx="1826">
                  <c:v>2.0087796944444443</c:v>
                </c:pt>
                <c:pt idx="1827">
                  <c:v>2.0087852777777777</c:v>
                </c:pt>
                <c:pt idx="1828">
                  <c:v>2.0087908333333333</c:v>
                </c:pt>
                <c:pt idx="1829">
                  <c:v>2.0087963888888889</c:v>
                </c:pt>
                <c:pt idx="1830">
                  <c:v>2.0088019444444445</c:v>
                </c:pt>
                <c:pt idx="1831">
                  <c:v>2.0088075000000001</c:v>
                </c:pt>
                <c:pt idx="1832">
                  <c:v>2.0088130833333335</c:v>
                </c:pt>
                <c:pt idx="1833">
                  <c:v>2.0088186388888887</c:v>
                </c:pt>
                <c:pt idx="1834">
                  <c:v>2.0088241944444443</c:v>
                </c:pt>
                <c:pt idx="1835">
                  <c:v>2.0088297499999999</c:v>
                </c:pt>
                <c:pt idx="1836">
                  <c:v>2.0088353055555555</c:v>
                </c:pt>
                <c:pt idx="1837">
                  <c:v>2.008840861111111</c:v>
                </c:pt>
                <c:pt idx="1838">
                  <c:v>2.0088464444444445</c:v>
                </c:pt>
                <c:pt idx="1839">
                  <c:v>2.0088520000000001</c:v>
                </c:pt>
                <c:pt idx="1840">
                  <c:v>2.0088575555555557</c:v>
                </c:pt>
                <c:pt idx="1841">
                  <c:v>2.0088631111111108</c:v>
                </c:pt>
                <c:pt idx="1842">
                  <c:v>2.0088685555555554</c:v>
                </c:pt>
                <c:pt idx="1843">
                  <c:v>2.008874111111111</c:v>
                </c:pt>
                <c:pt idx="1844">
                  <c:v>2.0088796666666666</c:v>
                </c:pt>
                <c:pt idx="1845">
                  <c:v>2.0088852222222222</c:v>
                </c:pt>
                <c:pt idx="1846">
                  <c:v>2.0088907777777778</c:v>
                </c:pt>
                <c:pt idx="1847">
                  <c:v>2.0088963611111113</c:v>
                </c:pt>
                <c:pt idx="1848">
                  <c:v>2.0089019166666668</c:v>
                </c:pt>
                <c:pt idx="1849">
                  <c:v>2.008907472222222</c:v>
                </c:pt>
                <c:pt idx="1850">
                  <c:v>2.008913027777778</c:v>
                </c:pt>
                <c:pt idx="1851">
                  <c:v>2.0089185833333332</c:v>
                </c:pt>
                <c:pt idx="1852">
                  <c:v>2.0089241666666666</c:v>
                </c:pt>
                <c:pt idx="1853">
                  <c:v>2.0089297222222222</c:v>
                </c:pt>
                <c:pt idx="1854">
                  <c:v>2.0089352777777778</c:v>
                </c:pt>
                <c:pt idx="1855">
                  <c:v>2.0089408333333334</c:v>
                </c:pt>
                <c:pt idx="1856">
                  <c:v>2.008946388888889</c:v>
                </c:pt>
                <c:pt idx="1857">
                  <c:v>2.0089519722222224</c:v>
                </c:pt>
                <c:pt idx="1858">
                  <c:v>2.0089575277777776</c:v>
                </c:pt>
                <c:pt idx="1859">
                  <c:v>2.0089630833333332</c:v>
                </c:pt>
                <c:pt idx="1860">
                  <c:v>2.0089686388888888</c:v>
                </c:pt>
                <c:pt idx="1861">
                  <c:v>2.0089741944444444</c:v>
                </c:pt>
                <c:pt idx="1862">
                  <c:v>2.00897975</c:v>
                </c:pt>
                <c:pt idx="1863">
                  <c:v>2.0089853333333334</c:v>
                </c:pt>
                <c:pt idx="1864">
                  <c:v>2.008990888888889</c:v>
                </c:pt>
                <c:pt idx="1865">
                  <c:v>2.0089964444444446</c:v>
                </c:pt>
                <c:pt idx="1866">
                  <c:v>2.0090019999999997</c:v>
                </c:pt>
                <c:pt idx="1867">
                  <c:v>2.0090074444444443</c:v>
                </c:pt>
                <c:pt idx="1868">
                  <c:v>2.0090129999999999</c:v>
                </c:pt>
                <c:pt idx="1869">
                  <c:v>2.0090185555555555</c:v>
                </c:pt>
                <c:pt idx="1870">
                  <c:v>2.0090241111111111</c:v>
                </c:pt>
                <c:pt idx="1871">
                  <c:v>2.0090296666666667</c:v>
                </c:pt>
                <c:pt idx="1872">
                  <c:v>2.0090352500000002</c:v>
                </c:pt>
                <c:pt idx="1873">
                  <c:v>2.0090408055555558</c:v>
                </c:pt>
                <c:pt idx="1874">
                  <c:v>2.0090463611111109</c:v>
                </c:pt>
                <c:pt idx="1875">
                  <c:v>2.0090519166666669</c:v>
                </c:pt>
                <c:pt idx="1876">
                  <c:v>2.0090574722222221</c:v>
                </c:pt>
                <c:pt idx="1877">
                  <c:v>2.0090630555555555</c:v>
                </c:pt>
                <c:pt idx="1878">
                  <c:v>2.0090686111111111</c:v>
                </c:pt>
                <c:pt idx="1879">
                  <c:v>2.0090741666666667</c:v>
                </c:pt>
                <c:pt idx="1880">
                  <c:v>2.0090797222222223</c:v>
                </c:pt>
                <c:pt idx="1881">
                  <c:v>2.0090852777777779</c:v>
                </c:pt>
                <c:pt idx="1882">
                  <c:v>2.0090908611111113</c:v>
                </c:pt>
                <c:pt idx="1883">
                  <c:v>2.0090964166666665</c:v>
                </c:pt>
                <c:pt idx="1884">
                  <c:v>2.0091019722222221</c:v>
                </c:pt>
                <c:pt idx="1885">
                  <c:v>2.0091075277777777</c:v>
                </c:pt>
                <c:pt idx="1886">
                  <c:v>2.0091130833333333</c:v>
                </c:pt>
                <c:pt idx="1887">
                  <c:v>2.0091186388888889</c:v>
                </c:pt>
                <c:pt idx="1888">
                  <c:v>2.0091242222222223</c:v>
                </c:pt>
                <c:pt idx="1889">
                  <c:v>2.0091297777777779</c:v>
                </c:pt>
                <c:pt idx="1890">
                  <c:v>2.0091353333333335</c:v>
                </c:pt>
                <c:pt idx="1891">
                  <c:v>2.0091408888888886</c:v>
                </c:pt>
                <c:pt idx="1892">
                  <c:v>2.0091463333333333</c:v>
                </c:pt>
                <c:pt idx="1893">
                  <c:v>2.0091518888888888</c:v>
                </c:pt>
                <c:pt idx="1894">
                  <c:v>2.0091574444444444</c:v>
                </c:pt>
                <c:pt idx="1895">
                  <c:v>2.009163</c:v>
                </c:pt>
                <c:pt idx="1896">
                  <c:v>2.0091685555555556</c:v>
                </c:pt>
                <c:pt idx="1897">
                  <c:v>2.0091741388888886</c:v>
                </c:pt>
                <c:pt idx="1898">
                  <c:v>2.0091796944444447</c:v>
                </c:pt>
                <c:pt idx="1899">
                  <c:v>2.0091852499999998</c:v>
                </c:pt>
                <c:pt idx="1900">
                  <c:v>2.0091908055555554</c:v>
                </c:pt>
                <c:pt idx="1901">
                  <c:v>2.009196361111111</c:v>
                </c:pt>
                <c:pt idx="1902">
                  <c:v>2.0092019444444444</c:v>
                </c:pt>
                <c:pt idx="1903">
                  <c:v>2.0092075</c:v>
                </c:pt>
                <c:pt idx="1904">
                  <c:v>2.0092130555555556</c:v>
                </c:pt>
                <c:pt idx="1905">
                  <c:v>2.0092186111111112</c:v>
                </c:pt>
                <c:pt idx="1906">
                  <c:v>2.0092241666666668</c:v>
                </c:pt>
                <c:pt idx="1907">
                  <c:v>2.0092297499999998</c:v>
                </c:pt>
                <c:pt idx="1908">
                  <c:v>2.0092353055555554</c:v>
                </c:pt>
                <c:pt idx="1909">
                  <c:v>2.009240861111111</c:v>
                </c:pt>
                <c:pt idx="1910">
                  <c:v>2.0092464166666666</c:v>
                </c:pt>
                <c:pt idx="1911">
                  <c:v>2.0092519722222222</c:v>
                </c:pt>
                <c:pt idx="1912">
                  <c:v>2.0092575277777778</c:v>
                </c:pt>
                <c:pt idx="1913">
                  <c:v>2.0092631111111112</c:v>
                </c:pt>
                <c:pt idx="1914">
                  <c:v>2.0092686666666664</c:v>
                </c:pt>
                <c:pt idx="1915">
                  <c:v>2.0092742222222224</c:v>
                </c:pt>
                <c:pt idx="1916">
                  <c:v>2.0092797777777776</c:v>
                </c:pt>
                <c:pt idx="1917">
                  <c:v>2.0092852222222222</c:v>
                </c:pt>
                <c:pt idx="1918">
                  <c:v>2.0092907777777778</c:v>
                </c:pt>
                <c:pt idx="1919">
                  <c:v>2.0092963333333334</c:v>
                </c:pt>
                <c:pt idx="1920">
                  <c:v>2.0093018888888889</c:v>
                </c:pt>
                <c:pt idx="1921">
                  <c:v>2.0093074444444445</c:v>
                </c:pt>
                <c:pt idx="1922">
                  <c:v>2.0093130277777775</c:v>
                </c:pt>
                <c:pt idx="1923">
                  <c:v>2.0093185833333336</c:v>
                </c:pt>
                <c:pt idx="1924">
                  <c:v>2.0093241388888887</c:v>
                </c:pt>
                <c:pt idx="1925">
                  <c:v>2.0093296944444443</c:v>
                </c:pt>
                <c:pt idx="1926">
                  <c:v>2.0093352499999999</c:v>
                </c:pt>
                <c:pt idx="1927">
                  <c:v>2.0093408333333334</c:v>
                </c:pt>
                <c:pt idx="1928">
                  <c:v>2.0093463888888889</c:v>
                </c:pt>
                <c:pt idx="1929">
                  <c:v>2.0093519444444445</c:v>
                </c:pt>
                <c:pt idx="1930">
                  <c:v>2.0093575000000001</c:v>
                </c:pt>
                <c:pt idx="1931">
                  <c:v>2.0093630555555557</c:v>
                </c:pt>
                <c:pt idx="1932">
                  <c:v>2.0093686388888887</c:v>
                </c:pt>
                <c:pt idx="1933">
                  <c:v>2.0093741944444443</c:v>
                </c:pt>
                <c:pt idx="1934">
                  <c:v>2.0093797499999999</c:v>
                </c:pt>
                <c:pt idx="1935">
                  <c:v>2.0093853055555555</c:v>
                </c:pt>
                <c:pt idx="1936">
                  <c:v>2.0093908611111111</c:v>
                </c:pt>
                <c:pt idx="1937">
                  <c:v>2.0093964166666667</c:v>
                </c:pt>
                <c:pt idx="1938">
                  <c:v>2.0094020000000001</c:v>
                </c:pt>
                <c:pt idx="1939">
                  <c:v>2.0094075555555553</c:v>
                </c:pt>
                <c:pt idx="1940">
                  <c:v>2.0094131111111113</c:v>
                </c:pt>
                <c:pt idx="1941">
                  <c:v>2.0094186666666665</c:v>
                </c:pt>
                <c:pt idx="1942">
                  <c:v>2.0094241111111111</c:v>
                </c:pt>
                <c:pt idx="1943">
                  <c:v>2.0094296666666667</c:v>
                </c:pt>
                <c:pt idx="1944">
                  <c:v>2.0094352222222223</c:v>
                </c:pt>
                <c:pt idx="1945">
                  <c:v>2.0094407777777779</c:v>
                </c:pt>
                <c:pt idx="1946">
                  <c:v>2.0094463333333334</c:v>
                </c:pt>
                <c:pt idx="1947">
                  <c:v>2.0094519166666664</c:v>
                </c:pt>
                <c:pt idx="1948">
                  <c:v>2.0094574722222225</c:v>
                </c:pt>
                <c:pt idx="1949">
                  <c:v>2.0094630277777776</c:v>
                </c:pt>
                <c:pt idx="1950">
                  <c:v>2.0094685833333332</c:v>
                </c:pt>
                <c:pt idx="1951">
                  <c:v>2.0094741388888888</c:v>
                </c:pt>
                <c:pt idx="1952">
                  <c:v>2.0094797222222223</c:v>
                </c:pt>
                <c:pt idx="1953">
                  <c:v>2.0094852777777779</c:v>
                </c:pt>
                <c:pt idx="1954">
                  <c:v>2.0094908333333334</c:v>
                </c:pt>
                <c:pt idx="1955">
                  <c:v>2.009496388888889</c:v>
                </c:pt>
                <c:pt idx="1956">
                  <c:v>2.0095019444444446</c:v>
                </c:pt>
                <c:pt idx="1957">
                  <c:v>2.0095075277777776</c:v>
                </c:pt>
                <c:pt idx="1958">
                  <c:v>2.0095130833333332</c:v>
                </c:pt>
                <c:pt idx="1959">
                  <c:v>2.0095186388888888</c:v>
                </c:pt>
                <c:pt idx="1960">
                  <c:v>2.0095241944444444</c:v>
                </c:pt>
                <c:pt idx="1961">
                  <c:v>2.00952975</c:v>
                </c:pt>
                <c:pt idx="1962">
                  <c:v>2.0095353055555556</c:v>
                </c:pt>
                <c:pt idx="1963">
                  <c:v>2.009540888888889</c:v>
                </c:pt>
                <c:pt idx="1964">
                  <c:v>2.0095464444444442</c:v>
                </c:pt>
                <c:pt idx="1965">
                  <c:v>2.0095520000000002</c:v>
                </c:pt>
                <c:pt idx="1966">
                  <c:v>2.0095575555555554</c:v>
                </c:pt>
                <c:pt idx="1967">
                  <c:v>2.009563</c:v>
                </c:pt>
                <c:pt idx="1968">
                  <c:v>2.0095685555555556</c:v>
                </c:pt>
                <c:pt idx="1969">
                  <c:v>2.0095741111111112</c:v>
                </c:pt>
                <c:pt idx="1970">
                  <c:v>2.0095796666666668</c:v>
                </c:pt>
                <c:pt idx="1971">
                  <c:v>2.0095852222222224</c:v>
                </c:pt>
                <c:pt idx="1972">
                  <c:v>2.0095908055555554</c:v>
                </c:pt>
                <c:pt idx="1973">
                  <c:v>2.0095963611111114</c:v>
                </c:pt>
                <c:pt idx="1974">
                  <c:v>2.0096019166666665</c:v>
                </c:pt>
                <c:pt idx="1975">
                  <c:v>2.0096074722222221</c:v>
                </c:pt>
                <c:pt idx="1976">
                  <c:v>2.0096130277777777</c:v>
                </c:pt>
                <c:pt idx="1977">
                  <c:v>2.0096186111111112</c:v>
                </c:pt>
                <c:pt idx="1978">
                  <c:v>2.0096241666666668</c:v>
                </c:pt>
                <c:pt idx="1979">
                  <c:v>2.0096297222222224</c:v>
                </c:pt>
                <c:pt idx="1980">
                  <c:v>2.009635277777778</c:v>
                </c:pt>
                <c:pt idx="1981">
                  <c:v>2.0096408333333335</c:v>
                </c:pt>
                <c:pt idx="1982">
                  <c:v>2.0096464166666665</c:v>
                </c:pt>
                <c:pt idx="1983">
                  <c:v>2.0096519722222221</c:v>
                </c:pt>
                <c:pt idx="1984">
                  <c:v>2.0096575277777777</c:v>
                </c:pt>
                <c:pt idx="1985">
                  <c:v>2.0096630833333333</c:v>
                </c:pt>
                <c:pt idx="1986">
                  <c:v>2.0096686388888889</c:v>
                </c:pt>
                <c:pt idx="1987">
                  <c:v>2.0096741944444445</c:v>
                </c:pt>
                <c:pt idx="1988">
                  <c:v>2.009679777777778</c:v>
                </c:pt>
                <c:pt idx="1989">
                  <c:v>2.0096853333333331</c:v>
                </c:pt>
                <c:pt idx="1990">
                  <c:v>2.0096908888888891</c:v>
                </c:pt>
                <c:pt idx="1991">
                  <c:v>2.0096964444444443</c:v>
                </c:pt>
                <c:pt idx="1992">
                  <c:v>2.0097018888888889</c:v>
                </c:pt>
                <c:pt idx="1993">
                  <c:v>2.0097074444444445</c:v>
                </c:pt>
                <c:pt idx="1994">
                  <c:v>2.0097130000000001</c:v>
                </c:pt>
                <c:pt idx="1995">
                  <c:v>2.0097185555555557</c:v>
                </c:pt>
                <c:pt idx="1996">
                  <c:v>2.0097241111111113</c:v>
                </c:pt>
                <c:pt idx="1997">
                  <c:v>2.0097296944444443</c:v>
                </c:pt>
                <c:pt idx="1998">
                  <c:v>2.0097352499999999</c:v>
                </c:pt>
                <c:pt idx="1999">
                  <c:v>2.0097408055555555</c:v>
                </c:pt>
                <c:pt idx="2000">
                  <c:v>2.009746361111111</c:v>
                </c:pt>
                <c:pt idx="2001">
                  <c:v>2.0097519166666666</c:v>
                </c:pt>
                <c:pt idx="2002">
                  <c:v>2.0097575000000001</c:v>
                </c:pt>
                <c:pt idx="2003">
                  <c:v>2.0097630555555557</c:v>
                </c:pt>
                <c:pt idx="2004">
                  <c:v>2.0097686111111113</c:v>
                </c:pt>
                <c:pt idx="2005">
                  <c:v>2.0097741666666664</c:v>
                </c:pt>
                <c:pt idx="2006">
                  <c:v>2.0097797222222225</c:v>
                </c:pt>
                <c:pt idx="2007">
                  <c:v>2.0097853055555555</c:v>
                </c:pt>
                <c:pt idx="2008">
                  <c:v>2.009790861111111</c:v>
                </c:pt>
                <c:pt idx="2009">
                  <c:v>2.0097964166666666</c:v>
                </c:pt>
                <c:pt idx="2010">
                  <c:v>2.0098019722222222</c:v>
                </c:pt>
                <c:pt idx="2011">
                  <c:v>2.0098075277777778</c:v>
                </c:pt>
                <c:pt idx="2012">
                  <c:v>2.0098130833333334</c:v>
                </c:pt>
                <c:pt idx="2013">
                  <c:v>2.0098186666666669</c:v>
                </c:pt>
                <c:pt idx="2014">
                  <c:v>2.009824222222222</c:v>
                </c:pt>
                <c:pt idx="2015">
                  <c:v>2.0098297777777776</c:v>
                </c:pt>
                <c:pt idx="2016">
                  <c:v>2.0098353333333332</c:v>
                </c:pt>
                <c:pt idx="2017">
                  <c:v>2.0098407777777778</c:v>
                </c:pt>
                <c:pt idx="2018">
                  <c:v>2.0098463333333334</c:v>
                </c:pt>
                <c:pt idx="2019">
                  <c:v>2.009851888888889</c:v>
                </c:pt>
                <c:pt idx="2020">
                  <c:v>2.0098574444444441</c:v>
                </c:pt>
                <c:pt idx="2021">
                  <c:v>2.0098630000000002</c:v>
                </c:pt>
                <c:pt idx="2022">
                  <c:v>2.0098685833333332</c:v>
                </c:pt>
                <c:pt idx="2023">
                  <c:v>2.0098741388888888</c:v>
                </c:pt>
                <c:pt idx="2024">
                  <c:v>2.0098796944444444</c:v>
                </c:pt>
                <c:pt idx="2025">
                  <c:v>2.00988525</c:v>
                </c:pt>
                <c:pt idx="2026">
                  <c:v>2.0098908055555555</c:v>
                </c:pt>
                <c:pt idx="2027">
                  <c:v>2.009896388888889</c:v>
                </c:pt>
                <c:pt idx="2028">
                  <c:v>2.0099019444444446</c:v>
                </c:pt>
                <c:pt idx="2029">
                  <c:v>2.0099075000000002</c:v>
                </c:pt>
                <c:pt idx="2030">
                  <c:v>2.0099130555555553</c:v>
                </c:pt>
                <c:pt idx="2031">
                  <c:v>2.0099186111111114</c:v>
                </c:pt>
                <c:pt idx="2032">
                  <c:v>2.0099241944444444</c:v>
                </c:pt>
                <c:pt idx="2033">
                  <c:v>2.00992975</c:v>
                </c:pt>
                <c:pt idx="2034">
                  <c:v>2.0099353055555556</c:v>
                </c:pt>
                <c:pt idx="2035">
                  <c:v>2.0099408611111111</c:v>
                </c:pt>
                <c:pt idx="2036">
                  <c:v>2.0099464166666667</c:v>
                </c:pt>
                <c:pt idx="2037">
                  <c:v>2.0099519722222223</c:v>
                </c:pt>
                <c:pt idx="2038">
                  <c:v>2.0099575555555558</c:v>
                </c:pt>
                <c:pt idx="2039">
                  <c:v>2.0099631111111109</c:v>
                </c:pt>
                <c:pt idx="2040">
                  <c:v>2.0099686666666665</c:v>
                </c:pt>
                <c:pt idx="2041">
                  <c:v>2.0099742222222221</c:v>
                </c:pt>
                <c:pt idx="2042">
                  <c:v>2.0099796666666667</c:v>
                </c:pt>
                <c:pt idx="2043">
                  <c:v>2.0099852222222223</c:v>
                </c:pt>
                <c:pt idx="2044">
                  <c:v>2.0099907777777779</c:v>
                </c:pt>
                <c:pt idx="2045">
                  <c:v>2.0099963333333331</c:v>
                </c:pt>
                <c:pt idx="2046">
                  <c:v>2.0100018888888891</c:v>
                </c:pt>
                <c:pt idx="2047">
                  <c:v>2.0100074722222221</c:v>
                </c:pt>
                <c:pt idx="2048">
                  <c:v>2.0100130277777777</c:v>
                </c:pt>
                <c:pt idx="2049">
                  <c:v>2.0100185833333333</c:v>
                </c:pt>
                <c:pt idx="2050">
                  <c:v>2.0100241388888889</c:v>
                </c:pt>
                <c:pt idx="2051">
                  <c:v>2.0100296944444445</c:v>
                </c:pt>
                <c:pt idx="2052">
                  <c:v>2.0100352777777779</c:v>
                </c:pt>
                <c:pt idx="2053">
                  <c:v>2.0100408333333335</c:v>
                </c:pt>
                <c:pt idx="2054">
                  <c:v>2.0100463888888891</c:v>
                </c:pt>
                <c:pt idx="2055">
                  <c:v>2.0100519444444442</c:v>
                </c:pt>
                <c:pt idx="2056">
                  <c:v>2.0100575000000003</c:v>
                </c:pt>
                <c:pt idx="2057">
                  <c:v>2.0100630833333333</c:v>
                </c:pt>
                <c:pt idx="2058">
                  <c:v>2.0100686388888889</c:v>
                </c:pt>
                <c:pt idx="2059">
                  <c:v>2.0100741944444445</c:v>
                </c:pt>
                <c:pt idx="2060">
                  <c:v>2.0100797500000001</c:v>
                </c:pt>
                <c:pt idx="2061">
                  <c:v>2.0100853055555556</c:v>
                </c:pt>
                <c:pt idx="2062">
                  <c:v>2.0100908611111112</c:v>
                </c:pt>
                <c:pt idx="2063">
                  <c:v>2.0100964444444447</c:v>
                </c:pt>
                <c:pt idx="2064">
                  <c:v>2.0101019999999998</c:v>
                </c:pt>
                <c:pt idx="2065">
                  <c:v>2.0101075555555554</c:v>
                </c:pt>
                <c:pt idx="2066">
                  <c:v>2.010113111111111</c:v>
                </c:pt>
                <c:pt idx="2067">
                  <c:v>2.0101185555555556</c:v>
                </c:pt>
                <c:pt idx="2068">
                  <c:v>2.0101241111111112</c:v>
                </c:pt>
                <c:pt idx="2069">
                  <c:v>2.0101296666666668</c:v>
                </c:pt>
                <c:pt idx="2070">
                  <c:v>2.010135222222222</c:v>
                </c:pt>
                <c:pt idx="2071">
                  <c:v>2.010140777777778</c:v>
                </c:pt>
                <c:pt idx="2072">
                  <c:v>2.010146361111111</c:v>
                </c:pt>
                <c:pt idx="2073">
                  <c:v>2.0101519166666666</c:v>
                </c:pt>
                <c:pt idx="2074">
                  <c:v>2.0101574722222222</c:v>
                </c:pt>
                <c:pt idx="2075">
                  <c:v>2.0101630277777778</c:v>
                </c:pt>
                <c:pt idx="2076">
                  <c:v>2.0101685833333334</c:v>
                </c:pt>
                <c:pt idx="2077">
                  <c:v>2.0101741666666668</c:v>
                </c:pt>
                <c:pt idx="2078">
                  <c:v>2.0101797222222224</c:v>
                </c:pt>
                <c:pt idx="2079">
                  <c:v>2.010185277777778</c:v>
                </c:pt>
                <c:pt idx="2080">
                  <c:v>2.0101908333333331</c:v>
                </c:pt>
                <c:pt idx="2081">
                  <c:v>2.0101939444444445</c:v>
                </c:pt>
                <c:pt idx="2082">
                  <c:v>2.0101942222222222</c:v>
                </c:pt>
                <c:pt idx="2083">
                  <c:v>2.0101944999999999</c:v>
                </c:pt>
                <c:pt idx="2084">
                  <c:v>2.0185278333333332</c:v>
                </c:pt>
                <c:pt idx="2085">
                  <c:v>2.0268611666666669</c:v>
                </c:pt>
                <c:pt idx="2086">
                  <c:v>2.0351945000000002</c:v>
                </c:pt>
                <c:pt idx="2087">
                  <c:v>2.0435278333333335</c:v>
                </c:pt>
                <c:pt idx="2088">
                  <c:v>2.0518611666666668</c:v>
                </c:pt>
                <c:pt idx="2089">
                  <c:v>2.0601945000000002</c:v>
                </c:pt>
                <c:pt idx="2090">
                  <c:v>2.0685278333333335</c:v>
                </c:pt>
                <c:pt idx="2091">
                  <c:v>2.0768611666666668</c:v>
                </c:pt>
                <c:pt idx="2092">
                  <c:v>2.0851945000000001</c:v>
                </c:pt>
                <c:pt idx="2093">
                  <c:v>2.0935278333333334</c:v>
                </c:pt>
                <c:pt idx="2094">
                  <c:v>2.1018611666666667</c:v>
                </c:pt>
                <c:pt idx="2095">
                  <c:v>2.1101945</c:v>
                </c:pt>
                <c:pt idx="2096">
                  <c:v>2.1185278333333333</c:v>
                </c:pt>
                <c:pt idx="2097">
                  <c:v>2.1268611666666666</c:v>
                </c:pt>
                <c:pt idx="2098">
                  <c:v>2.1351944999999999</c:v>
                </c:pt>
                <c:pt idx="2099">
                  <c:v>2.1435278333333332</c:v>
                </c:pt>
                <c:pt idx="2100">
                  <c:v>2.1518611666666669</c:v>
                </c:pt>
                <c:pt idx="2101">
                  <c:v>2.1601945000000002</c:v>
                </c:pt>
                <c:pt idx="2102">
                  <c:v>2.1685278333333335</c:v>
                </c:pt>
                <c:pt idx="2103">
                  <c:v>2.1768611666666668</c:v>
                </c:pt>
                <c:pt idx="2104">
                  <c:v>2.1851945000000002</c:v>
                </c:pt>
                <c:pt idx="2105">
                  <c:v>2.1935278333333335</c:v>
                </c:pt>
                <c:pt idx="2106">
                  <c:v>2.2018611666666668</c:v>
                </c:pt>
                <c:pt idx="2107">
                  <c:v>2.2101945000000001</c:v>
                </c:pt>
                <c:pt idx="2108">
                  <c:v>2.2185278333333334</c:v>
                </c:pt>
                <c:pt idx="2109">
                  <c:v>2.2268611666666667</c:v>
                </c:pt>
                <c:pt idx="2110">
                  <c:v>2.2351945</c:v>
                </c:pt>
                <c:pt idx="2111">
                  <c:v>2.2435278333333333</c:v>
                </c:pt>
                <c:pt idx="2112">
                  <c:v>2.2518611666666666</c:v>
                </c:pt>
                <c:pt idx="2113">
                  <c:v>2.2601944999999999</c:v>
                </c:pt>
                <c:pt idx="2114">
                  <c:v>2.2685278333333332</c:v>
                </c:pt>
                <c:pt idx="2115">
                  <c:v>2.2768611666666665</c:v>
                </c:pt>
                <c:pt idx="2116">
                  <c:v>2.2851944999999998</c:v>
                </c:pt>
                <c:pt idx="2117">
                  <c:v>2.2935278333333331</c:v>
                </c:pt>
                <c:pt idx="2118">
                  <c:v>2.3018611666666664</c:v>
                </c:pt>
                <c:pt idx="2119">
                  <c:v>2.3101944999999997</c:v>
                </c:pt>
                <c:pt idx="2120">
                  <c:v>2.318527833333333</c:v>
                </c:pt>
                <c:pt idx="2121">
                  <c:v>2.3268611666666663</c:v>
                </c:pt>
                <c:pt idx="2122">
                  <c:v>2.3351944999999996</c:v>
                </c:pt>
                <c:pt idx="2123">
                  <c:v>2.3435278333333329</c:v>
                </c:pt>
                <c:pt idx="2124">
                  <c:v>2.3518611666666667</c:v>
                </c:pt>
                <c:pt idx="2125">
                  <c:v>2.3601945</c:v>
                </c:pt>
                <c:pt idx="2126">
                  <c:v>2.3685278333333333</c:v>
                </c:pt>
                <c:pt idx="2127">
                  <c:v>2.3768611666666666</c:v>
                </c:pt>
                <c:pt idx="2128">
                  <c:v>2.3851944999999999</c:v>
                </c:pt>
                <c:pt idx="2129">
                  <c:v>2.3935278333333332</c:v>
                </c:pt>
                <c:pt idx="2130">
                  <c:v>2.4018611666666665</c:v>
                </c:pt>
                <c:pt idx="2131">
                  <c:v>2.4101944999999998</c:v>
                </c:pt>
                <c:pt idx="2132">
                  <c:v>2.4185278333333331</c:v>
                </c:pt>
                <c:pt idx="2133">
                  <c:v>2.4268611666666664</c:v>
                </c:pt>
                <c:pt idx="2134">
                  <c:v>2.4351944999999997</c:v>
                </c:pt>
                <c:pt idx="2135">
                  <c:v>2.443527833333333</c:v>
                </c:pt>
                <c:pt idx="2136">
                  <c:v>2.4518611666666663</c:v>
                </c:pt>
                <c:pt idx="2137">
                  <c:v>2.4601944999999996</c:v>
                </c:pt>
                <c:pt idx="2138">
                  <c:v>2.4685278333333329</c:v>
                </c:pt>
                <c:pt idx="2139">
                  <c:v>2.4768611666666667</c:v>
                </c:pt>
                <c:pt idx="2140">
                  <c:v>2.4851945</c:v>
                </c:pt>
                <c:pt idx="2141">
                  <c:v>2.4935278333333333</c:v>
                </c:pt>
                <c:pt idx="2142">
                  <c:v>2.5018611666666666</c:v>
                </c:pt>
                <c:pt idx="2143">
                  <c:v>2.5101944999999999</c:v>
                </c:pt>
                <c:pt idx="2144">
                  <c:v>2.5185278333333332</c:v>
                </c:pt>
                <c:pt idx="2145">
                  <c:v>2.5268611666666665</c:v>
                </c:pt>
                <c:pt idx="2146">
                  <c:v>2.5351944999999998</c:v>
                </c:pt>
                <c:pt idx="2147">
                  <c:v>2.5435278333333331</c:v>
                </c:pt>
                <c:pt idx="2148">
                  <c:v>2.5518611666666664</c:v>
                </c:pt>
                <c:pt idx="2149">
                  <c:v>2.5601944999999997</c:v>
                </c:pt>
                <c:pt idx="2150">
                  <c:v>2.568527833333333</c:v>
                </c:pt>
                <c:pt idx="2151">
                  <c:v>2.5768611666666663</c:v>
                </c:pt>
                <c:pt idx="2152">
                  <c:v>2.5851944999999996</c:v>
                </c:pt>
                <c:pt idx="2153">
                  <c:v>2.5935278333333329</c:v>
                </c:pt>
                <c:pt idx="2154">
                  <c:v>2.6018611666666667</c:v>
                </c:pt>
                <c:pt idx="2155">
                  <c:v>2.6101945</c:v>
                </c:pt>
                <c:pt idx="2156">
                  <c:v>2.6185278333333333</c:v>
                </c:pt>
                <c:pt idx="2157">
                  <c:v>2.6268611666666666</c:v>
                </c:pt>
                <c:pt idx="2158">
                  <c:v>2.6351944999999999</c:v>
                </c:pt>
                <c:pt idx="2159">
                  <c:v>2.6435278333333332</c:v>
                </c:pt>
                <c:pt idx="2160">
                  <c:v>2.6518611666666665</c:v>
                </c:pt>
                <c:pt idx="2161">
                  <c:v>2.6601944999999998</c:v>
                </c:pt>
                <c:pt idx="2162">
                  <c:v>2.6685278333333331</c:v>
                </c:pt>
                <c:pt idx="2163">
                  <c:v>2.6768611666666664</c:v>
                </c:pt>
                <c:pt idx="2164">
                  <c:v>2.6851944999999997</c:v>
                </c:pt>
                <c:pt idx="2165">
                  <c:v>2.693527833333333</c:v>
                </c:pt>
                <c:pt idx="2166">
                  <c:v>2.7018611666666663</c:v>
                </c:pt>
                <c:pt idx="2167">
                  <c:v>2.7101944999999996</c:v>
                </c:pt>
                <c:pt idx="2168">
                  <c:v>2.7185278333333329</c:v>
                </c:pt>
                <c:pt idx="2169">
                  <c:v>2.7268611666666667</c:v>
                </c:pt>
                <c:pt idx="2170">
                  <c:v>2.7351945</c:v>
                </c:pt>
                <c:pt idx="2171">
                  <c:v>2.7435278333333333</c:v>
                </c:pt>
                <c:pt idx="2172">
                  <c:v>2.7518611666666666</c:v>
                </c:pt>
                <c:pt idx="2173">
                  <c:v>2.7601944999999999</c:v>
                </c:pt>
                <c:pt idx="2174">
                  <c:v>2.7685278333333332</c:v>
                </c:pt>
                <c:pt idx="2175">
                  <c:v>2.7768611666666665</c:v>
                </c:pt>
                <c:pt idx="2176">
                  <c:v>2.7851944999999998</c:v>
                </c:pt>
                <c:pt idx="2177">
                  <c:v>2.7935278333333331</c:v>
                </c:pt>
                <c:pt idx="2178">
                  <c:v>2.8018611666666664</c:v>
                </c:pt>
                <c:pt idx="2179">
                  <c:v>2.8101944999999997</c:v>
                </c:pt>
                <c:pt idx="2180">
                  <c:v>2.818527833333333</c:v>
                </c:pt>
                <c:pt idx="2181">
                  <c:v>2.8268611666666663</c:v>
                </c:pt>
                <c:pt idx="2182">
                  <c:v>2.8351944999999996</c:v>
                </c:pt>
                <c:pt idx="2183">
                  <c:v>2.8435278333333329</c:v>
                </c:pt>
                <c:pt idx="2184">
                  <c:v>2.8518611666666667</c:v>
                </c:pt>
                <c:pt idx="2185">
                  <c:v>2.8601945</c:v>
                </c:pt>
                <c:pt idx="2186">
                  <c:v>2.8685278333333333</c:v>
                </c:pt>
                <c:pt idx="2187">
                  <c:v>2.8768611666666666</c:v>
                </c:pt>
                <c:pt idx="2188">
                  <c:v>2.8851944999999999</c:v>
                </c:pt>
                <c:pt idx="2189">
                  <c:v>2.8935278333333332</c:v>
                </c:pt>
                <c:pt idx="2190">
                  <c:v>2.9018611666666665</c:v>
                </c:pt>
                <c:pt idx="2191">
                  <c:v>2.9101944999999998</c:v>
                </c:pt>
                <c:pt idx="2192">
                  <c:v>2.9185278333333331</c:v>
                </c:pt>
                <c:pt idx="2193">
                  <c:v>2.9268611666666664</c:v>
                </c:pt>
                <c:pt idx="2194">
                  <c:v>2.9351944999999997</c:v>
                </c:pt>
                <c:pt idx="2195">
                  <c:v>2.943527833333333</c:v>
                </c:pt>
                <c:pt idx="2196">
                  <c:v>2.9518611666666663</c:v>
                </c:pt>
                <c:pt idx="2197">
                  <c:v>2.9601944999999996</c:v>
                </c:pt>
                <c:pt idx="2198">
                  <c:v>2.9685278333333329</c:v>
                </c:pt>
                <c:pt idx="2199">
                  <c:v>2.9768611666666667</c:v>
                </c:pt>
                <c:pt idx="2200">
                  <c:v>2.9851945</c:v>
                </c:pt>
                <c:pt idx="2201">
                  <c:v>2.9935278333333333</c:v>
                </c:pt>
                <c:pt idx="2202">
                  <c:v>3.0018611666666666</c:v>
                </c:pt>
                <c:pt idx="2203">
                  <c:v>3.0101942222222218</c:v>
                </c:pt>
                <c:pt idx="2204">
                  <c:v>3.0101944999999999</c:v>
                </c:pt>
                <c:pt idx="2205">
                  <c:v>3.0101977500000001</c:v>
                </c:pt>
                <c:pt idx="2206">
                  <c:v>3.0102034444444445</c:v>
                </c:pt>
                <c:pt idx="2207">
                  <c:v>3.0102088888888892</c:v>
                </c:pt>
                <c:pt idx="2208">
                  <c:v>3.0102145833333331</c:v>
                </c:pt>
                <c:pt idx="2209">
                  <c:v>3.0102199999999999</c:v>
                </c:pt>
                <c:pt idx="2210">
                  <c:v>3.0102254166666667</c:v>
                </c:pt>
                <c:pt idx="2211">
                  <c:v>3.0102311111111111</c:v>
                </c:pt>
                <c:pt idx="2212">
                  <c:v>3.0102365555555557</c:v>
                </c:pt>
                <c:pt idx="2213">
                  <c:v>3.0102422500000001</c:v>
                </c:pt>
                <c:pt idx="2214">
                  <c:v>3.0102476666666669</c:v>
                </c:pt>
                <c:pt idx="2215">
                  <c:v>3.0102533611111109</c:v>
                </c:pt>
                <c:pt idx="2216">
                  <c:v>3.0102587777777776</c:v>
                </c:pt>
                <c:pt idx="2217">
                  <c:v>3.0102644722222225</c:v>
                </c:pt>
                <c:pt idx="2218">
                  <c:v>3.0102699166666667</c:v>
                </c:pt>
                <c:pt idx="2219">
                  <c:v>3.0102756111111111</c:v>
                </c:pt>
                <c:pt idx="2220">
                  <c:v>3.0102810277777774</c:v>
                </c:pt>
                <c:pt idx="2221">
                  <c:v>3.0102867222222223</c:v>
                </c:pt>
                <c:pt idx="2222">
                  <c:v>3.0102921666666664</c:v>
                </c:pt>
                <c:pt idx="2223">
                  <c:v>3.0102978611111109</c:v>
                </c:pt>
                <c:pt idx="2224">
                  <c:v>3.0103032777777776</c:v>
                </c:pt>
                <c:pt idx="2225">
                  <c:v>3.0103089722222225</c:v>
                </c:pt>
                <c:pt idx="2226">
                  <c:v>3.0103143888888888</c:v>
                </c:pt>
                <c:pt idx="2227">
                  <c:v>3.0103200833333332</c:v>
                </c:pt>
                <c:pt idx="2228">
                  <c:v>3.0103255277777774</c:v>
                </c:pt>
                <c:pt idx="2229">
                  <c:v>3.0103312222222223</c:v>
                </c:pt>
                <c:pt idx="2230">
                  <c:v>3.010336638888889</c:v>
                </c:pt>
                <c:pt idx="2231">
                  <c:v>3.0103423333333335</c:v>
                </c:pt>
                <c:pt idx="2232">
                  <c:v>3.0103477777777781</c:v>
                </c:pt>
                <c:pt idx="2233">
                  <c:v>3.010353472222222</c:v>
                </c:pt>
                <c:pt idx="2234">
                  <c:v>3.0103588888888888</c:v>
                </c:pt>
                <c:pt idx="2235">
                  <c:v>3.0103643055555556</c:v>
                </c:pt>
                <c:pt idx="2236">
                  <c:v>3.01037</c:v>
                </c:pt>
                <c:pt idx="2237">
                  <c:v>3.0103754444444446</c:v>
                </c:pt>
                <c:pt idx="2238">
                  <c:v>3.010381138888889</c:v>
                </c:pt>
                <c:pt idx="2239">
                  <c:v>3.0103865555555558</c:v>
                </c:pt>
                <c:pt idx="2240">
                  <c:v>3.0103922499999998</c:v>
                </c:pt>
                <c:pt idx="2241">
                  <c:v>3.0103976666666665</c:v>
                </c:pt>
                <c:pt idx="2242">
                  <c:v>3.0104033611111114</c:v>
                </c:pt>
                <c:pt idx="2243">
                  <c:v>3.0104088055555556</c:v>
                </c:pt>
                <c:pt idx="2244">
                  <c:v>3.0104145</c:v>
                </c:pt>
                <c:pt idx="2245">
                  <c:v>3.0104199166666663</c:v>
                </c:pt>
                <c:pt idx="2246">
                  <c:v>3.0104256111111112</c:v>
                </c:pt>
                <c:pt idx="2247">
                  <c:v>3.0104310555555553</c:v>
                </c:pt>
                <c:pt idx="2248">
                  <c:v>3.0104367499999998</c:v>
                </c:pt>
                <c:pt idx="2249">
                  <c:v>3.0104421666666665</c:v>
                </c:pt>
                <c:pt idx="2250">
                  <c:v>3.0104478611111114</c:v>
                </c:pt>
                <c:pt idx="2251">
                  <c:v>3.0104532777777777</c:v>
                </c:pt>
                <c:pt idx="2252">
                  <c:v>3.0104589722222221</c:v>
                </c:pt>
                <c:pt idx="2253">
                  <c:v>3.0104644166666663</c:v>
                </c:pt>
                <c:pt idx="2254">
                  <c:v>3.0104701111111112</c:v>
                </c:pt>
                <c:pt idx="2255">
                  <c:v>3.0104755277777779</c:v>
                </c:pt>
                <c:pt idx="2256">
                  <c:v>3.0104812222222224</c:v>
                </c:pt>
                <c:pt idx="2257">
                  <c:v>3.010486666666667</c:v>
                </c:pt>
                <c:pt idx="2258">
                  <c:v>3.010492361111111</c:v>
                </c:pt>
                <c:pt idx="2259">
                  <c:v>3.0104977777777777</c:v>
                </c:pt>
                <c:pt idx="2260">
                  <c:v>3.0105031944444445</c:v>
                </c:pt>
                <c:pt idx="2261">
                  <c:v>3.0105088888888889</c:v>
                </c:pt>
                <c:pt idx="2262">
                  <c:v>3.0105143333333335</c:v>
                </c:pt>
                <c:pt idx="2263">
                  <c:v>3.0105200277777779</c:v>
                </c:pt>
                <c:pt idx="2264">
                  <c:v>3.0105254444444447</c:v>
                </c:pt>
                <c:pt idx="2265">
                  <c:v>3.0105311388888887</c:v>
                </c:pt>
                <c:pt idx="2266">
                  <c:v>3.0105365555555554</c:v>
                </c:pt>
                <c:pt idx="2267">
                  <c:v>3.0105422500000003</c:v>
                </c:pt>
                <c:pt idx="2268">
                  <c:v>3.0105476944444445</c:v>
                </c:pt>
                <c:pt idx="2269">
                  <c:v>3.0105533888888889</c:v>
                </c:pt>
                <c:pt idx="2270">
                  <c:v>3.0105588055555552</c:v>
                </c:pt>
                <c:pt idx="2271">
                  <c:v>3.0105645000000001</c:v>
                </c:pt>
                <c:pt idx="2272">
                  <c:v>3.0105699444444443</c:v>
                </c:pt>
                <c:pt idx="2273">
                  <c:v>3.0105756388888887</c:v>
                </c:pt>
                <c:pt idx="2274">
                  <c:v>3.0105810555555554</c:v>
                </c:pt>
                <c:pt idx="2275">
                  <c:v>3.0105867500000003</c:v>
                </c:pt>
                <c:pt idx="2276">
                  <c:v>3.0105921666666666</c:v>
                </c:pt>
                <c:pt idx="2277">
                  <c:v>3.0105978611111111</c:v>
                </c:pt>
                <c:pt idx="2278">
                  <c:v>3.0106033055555552</c:v>
                </c:pt>
                <c:pt idx="2279">
                  <c:v>3.0106090000000001</c:v>
                </c:pt>
                <c:pt idx="2280">
                  <c:v>3.0106144166666668</c:v>
                </c:pt>
                <c:pt idx="2281">
                  <c:v>3.0106201111111113</c:v>
                </c:pt>
                <c:pt idx="2282">
                  <c:v>3.0106255555555559</c:v>
                </c:pt>
                <c:pt idx="2283">
                  <c:v>3.0106312499999999</c:v>
                </c:pt>
                <c:pt idx="2284">
                  <c:v>3.0106366666666666</c:v>
                </c:pt>
                <c:pt idx="2285">
                  <c:v>3.0106420833333334</c:v>
                </c:pt>
                <c:pt idx="2286">
                  <c:v>3.0106477777777778</c:v>
                </c:pt>
                <c:pt idx="2287">
                  <c:v>3.0106532222222224</c:v>
                </c:pt>
                <c:pt idx="2288">
                  <c:v>3.0106589166666669</c:v>
                </c:pt>
                <c:pt idx="2289">
                  <c:v>3.0106643333333336</c:v>
                </c:pt>
                <c:pt idx="2290">
                  <c:v>3.0106700277777776</c:v>
                </c:pt>
                <c:pt idx="2291">
                  <c:v>3.0106754444444443</c:v>
                </c:pt>
                <c:pt idx="2292">
                  <c:v>3.0106811388888892</c:v>
                </c:pt>
                <c:pt idx="2293">
                  <c:v>3.0106865833333334</c:v>
                </c:pt>
                <c:pt idx="2294">
                  <c:v>3.0106922777777778</c:v>
                </c:pt>
                <c:pt idx="2295">
                  <c:v>3.0106976944444441</c:v>
                </c:pt>
                <c:pt idx="2296">
                  <c:v>3.010703388888889</c:v>
                </c:pt>
                <c:pt idx="2297">
                  <c:v>3.0107088333333332</c:v>
                </c:pt>
                <c:pt idx="2298">
                  <c:v>3.0107145277777776</c:v>
                </c:pt>
                <c:pt idx="2299">
                  <c:v>3.0107199444444444</c:v>
                </c:pt>
                <c:pt idx="2300">
                  <c:v>3.0107256388888892</c:v>
                </c:pt>
                <c:pt idx="2301">
                  <c:v>3.0107310555555555</c:v>
                </c:pt>
                <c:pt idx="2302">
                  <c:v>3.01073675</c:v>
                </c:pt>
                <c:pt idx="2303">
                  <c:v>3.0107421944444441</c:v>
                </c:pt>
                <c:pt idx="2304">
                  <c:v>3.010747888888889</c:v>
                </c:pt>
                <c:pt idx="2305">
                  <c:v>3.0107533055555558</c:v>
                </c:pt>
                <c:pt idx="2306">
                  <c:v>3.0107590000000002</c:v>
                </c:pt>
                <c:pt idx="2307">
                  <c:v>3.0107644444444444</c:v>
                </c:pt>
                <c:pt idx="2308">
                  <c:v>3.0107701388888888</c:v>
                </c:pt>
                <c:pt idx="2309">
                  <c:v>3.0107755555555555</c:v>
                </c:pt>
                <c:pt idx="2310">
                  <c:v>3.0107809722222223</c:v>
                </c:pt>
                <c:pt idx="2311">
                  <c:v>3.0107866666666667</c:v>
                </c:pt>
                <c:pt idx="2312">
                  <c:v>3.0107921111111109</c:v>
                </c:pt>
                <c:pt idx="2313">
                  <c:v>3.0107978055555558</c:v>
                </c:pt>
                <c:pt idx="2314">
                  <c:v>3.0108032222222225</c:v>
                </c:pt>
                <c:pt idx="2315">
                  <c:v>3.0108089166666665</c:v>
                </c:pt>
                <c:pt idx="2316">
                  <c:v>3.0108143333333333</c:v>
                </c:pt>
                <c:pt idx="2317">
                  <c:v>3.0108200277777777</c:v>
                </c:pt>
                <c:pt idx="2318">
                  <c:v>3.0108254722222223</c:v>
                </c:pt>
                <c:pt idx="2319">
                  <c:v>3.0108311666666667</c:v>
                </c:pt>
                <c:pt idx="2320">
                  <c:v>3.010836583333333</c:v>
                </c:pt>
                <c:pt idx="2321">
                  <c:v>3.0108422777777775</c:v>
                </c:pt>
                <c:pt idx="2322">
                  <c:v>3.0108477222222221</c:v>
                </c:pt>
                <c:pt idx="2323">
                  <c:v>3.0108534166666665</c:v>
                </c:pt>
                <c:pt idx="2324">
                  <c:v>3.0108588333333333</c:v>
                </c:pt>
                <c:pt idx="2325">
                  <c:v>3.0108645277777781</c:v>
                </c:pt>
                <c:pt idx="2326">
                  <c:v>3.010869944444444</c:v>
                </c:pt>
                <c:pt idx="2327">
                  <c:v>3.0108756388888889</c:v>
                </c:pt>
                <c:pt idx="2328">
                  <c:v>3.010881083333333</c:v>
                </c:pt>
                <c:pt idx="2329">
                  <c:v>3.0108867777777779</c:v>
                </c:pt>
                <c:pt idx="2330">
                  <c:v>3.0108921944444447</c:v>
                </c:pt>
                <c:pt idx="2331">
                  <c:v>3.0108978888888891</c:v>
                </c:pt>
                <c:pt idx="2332">
                  <c:v>3.0109033333333333</c:v>
                </c:pt>
                <c:pt idx="2333">
                  <c:v>3.0109090277777777</c:v>
                </c:pt>
                <c:pt idx="2334">
                  <c:v>3.0109144444444444</c:v>
                </c:pt>
                <c:pt idx="2335">
                  <c:v>3.0109198611111112</c:v>
                </c:pt>
                <c:pt idx="2336">
                  <c:v>3.0109255555555556</c:v>
                </c:pt>
                <c:pt idx="2337">
                  <c:v>3.0109309999999998</c:v>
                </c:pt>
                <c:pt idx="2338">
                  <c:v>3.0109366944444447</c:v>
                </c:pt>
                <c:pt idx="2339">
                  <c:v>3.0109421111111114</c:v>
                </c:pt>
                <c:pt idx="2340">
                  <c:v>3.0109478055555554</c:v>
                </c:pt>
                <c:pt idx="2341">
                  <c:v>3.0109532222222222</c:v>
                </c:pt>
                <c:pt idx="2342">
                  <c:v>3.0109589166666666</c:v>
                </c:pt>
                <c:pt idx="2343">
                  <c:v>3.0109643611111112</c:v>
                </c:pt>
                <c:pt idx="2344">
                  <c:v>3.0109700555555556</c:v>
                </c:pt>
                <c:pt idx="2345">
                  <c:v>3.0109754722222219</c:v>
                </c:pt>
                <c:pt idx="2346">
                  <c:v>3.0109811666666664</c:v>
                </c:pt>
                <c:pt idx="2347">
                  <c:v>3.010986611111111</c:v>
                </c:pt>
                <c:pt idx="2348">
                  <c:v>3.0109923055555554</c:v>
                </c:pt>
                <c:pt idx="2349">
                  <c:v>3.0109977222222222</c:v>
                </c:pt>
                <c:pt idx="2350">
                  <c:v>3.011003416666667</c:v>
                </c:pt>
                <c:pt idx="2351">
                  <c:v>3.0110088333333329</c:v>
                </c:pt>
                <c:pt idx="2352">
                  <c:v>3.0110145277777778</c:v>
                </c:pt>
                <c:pt idx="2353">
                  <c:v>3.011019972222222</c:v>
                </c:pt>
                <c:pt idx="2354">
                  <c:v>3.0110256666666668</c:v>
                </c:pt>
                <c:pt idx="2355">
                  <c:v>3.0110310833333336</c:v>
                </c:pt>
                <c:pt idx="2356">
                  <c:v>3.011036777777778</c:v>
                </c:pt>
                <c:pt idx="2357">
                  <c:v>3.0110422222222222</c:v>
                </c:pt>
                <c:pt idx="2358">
                  <c:v>3.0110479166666666</c:v>
                </c:pt>
                <c:pt idx="2359">
                  <c:v>3.0110533333333334</c:v>
                </c:pt>
                <c:pt idx="2360">
                  <c:v>3.0110587500000001</c:v>
                </c:pt>
                <c:pt idx="2361">
                  <c:v>3.0110644444444445</c:v>
                </c:pt>
                <c:pt idx="2362">
                  <c:v>3.0110698888888887</c:v>
                </c:pt>
                <c:pt idx="2363">
                  <c:v>3.0110755833333336</c:v>
                </c:pt>
                <c:pt idx="2364">
                  <c:v>3.0110810000000003</c:v>
                </c:pt>
                <c:pt idx="2365">
                  <c:v>3.0110866944444443</c:v>
                </c:pt>
                <c:pt idx="2366">
                  <c:v>3.0110921111111111</c:v>
                </c:pt>
                <c:pt idx="2367">
                  <c:v>3.0110978055555555</c:v>
                </c:pt>
                <c:pt idx="2368">
                  <c:v>3.0111032500000001</c:v>
                </c:pt>
                <c:pt idx="2369">
                  <c:v>3.0111089444444445</c:v>
                </c:pt>
                <c:pt idx="2370">
                  <c:v>3.0111143611111109</c:v>
                </c:pt>
                <c:pt idx="2371">
                  <c:v>3.0111200555555553</c:v>
                </c:pt>
                <c:pt idx="2372">
                  <c:v>3.0111254999999999</c:v>
                </c:pt>
                <c:pt idx="2373">
                  <c:v>3.0111311944444443</c:v>
                </c:pt>
                <c:pt idx="2374">
                  <c:v>3.0111366111111111</c:v>
                </c:pt>
                <c:pt idx="2375">
                  <c:v>3.011142305555556</c:v>
                </c:pt>
                <c:pt idx="2376">
                  <c:v>3.0111477222222218</c:v>
                </c:pt>
                <c:pt idx="2377">
                  <c:v>3.0111534166666667</c:v>
                </c:pt>
                <c:pt idx="2378">
                  <c:v>3.0111588611111109</c:v>
                </c:pt>
                <c:pt idx="2379">
                  <c:v>3.0111645555555557</c:v>
                </c:pt>
                <c:pt idx="2380">
                  <c:v>3.0111699722222225</c:v>
                </c:pt>
                <c:pt idx="2381">
                  <c:v>3.0111756666666669</c:v>
                </c:pt>
                <c:pt idx="2382">
                  <c:v>3.0111811111111111</c:v>
                </c:pt>
                <c:pt idx="2383">
                  <c:v>3.0111868055555555</c:v>
                </c:pt>
                <c:pt idx="2384">
                  <c:v>3.0111922222222223</c:v>
                </c:pt>
                <c:pt idx="2385">
                  <c:v>3.011197638888889</c:v>
                </c:pt>
                <c:pt idx="2386">
                  <c:v>3.0112033333333335</c:v>
                </c:pt>
                <c:pt idx="2387">
                  <c:v>3.0112087777777776</c:v>
                </c:pt>
                <c:pt idx="2388">
                  <c:v>3.0112144722222225</c:v>
                </c:pt>
                <c:pt idx="2389">
                  <c:v>3.0112198888888893</c:v>
                </c:pt>
                <c:pt idx="2390">
                  <c:v>3.0112255833333332</c:v>
                </c:pt>
                <c:pt idx="2391">
                  <c:v>3.011231</c:v>
                </c:pt>
                <c:pt idx="2392">
                  <c:v>3.0112366944444444</c:v>
                </c:pt>
                <c:pt idx="2393">
                  <c:v>3.011242138888889</c:v>
                </c:pt>
                <c:pt idx="2394">
                  <c:v>3.0112478333333335</c:v>
                </c:pt>
                <c:pt idx="2395">
                  <c:v>3.0112532499999998</c:v>
                </c:pt>
                <c:pt idx="2396">
                  <c:v>3.0112589444444442</c:v>
                </c:pt>
                <c:pt idx="2397">
                  <c:v>3.0112643888888888</c:v>
                </c:pt>
                <c:pt idx="2398">
                  <c:v>3.0112700833333332</c:v>
                </c:pt>
                <c:pt idx="2399">
                  <c:v>3.0112755</c:v>
                </c:pt>
                <c:pt idx="2400">
                  <c:v>3.0112811944444444</c:v>
                </c:pt>
                <c:pt idx="2401">
                  <c:v>3.0112866111111107</c:v>
                </c:pt>
                <c:pt idx="2402">
                  <c:v>3.0112923055555556</c:v>
                </c:pt>
                <c:pt idx="2403">
                  <c:v>3.0112977499999998</c:v>
                </c:pt>
                <c:pt idx="2404">
                  <c:v>3.0113034444444442</c:v>
                </c:pt>
                <c:pt idx="2405">
                  <c:v>3.011308861111111</c:v>
                </c:pt>
                <c:pt idx="2406">
                  <c:v>3.0113145555555558</c:v>
                </c:pt>
                <c:pt idx="2407">
                  <c:v>3.01132</c:v>
                </c:pt>
                <c:pt idx="2408">
                  <c:v>3.0113256944444444</c:v>
                </c:pt>
                <c:pt idx="2409">
                  <c:v>3.0113311111111112</c:v>
                </c:pt>
                <c:pt idx="2410">
                  <c:v>3.0113365277777779</c:v>
                </c:pt>
                <c:pt idx="2411">
                  <c:v>3.0113422222222224</c:v>
                </c:pt>
                <c:pt idx="2412">
                  <c:v>3.0113476666666665</c:v>
                </c:pt>
                <c:pt idx="2413">
                  <c:v>3.0113533611111114</c:v>
                </c:pt>
                <c:pt idx="2414">
                  <c:v>3.0113587777777782</c:v>
                </c:pt>
                <c:pt idx="2415">
                  <c:v>3.0113644722222221</c:v>
                </c:pt>
                <c:pt idx="2416">
                  <c:v>3.0113698888888889</c:v>
                </c:pt>
                <c:pt idx="2417">
                  <c:v>3.0113755833333333</c:v>
                </c:pt>
                <c:pt idx="2418">
                  <c:v>3.0113810277777779</c:v>
                </c:pt>
                <c:pt idx="2419">
                  <c:v>3.0113867222222224</c:v>
                </c:pt>
                <c:pt idx="2420">
                  <c:v>3.0113921388888887</c:v>
                </c:pt>
                <c:pt idx="2421">
                  <c:v>3.0113978333333331</c:v>
                </c:pt>
                <c:pt idx="2422">
                  <c:v>3.0114032777777777</c:v>
                </c:pt>
                <c:pt idx="2423">
                  <c:v>3.0114089722222221</c:v>
                </c:pt>
                <c:pt idx="2424">
                  <c:v>3.0114143888888889</c:v>
                </c:pt>
                <c:pt idx="2425">
                  <c:v>3.0114200833333333</c:v>
                </c:pt>
                <c:pt idx="2426">
                  <c:v>3.0114254999999996</c:v>
                </c:pt>
                <c:pt idx="2427">
                  <c:v>3.0114311944444445</c:v>
                </c:pt>
                <c:pt idx="2428">
                  <c:v>3.0114366388888887</c:v>
                </c:pt>
                <c:pt idx="2429">
                  <c:v>3.0114423333333331</c:v>
                </c:pt>
                <c:pt idx="2430">
                  <c:v>3.0114477499999999</c:v>
                </c:pt>
                <c:pt idx="2431">
                  <c:v>3.0114534444444447</c:v>
                </c:pt>
                <c:pt idx="2432">
                  <c:v>3.0114588888888889</c:v>
                </c:pt>
                <c:pt idx="2433">
                  <c:v>3.0114645833333329</c:v>
                </c:pt>
                <c:pt idx="2434">
                  <c:v>3.0114699999999996</c:v>
                </c:pt>
                <c:pt idx="2435">
                  <c:v>3.0114754166666664</c:v>
                </c:pt>
                <c:pt idx="2436">
                  <c:v>3.0114811111111113</c:v>
                </c:pt>
                <c:pt idx="2437">
                  <c:v>3.0114865555555554</c:v>
                </c:pt>
                <c:pt idx="2438">
                  <c:v>3.0114922500000003</c:v>
                </c:pt>
                <c:pt idx="2439">
                  <c:v>3.0114976666666671</c:v>
                </c:pt>
                <c:pt idx="2440">
                  <c:v>3.0115033611111111</c:v>
                </c:pt>
                <c:pt idx="2441">
                  <c:v>3.0115087777777778</c:v>
                </c:pt>
                <c:pt idx="2442">
                  <c:v>3.0115144722222222</c:v>
                </c:pt>
                <c:pt idx="2443">
                  <c:v>3.0115199166666669</c:v>
                </c:pt>
                <c:pt idx="2444">
                  <c:v>3.0115256111111113</c:v>
                </c:pt>
                <c:pt idx="2445">
                  <c:v>3.0115310277777776</c:v>
                </c:pt>
                <c:pt idx="2446">
                  <c:v>3.011536722222222</c:v>
                </c:pt>
                <c:pt idx="2447">
                  <c:v>3.0115421666666666</c:v>
                </c:pt>
                <c:pt idx="2448">
                  <c:v>3.0115478611111111</c:v>
                </c:pt>
                <c:pt idx="2449">
                  <c:v>3.0115532777777778</c:v>
                </c:pt>
                <c:pt idx="2450">
                  <c:v>3.0115589722222222</c:v>
                </c:pt>
                <c:pt idx="2451">
                  <c:v>3.0115643888888886</c:v>
                </c:pt>
                <c:pt idx="2452">
                  <c:v>3.0115700833333334</c:v>
                </c:pt>
                <c:pt idx="2453">
                  <c:v>3.0115755277777776</c:v>
                </c:pt>
                <c:pt idx="2454">
                  <c:v>3.011581222222222</c:v>
                </c:pt>
                <c:pt idx="2455">
                  <c:v>3.0115866388888888</c:v>
                </c:pt>
                <c:pt idx="2456">
                  <c:v>3.0115923333333336</c:v>
                </c:pt>
                <c:pt idx="2457">
                  <c:v>3.0115977777777778</c:v>
                </c:pt>
                <c:pt idx="2458">
                  <c:v>3.0116034722222218</c:v>
                </c:pt>
                <c:pt idx="2459">
                  <c:v>3.0116088888888886</c:v>
                </c:pt>
                <c:pt idx="2460">
                  <c:v>3.0116143055555553</c:v>
                </c:pt>
                <c:pt idx="2461">
                  <c:v>3.0116200000000002</c:v>
                </c:pt>
                <c:pt idx="2462">
                  <c:v>3.0116254444444444</c:v>
                </c:pt>
                <c:pt idx="2463">
                  <c:v>3.0116311388888892</c:v>
                </c:pt>
                <c:pt idx="2464">
                  <c:v>3.011636555555556</c:v>
                </c:pt>
                <c:pt idx="2465">
                  <c:v>3.01164225</c:v>
                </c:pt>
                <c:pt idx="2466">
                  <c:v>3.0116476666666667</c:v>
                </c:pt>
                <c:pt idx="2467">
                  <c:v>3.0116533611111111</c:v>
                </c:pt>
                <c:pt idx="2468">
                  <c:v>3.0116588055555558</c:v>
                </c:pt>
                <c:pt idx="2469">
                  <c:v>3.0116645000000002</c:v>
                </c:pt>
                <c:pt idx="2470">
                  <c:v>3.0116699166666665</c:v>
                </c:pt>
                <c:pt idx="2471">
                  <c:v>3.0116756111111109</c:v>
                </c:pt>
                <c:pt idx="2472">
                  <c:v>3.0116810555555555</c:v>
                </c:pt>
                <c:pt idx="2473">
                  <c:v>3.01168675</c:v>
                </c:pt>
                <c:pt idx="2474">
                  <c:v>3.0116921666666667</c:v>
                </c:pt>
                <c:pt idx="2475">
                  <c:v>3.0116978611111112</c:v>
                </c:pt>
                <c:pt idx="2476">
                  <c:v>3.0117032777777775</c:v>
                </c:pt>
                <c:pt idx="2477">
                  <c:v>3.0117089722222223</c:v>
                </c:pt>
                <c:pt idx="2478">
                  <c:v>3.0117144166666665</c:v>
                </c:pt>
                <c:pt idx="2479">
                  <c:v>3.0117201111111109</c:v>
                </c:pt>
                <c:pt idx="2480">
                  <c:v>3.0117255277777777</c:v>
                </c:pt>
                <c:pt idx="2481">
                  <c:v>3.0117312222222226</c:v>
                </c:pt>
                <c:pt idx="2482">
                  <c:v>3.0117366666666667</c:v>
                </c:pt>
                <c:pt idx="2483">
                  <c:v>3.0117423611111107</c:v>
                </c:pt>
                <c:pt idx="2484">
                  <c:v>3.0117477777777775</c:v>
                </c:pt>
                <c:pt idx="2485">
                  <c:v>3.0117531944444442</c:v>
                </c:pt>
                <c:pt idx="2486">
                  <c:v>3.0117588888888891</c:v>
                </c:pt>
                <c:pt idx="2487">
                  <c:v>3.0117643333333333</c:v>
                </c:pt>
                <c:pt idx="2488">
                  <c:v>3.0117700277777781</c:v>
                </c:pt>
                <c:pt idx="2489">
                  <c:v>3.0117754444444449</c:v>
                </c:pt>
                <c:pt idx="2490">
                  <c:v>3.0117811388888889</c:v>
                </c:pt>
                <c:pt idx="2491">
                  <c:v>3.0117865555555556</c:v>
                </c:pt>
                <c:pt idx="2492">
                  <c:v>3.0117922500000001</c:v>
                </c:pt>
                <c:pt idx="2493">
                  <c:v>3.0117976944444447</c:v>
                </c:pt>
                <c:pt idx="2494">
                  <c:v>3.0118033888888891</c:v>
                </c:pt>
                <c:pt idx="2495">
                  <c:v>3.0118088055555554</c:v>
                </c:pt>
                <c:pt idx="2496">
                  <c:v>3.0118144999999998</c:v>
                </c:pt>
                <c:pt idx="2497">
                  <c:v>3.0118199444444445</c:v>
                </c:pt>
                <c:pt idx="2498">
                  <c:v>3.0118256388888889</c:v>
                </c:pt>
                <c:pt idx="2499">
                  <c:v>3.0118310555555556</c:v>
                </c:pt>
                <c:pt idx="2500">
                  <c:v>3.0118367500000001</c:v>
                </c:pt>
                <c:pt idx="2501">
                  <c:v>3.0118421666666664</c:v>
                </c:pt>
                <c:pt idx="2502">
                  <c:v>3.0118478611111112</c:v>
                </c:pt>
                <c:pt idx="2503">
                  <c:v>3.0118533055555554</c:v>
                </c:pt>
                <c:pt idx="2504">
                  <c:v>3.0118589999999998</c:v>
                </c:pt>
                <c:pt idx="2505">
                  <c:v>3.0118644166666666</c:v>
                </c:pt>
                <c:pt idx="2506">
                  <c:v>3.0118701111111115</c:v>
                </c:pt>
                <c:pt idx="2507">
                  <c:v>3.0118755555555556</c:v>
                </c:pt>
                <c:pt idx="2508">
                  <c:v>3.0118812499999996</c:v>
                </c:pt>
                <c:pt idx="2509">
                  <c:v>3.0118866666666664</c:v>
                </c:pt>
                <c:pt idx="2510">
                  <c:v>3.0118920833333331</c:v>
                </c:pt>
                <c:pt idx="2511">
                  <c:v>3.011897777777778</c:v>
                </c:pt>
                <c:pt idx="2512">
                  <c:v>3.0119032222222222</c:v>
                </c:pt>
                <c:pt idx="2513">
                  <c:v>3.0119089166666666</c:v>
                </c:pt>
                <c:pt idx="2514">
                  <c:v>3.0119143333333334</c:v>
                </c:pt>
                <c:pt idx="2515">
                  <c:v>3.0119200277777778</c:v>
                </c:pt>
                <c:pt idx="2516">
                  <c:v>3.0119254444444445</c:v>
                </c:pt>
                <c:pt idx="2517">
                  <c:v>3.011931138888889</c:v>
                </c:pt>
                <c:pt idx="2518">
                  <c:v>3.0119365833333331</c:v>
                </c:pt>
                <c:pt idx="2519">
                  <c:v>3.011942277777778</c:v>
                </c:pt>
                <c:pt idx="2520">
                  <c:v>3.0119476944444443</c:v>
                </c:pt>
                <c:pt idx="2521">
                  <c:v>3.0119533888888887</c:v>
                </c:pt>
                <c:pt idx="2522">
                  <c:v>3.0119588333333329</c:v>
                </c:pt>
                <c:pt idx="2523">
                  <c:v>3.0119645277777778</c:v>
                </c:pt>
                <c:pt idx="2524">
                  <c:v>3.0119699444444445</c:v>
                </c:pt>
                <c:pt idx="2525">
                  <c:v>3.011975638888889</c:v>
                </c:pt>
                <c:pt idx="2526">
                  <c:v>3.0119810555555553</c:v>
                </c:pt>
                <c:pt idx="2527">
                  <c:v>3.0119867499999997</c:v>
                </c:pt>
                <c:pt idx="2528">
                  <c:v>3.0119921944444443</c:v>
                </c:pt>
                <c:pt idx="2529">
                  <c:v>3.0119978888888888</c:v>
                </c:pt>
                <c:pt idx="2530">
                  <c:v>3.0120033055555555</c:v>
                </c:pt>
                <c:pt idx="2531">
                  <c:v>3.0120090000000004</c:v>
                </c:pt>
                <c:pt idx="2532">
                  <c:v>3.0120144444444445</c:v>
                </c:pt>
                <c:pt idx="2533">
                  <c:v>3.0120201388888885</c:v>
                </c:pt>
                <c:pt idx="2534">
                  <c:v>3.0120255555555553</c:v>
                </c:pt>
                <c:pt idx="2535">
                  <c:v>3.012030972222222</c:v>
                </c:pt>
                <c:pt idx="2536">
                  <c:v>3.0120366666666669</c:v>
                </c:pt>
                <c:pt idx="2537">
                  <c:v>3.0120421111111111</c:v>
                </c:pt>
                <c:pt idx="2538">
                  <c:v>3.0120478055555555</c:v>
                </c:pt>
                <c:pt idx="2539">
                  <c:v>3.0120532222222223</c:v>
                </c:pt>
                <c:pt idx="2540">
                  <c:v>3.0120589166666667</c:v>
                </c:pt>
                <c:pt idx="2541">
                  <c:v>3.0120643333333335</c:v>
                </c:pt>
                <c:pt idx="2542">
                  <c:v>3.0120700277777779</c:v>
                </c:pt>
                <c:pt idx="2543">
                  <c:v>3.0120754722222221</c:v>
                </c:pt>
                <c:pt idx="2544">
                  <c:v>3.0120811666666669</c:v>
                </c:pt>
                <c:pt idx="2545">
                  <c:v>3.0120865833333332</c:v>
                </c:pt>
                <c:pt idx="2546">
                  <c:v>3.0120922777777777</c:v>
                </c:pt>
                <c:pt idx="2547">
                  <c:v>3.0120977222222218</c:v>
                </c:pt>
                <c:pt idx="2548">
                  <c:v>3.0121034166666667</c:v>
                </c:pt>
                <c:pt idx="2549">
                  <c:v>3.0121088333333335</c:v>
                </c:pt>
                <c:pt idx="2550">
                  <c:v>3.0121145277777779</c:v>
                </c:pt>
                <c:pt idx="2551">
                  <c:v>3.0121199444444442</c:v>
                </c:pt>
                <c:pt idx="2552">
                  <c:v>3.0121256388888886</c:v>
                </c:pt>
                <c:pt idx="2553">
                  <c:v>3.0121310833333332</c:v>
                </c:pt>
                <c:pt idx="2554">
                  <c:v>3.0121367777777777</c:v>
                </c:pt>
                <c:pt idx="2555">
                  <c:v>3.0121421944444444</c:v>
                </c:pt>
                <c:pt idx="2556">
                  <c:v>3.0121478888888893</c:v>
                </c:pt>
                <c:pt idx="2557">
                  <c:v>3.0121533333333335</c:v>
                </c:pt>
                <c:pt idx="2558">
                  <c:v>3.0121590277777774</c:v>
                </c:pt>
                <c:pt idx="2559">
                  <c:v>3.0121644444444442</c:v>
                </c:pt>
                <c:pt idx="2560">
                  <c:v>3.012169861111111</c:v>
                </c:pt>
                <c:pt idx="2561">
                  <c:v>3.0121755555555558</c:v>
                </c:pt>
                <c:pt idx="2562">
                  <c:v>3.012181</c:v>
                </c:pt>
                <c:pt idx="2563">
                  <c:v>3.0121866944444444</c:v>
                </c:pt>
                <c:pt idx="2564">
                  <c:v>3.0121921111111112</c:v>
                </c:pt>
                <c:pt idx="2565">
                  <c:v>3.0121978055555556</c:v>
                </c:pt>
                <c:pt idx="2566">
                  <c:v>3.0122032222222224</c:v>
                </c:pt>
                <c:pt idx="2567">
                  <c:v>3.0122089166666668</c:v>
                </c:pt>
                <c:pt idx="2568">
                  <c:v>3.012214361111111</c:v>
                </c:pt>
                <c:pt idx="2569">
                  <c:v>3.0122200555555558</c:v>
                </c:pt>
                <c:pt idx="2570">
                  <c:v>3.0122254722222221</c:v>
                </c:pt>
                <c:pt idx="2571">
                  <c:v>3.0122311666666666</c:v>
                </c:pt>
                <c:pt idx="2572">
                  <c:v>3.0122366111111107</c:v>
                </c:pt>
                <c:pt idx="2573">
                  <c:v>3.0122423055555556</c:v>
                </c:pt>
                <c:pt idx="2574">
                  <c:v>3.0122477222222224</c:v>
                </c:pt>
                <c:pt idx="2575">
                  <c:v>3.0122534166666668</c:v>
                </c:pt>
                <c:pt idx="2576">
                  <c:v>3.0122588333333331</c:v>
                </c:pt>
                <c:pt idx="2577">
                  <c:v>3.0122645277777775</c:v>
                </c:pt>
                <c:pt idx="2578">
                  <c:v>3.0122699722222221</c:v>
                </c:pt>
                <c:pt idx="2579">
                  <c:v>3.0122756666666666</c:v>
                </c:pt>
                <c:pt idx="2580">
                  <c:v>3.0122810833333333</c:v>
                </c:pt>
                <c:pt idx="2581">
                  <c:v>3.0122867777777782</c:v>
                </c:pt>
                <c:pt idx="2582">
                  <c:v>3.0122922222222224</c:v>
                </c:pt>
                <c:pt idx="2583">
                  <c:v>3.0122979166666664</c:v>
                </c:pt>
                <c:pt idx="2584">
                  <c:v>3.0123033333333331</c:v>
                </c:pt>
                <c:pt idx="2585">
                  <c:v>3.0123087499999999</c:v>
                </c:pt>
                <c:pt idx="2586">
                  <c:v>3.0123144444444447</c:v>
                </c:pt>
                <c:pt idx="2587">
                  <c:v>3.0123198888888889</c:v>
                </c:pt>
                <c:pt idx="2588">
                  <c:v>3.0123255833333333</c:v>
                </c:pt>
                <c:pt idx="2589">
                  <c:v>3.0123310000000001</c:v>
                </c:pt>
                <c:pt idx="2590">
                  <c:v>3.0123366944444445</c:v>
                </c:pt>
                <c:pt idx="2591">
                  <c:v>3.0123421111111113</c:v>
                </c:pt>
                <c:pt idx="2592">
                  <c:v>3.0123478055555557</c:v>
                </c:pt>
                <c:pt idx="2593">
                  <c:v>3.0123532499999999</c:v>
                </c:pt>
                <c:pt idx="2594">
                  <c:v>3.0123589444444447</c:v>
                </c:pt>
                <c:pt idx="2595">
                  <c:v>3.0123643611111111</c:v>
                </c:pt>
                <c:pt idx="2596">
                  <c:v>3.0123700555555555</c:v>
                </c:pt>
                <c:pt idx="2597">
                  <c:v>3.0123754999999997</c:v>
                </c:pt>
                <c:pt idx="2598">
                  <c:v>3.0123811944444445</c:v>
                </c:pt>
                <c:pt idx="2599">
                  <c:v>3.0123866111111113</c:v>
                </c:pt>
                <c:pt idx="2600">
                  <c:v>3.0123923055555557</c:v>
                </c:pt>
                <c:pt idx="2601">
                  <c:v>3.012397722222222</c:v>
                </c:pt>
                <c:pt idx="2602">
                  <c:v>3.0124034166666664</c:v>
                </c:pt>
                <c:pt idx="2603">
                  <c:v>3.0124088611111111</c:v>
                </c:pt>
                <c:pt idx="2604">
                  <c:v>3.0124145555555555</c:v>
                </c:pt>
                <c:pt idx="2605">
                  <c:v>3.0124199722222222</c:v>
                </c:pt>
                <c:pt idx="2606">
                  <c:v>3.0124256666666667</c:v>
                </c:pt>
                <c:pt idx="2607">
                  <c:v>3.0124311111111113</c:v>
                </c:pt>
                <c:pt idx="2608">
                  <c:v>3.0124368055555553</c:v>
                </c:pt>
                <c:pt idx="2609">
                  <c:v>3.012442222222222</c:v>
                </c:pt>
                <c:pt idx="2610">
                  <c:v>3.0124476388888888</c:v>
                </c:pt>
                <c:pt idx="2611">
                  <c:v>3.0124533333333332</c:v>
                </c:pt>
                <c:pt idx="2612">
                  <c:v>3.0124587777777778</c:v>
                </c:pt>
                <c:pt idx="2613">
                  <c:v>3.0124644722222222</c:v>
                </c:pt>
                <c:pt idx="2614">
                  <c:v>3.012469888888889</c:v>
                </c:pt>
                <c:pt idx="2615">
                  <c:v>3.0124755833333334</c:v>
                </c:pt>
                <c:pt idx="2616">
                  <c:v>3.0124810000000002</c:v>
                </c:pt>
                <c:pt idx="2617">
                  <c:v>3.0124866944444446</c:v>
                </c:pt>
                <c:pt idx="2618">
                  <c:v>3.0124921388888888</c:v>
                </c:pt>
                <c:pt idx="2619">
                  <c:v>3.0124978333333337</c:v>
                </c:pt>
                <c:pt idx="2620">
                  <c:v>3.01250325</c:v>
                </c:pt>
                <c:pt idx="2621">
                  <c:v>3.0125089444444444</c:v>
                </c:pt>
                <c:pt idx="2622">
                  <c:v>3.0125143888888886</c:v>
                </c:pt>
                <c:pt idx="2623">
                  <c:v>3.0125200833333334</c:v>
                </c:pt>
                <c:pt idx="2624">
                  <c:v>3.0125255000000002</c:v>
                </c:pt>
                <c:pt idx="2625">
                  <c:v>3.0125311944444446</c:v>
                </c:pt>
                <c:pt idx="2626">
                  <c:v>3.0125366111111109</c:v>
                </c:pt>
                <c:pt idx="2627">
                  <c:v>3.0125423055555554</c:v>
                </c:pt>
                <c:pt idx="2628">
                  <c:v>3.01254775</c:v>
                </c:pt>
                <c:pt idx="2629">
                  <c:v>3.0125534444444444</c:v>
                </c:pt>
                <c:pt idx="2630">
                  <c:v>3.0125588611111112</c:v>
                </c:pt>
                <c:pt idx="2631">
                  <c:v>3.0125645555555556</c:v>
                </c:pt>
                <c:pt idx="2632">
                  <c:v>3.0125700000000002</c:v>
                </c:pt>
                <c:pt idx="2633">
                  <c:v>3.0125756944444442</c:v>
                </c:pt>
                <c:pt idx="2634">
                  <c:v>3.0125811111111109</c:v>
                </c:pt>
                <c:pt idx="2635">
                  <c:v>3.0125865277777777</c:v>
                </c:pt>
                <c:pt idx="2636">
                  <c:v>3.0125922222222221</c:v>
                </c:pt>
                <c:pt idx="2637">
                  <c:v>3.0125976666666667</c:v>
                </c:pt>
                <c:pt idx="2638">
                  <c:v>3.0126033611111112</c:v>
                </c:pt>
                <c:pt idx="2639">
                  <c:v>3.0126087777777779</c:v>
                </c:pt>
                <c:pt idx="2640">
                  <c:v>3.0126144722222219</c:v>
                </c:pt>
                <c:pt idx="2641">
                  <c:v>3.0126196388888893</c:v>
                </c:pt>
                <c:pt idx="2642">
                  <c:v>3.0126198888888887</c:v>
                </c:pt>
                <c:pt idx="2643">
                  <c:v>3.0126201666666668</c:v>
                </c:pt>
                <c:pt idx="2644">
                  <c:v>3.0209535000000001</c:v>
                </c:pt>
                <c:pt idx="2645">
                  <c:v>3.0292868333333334</c:v>
                </c:pt>
                <c:pt idx="2646">
                  <c:v>3.0376201666666667</c:v>
                </c:pt>
                <c:pt idx="2647">
                  <c:v>3.0459535</c:v>
                </c:pt>
                <c:pt idx="2648">
                  <c:v>3.0542868333333333</c:v>
                </c:pt>
                <c:pt idx="2649">
                  <c:v>3.0626201666666666</c:v>
                </c:pt>
                <c:pt idx="2650">
                  <c:v>3.0709534999999999</c:v>
                </c:pt>
                <c:pt idx="2651">
                  <c:v>3.0792868333333332</c:v>
                </c:pt>
                <c:pt idx="2652">
                  <c:v>3.0876201666666665</c:v>
                </c:pt>
                <c:pt idx="2653">
                  <c:v>3.0959535000000002</c:v>
                </c:pt>
                <c:pt idx="2654">
                  <c:v>3.1042868333333336</c:v>
                </c:pt>
                <c:pt idx="2655">
                  <c:v>3.1126201666666669</c:v>
                </c:pt>
                <c:pt idx="2656">
                  <c:v>3.1209535000000002</c:v>
                </c:pt>
                <c:pt idx="2657">
                  <c:v>3.1292868333333335</c:v>
                </c:pt>
                <c:pt idx="2658">
                  <c:v>3.1376201666666668</c:v>
                </c:pt>
                <c:pt idx="2659">
                  <c:v>3.1459535000000001</c:v>
                </c:pt>
                <c:pt idx="2660">
                  <c:v>3.1542868333333334</c:v>
                </c:pt>
                <c:pt idx="2661">
                  <c:v>3.1626201666666667</c:v>
                </c:pt>
                <c:pt idx="2662">
                  <c:v>3.1709535</c:v>
                </c:pt>
                <c:pt idx="2663">
                  <c:v>3.1792868333333333</c:v>
                </c:pt>
                <c:pt idx="2664">
                  <c:v>3.1876201666666666</c:v>
                </c:pt>
                <c:pt idx="2665">
                  <c:v>3.1959534999999999</c:v>
                </c:pt>
                <c:pt idx="2666">
                  <c:v>3.2042868333333332</c:v>
                </c:pt>
                <c:pt idx="2667">
                  <c:v>3.2126201666666665</c:v>
                </c:pt>
                <c:pt idx="2668">
                  <c:v>3.2209535000000002</c:v>
                </c:pt>
                <c:pt idx="2669">
                  <c:v>3.2292868333333336</c:v>
                </c:pt>
                <c:pt idx="2670">
                  <c:v>3.2376201666666669</c:v>
                </c:pt>
                <c:pt idx="2671">
                  <c:v>3.2459535000000002</c:v>
                </c:pt>
                <c:pt idx="2672">
                  <c:v>3.2542868333333335</c:v>
                </c:pt>
                <c:pt idx="2673">
                  <c:v>3.2626201666666668</c:v>
                </c:pt>
                <c:pt idx="2674">
                  <c:v>3.2709535000000001</c:v>
                </c:pt>
                <c:pt idx="2675">
                  <c:v>3.2792868333333334</c:v>
                </c:pt>
                <c:pt idx="2676">
                  <c:v>3.2876201666666667</c:v>
                </c:pt>
                <c:pt idx="2677">
                  <c:v>3.2959535</c:v>
                </c:pt>
                <c:pt idx="2678">
                  <c:v>3.3042868333333333</c:v>
                </c:pt>
                <c:pt idx="2679">
                  <c:v>3.3126201666666666</c:v>
                </c:pt>
                <c:pt idx="2680">
                  <c:v>3.3209534999999999</c:v>
                </c:pt>
                <c:pt idx="2681">
                  <c:v>3.3292868333333332</c:v>
                </c:pt>
                <c:pt idx="2682">
                  <c:v>3.3376201666666665</c:v>
                </c:pt>
                <c:pt idx="2683">
                  <c:v>3.3459535000000002</c:v>
                </c:pt>
                <c:pt idx="2684">
                  <c:v>3.3542868333333336</c:v>
                </c:pt>
                <c:pt idx="2685">
                  <c:v>3.3626201666666669</c:v>
                </c:pt>
                <c:pt idx="2686">
                  <c:v>3.3709535000000002</c:v>
                </c:pt>
                <c:pt idx="2687">
                  <c:v>3.3792868333333335</c:v>
                </c:pt>
                <c:pt idx="2688">
                  <c:v>3.3876201666666668</c:v>
                </c:pt>
                <c:pt idx="2689">
                  <c:v>3.3959535000000001</c:v>
                </c:pt>
                <c:pt idx="2690">
                  <c:v>3.4042868333333334</c:v>
                </c:pt>
                <c:pt idx="2691">
                  <c:v>3.4126201666666667</c:v>
                </c:pt>
                <c:pt idx="2692">
                  <c:v>3.4209535</c:v>
                </c:pt>
                <c:pt idx="2693">
                  <c:v>3.4292868333333333</c:v>
                </c:pt>
                <c:pt idx="2694">
                  <c:v>3.4376201666666666</c:v>
                </c:pt>
                <c:pt idx="2695">
                  <c:v>3.4459534999999999</c:v>
                </c:pt>
                <c:pt idx="2696">
                  <c:v>3.4542868333333332</c:v>
                </c:pt>
                <c:pt idx="2697">
                  <c:v>3.4626201666666665</c:v>
                </c:pt>
                <c:pt idx="2698">
                  <c:v>3.4709535000000002</c:v>
                </c:pt>
                <c:pt idx="2699">
                  <c:v>3.4792868333333336</c:v>
                </c:pt>
                <c:pt idx="2700">
                  <c:v>3.4876201666666669</c:v>
                </c:pt>
                <c:pt idx="2701">
                  <c:v>3.4959535000000002</c:v>
                </c:pt>
                <c:pt idx="2702">
                  <c:v>3.5042868333333335</c:v>
                </c:pt>
                <c:pt idx="2703">
                  <c:v>3.5126201666666668</c:v>
                </c:pt>
                <c:pt idx="2704">
                  <c:v>3.5209535000000001</c:v>
                </c:pt>
                <c:pt idx="2705">
                  <c:v>3.5292868333333334</c:v>
                </c:pt>
                <c:pt idx="2706">
                  <c:v>3.5376201666666667</c:v>
                </c:pt>
                <c:pt idx="2707">
                  <c:v>3.5459535</c:v>
                </c:pt>
                <c:pt idx="2708">
                  <c:v>3.5542868333333333</c:v>
                </c:pt>
                <c:pt idx="2709">
                  <c:v>3.5626201666666666</c:v>
                </c:pt>
                <c:pt idx="2710">
                  <c:v>3.5709534999999999</c:v>
                </c:pt>
                <c:pt idx="2711">
                  <c:v>3.5792868333333332</c:v>
                </c:pt>
                <c:pt idx="2712">
                  <c:v>3.5876201666666665</c:v>
                </c:pt>
                <c:pt idx="2713">
                  <c:v>3.5959535000000002</c:v>
                </c:pt>
                <c:pt idx="2714">
                  <c:v>3.6042868333333336</c:v>
                </c:pt>
                <c:pt idx="2715">
                  <c:v>3.6126201666666669</c:v>
                </c:pt>
                <c:pt idx="2716">
                  <c:v>3.6209535000000002</c:v>
                </c:pt>
                <c:pt idx="2717">
                  <c:v>3.6292868333333335</c:v>
                </c:pt>
                <c:pt idx="2718">
                  <c:v>3.6376201666666668</c:v>
                </c:pt>
                <c:pt idx="2719">
                  <c:v>3.6459535000000001</c:v>
                </c:pt>
                <c:pt idx="2720">
                  <c:v>3.6542868333333334</c:v>
                </c:pt>
                <c:pt idx="2721">
                  <c:v>3.6626201666666667</c:v>
                </c:pt>
                <c:pt idx="2722">
                  <c:v>3.6709535</c:v>
                </c:pt>
                <c:pt idx="2723">
                  <c:v>3.6792868333333333</c:v>
                </c:pt>
                <c:pt idx="2724">
                  <c:v>3.6876201666666666</c:v>
                </c:pt>
                <c:pt idx="2725">
                  <c:v>3.6959534999999999</c:v>
                </c:pt>
                <c:pt idx="2726">
                  <c:v>3.7042868333333332</c:v>
                </c:pt>
                <c:pt idx="2727">
                  <c:v>3.7126201666666665</c:v>
                </c:pt>
                <c:pt idx="2728">
                  <c:v>3.7209535000000002</c:v>
                </c:pt>
                <c:pt idx="2729">
                  <c:v>3.7292868333333336</c:v>
                </c:pt>
                <c:pt idx="2730">
                  <c:v>3.7376201666666669</c:v>
                </c:pt>
                <c:pt idx="2731">
                  <c:v>3.7459535000000002</c:v>
                </c:pt>
                <c:pt idx="2732">
                  <c:v>3.7542868333333335</c:v>
                </c:pt>
                <c:pt idx="2733">
                  <c:v>3.7626201666666668</c:v>
                </c:pt>
                <c:pt idx="2734">
                  <c:v>3.7709535000000001</c:v>
                </c:pt>
                <c:pt idx="2735">
                  <c:v>3.7792868333333334</c:v>
                </c:pt>
                <c:pt idx="2736">
                  <c:v>3.7876201666666667</c:v>
                </c:pt>
                <c:pt idx="2737">
                  <c:v>3.7959535</c:v>
                </c:pt>
                <c:pt idx="2738">
                  <c:v>3.8042868333333333</c:v>
                </c:pt>
                <c:pt idx="2739">
                  <c:v>3.8126201666666666</c:v>
                </c:pt>
                <c:pt idx="2740">
                  <c:v>3.8209534999999999</c:v>
                </c:pt>
                <c:pt idx="2741">
                  <c:v>3.8292868333333332</c:v>
                </c:pt>
                <c:pt idx="2742">
                  <c:v>3.8376201666666665</c:v>
                </c:pt>
                <c:pt idx="2743">
                  <c:v>3.8459535000000002</c:v>
                </c:pt>
                <c:pt idx="2744">
                  <c:v>3.8542868333333336</c:v>
                </c:pt>
                <c:pt idx="2745">
                  <c:v>3.8626201666666669</c:v>
                </c:pt>
                <c:pt idx="2746">
                  <c:v>3.8709535000000002</c:v>
                </c:pt>
                <c:pt idx="2747">
                  <c:v>3.8792868333333335</c:v>
                </c:pt>
                <c:pt idx="2748">
                  <c:v>3.8876201666666668</c:v>
                </c:pt>
                <c:pt idx="2749">
                  <c:v>3.8959535000000001</c:v>
                </c:pt>
                <c:pt idx="2750">
                  <c:v>3.9042868333333334</c:v>
                </c:pt>
                <c:pt idx="2751">
                  <c:v>3.9126201666666667</c:v>
                </c:pt>
                <c:pt idx="2752">
                  <c:v>3.9209535</c:v>
                </c:pt>
                <c:pt idx="2753">
                  <c:v>3.9292868333333333</c:v>
                </c:pt>
                <c:pt idx="2754">
                  <c:v>3.9376201666666666</c:v>
                </c:pt>
                <c:pt idx="2755">
                  <c:v>3.9459534999999999</c:v>
                </c:pt>
                <c:pt idx="2756">
                  <c:v>3.9542868333333332</c:v>
                </c:pt>
                <c:pt idx="2757">
                  <c:v>3.9626201666666665</c:v>
                </c:pt>
                <c:pt idx="2758">
                  <c:v>3.9709535000000002</c:v>
                </c:pt>
                <c:pt idx="2759">
                  <c:v>3.9792868333333336</c:v>
                </c:pt>
                <c:pt idx="2760">
                  <c:v>3.9876201666666669</c:v>
                </c:pt>
                <c:pt idx="2761">
                  <c:v>3.9959535000000002</c:v>
                </c:pt>
                <c:pt idx="2762">
                  <c:v>4.0042868333333335</c:v>
                </c:pt>
                <c:pt idx="2763">
                  <c:v>4.0126198888888887</c:v>
                </c:pt>
                <c:pt idx="2764">
                  <c:v>4.0126201666666663</c:v>
                </c:pt>
                <c:pt idx="2765">
                  <c:v>4.0126245000000003</c:v>
                </c:pt>
                <c:pt idx="2766">
                  <c:v>4.0126299444444449</c:v>
                </c:pt>
                <c:pt idx="2767">
                  <c:v>4.0126356388888889</c:v>
                </c:pt>
                <c:pt idx="2768">
                  <c:v>4.0126410555555552</c:v>
                </c:pt>
                <c:pt idx="2769">
                  <c:v>4.01264675</c:v>
                </c:pt>
                <c:pt idx="2770">
                  <c:v>4.0126521944444447</c:v>
                </c:pt>
                <c:pt idx="2771">
                  <c:v>4.0126578888888886</c:v>
                </c:pt>
                <c:pt idx="2772">
                  <c:v>4.0126633055555558</c:v>
                </c:pt>
                <c:pt idx="2773">
                  <c:v>4.0126689999999998</c:v>
                </c:pt>
                <c:pt idx="2774">
                  <c:v>4.0126744166666661</c:v>
                </c:pt>
                <c:pt idx="2775">
                  <c:v>4.012680111111111</c:v>
                </c:pt>
                <c:pt idx="2776">
                  <c:v>4.0126855555555556</c:v>
                </c:pt>
                <c:pt idx="2777">
                  <c:v>4.0126912500000005</c:v>
                </c:pt>
                <c:pt idx="2778">
                  <c:v>4.0126966666666668</c:v>
                </c:pt>
                <c:pt idx="2779">
                  <c:v>4.012702083333334</c:v>
                </c:pt>
                <c:pt idx="2780">
                  <c:v>4.012707777777778</c:v>
                </c:pt>
                <c:pt idx="2781">
                  <c:v>4.0127132222222217</c:v>
                </c:pt>
                <c:pt idx="2782">
                  <c:v>4.0127189166666666</c:v>
                </c:pt>
                <c:pt idx="2783">
                  <c:v>4.0127243333333338</c:v>
                </c:pt>
                <c:pt idx="2784">
                  <c:v>4.0127300277777778</c:v>
                </c:pt>
                <c:pt idx="2785">
                  <c:v>4.0127354722222224</c:v>
                </c:pt>
                <c:pt idx="2786">
                  <c:v>4.0127411666666672</c:v>
                </c:pt>
                <c:pt idx="2787">
                  <c:v>4.0127465833333336</c:v>
                </c:pt>
                <c:pt idx="2788">
                  <c:v>4.0127522777777775</c:v>
                </c:pt>
                <c:pt idx="2789">
                  <c:v>4.0127576944444447</c:v>
                </c:pt>
                <c:pt idx="2790">
                  <c:v>4.0127633888888887</c:v>
                </c:pt>
                <c:pt idx="2791">
                  <c:v>4.0127688333333333</c:v>
                </c:pt>
                <c:pt idx="2792">
                  <c:v>4.0127745277777782</c:v>
                </c:pt>
                <c:pt idx="2793">
                  <c:v>4.0127799444444445</c:v>
                </c:pt>
                <c:pt idx="2794">
                  <c:v>4.0127856388888885</c:v>
                </c:pt>
                <c:pt idx="2795">
                  <c:v>4.0127910833333331</c:v>
                </c:pt>
                <c:pt idx="2796">
                  <c:v>4.012796777777778</c:v>
                </c:pt>
                <c:pt idx="2797">
                  <c:v>4.0128021944444443</c:v>
                </c:pt>
                <c:pt idx="2798">
                  <c:v>4.0128078888888883</c:v>
                </c:pt>
                <c:pt idx="2799">
                  <c:v>4.0128133055555555</c:v>
                </c:pt>
                <c:pt idx="2800">
                  <c:v>4.0128190000000004</c:v>
                </c:pt>
                <c:pt idx="2801">
                  <c:v>4.0128244444444441</c:v>
                </c:pt>
                <c:pt idx="2802">
                  <c:v>4.012830138888889</c:v>
                </c:pt>
                <c:pt idx="2803">
                  <c:v>4.0128355555555553</c:v>
                </c:pt>
                <c:pt idx="2804">
                  <c:v>4.0128409722222225</c:v>
                </c:pt>
                <c:pt idx="2805">
                  <c:v>4.0128466666666665</c:v>
                </c:pt>
                <c:pt idx="2806">
                  <c:v>4.0128521111111111</c:v>
                </c:pt>
                <c:pt idx="2807">
                  <c:v>4.012857805555555</c:v>
                </c:pt>
                <c:pt idx="2808">
                  <c:v>4.0128632222222222</c:v>
                </c:pt>
                <c:pt idx="2809">
                  <c:v>4.0128689166666671</c:v>
                </c:pt>
                <c:pt idx="2810">
                  <c:v>4.0128743611111108</c:v>
                </c:pt>
                <c:pt idx="2811">
                  <c:v>4.0128800555555557</c:v>
                </c:pt>
                <c:pt idx="2812">
                  <c:v>4.012885472222222</c:v>
                </c:pt>
                <c:pt idx="2813">
                  <c:v>4.0128911666666669</c:v>
                </c:pt>
                <c:pt idx="2814">
                  <c:v>4.0128965833333332</c:v>
                </c:pt>
                <c:pt idx="2815">
                  <c:v>4.0129022777777781</c:v>
                </c:pt>
                <c:pt idx="2816">
                  <c:v>4.0129077222222227</c:v>
                </c:pt>
                <c:pt idx="2817">
                  <c:v>4.0129134166666667</c:v>
                </c:pt>
                <c:pt idx="2818">
                  <c:v>4.012918833333333</c:v>
                </c:pt>
                <c:pt idx="2819">
                  <c:v>4.0129245277777779</c:v>
                </c:pt>
                <c:pt idx="2820">
                  <c:v>4.0129299722222225</c:v>
                </c:pt>
                <c:pt idx="2821">
                  <c:v>4.0129356666666665</c:v>
                </c:pt>
                <c:pt idx="2822">
                  <c:v>4.0129410833333337</c:v>
                </c:pt>
                <c:pt idx="2823">
                  <c:v>4.0129467777777776</c:v>
                </c:pt>
                <c:pt idx="2824">
                  <c:v>4.012952194444444</c:v>
                </c:pt>
                <c:pt idx="2825">
                  <c:v>4.0129578888888888</c:v>
                </c:pt>
                <c:pt idx="2826">
                  <c:v>4.0129633333333334</c:v>
                </c:pt>
                <c:pt idx="2827">
                  <c:v>4.0129690277777774</c:v>
                </c:pt>
                <c:pt idx="2828">
                  <c:v>4.0129744444444446</c:v>
                </c:pt>
                <c:pt idx="2829">
                  <c:v>4.0129798611111109</c:v>
                </c:pt>
                <c:pt idx="2830">
                  <c:v>4.0129855555555558</c:v>
                </c:pt>
                <c:pt idx="2831">
                  <c:v>4.0129909999999995</c:v>
                </c:pt>
                <c:pt idx="2832">
                  <c:v>4.0129966944444444</c:v>
                </c:pt>
                <c:pt idx="2833">
                  <c:v>4.0130021111111107</c:v>
                </c:pt>
                <c:pt idx="2834">
                  <c:v>4.0130078055555556</c:v>
                </c:pt>
                <c:pt idx="2835">
                  <c:v>4.0130132500000002</c:v>
                </c:pt>
                <c:pt idx="2836">
                  <c:v>4.0130189444444451</c:v>
                </c:pt>
                <c:pt idx="2837">
                  <c:v>4.0130243611111105</c:v>
                </c:pt>
                <c:pt idx="2838">
                  <c:v>4.0130300555555554</c:v>
                </c:pt>
                <c:pt idx="2839">
                  <c:v>4.0130354722222226</c:v>
                </c:pt>
                <c:pt idx="2840">
                  <c:v>4.0130411666666665</c:v>
                </c:pt>
                <c:pt idx="2841">
                  <c:v>4.0130466111111112</c:v>
                </c:pt>
                <c:pt idx="2842">
                  <c:v>4.013052305555556</c:v>
                </c:pt>
                <c:pt idx="2843">
                  <c:v>4.0130577222222223</c:v>
                </c:pt>
                <c:pt idx="2844">
                  <c:v>4.0130634166666663</c:v>
                </c:pt>
                <c:pt idx="2845">
                  <c:v>4.0130688611111109</c:v>
                </c:pt>
                <c:pt idx="2846">
                  <c:v>4.0130745555555558</c:v>
                </c:pt>
                <c:pt idx="2847">
                  <c:v>4.0130799722222221</c:v>
                </c:pt>
                <c:pt idx="2848">
                  <c:v>4.0130856666666661</c:v>
                </c:pt>
                <c:pt idx="2849">
                  <c:v>4.0130910833333333</c:v>
                </c:pt>
                <c:pt idx="2850">
                  <c:v>4.0130967777777782</c:v>
                </c:pt>
                <c:pt idx="2851">
                  <c:v>4.0131022222222219</c:v>
                </c:pt>
                <c:pt idx="2852">
                  <c:v>4.0131079166666668</c:v>
                </c:pt>
                <c:pt idx="2853">
                  <c:v>4.0131133333333331</c:v>
                </c:pt>
                <c:pt idx="2854">
                  <c:v>4.0131187500000003</c:v>
                </c:pt>
                <c:pt idx="2855">
                  <c:v>4.0131244444444443</c:v>
                </c:pt>
                <c:pt idx="2856">
                  <c:v>4.0131298888888889</c:v>
                </c:pt>
                <c:pt idx="2857">
                  <c:v>4.0131355833333329</c:v>
                </c:pt>
                <c:pt idx="2858">
                  <c:v>4.0131410000000001</c:v>
                </c:pt>
                <c:pt idx="2859">
                  <c:v>4.0131466944444449</c:v>
                </c:pt>
                <c:pt idx="2860">
                  <c:v>4.0131521388888887</c:v>
                </c:pt>
                <c:pt idx="2861">
                  <c:v>4.0131578333333335</c:v>
                </c:pt>
                <c:pt idx="2862">
                  <c:v>4.0131632499999998</c:v>
                </c:pt>
                <c:pt idx="2863">
                  <c:v>4.0131689444444447</c:v>
                </c:pt>
                <c:pt idx="2864">
                  <c:v>4.013174361111111</c:v>
                </c:pt>
                <c:pt idx="2865">
                  <c:v>4.0131800555555559</c:v>
                </c:pt>
                <c:pt idx="2866">
                  <c:v>4.0131855000000005</c:v>
                </c:pt>
                <c:pt idx="2867">
                  <c:v>4.0131911944444445</c:v>
                </c:pt>
                <c:pt idx="2868">
                  <c:v>4.0131966111111108</c:v>
                </c:pt>
                <c:pt idx="2869">
                  <c:v>4.0132023055555557</c:v>
                </c:pt>
                <c:pt idx="2870">
                  <c:v>4.0132077500000003</c:v>
                </c:pt>
                <c:pt idx="2871">
                  <c:v>4.0132134444444443</c:v>
                </c:pt>
                <c:pt idx="2872">
                  <c:v>4.0132188611111115</c:v>
                </c:pt>
                <c:pt idx="2873">
                  <c:v>4.0132245555555555</c:v>
                </c:pt>
                <c:pt idx="2874">
                  <c:v>4.0132299722222218</c:v>
                </c:pt>
                <c:pt idx="2875">
                  <c:v>4.0132356666666666</c:v>
                </c:pt>
                <c:pt idx="2876">
                  <c:v>4.0132411111111113</c:v>
                </c:pt>
                <c:pt idx="2877">
                  <c:v>4.0132468055555552</c:v>
                </c:pt>
                <c:pt idx="2878">
                  <c:v>4.0132522222222224</c:v>
                </c:pt>
                <c:pt idx="2879">
                  <c:v>4.0132576388888888</c:v>
                </c:pt>
                <c:pt idx="2880">
                  <c:v>4.0132633333333336</c:v>
                </c:pt>
                <c:pt idx="2881">
                  <c:v>4.0132687777777774</c:v>
                </c:pt>
                <c:pt idx="2882">
                  <c:v>4.0132744722222222</c:v>
                </c:pt>
                <c:pt idx="2883">
                  <c:v>4.0132798888888885</c:v>
                </c:pt>
                <c:pt idx="2884">
                  <c:v>4.0132855833333334</c:v>
                </c:pt>
                <c:pt idx="2885">
                  <c:v>4.013291027777778</c:v>
                </c:pt>
                <c:pt idx="2886">
                  <c:v>4.013296722222222</c:v>
                </c:pt>
                <c:pt idx="2887">
                  <c:v>4.0133021388888883</c:v>
                </c:pt>
                <c:pt idx="2888">
                  <c:v>4.0133078333333332</c:v>
                </c:pt>
                <c:pt idx="2889">
                  <c:v>4.0133132500000004</c:v>
                </c:pt>
                <c:pt idx="2890">
                  <c:v>4.0133189444444444</c:v>
                </c:pt>
                <c:pt idx="2891">
                  <c:v>4.013324388888889</c:v>
                </c:pt>
                <c:pt idx="2892">
                  <c:v>4.0133300833333339</c:v>
                </c:pt>
                <c:pt idx="2893">
                  <c:v>4.0133355000000002</c:v>
                </c:pt>
                <c:pt idx="2894">
                  <c:v>4.0133411944444441</c:v>
                </c:pt>
                <c:pt idx="2895">
                  <c:v>4.0133466388888888</c:v>
                </c:pt>
                <c:pt idx="2896">
                  <c:v>4.0133523333333336</c:v>
                </c:pt>
                <c:pt idx="2897">
                  <c:v>4.0133577499999999</c:v>
                </c:pt>
                <c:pt idx="2898">
                  <c:v>4.0133634444444439</c:v>
                </c:pt>
                <c:pt idx="2899">
                  <c:v>4.0133688611111111</c:v>
                </c:pt>
                <c:pt idx="2900">
                  <c:v>4.013374555555556</c:v>
                </c:pt>
                <c:pt idx="2901">
                  <c:v>4.0133799999999997</c:v>
                </c:pt>
                <c:pt idx="2902">
                  <c:v>4.0133856944444446</c:v>
                </c:pt>
                <c:pt idx="2903">
                  <c:v>4.0133911111111109</c:v>
                </c:pt>
                <c:pt idx="2904">
                  <c:v>4.0133965277777781</c:v>
                </c:pt>
                <c:pt idx="2905">
                  <c:v>4.0134022222222221</c:v>
                </c:pt>
                <c:pt idx="2906">
                  <c:v>4.0134076666666667</c:v>
                </c:pt>
                <c:pt idx="2907">
                  <c:v>4.0134133611111107</c:v>
                </c:pt>
                <c:pt idx="2908">
                  <c:v>4.0134187777777779</c:v>
                </c:pt>
                <c:pt idx="2909">
                  <c:v>4.0134244722222228</c:v>
                </c:pt>
                <c:pt idx="2910">
                  <c:v>4.0134299166666665</c:v>
                </c:pt>
                <c:pt idx="2911">
                  <c:v>4.0134356111111114</c:v>
                </c:pt>
                <c:pt idx="2912">
                  <c:v>4.0134410277777777</c:v>
                </c:pt>
                <c:pt idx="2913">
                  <c:v>4.0134467222222225</c:v>
                </c:pt>
                <c:pt idx="2914">
                  <c:v>4.0134521388888889</c:v>
                </c:pt>
                <c:pt idx="2915">
                  <c:v>4.0134578333333337</c:v>
                </c:pt>
                <c:pt idx="2916">
                  <c:v>4.0134632777777774</c:v>
                </c:pt>
                <c:pt idx="2917">
                  <c:v>4.0134689722222223</c:v>
                </c:pt>
                <c:pt idx="2918">
                  <c:v>4.0134743888888886</c:v>
                </c:pt>
                <c:pt idx="2919">
                  <c:v>4.0134800833333335</c:v>
                </c:pt>
                <c:pt idx="2920">
                  <c:v>4.0134855277777772</c:v>
                </c:pt>
                <c:pt idx="2921">
                  <c:v>4.0134912222222221</c:v>
                </c:pt>
                <c:pt idx="2922">
                  <c:v>4.0134966388888893</c:v>
                </c:pt>
                <c:pt idx="2923">
                  <c:v>4.0135023333333333</c:v>
                </c:pt>
                <c:pt idx="2924">
                  <c:v>4.0135077499999996</c:v>
                </c:pt>
                <c:pt idx="2925">
                  <c:v>4.0135134444444445</c:v>
                </c:pt>
                <c:pt idx="2926">
                  <c:v>4.0135188888888891</c:v>
                </c:pt>
                <c:pt idx="2927">
                  <c:v>4.0135245833333331</c:v>
                </c:pt>
                <c:pt idx="2928">
                  <c:v>4.0135300000000003</c:v>
                </c:pt>
                <c:pt idx="2929">
                  <c:v>4.0135354166666666</c:v>
                </c:pt>
                <c:pt idx="2930">
                  <c:v>4.0135411111111106</c:v>
                </c:pt>
                <c:pt idx="2931">
                  <c:v>4.0135465555555552</c:v>
                </c:pt>
                <c:pt idx="2932">
                  <c:v>4.01355225</c:v>
                </c:pt>
                <c:pt idx="2933">
                  <c:v>4.0135576666666664</c:v>
                </c:pt>
                <c:pt idx="2934">
                  <c:v>4.0135633611111112</c:v>
                </c:pt>
                <c:pt idx="2935">
                  <c:v>4.0135688055555558</c:v>
                </c:pt>
                <c:pt idx="2936">
                  <c:v>4.0135744999999998</c:v>
                </c:pt>
                <c:pt idx="2937">
                  <c:v>4.0135799166666661</c:v>
                </c:pt>
                <c:pt idx="2938">
                  <c:v>4.013585611111111</c:v>
                </c:pt>
                <c:pt idx="2939">
                  <c:v>4.0135910277777782</c:v>
                </c:pt>
                <c:pt idx="2940">
                  <c:v>4.0135967222222222</c:v>
                </c:pt>
                <c:pt idx="2941">
                  <c:v>4.0136021666666668</c:v>
                </c:pt>
                <c:pt idx="2942">
                  <c:v>4.0136078611111117</c:v>
                </c:pt>
                <c:pt idx="2943">
                  <c:v>4.013613277777778</c:v>
                </c:pt>
                <c:pt idx="2944">
                  <c:v>4.013618972222222</c:v>
                </c:pt>
                <c:pt idx="2945">
                  <c:v>4.0136244166666666</c:v>
                </c:pt>
                <c:pt idx="2946">
                  <c:v>4.0136301111111115</c:v>
                </c:pt>
                <c:pt idx="2947">
                  <c:v>4.0136355277777778</c:v>
                </c:pt>
                <c:pt idx="2948">
                  <c:v>4.0136412222222217</c:v>
                </c:pt>
                <c:pt idx="2949">
                  <c:v>4.013646638888889</c:v>
                </c:pt>
                <c:pt idx="2950">
                  <c:v>4.0136523333333329</c:v>
                </c:pt>
                <c:pt idx="2951">
                  <c:v>4.0136577777777775</c:v>
                </c:pt>
                <c:pt idx="2952">
                  <c:v>4.0136634722222224</c:v>
                </c:pt>
                <c:pt idx="2953">
                  <c:v>4.0136688888888887</c:v>
                </c:pt>
                <c:pt idx="2954">
                  <c:v>4.0136743055555559</c:v>
                </c:pt>
                <c:pt idx="2955">
                  <c:v>4.0136799999999999</c:v>
                </c:pt>
                <c:pt idx="2956">
                  <c:v>4.0136854444444445</c:v>
                </c:pt>
                <c:pt idx="2957">
                  <c:v>4.0136911388888885</c:v>
                </c:pt>
                <c:pt idx="2958">
                  <c:v>4.0136965555555557</c:v>
                </c:pt>
                <c:pt idx="2959">
                  <c:v>4.0137022500000006</c:v>
                </c:pt>
                <c:pt idx="2960">
                  <c:v>4.0137076944444443</c:v>
                </c:pt>
                <c:pt idx="2961">
                  <c:v>4.0137133888888892</c:v>
                </c:pt>
                <c:pt idx="2962">
                  <c:v>4.0137188055555555</c:v>
                </c:pt>
                <c:pt idx="2963">
                  <c:v>4.0137245000000004</c:v>
                </c:pt>
                <c:pt idx="2964">
                  <c:v>4.0137299166666667</c:v>
                </c:pt>
                <c:pt idx="2965">
                  <c:v>4.0137356111111115</c:v>
                </c:pt>
                <c:pt idx="2966">
                  <c:v>4.0137410555555553</c:v>
                </c:pt>
                <c:pt idx="2967">
                  <c:v>4.0137467500000001</c:v>
                </c:pt>
                <c:pt idx="2968">
                  <c:v>4.0137521666666665</c:v>
                </c:pt>
                <c:pt idx="2969">
                  <c:v>4.0137578611111113</c:v>
                </c:pt>
                <c:pt idx="2970">
                  <c:v>4.013763305555555</c:v>
                </c:pt>
                <c:pt idx="2971">
                  <c:v>4.0137689999999999</c:v>
                </c:pt>
                <c:pt idx="2972">
                  <c:v>4.0137744166666671</c:v>
                </c:pt>
                <c:pt idx="2973">
                  <c:v>4.0137801111111111</c:v>
                </c:pt>
                <c:pt idx="2974">
                  <c:v>4.0137855277777774</c:v>
                </c:pt>
                <c:pt idx="2975">
                  <c:v>4.0137912222222223</c:v>
                </c:pt>
                <c:pt idx="2976">
                  <c:v>4.0137966666666669</c:v>
                </c:pt>
                <c:pt idx="2977">
                  <c:v>4.0138023611111109</c:v>
                </c:pt>
                <c:pt idx="2978">
                  <c:v>4.0138077777777781</c:v>
                </c:pt>
                <c:pt idx="2979">
                  <c:v>4.0138131944444444</c:v>
                </c:pt>
                <c:pt idx="2980">
                  <c:v>4.0138188888888884</c:v>
                </c:pt>
                <c:pt idx="2981">
                  <c:v>4.013824333333333</c:v>
                </c:pt>
                <c:pt idx="2982">
                  <c:v>4.0138300277777779</c:v>
                </c:pt>
                <c:pt idx="2983">
                  <c:v>4.0138354444444442</c:v>
                </c:pt>
                <c:pt idx="2984">
                  <c:v>4.013841138888889</c:v>
                </c:pt>
                <c:pt idx="2985">
                  <c:v>4.0138465833333337</c:v>
                </c:pt>
                <c:pt idx="2986">
                  <c:v>4.0138522777777776</c:v>
                </c:pt>
                <c:pt idx="2987">
                  <c:v>4.013857694444444</c:v>
                </c:pt>
                <c:pt idx="2988">
                  <c:v>4.0138633888888888</c:v>
                </c:pt>
                <c:pt idx="2989">
                  <c:v>4.013868805555556</c:v>
                </c:pt>
                <c:pt idx="2990">
                  <c:v>4.0138745</c:v>
                </c:pt>
                <c:pt idx="2991">
                  <c:v>4.0138799444444446</c:v>
                </c:pt>
                <c:pt idx="2992">
                  <c:v>4.0138856388888895</c:v>
                </c:pt>
                <c:pt idx="2993">
                  <c:v>4.0138910555555558</c:v>
                </c:pt>
                <c:pt idx="2994">
                  <c:v>4.0138967499999998</c:v>
                </c:pt>
                <c:pt idx="2995">
                  <c:v>4.0139021944444444</c:v>
                </c:pt>
                <c:pt idx="2996">
                  <c:v>4.0139078888888893</c:v>
                </c:pt>
                <c:pt idx="2997">
                  <c:v>4.0139133055555556</c:v>
                </c:pt>
                <c:pt idx="2998">
                  <c:v>4.0139189999999996</c:v>
                </c:pt>
                <c:pt idx="2999">
                  <c:v>4.0139244166666668</c:v>
                </c:pt>
                <c:pt idx="3000">
                  <c:v>4.0139301111111108</c:v>
                </c:pt>
                <c:pt idx="3001">
                  <c:v>4.0139355555555554</c:v>
                </c:pt>
                <c:pt idx="3002">
                  <c:v>4.0139412500000002</c:v>
                </c:pt>
                <c:pt idx="3003">
                  <c:v>4.0139466666666666</c:v>
                </c:pt>
                <c:pt idx="3004">
                  <c:v>4.0139520833333338</c:v>
                </c:pt>
                <c:pt idx="3005">
                  <c:v>4.0139577777777777</c:v>
                </c:pt>
                <c:pt idx="3006">
                  <c:v>4.0139632222222223</c:v>
                </c:pt>
                <c:pt idx="3007">
                  <c:v>4.0139689166666663</c:v>
                </c:pt>
                <c:pt idx="3008">
                  <c:v>4.0139743333333335</c:v>
                </c:pt>
                <c:pt idx="3009">
                  <c:v>4.0139800277777775</c:v>
                </c:pt>
                <c:pt idx="3010">
                  <c:v>4.0139854722222221</c:v>
                </c:pt>
                <c:pt idx="3011">
                  <c:v>4.013991166666667</c:v>
                </c:pt>
                <c:pt idx="3012">
                  <c:v>4.0139965833333333</c:v>
                </c:pt>
                <c:pt idx="3013">
                  <c:v>4.0140022777777773</c:v>
                </c:pt>
                <c:pt idx="3014">
                  <c:v>4.0140076944444445</c:v>
                </c:pt>
                <c:pt idx="3015">
                  <c:v>4.0140133888888894</c:v>
                </c:pt>
                <c:pt idx="3016">
                  <c:v>4.0140188333333331</c:v>
                </c:pt>
                <c:pt idx="3017">
                  <c:v>4.014024527777778</c:v>
                </c:pt>
                <c:pt idx="3018">
                  <c:v>4.0140299444444443</c:v>
                </c:pt>
                <c:pt idx="3019">
                  <c:v>4.0140356388888891</c:v>
                </c:pt>
                <c:pt idx="3020">
                  <c:v>4.0140410833333329</c:v>
                </c:pt>
                <c:pt idx="3021">
                  <c:v>4.0140467777777777</c:v>
                </c:pt>
                <c:pt idx="3022">
                  <c:v>4.0140521944444449</c:v>
                </c:pt>
                <c:pt idx="3023">
                  <c:v>4.0140578888888889</c:v>
                </c:pt>
                <c:pt idx="3024">
                  <c:v>4.0140633055555552</c:v>
                </c:pt>
                <c:pt idx="3025">
                  <c:v>4.0140690000000001</c:v>
                </c:pt>
                <c:pt idx="3026">
                  <c:v>4.0140744444444447</c:v>
                </c:pt>
                <c:pt idx="3027">
                  <c:v>4.0140801388888887</c:v>
                </c:pt>
                <c:pt idx="3028">
                  <c:v>4.0140855555555559</c:v>
                </c:pt>
                <c:pt idx="3029">
                  <c:v>4.0140909722222222</c:v>
                </c:pt>
                <c:pt idx="3030">
                  <c:v>4.0140966666666662</c:v>
                </c:pt>
                <c:pt idx="3031">
                  <c:v>4.0141021111111108</c:v>
                </c:pt>
                <c:pt idx="3032">
                  <c:v>4.0141078055555557</c:v>
                </c:pt>
                <c:pt idx="3033">
                  <c:v>4.014113222222222</c:v>
                </c:pt>
                <c:pt idx="3034">
                  <c:v>4.0141189166666669</c:v>
                </c:pt>
                <c:pt idx="3035">
                  <c:v>4.0141243611111115</c:v>
                </c:pt>
                <c:pt idx="3036">
                  <c:v>4.0141300555555555</c:v>
                </c:pt>
                <c:pt idx="3037">
                  <c:v>4.0141354722222218</c:v>
                </c:pt>
                <c:pt idx="3038">
                  <c:v>4.0141411666666666</c:v>
                </c:pt>
                <c:pt idx="3039">
                  <c:v>4.014146583333333</c:v>
                </c:pt>
                <c:pt idx="3040">
                  <c:v>4.0141522777777778</c:v>
                </c:pt>
                <c:pt idx="3041">
                  <c:v>4.0141577222222224</c:v>
                </c:pt>
                <c:pt idx="3042">
                  <c:v>4.0141634166666673</c:v>
                </c:pt>
                <c:pt idx="3043">
                  <c:v>4.0141688333333327</c:v>
                </c:pt>
                <c:pt idx="3044">
                  <c:v>4.0141745277777776</c:v>
                </c:pt>
                <c:pt idx="3045">
                  <c:v>4.0141799722222222</c:v>
                </c:pt>
                <c:pt idx="3046">
                  <c:v>4.0141856666666671</c:v>
                </c:pt>
                <c:pt idx="3047">
                  <c:v>4.0141910833333334</c:v>
                </c:pt>
                <c:pt idx="3048">
                  <c:v>4.0141967777777774</c:v>
                </c:pt>
                <c:pt idx="3049">
                  <c:v>4.0142021944444446</c:v>
                </c:pt>
                <c:pt idx="3050">
                  <c:v>4.0142078888888886</c:v>
                </c:pt>
                <c:pt idx="3051">
                  <c:v>4.0142133333333332</c:v>
                </c:pt>
                <c:pt idx="3052">
                  <c:v>4.0142190277777781</c:v>
                </c:pt>
                <c:pt idx="3053">
                  <c:v>4.0142244444444444</c:v>
                </c:pt>
                <c:pt idx="3054">
                  <c:v>4.0142298611111116</c:v>
                </c:pt>
                <c:pt idx="3055">
                  <c:v>4.0142355555555556</c:v>
                </c:pt>
                <c:pt idx="3056">
                  <c:v>4.0142410000000002</c:v>
                </c:pt>
                <c:pt idx="3057">
                  <c:v>4.0142466944444442</c:v>
                </c:pt>
                <c:pt idx="3058">
                  <c:v>4.0142521111111114</c:v>
                </c:pt>
                <c:pt idx="3059">
                  <c:v>4.0142578055555553</c:v>
                </c:pt>
                <c:pt idx="3060">
                  <c:v>4.0142632499999999</c:v>
                </c:pt>
                <c:pt idx="3061">
                  <c:v>4.0142689444444448</c:v>
                </c:pt>
                <c:pt idx="3062">
                  <c:v>4.0142743611111111</c:v>
                </c:pt>
                <c:pt idx="3063">
                  <c:v>4.0142800555555551</c:v>
                </c:pt>
                <c:pt idx="3064">
                  <c:v>4.0142854722222223</c:v>
                </c:pt>
                <c:pt idx="3065">
                  <c:v>4.0142911666666672</c:v>
                </c:pt>
                <c:pt idx="3066">
                  <c:v>4.0142966111111109</c:v>
                </c:pt>
                <c:pt idx="3067">
                  <c:v>4.0143023055555558</c:v>
                </c:pt>
                <c:pt idx="3068">
                  <c:v>4.0143077222222221</c:v>
                </c:pt>
                <c:pt idx="3069">
                  <c:v>4.014313416666667</c:v>
                </c:pt>
                <c:pt idx="3070">
                  <c:v>4.0143188611111107</c:v>
                </c:pt>
                <c:pt idx="3071">
                  <c:v>4.0143245555555556</c:v>
                </c:pt>
                <c:pt idx="3072">
                  <c:v>4.0143299722222228</c:v>
                </c:pt>
                <c:pt idx="3073">
                  <c:v>4.0143356666666667</c:v>
                </c:pt>
                <c:pt idx="3074">
                  <c:v>4.0143410833333331</c:v>
                </c:pt>
                <c:pt idx="3075">
                  <c:v>4.0143467777777779</c:v>
                </c:pt>
                <c:pt idx="3076">
                  <c:v>4.0143522222222225</c:v>
                </c:pt>
                <c:pt idx="3077">
                  <c:v>4.0143579166666665</c:v>
                </c:pt>
                <c:pt idx="3078">
                  <c:v>4.0143633333333337</c:v>
                </c:pt>
                <c:pt idx="3079">
                  <c:v>4.01436875</c:v>
                </c:pt>
                <c:pt idx="3080">
                  <c:v>4.014374444444444</c:v>
                </c:pt>
                <c:pt idx="3081">
                  <c:v>4.0143798888888886</c:v>
                </c:pt>
                <c:pt idx="3082">
                  <c:v>4.0143855833333335</c:v>
                </c:pt>
                <c:pt idx="3083">
                  <c:v>4.0143909999999998</c:v>
                </c:pt>
                <c:pt idx="3084">
                  <c:v>4.0143966944444447</c:v>
                </c:pt>
                <c:pt idx="3085">
                  <c:v>4.0144021388888893</c:v>
                </c:pt>
                <c:pt idx="3086">
                  <c:v>4.0144078333333333</c:v>
                </c:pt>
                <c:pt idx="3087">
                  <c:v>4.0144132499999996</c:v>
                </c:pt>
                <c:pt idx="3088">
                  <c:v>4.0144189444444445</c:v>
                </c:pt>
                <c:pt idx="3089">
                  <c:v>4.0144243611111108</c:v>
                </c:pt>
                <c:pt idx="3090">
                  <c:v>4.0144300555555557</c:v>
                </c:pt>
                <c:pt idx="3091">
                  <c:v>4.0144355000000003</c:v>
                </c:pt>
                <c:pt idx="3092">
                  <c:v>4.0144411944444442</c:v>
                </c:pt>
                <c:pt idx="3093">
                  <c:v>4.0144466111111106</c:v>
                </c:pt>
                <c:pt idx="3094">
                  <c:v>4.0144523055555554</c:v>
                </c:pt>
                <c:pt idx="3095">
                  <c:v>4.01445775</c:v>
                </c:pt>
                <c:pt idx="3096">
                  <c:v>4.0144634444444449</c:v>
                </c:pt>
                <c:pt idx="3097">
                  <c:v>4.0144688611111112</c:v>
                </c:pt>
                <c:pt idx="3098">
                  <c:v>4.0144745555555552</c:v>
                </c:pt>
                <c:pt idx="3099">
                  <c:v>4.0144799722222224</c:v>
                </c:pt>
                <c:pt idx="3100">
                  <c:v>4.0144856666666664</c:v>
                </c:pt>
                <c:pt idx="3101">
                  <c:v>4.014491111111111</c:v>
                </c:pt>
                <c:pt idx="3102">
                  <c:v>4.0144968055555559</c:v>
                </c:pt>
                <c:pt idx="3103">
                  <c:v>4.0145022222222222</c:v>
                </c:pt>
                <c:pt idx="3104">
                  <c:v>4.0145076388888894</c:v>
                </c:pt>
                <c:pt idx="3105">
                  <c:v>4.0145133333333334</c:v>
                </c:pt>
                <c:pt idx="3106">
                  <c:v>4.014518777777778</c:v>
                </c:pt>
                <c:pt idx="3107">
                  <c:v>4.014524472222222</c:v>
                </c:pt>
                <c:pt idx="3108">
                  <c:v>4.0145298888888892</c:v>
                </c:pt>
                <c:pt idx="3109">
                  <c:v>4.0145355833333332</c:v>
                </c:pt>
                <c:pt idx="3110">
                  <c:v>4.0145410277777778</c:v>
                </c:pt>
                <c:pt idx="3111">
                  <c:v>4.0145467222222226</c:v>
                </c:pt>
                <c:pt idx="3112">
                  <c:v>4.014552138888889</c:v>
                </c:pt>
                <c:pt idx="3113">
                  <c:v>4.0145578333333329</c:v>
                </c:pt>
                <c:pt idx="3114">
                  <c:v>4.0145632500000001</c:v>
                </c:pt>
                <c:pt idx="3115">
                  <c:v>4.014568944444445</c:v>
                </c:pt>
                <c:pt idx="3116">
                  <c:v>4.0145743888888887</c:v>
                </c:pt>
                <c:pt idx="3117">
                  <c:v>4.0145800833333336</c:v>
                </c:pt>
                <c:pt idx="3118">
                  <c:v>4.0145854999999999</c:v>
                </c:pt>
                <c:pt idx="3119">
                  <c:v>4.0145911944444448</c:v>
                </c:pt>
                <c:pt idx="3120">
                  <c:v>4.0145966388888885</c:v>
                </c:pt>
                <c:pt idx="3121">
                  <c:v>4.0146023333333334</c:v>
                </c:pt>
                <c:pt idx="3122">
                  <c:v>4.0146077499999997</c:v>
                </c:pt>
                <c:pt idx="3123">
                  <c:v>4.0146134444444446</c:v>
                </c:pt>
                <c:pt idx="3124">
                  <c:v>4.0146188611111109</c:v>
                </c:pt>
                <c:pt idx="3125">
                  <c:v>4.0146245555555558</c:v>
                </c:pt>
                <c:pt idx="3126">
                  <c:v>4.0146299999999995</c:v>
                </c:pt>
                <c:pt idx="3127">
                  <c:v>4.0146356944444443</c:v>
                </c:pt>
                <c:pt idx="3128">
                  <c:v>4.0146411111111115</c:v>
                </c:pt>
                <c:pt idx="3129">
                  <c:v>4.0146465277777779</c:v>
                </c:pt>
                <c:pt idx="3130">
                  <c:v>4.0146522222222218</c:v>
                </c:pt>
                <c:pt idx="3131">
                  <c:v>4.0146576666666665</c:v>
                </c:pt>
                <c:pt idx="3132">
                  <c:v>4.0146633611111113</c:v>
                </c:pt>
                <c:pt idx="3133">
                  <c:v>4.0146687777777776</c:v>
                </c:pt>
                <c:pt idx="3134">
                  <c:v>4.0146744722222225</c:v>
                </c:pt>
                <c:pt idx="3135">
                  <c:v>4.0146799166666671</c:v>
                </c:pt>
                <c:pt idx="3136">
                  <c:v>4.0146856111111111</c:v>
                </c:pt>
                <c:pt idx="3137">
                  <c:v>4.0146910277777774</c:v>
                </c:pt>
                <c:pt idx="3138">
                  <c:v>4.0146967222222223</c:v>
                </c:pt>
                <c:pt idx="3139">
                  <c:v>4.0147021388888886</c:v>
                </c:pt>
                <c:pt idx="3140">
                  <c:v>4.0147078333333335</c:v>
                </c:pt>
                <c:pt idx="3141">
                  <c:v>4.0147132777777781</c:v>
                </c:pt>
                <c:pt idx="3142">
                  <c:v>4.0147189722222221</c:v>
                </c:pt>
                <c:pt idx="3143">
                  <c:v>4.0147243888888884</c:v>
                </c:pt>
                <c:pt idx="3144">
                  <c:v>4.0147300833333333</c:v>
                </c:pt>
                <c:pt idx="3145">
                  <c:v>4.0147355277777779</c:v>
                </c:pt>
                <c:pt idx="3146">
                  <c:v>4.0147412222222219</c:v>
                </c:pt>
                <c:pt idx="3147">
                  <c:v>4.0147466388888891</c:v>
                </c:pt>
                <c:pt idx="3148">
                  <c:v>4.014752333333333</c:v>
                </c:pt>
                <c:pt idx="3149">
                  <c:v>4.0147577500000002</c:v>
                </c:pt>
                <c:pt idx="3150">
                  <c:v>4.0147634444444442</c:v>
                </c:pt>
                <c:pt idx="3151">
                  <c:v>4.0147688888888888</c:v>
                </c:pt>
                <c:pt idx="3152">
                  <c:v>4.0147745833333337</c:v>
                </c:pt>
                <c:pt idx="3153">
                  <c:v>4.01478</c:v>
                </c:pt>
                <c:pt idx="3154">
                  <c:v>4.0147854166666672</c:v>
                </c:pt>
                <c:pt idx="3155">
                  <c:v>4.0147911111111112</c:v>
                </c:pt>
                <c:pt idx="3156">
                  <c:v>4.0147965555555549</c:v>
                </c:pt>
                <c:pt idx="3157">
                  <c:v>4.0148022499999998</c:v>
                </c:pt>
                <c:pt idx="3158">
                  <c:v>4.014807666666667</c:v>
                </c:pt>
                <c:pt idx="3159">
                  <c:v>4.014813361111111</c:v>
                </c:pt>
                <c:pt idx="3160">
                  <c:v>4.0148188055555556</c:v>
                </c:pt>
                <c:pt idx="3161">
                  <c:v>4.0148245000000005</c:v>
                </c:pt>
                <c:pt idx="3162">
                  <c:v>4.0148299166666668</c:v>
                </c:pt>
                <c:pt idx="3163">
                  <c:v>4.0148356111111108</c:v>
                </c:pt>
                <c:pt idx="3164">
                  <c:v>4.014841027777778</c:v>
                </c:pt>
                <c:pt idx="3165">
                  <c:v>4.0148467222222228</c:v>
                </c:pt>
                <c:pt idx="3166">
                  <c:v>4.0148521666666666</c:v>
                </c:pt>
                <c:pt idx="3167">
                  <c:v>4.0148578611111114</c:v>
                </c:pt>
                <c:pt idx="3168">
                  <c:v>4.0148632777777777</c:v>
                </c:pt>
                <c:pt idx="3169">
                  <c:v>4.0148689722222226</c:v>
                </c:pt>
                <c:pt idx="3170">
                  <c:v>4.0148744166666663</c:v>
                </c:pt>
                <c:pt idx="3171">
                  <c:v>4.0148801111111112</c:v>
                </c:pt>
                <c:pt idx="3172">
                  <c:v>4.0148855277777775</c:v>
                </c:pt>
                <c:pt idx="3173">
                  <c:v>4.0148912222222224</c:v>
                </c:pt>
                <c:pt idx="3174">
                  <c:v>4.0148966388888887</c:v>
                </c:pt>
                <c:pt idx="3175">
                  <c:v>4.0149023333333336</c:v>
                </c:pt>
                <c:pt idx="3176">
                  <c:v>4.0149077777777773</c:v>
                </c:pt>
                <c:pt idx="3177">
                  <c:v>4.0149134722222222</c:v>
                </c:pt>
                <c:pt idx="3178">
                  <c:v>4.0149188888888894</c:v>
                </c:pt>
                <c:pt idx="3179">
                  <c:v>4.0149243055555557</c:v>
                </c:pt>
                <c:pt idx="3180">
                  <c:v>4.0149299999999997</c:v>
                </c:pt>
                <c:pt idx="3181">
                  <c:v>4.0149354444444443</c:v>
                </c:pt>
                <c:pt idx="3182">
                  <c:v>4.0149411388888891</c:v>
                </c:pt>
                <c:pt idx="3183">
                  <c:v>4.0149465555555555</c:v>
                </c:pt>
                <c:pt idx="3184">
                  <c:v>4.0149522500000003</c:v>
                </c:pt>
                <c:pt idx="3185">
                  <c:v>4.0149576944444449</c:v>
                </c:pt>
                <c:pt idx="3186">
                  <c:v>4.0149633888888889</c:v>
                </c:pt>
                <c:pt idx="3187">
                  <c:v>4.0149671666666666</c:v>
                </c:pt>
                <c:pt idx="3188">
                  <c:v>4.0149674444444443</c:v>
                </c:pt>
                <c:pt idx="3189">
                  <c:v>4.014967722222222</c:v>
                </c:pt>
                <c:pt idx="3190">
                  <c:v>4.0233010555555557</c:v>
                </c:pt>
                <c:pt idx="3191">
                  <c:v>4.0316343888888886</c:v>
                </c:pt>
                <c:pt idx="3192">
                  <c:v>4.0399677222222223</c:v>
                </c:pt>
                <c:pt idx="3193">
                  <c:v>4.0483010555555552</c:v>
                </c:pt>
                <c:pt idx="3194">
                  <c:v>4.0566343888888889</c:v>
                </c:pt>
                <c:pt idx="3195">
                  <c:v>4.0649677222222218</c:v>
                </c:pt>
                <c:pt idx="3196">
                  <c:v>4.0733010555555555</c:v>
                </c:pt>
                <c:pt idx="3197">
                  <c:v>4.0816343888888884</c:v>
                </c:pt>
                <c:pt idx="3198">
                  <c:v>4.0899677222222222</c:v>
                </c:pt>
                <c:pt idx="3199">
                  <c:v>4.098301055555555</c:v>
                </c:pt>
                <c:pt idx="3200">
                  <c:v>4.1066343888888888</c:v>
                </c:pt>
                <c:pt idx="3201">
                  <c:v>4.1149677222222225</c:v>
                </c:pt>
                <c:pt idx="3202">
                  <c:v>4.1233010555555554</c:v>
                </c:pt>
                <c:pt idx="3203">
                  <c:v>4.1316343888888891</c:v>
                </c:pt>
                <c:pt idx="3204">
                  <c:v>4.139967722222222</c:v>
                </c:pt>
                <c:pt idx="3205">
                  <c:v>4.1483010555555557</c:v>
                </c:pt>
                <c:pt idx="3206">
                  <c:v>4.1566343888888886</c:v>
                </c:pt>
                <c:pt idx="3207">
                  <c:v>4.1649677222222223</c:v>
                </c:pt>
                <c:pt idx="3208">
                  <c:v>4.1733010555555552</c:v>
                </c:pt>
                <c:pt idx="3209">
                  <c:v>4.1816343888888889</c:v>
                </c:pt>
                <c:pt idx="3210">
                  <c:v>4.1899677222222218</c:v>
                </c:pt>
                <c:pt idx="3211">
                  <c:v>4.1983010555555555</c:v>
                </c:pt>
                <c:pt idx="3212">
                  <c:v>4.2066343888888884</c:v>
                </c:pt>
                <c:pt idx="3213">
                  <c:v>4.2149677222222222</c:v>
                </c:pt>
                <c:pt idx="3214">
                  <c:v>4.223301055555555</c:v>
                </c:pt>
                <c:pt idx="3215">
                  <c:v>4.2316343888888888</c:v>
                </c:pt>
                <c:pt idx="3216">
                  <c:v>4.2399677222222225</c:v>
                </c:pt>
                <c:pt idx="3217">
                  <c:v>4.2483010555555554</c:v>
                </c:pt>
                <c:pt idx="3218">
                  <c:v>4.2566343888888891</c:v>
                </c:pt>
                <c:pt idx="3219">
                  <c:v>4.264967722222222</c:v>
                </c:pt>
                <c:pt idx="3220">
                  <c:v>4.2733010555555557</c:v>
                </c:pt>
                <c:pt idx="3221">
                  <c:v>4.2816343888888886</c:v>
                </c:pt>
                <c:pt idx="3222">
                  <c:v>4.2899677222222223</c:v>
                </c:pt>
                <c:pt idx="3223">
                  <c:v>4.2983010555555552</c:v>
                </c:pt>
                <c:pt idx="3224">
                  <c:v>4.3066343888888889</c:v>
                </c:pt>
                <c:pt idx="3225">
                  <c:v>4.3149677222222218</c:v>
                </c:pt>
                <c:pt idx="3226">
                  <c:v>4.3233010555555555</c:v>
                </c:pt>
                <c:pt idx="3227">
                  <c:v>4.3316343888888884</c:v>
                </c:pt>
                <c:pt idx="3228">
                  <c:v>4.3399677222222222</c:v>
                </c:pt>
                <c:pt idx="3229">
                  <c:v>4.348301055555555</c:v>
                </c:pt>
                <c:pt idx="3230">
                  <c:v>4.3566343888888888</c:v>
                </c:pt>
                <c:pt idx="3231">
                  <c:v>4.3649677222222225</c:v>
                </c:pt>
                <c:pt idx="3232">
                  <c:v>4.3733010555555554</c:v>
                </c:pt>
                <c:pt idx="3233">
                  <c:v>4.3816343888888891</c:v>
                </c:pt>
                <c:pt idx="3234">
                  <c:v>4.389967722222222</c:v>
                </c:pt>
                <c:pt idx="3235">
                  <c:v>4.3983010555555557</c:v>
                </c:pt>
                <c:pt idx="3236">
                  <c:v>4.4066343888888886</c:v>
                </c:pt>
                <c:pt idx="3237">
                  <c:v>4.4149677222222223</c:v>
                </c:pt>
                <c:pt idx="3238">
                  <c:v>4.4233010555555552</c:v>
                </c:pt>
                <c:pt idx="3239">
                  <c:v>4.4316343888888889</c:v>
                </c:pt>
                <c:pt idx="3240">
                  <c:v>4.4399677222222218</c:v>
                </c:pt>
                <c:pt idx="3241">
                  <c:v>4.4483010555555555</c:v>
                </c:pt>
                <c:pt idx="3242">
                  <c:v>4.4566343888888884</c:v>
                </c:pt>
                <c:pt idx="3243">
                  <c:v>4.4649677222222222</c:v>
                </c:pt>
                <c:pt idx="3244">
                  <c:v>4.473301055555555</c:v>
                </c:pt>
                <c:pt idx="3245">
                  <c:v>4.4816343888888888</c:v>
                </c:pt>
                <c:pt idx="3246">
                  <c:v>4.4899677222222225</c:v>
                </c:pt>
                <c:pt idx="3247">
                  <c:v>4.4983010555555554</c:v>
                </c:pt>
                <c:pt idx="3248">
                  <c:v>4.5066343888888891</c:v>
                </c:pt>
                <c:pt idx="3249">
                  <c:v>4.514967722222222</c:v>
                </c:pt>
                <c:pt idx="3250">
                  <c:v>4.5233010555555557</c:v>
                </c:pt>
                <c:pt idx="3251">
                  <c:v>4.5316343888888886</c:v>
                </c:pt>
                <c:pt idx="3252">
                  <c:v>4.5399677222222223</c:v>
                </c:pt>
                <c:pt idx="3253">
                  <c:v>4.5483010555555552</c:v>
                </c:pt>
                <c:pt idx="3254">
                  <c:v>4.5566346666666666</c:v>
                </c:pt>
                <c:pt idx="3255">
                  <c:v>4.5649680000000004</c:v>
                </c:pt>
                <c:pt idx="3256">
                  <c:v>4.5733013333333332</c:v>
                </c:pt>
                <c:pt idx="3257">
                  <c:v>4.581634666666667</c:v>
                </c:pt>
                <c:pt idx="3258">
                  <c:v>4.5899679999999998</c:v>
                </c:pt>
                <c:pt idx="3259">
                  <c:v>4.5983013333333336</c:v>
                </c:pt>
                <c:pt idx="3260">
                  <c:v>4.6066346666666664</c:v>
                </c:pt>
                <c:pt idx="3261">
                  <c:v>4.6149680000000002</c:v>
                </c:pt>
                <c:pt idx="3262">
                  <c:v>4.623301333333333</c:v>
                </c:pt>
                <c:pt idx="3263">
                  <c:v>4.6316346666666668</c:v>
                </c:pt>
                <c:pt idx="3264">
                  <c:v>4.6399679999999996</c:v>
                </c:pt>
                <c:pt idx="3265">
                  <c:v>4.6483013333333334</c:v>
                </c:pt>
                <c:pt idx="3266">
                  <c:v>4.6566346666666663</c:v>
                </c:pt>
                <c:pt idx="3267">
                  <c:v>4.664968</c:v>
                </c:pt>
                <c:pt idx="3268">
                  <c:v>4.6733013333333329</c:v>
                </c:pt>
                <c:pt idx="3269">
                  <c:v>4.6816346666666666</c:v>
                </c:pt>
                <c:pt idx="3270">
                  <c:v>4.6899680000000004</c:v>
                </c:pt>
                <c:pt idx="3271">
                  <c:v>4.6983013333333332</c:v>
                </c:pt>
                <c:pt idx="3272">
                  <c:v>4.706634666666667</c:v>
                </c:pt>
                <c:pt idx="3273">
                  <c:v>4.7149679999999998</c:v>
                </c:pt>
                <c:pt idx="3274">
                  <c:v>4.7233013333333336</c:v>
                </c:pt>
                <c:pt idx="3275">
                  <c:v>4.7316346666666664</c:v>
                </c:pt>
                <c:pt idx="3276">
                  <c:v>4.7399680000000002</c:v>
                </c:pt>
                <c:pt idx="3277">
                  <c:v>4.748301333333333</c:v>
                </c:pt>
                <c:pt idx="3278">
                  <c:v>4.7566346666666668</c:v>
                </c:pt>
                <c:pt idx="3279">
                  <c:v>4.7649679999999996</c:v>
                </c:pt>
                <c:pt idx="3280">
                  <c:v>4.7733013333333334</c:v>
                </c:pt>
                <c:pt idx="3281">
                  <c:v>4.7816346666666663</c:v>
                </c:pt>
                <c:pt idx="3282">
                  <c:v>4.789968</c:v>
                </c:pt>
                <c:pt idx="3283">
                  <c:v>4.7983013333333329</c:v>
                </c:pt>
                <c:pt idx="3284">
                  <c:v>4.8066346666666666</c:v>
                </c:pt>
                <c:pt idx="3285">
                  <c:v>4.8149680000000004</c:v>
                </c:pt>
                <c:pt idx="3286">
                  <c:v>4.8233013333333332</c:v>
                </c:pt>
                <c:pt idx="3287">
                  <c:v>4.831634666666667</c:v>
                </c:pt>
                <c:pt idx="3288">
                  <c:v>4.8399679999999998</c:v>
                </c:pt>
                <c:pt idx="3289">
                  <c:v>4.8483013333333336</c:v>
                </c:pt>
                <c:pt idx="3290">
                  <c:v>4.8566346666666664</c:v>
                </c:pt>
                <c:pt idx="3291">
                  <c:v>4.8649680000000002</c:v>
                </c:pt>
                <c:pt idx="3292">
                  <c:v>4.873301333333333</c:v>
                </c:pt>
                <c:pt idx="3293">
                  <c:v>4.8816346666666668</c:v>
                </c:pt>
                <c:pt idx="3294">
                  <c:v>4.8899679999999996</c:v>
                </c:pt>
                <c:pt idx="3295">
                  <c:v>4.8983013333333334</c:v>
                </c:pt>
                <c:pt idx="3296">
                  <c:v>4.9066346666666663</c:v>
                </c:pt>
                <c:pt idx="3297">
                  <c:v>4.914968</c:v>
                </c:pt>
                <c:pt idx="3298">
                  <c:v>4.9233013333333329</c:v>
                </c:pt>
                <c:pt idx="3299">
                  <c:v>4.9316346666666666</c:v>
                </c:pt>
                <c:pt idx="3300">
                  <c:v>4.9399680000000004</c:v>
                </c:pt>
                <c:pt idx="3301">
                  <c:v>4.9483013333333332</c:v>
                </c:pt>
                <c:pt idx="3302">
                  <c:v>4.956634666666667</c:v>
                </c:pt>
                <c:pt idx="3303">
                  <c:v>4.9649679999999998</c:v>
                </c:pt>
                <c:pt idx="3304">
                  <c:v>4.9733013333333336</c:v>
                </c:pt>
                <c:pt idx="3305">
                  <c:v>4.9816346666666664</c:v>
                </c:pt>
                <c:pt idx="3306">
                  <c:v>4.9899680000000002</c:v>
                </c:pt>
                <c:pt idx="3307">
                  <c:v>4.998301333333333</c:v>
                </c:pt>
                <c:pt idx="3308">
                  <c:v>5.0066346666666668</c:v>
                </c:pt>
                <c:pt idx="3309">
                  <c:v>5.0149674444444443</c:v>
                </c:pt>
                <c:pt idx="3310">
                  <c:v>5.0149679999999996</c:v>
                </c:pt>
                <c:pt idx="3311">
                  <c:v>5.0149706944444441</c:v>
                </c:pt>
                <c:pt idx="3312">
                  <c:v>5.0149761388888896</c:v>
                </c:pt>
                <c:pt idx="3313">
                  <c:v>5.0149815555555559</c:v>
                </c:pt>
                <c:pt idx="3314">
                  <c:v>5.0149869722222222</c:v>
                </c:pt>
                <c:pt idx="3315">
                  <c:v>5.0149929444444448</c:v>
                </c:pt>
                <c:pt idx="3316">
                  <c:v>5.0149983611111111</c:v>
                </c:pt>
                <c:pt idx="3317">
                  <c:v>5.0150038055555557</c:v>
                </c:pt>
                <c:pt idx="3318">
                  <c:v>5.0150092222222229</c:v>
                </c:pt>
                <c:pt idx="3319">
                  <c:v>5.0150151944444445</c:v>
                </c:pt>
                <c:pt idx="3320">
                  <c:v>5.0150206111111109</c:v>
                </c:pt>
                <c:pt idx="3321">
                  <c:v>5.0150260555555555</c:v>
                </c:pt>
                <c:pt idx="3322">
                  <c:v>5.0150314722222227</c:v>
                </c:pt>
                <c:pt idx="3323">
                  <c:v>5.0150374444444443</c:v>
                </c:pt>
                <c:pt idx="3324">
                  <c:v>5.0150428611111106</c:v>
                </c:pt>
                <c:pt idx="3325">
                  <c:v>5.0150482777777778</c:v>
                </c:pt>
                <c:pt idx="3326">
                  <c:v>5.0150537222222225</c:v>
                </c:pt>
                <c:pt idx="3327">
                  <c:v>5.0150596666666667</c:v>
                </c:pt>
                <c:pt idx="3328">
                  <c:v>5.0150651111111113</c:v>
                </c:pt>
                <c:pt idx="3329">
                  <c:v>5.0150705277777776</c:v>
                </c:pt>
                <c:pt idx="3330">
                  <c:v>5.0150759444444439</c:v>
                </c:pt>
                <c:pt idx="3331">
                  <c:v>5.0150819166666665</c:v>
                </c:pt>
                <c:pt idx="3332">
                  <c:v>5.0150873611111111</c:v>
                </c:pt>
                <c:pt idx="3333">
                  <c:v>5.0150927777777774</c:v>
                </c:pt>
                <c:pt idx="3334">
                  <c:v>5.0150981944444446</c:v>
                </c:pt>
                <c:pt idx="3335">
                  <c:v>5.0151036111111109</c:v>
                </c:pt>
                <c:pt idx="3336">
                  <c:v>5.0151095833333326</c:v>
                </c:pt>
                <c:pt idx="3337">
                  <c:v>5.0151150277777781</c:v>
                </c:pt>
                <c:pt idx="3338">
                  <c:v>5.0151204444444444</c:v>
                </c:pt>
                <c:pt idx="3339">
                  <c:v>5.0151258611111107</c:v>
                </c:pt>
                <c:pt idx="3340">
                  <c:v>5.0151318333333341</c:v>
                </c:pt>
                <c:pt idx="3341">
                  <c:v>5.0151372499999995</c:v>
                </c:pt>
                <c:pt idx="3342">
                  <c:v>5.0151426944444442</c:v>
                </c:pt>
                <c:pt idx="3343">
                  <c:v>5.0151481111111114</c:v>
                </c:pt>
                <c:pt idx="3344">
                  <c:v>5.0151540833333339</c:v>
                </c:pt>
                <c:pt idx="3345">
                  <c:v>5.0151594999999993</c:v>
                </c:pt>
                <c:pt idx="3346">
                  <c:v>5.0151649444444439</c:v>
                </c:pt>
                <c:pt idx="3347">
                  <c:v>5.0151703611111111</c:v>
                </c:pt>
                <c:pt idx="3348">
                  <c:v>5.0151763333333337</c:v>
                </c:pt>
                <c:pt idx="3349">
                  <c:v>5.0151817499999991</c:v>
                </c:pt>
                <c:pt idx="3350">
                  <c:v>5.0151871666666672</c:v>
                </c:pt>
                <c:pt idx="3351">
                  <c:v>5.0151926111111109</c:v>
                </c:pt>
                <c:pt idx="3352">
                  <c:v>5.015198555555556</c:v>
                </c:pt>
                <c:pt idx="3353">
                  <c:v>5.0152040000000007</c:v>
                </c:pt>
                <c:pt idx="3354">
                  <c:v>5.015209416666667</c:v>
                </c:pt>
                <c:pt idx="3355">
                  <c:v>5.0152148333333324</c:v>
                </c:pt>
                <c:pt idx="3356">
                  <c:v>5.0152208055555558</c:v>
                </c:pt>
                <c:pt idx="3357">
                  <c:v>5.0152262500000004</c:v>
                </c:pt>
                <c:pt idx="3358">
                  <c:v>5.0152316666666668</c:v>
                </c:pt>
                <c:pt idx="3359">
                  <c:v>5.015237083333334</c:v>
                </c:pt>
                <c:pt idx="3360">
                  <c:v>5.0152425000000003</c:v>
                </c:pt>
                <c:pt idx="3361">
                  <c:v>5.0152484722222219</c:v>
                </c:pt>
                <c:pt idx="3362">
                  <c:v>5.0152539166666674</c:v>
                </c:pt>
                <c:pt idx="3363">
                  <c:v>5.0152593333333337</c:v>
                </c:pt>
                <c:pt idx="3364">
                  <c:v>5.01526475</c:v>
                </c:pt>
                <c:pt idx="3365">
                  <c:v>5.0152707222222226</c:v>
                </c:pt>
                <c:pt idx="3366">
                  <c:v>5.0152761388888889</c:v>
                </c:pt>
                <c:pt idx="3367">
                  <c:v>5.0152815833333335</c:v>
                </c:pt>
                <c:pt idx="3368">
                  <c:v>5.0152870000000007</c:v>
                </c:pt>
                <c:pt idx="3369">
                  <c:v>5.0152929722222224</c:v>
                </c:pt>
                <c:pt idx="3370">
                  <c:v>5.0152983888888887</c:v>
                </c:pt>
                <c:pt idx="3371">
                  <c:v>5.0153038333333333</c:v>
                </c:pt>
                <c:pt idx="3372">
                  <c:v>5.0153092500000005</c:v>
                </c:pt>
                <c:pt idx="3373">
                  <c:v>5.0153152222222221</c:v>
                </c:pt>
                <c:pt idx="3374">
                  <c:v>5.0153206388888885</c:v>
                </c:pt>
                <c:pt idx="3375">
                  <c:v>5.0153260555555557</c:v>
                </c:pt>
                <c:pt idx="3376">
                  <c:v>5.0153315000000003</c:v>
                </c:pt>
                <c:pt idx="3377">
                  <c:v>5.0153374444444445</c:v>
                </c:pt>
                <c:pt idx="3378">
                  <c:v>5.0153428888888891</c:v>
                </c:pt>
                <c:pt idx="3379">
                  <c:v>5.0153483055555554</c:v>
                </c:pt>
                <c:pt idx="3380">
                  <c:v>5.0153537222222218</c:v>
                </c:pt>
                <c:pt idx="3381">
                  <c:v>5.0153596944444443</c:v>
                </c:pt>
                <c:pt idx="3382">
                  <c:v>5.0153651388888889</c:v>
                </c:pt>
                <c:pt idx="3383">
                  <c:v>5.0153705555555552</c:v>
                </c:pt>
                <c:pt idx="3384">
                  <c:v>5.0153759722222224</c:v>
                </c:pt>
                <c:pt idx="3385">
                  <c:v>5.0153813888888887</c:v>
                </c:pt>
                <c:pt idx="3386">
                  <c:v>5.0153873611111104</c:v>
                </c:pt>
                <c:pt idx="3387">
                  <c:v>5.0153928055555559</c:v>
                </c:pt>
                <c:pt idx="3388">
                  <c:v>5.0153982222222222</c:v>
                </c:pt>
                <c:pt idx="3389">
                  <c:v>5.0154036388888885</c:v>
                </c:pt>
                <c:pt idx="3390">
                  <c:v>5.0154096111111111</c:v>
                </c:pt>
                <c:pt idx="3391">
                  <c:v>5.0154150277777774</c:v>
                </c:pt>
                <c:pt idx="3392">
                  <c:v>5.015420472222222</c:v>
                </c:pt>
                <c:pt idx="3393">
                  <c:v>5.0154258888888892</c:v>
                </c:pt>
                <c:pt idx="3394">
                  <c:v>5.0154318611111108</c:v>
                </c:pt>
                <c:pt idx="3395">
                  <c:v>5.0154372777777771</c:v>
                </c:pt>
                <c:pt idx="3396">
                  <c:v>5.0154427222222218</c:v>
                </c:pt>
                <c:pt idx="3397">
                  <c:v>5.015448138888889</c:v>
                </c:pt>
                <c:pt idx="3398">
                  <c:v>5.0154541111111115</c:v>
                </c:pt>
                <c:pt idx="3399">
                  <c:v>5.0154595277777769</c:v>
                </c:pt>
                <c:pt idx="3400">
                  <c:v>5.015464944444445</c:v>
                </c:pt>
                <c:pt idx="3401">
                  <c:v>5.0154703888888887</c:v>
                </c:pt>
                <c:pt idx="3402">
                  <c:v>5.0154763333333339</c:v>
                </c:pt>
                <c:pt idx="3403">
                  <c:v>5.0154817777777785</c:v>
                </c:pt>
                <c:pt idx="3404">
                  <c:v>5.0154871944444448</c:v>
                </c:pt>
                <c:pt idx="3405">
                  <c:v>5.0154926111111102</c:v>
                </c:pt>
                <c:pt idx="3406">
                  <c:v>5.0154985833333336</c:v>
                </c:pt>
                <c:pt idx="3407">
                  <c:v>5.0155040277777783</c:v>
                </c:pt>
                <c:pt idx="3408">
                  <c:v>5.0155094444444446</c:v>
                </c:pt>
                <c:pt idx="3409">
                  <c:v>5.0155148611111118</c:v>
                </c:pt>
                <c:pt idx="3410">
                  <c:v>5.0155202777777781</c:v>
                </c:pt>
                <c:pt idx="3411">
                  <c:v>5.0155262499999997</c:v>
                </c:pt>
                <c:pt idx="3412">
                  <c:v>5.0155316944444452</c:v>
                </c:pt>
                <c:pt idx="3413">
                  <c:v>5.0155371111111116</c:v>
                </c:pt>
                <c:pt idx="3414">
                  <c:v>5.0155425277777779</c:v>
                </c:pt>
                <c:pt idx="3415">
                  <c:v>5.0155485000000004</c:v>
                </c:pt>
                <c:pt idx="3416">
                  <c:v>5.0155539166666667</c:v>
                </c:pt>
                <c:pt idx="3417">
                  <c:v>5.0155593611111113</c:v>
                </c:pt>
                <c:pt idx="3418">
                  <c:v>5.0155647777777785</c:v>
                </c:pt>
                <c:pt idx="3419">
                  <c:v>5.0155707500000002</c:v>
                </c:pt>
                <c:pt idx="3420">
                  <c:v>5.0155761666666665</c:v>
                </c:pt>
                <c:pt idx="3421">
                  <c:v>5.0155816111111111</c:v>
                </c:pt>
                <c:pt idx="3422">
                  <c:v>5.0155870277777783</c:v>
                </c:pt>
                <c:pt idx="3423">
                  <c:v>5.015593</c:v>
                </c:pt>
                <c:pt idx="3424">
                  <c:v>5.0155984166666663</c:v>
                </c:pt>
                <c:pt idx="3425">
                  <c:v>5.0156038333333335</c:v>
                </c:pt>
                <c:pt idx="3426">
                  <c:v>5.0156092777777781</c:v>
                </c:pt>
                <c:pt idx="3427">
                  <c:v>5.0156152222222223</c:v>
                </c:pt>
                <c:pt idx="3428">
                  <c:v>5.0156206666666669</c:v>
                </c:pt>
                <c:pt idx="3429">
                  <c:v>5.0156260833333333</c:v>
                </c:pt>
                <c:pt idx="3430">
                  <c:v>5.0156314999999996</c:v>
                </c:pt>
                <c:pt idx="3431">
                  <c:v>5.0156374722222221</c:v>
                </c:pt>
                <c:pt idx="3432">
                  <c:v>5.0156429166666667</c:v>
                </c:pt>
                <c:pt idx="3433">
                  <c:v>5.015648333333333</c:v>
                </c:pt>
                <c:pt idx="3434">
                  <c:v>5.0156537500000002</c:v>
                </c:pt>
                <c:pt idx="3435">
                  <c:v>5.0156591666666666</c:v>
                </c:pt>
                <c:pt idx="3436">
                  <c:v>5.0156651388888882</c:v>
                </c:pt>
                <c:pt idx="3437">
                  <c:v>5.0156705833333337</c:v>
                </c:pt>
                <c:pt idx="3438">
                  <c:v>5.015676</c:v>
                </c:pt>
                <c:pt idx="3439">
                  <c:v>5.0156814166666663</c:v>
                </c:pt>
                <c:pt idx="3440">
                  <c:v>5.0156873888888889</c:v>
                </c:pt>
                <c:pt idx="3441">
                  <c:v>5.0156928055555552</c:v>
                </c:pt>
                <c:pt idx="3442">
                  <c:v>5.0156982499999998</c:v>
                </c:pt>
                <c:pt idx="3443">
                  <c:v>5.015703666666667</c:v>
                </c:pt>
                <c:pt idx="3444">
                  <c:v>5.0157096388888887</c:v>
                </c:pt>
                <c:pt idx="3445">
                  <c:v>5.015715055555555</c:v>
                </c:pt>
                <c:pt idx="3446">
                  <c:v>5.0157204999999996</c:v>
                </c:pt>
                <c:pt idx="3447">
                  <c:v>5.0157259166666668</c:v>
                </c:pt>
                <c:pt idx="3448">
                  <c:v>5.0157318888888884</c:v>
                </c:pt>
                <c:pt idx="3449">
                  <c:v>5.0157373055555547</c:v>
                </c:pt>
                <c:pt idx="3450">
                  <c:v>5.0157427222222219</c:v>
                </c:pt>
                <c:pt idx="3451">
                  <c:v>5.0157481666666666</c:v>
                </c:pt>
                <c:pt idx="3452">
                  <c:v>5.0157541111111117</c:v>
                </c:pt>
                <c:pt idx="3453">
                  <c:v>5.0157595555555563</c:v>
                </c:pt>
                <c:pt idx="3454">
                  <c:v>5.0157649722222217</c:v>
                </c:pt>
                <c:pt idx="3455">
                  <c:v>5.015770388888888</c:v>
                </c:pt>
                <c:pt idx="3456">
                  <c:v>5.0157763611111115</c:v>
                </c:pt>
                <c:pt idx="3457">
                  <c:v>5.0157818055555561</c:v>
                </c:pt>
                <c:pt idx="3458">
                  <c:v>5.0157872222222215</c:v>
                </c:pt>
                <c:pt idx="3459">
                  <c:v>5.0157926388888896</c:v>
                </c:pt>
                <c:pt idx="3460">
                  <c:v>5.015798055555555</c:v>
                </c:pt>
                <c:pt idx="3461">
                  <c:v>5.0158040277777776</c:v>
                </c:pt>
                <c:pt idx="3462">
                  <c:v>5.0158094722222231</c:v>
                </c:pt>
                <c:pt idx="3463">
                  <c:v>5.0158148888888894</c:v>
                </c:pt>
                <c:pt idx="3464">
                  <c:v>5.0158203055555548</c:v>
                </c:pt>
                <c:pt idx="3465">
                  <c:v>5.0158262777777782</c:v>
                </c:pt>
                <c:pt idx="3466">
                  <c:v>5.0158316944444445</c:v>
                </c:pt>
                <c:pt idx="3467">
                  <c:v>5.0158371388888892</c:v>
                </c:pt>
                <c:pt idx="3468">
                  <c:v>5.0158425555555564</c:v>
                </c:pt>
                <c:pt idx="3469">
                  <c:v>5.015848527777778</c:v>
                </c:pt>
                <c:pt idx="3470">
                  <c:v>5.0158539444444443</c:v>
                </c:pt>
                <c:pt idx="3471">
                  <c:v>5.0158593888888889</c:v>
                </c:pt>
                <c:pt idx="3472">
                  <c:v>5.0158648055555561</c:v>
                </c:pt>
                <c:pt idx="3473">
                  <c:v>5.0158707777777778</c:v>
                </c:pt>
                <c:pt idx="3474">
                  <c:v>5.0158761944444441</c:v>
                </c:pt>
                <c:pt idx="3475">
                  <c:v>5.0158816111111113</c:v>
                </c:pt>
                <c:pt idx="3476">
                  <c:v>5.0158870555555559</c:v>
                </c:pt>
                <c:pt idx="3477">
                  <c:v>5.0158930000000002</c:v>
                </c:pt>
                <c:pt idx="3478">
                  <c:v>5.0158984444444448</c:v>
                </c:pt>
                <c:pt idx="3479">
                  <c:v>5.0159038611111111</c:v>
                </c:pt>
                <c:pt idx="3480">
                  <c:v>5.0159092777777774</c:v>
                </c:pt>
                <c:pt idx="3481">
                  <c:v>5.0159152499999999</c:v>
                </c:pt>
                <c:pt idx="3482">
                  <c:v>5.0159206944444445</c:v>
                </c:pt>
                <c:pt idx="3483">
                  <c:v>5.0159261111111109</c:v>
                </c:pt>
                <c:pt idx="3484">
                  <c:v>5.0159315277777781</c:v>
                </c:pt>
                <c:pt idx="3485">
                  <c:v>5.0159369444444444</c:v>
                </c:pt>
                <c:pt idx="3486">
                  <c:v>5.015942916666666</c:v>
                </c:pt>
                <c:pt idx="3487">
                  <c:v>5.0159483611111115</c:v>
                </c:pt>
                <c:pt idx="3488">
                  <c:v>5.0159537777777778</c:v>
                </c:pt>
                <c:pt idx="3489">
                  <c:v>5.0159591944444442</c:v>
                </c:pt>
                <c:pt idx="3490">
                  <c:v>5.0159651666666667</c:v>
                </c:pt>
                <c:pt idx="3491">
                  <c:v>5.015970583333333</c:v>
                </c:pt>
                <c:pt idx="3492">
                  <c:v>5.0159760277777776</c:v>
                </c:pt>
                <c:pt idx="3493">
                  <c:v>5.0159814444444448</c:v>
                </c:pt>
                <c:pt idx="3494">
                  <c:v>5.0159874166666665</c:v>
                </c:pt>
                <c:pt idx="3495">
                  <c:v>5.0159928333333328</c:v>
                </c:pt>
                <c:pt idx="3496">
                  <c:v>5.0159982777777774</c:v>
                </c:pt>
                <c:pt idx="3497">
                  <c:v>5.0160036944444446</c:v>
                </c:pt>
                <c:pt idx="3498">
                  <c:v>5.0160096666666663</c:v>
                </c:pt>
                <c:pt idx="3499">
                  <c:v>5.0160150833333326</c:v>
                </c:pt>
                <c:pt idx="3500">
                  <c:v>5.0160204999999998</c:v>
                </c:pt>
                <c:pt idx="3501">
                  <c:v>5.0160259444444444</c:v>
                </c:pt>
                <c:pt idx="3502">
                  <c:v>5.0160318888888895</c:v>
                </c:pt>
                <c:pt idx="3503">
                  <c:v>5.0160373333333332</c:v>
                </c:pt>
                <c:pt idx="3504">
                  <c:v>5.0160427499999996</c:v>
                </c:pt>
                <c:pt idx="3505">
                  <c:v>5.0160481666666659</c:v>
                </c:pt>
                <c:pt idx="3506">
                  <c:v>5.0160541388888893</c:v>
                </c:pt>
                <c:pt idx="3507">
                  <c:v>5.016059583333333</c:v>
                </c:pt>
                <c:pt idx="3508">
                  <c:v>5.0160649999999993</c:v>
                </c:pt>
                <c:pt idx="3509">
                  <c:v>5.0160704166666665</c:v>
                </c:pt>
                <c:pt idx="3510">
                  <c:v>5.0160758333333328</c:v>
                </c:pt>
                <c:pt idx="3511">
                  <c:v>5.0160818055555554</c:v>
                </c:pt>
                <c:pt idx="3512">
                  <c:v>5.0160872500000009</c:v>
                </c:pt>
                <c:pt idx="3513">
                  <c:v>5.0160926666666663</c:v>
                </c:pt>
                <c:pt idx="3514">
                  <c:v>5.0160980833333326</c:v>
                </c:pt>
                <c:pt idx="3515">
                  <c:v>5.0161040555555561</c:v>
                </c:pt>
                <c:pt idx="3516">
                  <c:v>5.0161094722222224</c:v>
                </c:pt>
                <c:pt idx="3517">
                  <c:v>5.0161149166666661</c:v>
                </c:pt>
                <c:pt idx="3518">
                  <c:v>5.0161203333333342</c:v>
                </c:pt>
                <c:pt idx="3519">
                  <c:v>5.0161263055555558</c:v>
                </c:pt>
                <c:pt idx="3520">
                  <c:v>5.0161317222222221</c:v>
                </c:pt>
                <c:pt idx="3521">
                  <c:v>5.0161371666666668</c:v>
                </c:pt>
                <c:pt idx="3522">
                  <c:v>5.016142583333334</c:v>
                </c:pt>
                <c:pt idx="3523">
                  <c:v>5.0161485555555556</c:v>
                </c:pt>
                <c:pt idx="3524">
                  <c:v>5.0161539722222219</c:v>
                </c:pt>
                <c:pt idx="3525">
                  <c:v>5.0161593888888891</c:v>
                </c:pt>
                <c:pt idx="3526">
                  <c:v>5.0161648333333337</c:v>
                </c:pt>
                <c:pt idx="3527">
                  <c:v>5.016170777777778</c:v>
                </c:pt>
                <c:pt idx="3528">
                  <c:v>5.0161762222222226</c:v>
                </c:pt>
                <c:pt idx="3529">
                  <c:v>5.0161816388888889</c:v>
                </c:pt>
                <c:pt idx="3530">
                  <c:v>5.0161870555555552</c:v>
                </c:pt>
                <c:pt idx="3531">
                  <c:v>5.0161930277777778</c:v>
                </c:pt>
                <c:pt idx="3532">
                  <c:v>5.0161984722222224</c:v>
                </c:pt>
                <c:pt idx="3533">
                  <c:v>5.0162038888888887</c:v>
                </c:pt>
                <c:pt idx="3534">
                  <c:v>5.0162093055555559</c:v>
                </c:pt>
                <c:pt idx="3535">
                  <c:v>5.0162147222222222</c:v>
                </c:pt>
                <c:pt idx="3536">
                  <c:v>5.0162206944444439</c:v>
                </c:pt>
                <c:pt idx="3537">
                  <c:v>5.0162261388888894</c:v>
                </c:pt>
                <c:pt idx="3538">
                  <c:v>5.0162315555555557</c:v>
                </c:pt>
                <c:pt idx="3539">
                  <c:v>5.016236972222222</c:v>
                </c:pt>
                <c:pt idx="3540">
                  <c:v>5.0162429444444445</c:v>
                </c:pt>
                <c:pt idx="3541">
                  <c:v>5.0162483611111108</c:v>
                </c:pt>
                <c:pt idx="3542">
                  <c:v>5.0162538055555554</c:v>
                </c:pt>
                <c:pt idx="3543">
                  <c:v>5.0162592222222226</c:v>
                </c:pt>
                <c:pt idx="3544">
                  <c:v>5.0162651944444443</c:v>
                </c:pt>
                <c:pt idx="3545">
                  <c:v>5.0162706111111106</c:v>
                </c:pt>
                <c:pt idx="3546">
                  <c:v>5.0162760555555552</c:v>
                </c:pt>
                <c:pt idx="3547">
                  <c:v>5.0162814722222224</c:v>
                </c:pt>
                <c:pt idx="3548">
                  <c:v>5.0162874444444441</c:v>
                </c:pt>
                <c:pt idx="3549">
                  <c:v>5.0162928611111104</c:v>
                </c:pt>
                <c:pt idx="3550">
                  <c:v>5.0162982777777776</c:v>
                </c:pt>
                <c:pt idx="3551">
                  <c:v>5.0163037222222222</c:v>
                </c:pt>
                <c:pt idx="3552">
                  <c:v>5.0163096666666673</c:v>
                </c:pt>
                <c:pt idx="3553">
                  <c:v>5.0163151111111111</c:v>
                </c:pt>
                <c:pt idx="3554">
                  <c:v>5.0163205277777774</c:v>
                </c:pt>
                <c:pt idx="3555">
                  <c:v>5.0163259444444437</c:v>
                </c:pt>
                <c:pt idx="3556">
                  <c:v>5.0163319166666671</c:v>
                </c:pt>
                <c:pt idx="3557">
                  <c:v>5.0163373611111108</c:v>
                </c:pt>
                <c:pt idx="3558">
                  <c:v>5.0163427777777772</c:v>
                </c:pt>
                <c:pt idx="3559">
                  <c:v>5.0163481944444444</c:v>
                </c:pt>
                <c:pt idx="3560">
                  <c:v>5.0163536111111107</c:v>
                </c:pt>
                <c:pt idx="3561">
                  <c:v>5.0163595833333332</c:v>
                </c:pt>
                <c:pt idx="3562">
                  <c:v>5.0163650277777787</c:v>
                </c:pt>
                <c:pt idx="3563">
                  <c:v>5.0163704444444441</c:v>
                </c:pt>
                <c:pt idx="3564">
                  <c:v>5.0163758611111104</c:v>
                </c:pt>
                <c:pt idx="3565">
                  <c:v>5.0163818333333339</c:v>
                </c:pt>
                <c:pt idx="3566">
                  <c:v>5.0163872500000002</c:v>
                </c:pt>
                <c:pt idx="3567">
                  <c:v>5.0163926944444439</c:v>
                </c:pt>
                <c:pt idx="3568">
                  <c:v>5.016398111111112</c:v>
                </c:pt>
                <c:pt idx="3569">
                  <c:v>5.0164040833333337</c:v>
                </c:pt>
                <c:pt idx="3570">
                  <c:v>5.0164095</c:v>
                </c:pt>
                <c:pt idx="3571">
                  <c:v>5.0164149444444437</c:v>
                </c:pt>
                <c:pt idx="3572">
                  <c:v>5.0164203611111118</c:v>
                </c:pt>
                <c:pt idx="3573">
                  <c:v>5.0164263333333334</c:v>
                </c:pt>
                <c:pt idx="3574">
                  <c:v>5.0164317499999997</c:v>
                </c:pt>
                <c:pt idx="3575">
                  <c:v>5.0164371666666669</c:v>
                </c:pt>
                <c:pt idx="3576">
                  <c:v>5.0164426111111116</c:v>
                </c:pt>
                <c:pt idx="3577">
                  <c:v>5.0164485555555558</c:v>
                </c:pt>
                <c:pt idx="3578">
                  <c:v>5.0164540000000004</c:v>
                </c:pt>
                <c:pt idx="3579">
                  <c:v>5.0164594166666667</c:v>
                </c:pt>
                <c:pt idx="3580">
                  <c:v>5.016464833333333</c:v>
                </c:pt>
                <c:pt idx="3581">
                  <c:v>5.0164708055555556</c:v>
                </c:pt>
                <c:pt idx="3582">
                  <c:v>5.0164762500000002</c:v>
                </c:pt>
                <c:pt idx="3583">
                  <c:v>5.0164816666666665</c:v>
                </c:pt>
                <c:pt idx="3584">
                  <c:v>5.0164870833333337</c:v>
                </c:pt>
                <c:pt idx="3585">
                  <c:v>5.0164925</c:v>
                </c:pt>
                <c:pt idx="3586">
                  <c:v>5.0164984722222217</c:v>
                </c:pt>
                <c:pt idx="3587">
                  <c:v>5.0165039166666672</c:v>
                </c:pt>
                <c:pt idx="3588">
                  <c:v>5.0165093333333335</c:v>
                </c:pt>
                <c:pt idx="3589">
                  <c:v>5.0165147499999998</c:v>
                </c:pt>
                <c:pt idx="3590">
                  <c:v>5.0165207222222223</c:v>
                </c:pt>
                <c:pt idx="3591">
                  <c:v>5.0165261388888887</c:v>
                </c:pt>
                <c:pt idx="3592">
                  <c:v>5.0165315833333333</c:v>
                </c:pt>
                <c:pt idx="3593">
                  <c:v>5.0165370000000005</c:v>
                </c:pt>
                <c:pt idx="3594">
                  <c:v>5.0165429722222221</c:v>
                </c:pt>
                <c:pt idx="3595">
                  <c:v>5.0165483888888884</c:v>
                </c:pt>
                <c:pt idx="3596">
                  <c:v>5.016553833333333</c:v>
                </c:pt>
                <c:pt idx="3597">
                  <c:v>5.0165592500000002</c:v>
                </c:pt>
                <c:pt idx="3598">
                  <c:v>5.0165652222222219</c:v>
                </c:pt>
                <c:pt idx="3599">
                  <c:v>5.0165706388888882</c:v>
                </c:pt>
                <c:pt idx="3600">
                  <c:v>5.0165760555555554</c:v>
                </c:pt>
                <c:pt idx="3601">
                  <c:v>5.0165815</c:v>
                </c:pt>
                <c:pt idx="3602">
                  <c:v>5.0165874444444452</c:v>
                </c:pt>
                <c:pt idx="3603">
                  <c:v>5.0165928888888889</c:v>
                </c:pt>
                <c:pt idx="3604">
                  <c:v>5.0165983055555552</c:v>
                </c:pt>
                <c:pt idx="3605">
                  <c:v>5.0166037222222215</c:v>
                </c:pt>
                <c:pt idx="3606">
                  <c:v>5.0166096944444449</c:v>
                </c:pt>
                <c:pt idx="3607">
                  <c:v>5.0166151388888887</c:v>
                </c:pt>
                <c:pt idx="3608">
                  <c:v>5.016620555555555</c:v>
                </c:pt>
                <c:pt idx="3609">
                  <c:v>5.0166259722222222</c:v>
                </c:pt>
                <c:pt idx="3610">
                  <c:v>5.0166313888888885</c:v>
                </c:pt>
                <c:pt idx="3611">
                  <c:v>5.016637361111111</c:v>
                </c:pt>
                <c:pt idx="3612">
                  <c:v>5.0166428055555556</c:v>
                </c:pt>
                <c:pt idx="3613">
                  <c:v>5.016648222222222</c:v>
                </c:pt>
                <c:pt idx="3614">
                  <c:v>5.0166536388888883</c:v>
                </c:pt>
                <c:pt idx="3615">
                  <c:v>5.0166596111111117</c:v>
                </c:pt>
                <c:pt idx="3616">
                  <c:v>5.016665027777778</c:v>
                </c:pt>
                <c:pt idx="3617">
                  <c:v>5.0166704722222217</c:v>
                </c:pt>
                <c:pt idx="3618">
                  <c:v>5.0166758888888889</c:v>
                </c:pt>
                <c:pt idx="3619">
                  <c:v>5.0166818611111115</c:v>
                </c:pt>
                <c:pt idx="3620">
                  <c:v>5.0166872777777778</c:v>
                </c:pt>
                <c:pt idx="3621">
                  <c:v>5.0166927222222215</c:v>
                </c:pt>
                <c:pt idx="3622">
                  <c:v>5.0166981388888887</c:v>
                </c:pt>
                <c:pt idx="3623">
                  <c:v>5.0167041111111113</c:v>
                </c:pt>
                <c:pt idx="3624">
                  <c:v>5.0167095277777776</c:v>
                </c:pt>
                <c:pt idx="3625">
                  <c:v>5.0167149444444448</c:v>
                </c:pt>
                <c:pt idx="3626">
                  <c:v>5.0167203888888885</c:v>
                </c:pt>
                <c:pt idx="3627">
                  <c:v>5.0167263333333336</c:v>
                </c:pt>
                <c:pt idx="3628">
                  <c:v>5.0167317777777782</c:v>
                </c:pt>
                <c:pt idx="3629">
                  <c:v>5.0167371944444445</c:v>
                </c:pt>
                <c:pt idx="3630">
                  <c:v>5.0167426111111109</c:v>
                </c:pt>
                <c:pt idx="3631">
                  <c:v>5.0167485833333334</c:v>
                </c:pt>
                <c:pt idx="3632">
                  <c:v>5.016754027777778</c:v>
                </c:pt>
                <c:pt idx="3633">
                  <c:v>5.0167594444444443</c:v>
                </c:pt>
                <c:pt idx="3634">
                  <c:v>5.0167648611111115</c:v>
                </c:pt>
                <c:pt idx="3635">
                  <c:v>5.0167702777777778</c:v>
                </c:pt>
                <c:pt idx="3636">
                  <c:v>5.0167762499999995</c:v>
                </c:pt>
                <c:pt idx="3637">
                  <c:v>5.016781694444445</c:v>
                </c:pt>
                <c:pt idx="3638">
                  <c:v>5.0167871111111113</c:v>
                </c:pt>
                <c:pt idx="3639">
                  <c:v>5.0167925277777776</c:v>
                </c:pt>
                <c:pt idx="3640">
                  <c:v>5.0167985000000002</c:v>
                </c:pt>
                <c:pt idx="3641">
                  <c:v>5.0168039166666665</c:v>
                </c:pt>
                <c:pt idx="3642">
                  <c:v>5.0168093611111111</c:v>
                </c:pt>
                <c:pt idx="3643">
                  <c:v>5.0168147777777783</c:v>
                </c:pt>
                <c:pt idx="3644">
                  <c:v>5.0168207499999999</c:v>
                </c:pt>
                <c:pt idx="3645">
                  <c:v>5.0168261666666663</c:v>
                </c:pt>
                <c:pt idx="3646">
                  <c:v>5.0168316111111109</c:v>
                </c:pt>
                <c:pt idx="3647">
                  <c:v>5.0168370277777781</c:v>
                </c:pt>
                <c:pt idx="3648">
                  <c:v>5.0168429999999997</c:v>
                </c:pt>
                <c:pt idx="3649">
                  <c:v>5.016848416666666</c:v>
                </c:pt>
                <c:pt idx="3650">
                  <c:v>5.0168538333333332</c:v>
                </c:pt>
                <c:pt idx="3651">
                  <c:v>5.0168592777777778</c:v>
                </c:pt>
                <c:pt idx="3652">
                  <c:v>5.016865222222223</c:v>
                </c:pt>
                <c:pt idx="3653">
                  <c:v>5.0168706666666667</c:v>
                </c:pt>
                <c:pt idx="3654">
                  <c:v>5.016876083333333</c:v>
                </c:pt>
                <c:pt idx="3655">
                  <c:v>5.0168814999999993</c:v>
                </c:pt>
                <c:pt idx="3656">
                  <c:v>5.0168874722222228</c:v>
                </c:pt>
                <c:pt idx="3657">
                  <c:v>5.0168929166666665</c:v>
                </c:pt>
                <c:pt idx="3658">
                  <c:v>5.0168983333333328</c:v>
                </c:pt>
                <c:pt idx="3659">
                  <c:v>5.01690375</c:v>
                </c:pt>
                <c:pt idx="3660">
                  <c:v>5.0169091666666663</c:v>
                </c:pt>
                <c:pt idx="3661">
                  <c:v>5.0169151388888888</c:v>
                </c:pt>
                <c:pt idx="3662">
                  <c:v>5.0169205833333335</c:v>
                </c:pt>
                <c:pt idx="3663">
                  <c:v>5.0169259999999998</c:v>
                </c:pt>
                <c:pt idx="3664">
                  <c:v>5.0169314166666661</c:v>
                </c:pt>
                <c:pt idx="3665">
                  <c:v>5.0169373888888895</c:v>
                </c:pt>
                <c:pt idx="3666">
                  <c:v>5.0169428055555558</c:v>
                </c:pt>
                <c:pt idx="3667">
                  <c:v>5.0169482499999996</c:v>
                </c:pt>
                <c:pt idx="3668">
                  <c:v>5.0169536666666668</c:v>
                </c:pt>
                <c:pt idx="3669">
                  <c:v>5.0169596388888893</c:v>
                </c:pt>
                <c:pt idx="3670">
                  <c:v>5.0169650555555556</c:v>
                </c:pt>
                <c:pt idx="3671">
                  <c:v>5.0169704999999993</c:v>
                </c:pt>
                <c:pt idx="3672">
                  <c:v>5.0169759166666665</c:v>
                </c:pt>
                <c:pt idx="3673">
                  <c:v>5.0169818888888891</c:v>
                </c:pt>
                <c:pt idx="3674">
                  <c:v>5.0169873055555554</c:v>
                </c:pt>
                <c:pt idx="3675">
                  <c:v>5.0169927222222226</c:v>
                </c:pt>
                <c:pt idx="3676">
                  <c:v>5.0169981666666663</c:v>
                </c:pt>
                <c:pt idx="3677">
                  <c:v>5.0170041111111114</c:v>
                </c:pt>
                <c:pt idx="3678">
                  <c:v>5.0170095555555561</c:v>
                </c:pt>
                <c:pt idx="3679">
                  <c:v>5.0170149722222224</c:v>
                </c:pt>
                <c:pt idx="3680">
                  <c:v>5.0170203888888887</c:v>
                </c:pt>
                <c:pt idx="3681">
                  <c:v>5.0170263611111112</c:v>
                </c:pt>
                <c:pt idx="3682">
                  <c:v>5.0170318055555558</c:v>
                </c:pt>
                <c:pt idx="3683">
                  <c:v>5.0170372222222221</c:v>
                </c:pt>
                <c:pt idx="3684">
                  <c:v>5.0170426388888893</c:v>
                </c:pt>
                <c:pt idx="3685">
                  <c:v>5.0170480555555557</c:v>
                </c:pt>
                <c:pt idx="3686">
                  <c:v>5.0170540277777773</c:v>
                </c:pt>
                <c:pt idx="3687">
                  <c:v>5.0170594722222228</c:v>
                </c:pt>
                <c:pt idx="3688">
                  <c:v>5.0170648888888891</c:v>
                </c:pt>
                <c:pt idx="3689">
                  <c:v>5.0170703055555554</c:v>
                </c:pt>
                <c:pt idx="3690">
                  <c:v>5.017076277777778</c:v>
                </c:pt>
                <c:pt idx="3691">
                  <c:v>5.0170816944444443</c:v>
                </c:pt>
                <c:pt idx="3692">
                  <c:v>5.0170871388888889</c:v>
                </c:pt>
                <c:pt idx="3693">
                  <c:v>5.0170925555555561</c:v>
                </c:pt>
                <c:pt idx="3694">
                  <c:v>5.0170985277777778</c:v>
                </c:pt>
                <c:pt idx="3695">
                  <c:v>5.0171039444444441</c:v>
                </c:pt>
                <c:pt idx="3696">
                  <c:v>5.0171093888888887</c:v>
                </c:pt>
                <c:pt idx="3697">
                  <c:v>5.0171148055555559</c:v>
                </c:pt>
                <c:pt idx="3698">
                  <c:v>5.0171207777777775</c:v>
                </c:pt>
                <c:pt idx="3699">
                  <c:v>5.0171261944444439</c:v>
                </c:pt>
                <c:pt idx="3700">
                  <c:v>5.0171316111111111</c:v>
                </c:pt>
                <c:pt idx="3701">
                  <c:v>5.0171370555555557</c:v>
                </c:pt>
                <c:pt idx="3702">
                  <c:v>5.0171430000000008</c:v>
                </c:pt>
                <c:pt idx="3703">
                  <c:v>5.0171484444444445</c:v>
                </c:pt>
                <c:pt idx="3704">
                  <c:v>5.0171538611111108</c:v>
                </c:pt>
                <c:pt idx="3705">
                  <c:v>5.0171592777777771</c:v>
                </c:pt>
                <c:pt idx="3706">
                  <c:v>5.0171652500000006</c:v>
                </c:pt>
                <c:pt idx="3707">
                  <c:v>5.0171706944444443</c:v>
                </c:pt>
                <c:pt idx="3708">
                  <c:v>5.0171761111111106</c:v>
                </c:pt>
                <c:pt idx="3709">
                  <c:v>5.0171815277777778</c:v>
                </c:pt>
                <c:pt idx="3710">
                  <c:v>5.0171869444444441</c:v>
                </c:pt>
                <c:pt idx="3711">
                  <c:v>5.0171929166666667</c:v>
                </c:pt>
                <c:pt idx="3712">
                  <c:v>5.0171983611111113</c:v>
                </c:pt>
                <c:pt idx="3713">
                  <c:v>5.0172037777777776</c:v>
                </c:pt>
                <c:pt idx="3714">
                  <c:v>5.0172091944444439</c:v>
                </c:pt>
                <c:pt idx="3715">
                  <c:v>5.0172151666666673</c:v>
                </c:pt>
                <c:pt idx="3716">
                  <c:v>5.0172205833333336</c:v>
                </c:pt>
                <c:pt idx="3717">
                  <c:v>5.0172260277777774</c:v>
                </c:pt>
                <c:pt idx="3718">
                  <c:v>5.0172314444444446</c:v>
                </c:pt>
                <c:pt idx="3719">
                  <c:v>5.0172374166666671</c:v>
                </c:pt>
                <c:pt idx="3720">
                  <c:v>5.0172428333333334</c:v>
                </c:pt>
                <c:pt idx="3721">
                  <c:v>5.0172482777777772</c:v>
                </c:pt>
                <c:pt idx="3722">
                  <c:v>5.0172536944444444</c:v>
                </c:pt>
                <c:pt idx="3723">
                  <c:v>5.0172585833333336</c:v>
                </c:pt>
                <c:pt idx="3724">
                  <c:v>5.0172591111111107</c:v>
                </c:pt>
                <c:pt idx="3725">
                  <c:v>5.0172591111111107</c:v>
                </c:pt>
                <c:pt idx="3726">
                  <c:v>5.0255924444444444</c:v>
                </c:pt>
                <c:pt idx="3727">
                  <c:v>5.0339257777777773</c:v>
                </c:pt>
                <c:pt idx="3728">
                  <c:v>5.042259111111111</c:v>
                </c:pt>
                <c:pt idx="3729">
                  <c:v>5.0505924444444439</c:v>
                </c:pt>
                <c:pt idx="3730">
                  <c:v>5.0589257777777776</c:v>
                </c:pt>
                <c:pt idx="3731">
                  <c:v>5.0672591111111114</c:v>
                </c:pt>
                <c:pt idx="3732">
                  <c:v>5.0755924444444442</c:v>
                </c:pt>
                <c:pt idx="3733">
                  <c:v>5.083925777777778</c:v>
                </c:pt>
                <c:pt idx="3734">
                  <c:v>5.0922591111111108</c:v>
                </c:pt>
                <c:pt idx="3735">
                  <c:v>5.1005924444444446</c:v>
                </c:pt>
                <c:pt idx="3736">
                  <c:v>5.1089257777777775</c:v>
                </c:pt>
                <c:pt idx="3737">
                  <c:v>5.1172591111111112</c:v>
                </c:pt>
                <c:pt idx="3738">
                  <c:v>5.1255924444444441</c:v>
                </c:pt>
                <c:pt idx="3739">
                  <c:v>5.1339257777777778</c:v>
                </c:pt>
                <c:pt idx="3740">
                  <c:v>5.1422591111111107</c:v>
                </c:pt>
                <c:pt idx="3741">
                  <c:v>5.1505924444444444</c:v>
                </c:pt>
                <c:pt idx="3742">
                  <c:v>5.1589257777777773</c:v>
                </c:pt>
                <c:pt idx="3743">
                  <c:v>5.167259111111111</c:v>
                </c:pt>
                <c:pt idx="3744">
                  <c:v>5.1755924444444439</c:v>
                </c:pt>
                <c:pt idx="3745">
                  <c:v>5.1839257777777776</c:v>
                </c:pt>
                <c:pt idx="3746">
                  <c:v>5.1922591111111114</c:v>
                </c:pt>
                <c:pt idx="3747">
                  <c:v>5.2005924444444442</c:v>
                </c:pt>
                <c:pt idx="3748">
                  <c:v>5.208925777777778</c:v>
                </c:pt>
                <c:pt idx="3749">
                  <c:v>5.2172591111111108</c:v>
                </c:pt>
                <c:pt idx="3750">
                  <c:v>5.2255924444444446</c:v>
                </c:pt>
                <c:pt idx="3751">
                  <c:v>5.2339257777777775</c:v>
                </c:pt>
                <c:pt idx="3752">
                  <c:v>5.2422591111111112</c:v>
                </c:pt>
                <c:pt idx="3753">
                  <c:v>5.2505924444444441</c:v>
                </c:pt>
                <c:pt idx="3754">
                  <c:v>5.2589257777777778</c:v>
                </c:pt>
                <c:pt idx="3755">
                  <c:v>5.2672591111111107</c:v>
                </c:pt>
                <c:pt idx="3756">
                  <c:v>5.2755924444444444</c:v>
                </c:pt>
                <c:pt idx="3757">
                  <c:v>5.2839257777777773</c:v>
                </c:pt>
                <c:pt idx="3758">
                  <c:v>5.292259111111111</c:v>
                </c:pt>
                <c:pt idx="3759">
                  <c:v>5.3005924444444439</c:v>
                </c:pt>
                <c:pt idx="3760">
                  <c:v>5.3089257777777776</c:v>
                </c:pt>
                <c:pt idx="3761">
                  <c:v>5.3172591111111114</c:v>
                </c:pt>
                <c:pt idx="3762">
                  <c:v>5.3255924444444442</c:v>
                </c:pt>
                <c:pt idx="3763">
                  <c:v>5.333925777777778</c:v>
                </c:pt>
                <c:pt idx="3764">
                  <c:v>5.3422591111111108</c:v>
                </c:pt>
                <c:pt idx="3765">
                  <c:v>5.3505924444444446</c:v>
                </c:pt>
                <c:pt idx="3766">
                  <c:v>5.3589257777777775</c:v>
                </c:pt>
                <c:pt idx="3767">
                  <c:v>5.3672591111111112</c:v>
                </c:pt>
                <c:pt idx="3768">
                  <c:v>5.3755924444444441</c:v>
                </c:pt>
                <c:pt idx="3769">
                  <c:v>5.3839257777777778</c:v>
                </c:pt>
                <c:pt idx="3770">
                  <c:v>5.3922591111111107</c:v>
                </c:pt>
                <c:pt idx="3771">
                  <c:v>5.4005924444444444</c:v>
                </c:pt>
                <c:pt idx="3772">
                  <c:v>5.4089257777777773</c:v>
                </c:pt>
                <c:pt idx="3773">
                  <c:v>5.417259111111111</c:v>
                </c:pt>
                <c:pt idx="3774">
                  <c:v>5.4255924444444439</c:v>
                </c:pt>
                <c:pt idx="3775">
                  <c:v>5.4339257777777776</c:v>
                </c:pt>
                <c:pt idx="3776">
                  <c:v>5.4422591111111114</c:v>
                </c:pt>
                <c:pt idx="3777">
                  <c:v>5.4505924444444442</c:v>
                </c:pt>
                <c:pt idx="3778">
                  <c:v>5.458925777777778</c:v>
                </c:pt>
                <c:pt idx="3779">
                  <c:v>5.4672591111111108</c:v>
                </c:pt>
                <c:pt idx="3780">
                  <c:v>5.4755924444444446</c:v>
                </c:pt>
                <c:pt idx="3781">
                  <c:v>5.4839257777777775</c:v>
                </c:pt>
                <c:pt idx="3782">
                  <c:v>5.4922591111111112</c:v>
                </c:pt>
                <c:pt idx="3783">
                  <c:v>5.5005924444444441</c:v>
                </c:pt>
                <c:pt idx="3784">
                  <c:v>5.5089257777777778</c:v>
                </c:pt>
                <c:pt idx="3785">
                  <c:v>5.5172591111111107</c:v>
                </c:pt>
                <c:pt idx="3786">
                  <c:v>5.5255924444444444</c:v>
                </c:pt>
                <c:pt idx="3787">
                  <c:v>5.5339257777777773</c:v>
                </c:pt>
                <c:pt idx="3788">
                  <c:v>5.542259111111111</c:v>
                </c:pt>
                <c:pt idx="3789">
                  <c:v>5.5505924444444439</c:v>
                </c:pt>
                <c:pt idx="3790">
                  <c:v>5.5589257777777776</c:v>
                </c:pt>
                <c:pt idx="3791">
                  <c:v>5.5672591111111114</c:v>
                </c:pt>
                <c:pt idx="3792">
                  <c:v>5.5755924444444442</c:v>
                </c:pt>
                <c:pt idx="3793">
                  <c:v>5.583925777777778</c:v>
                </c:pt>
                <c:pt idx="3794">
                  <c:v>5.5922591111111108</c:v>
                </c:pt>
                <c:pt idx="3795">
                  <c:v>5.6005924444444446</c:v>
                </c:pt>
                <c:pt idx="3796">
                  <c:v>5.6089257777777775</c:v>
                </c:pt>
                <c:pt idx="3797">
                  <c:v>5.6172591111111112</c:v>
                </c:pt>
                <c:pt idx="3798">
                  <c:v>5.6255924444444441</c:v>
                </c:pt>
                <c:pt idx="3799">
                  <c:v>5.6339257777777778</c:v>
                </c:pt>
                <c:pt idx="3800">
                  <c:v>5.6422591111111107</c:v>
                </c:pt>
                <c:pt idx="3801">
                  <c:v>5.6505924444444444</c:v>
                </c:pt>
                <c:pt idx="3802">
                  <c:v>5.6589257777777773</c:v>
                </c:pt>
                <c:pt idx="3803">
                  <c:v>5.667259111111111</c:v>
                </c:pt>
                <c:pt idx="3804">
                  <c:v>5.6755924444444439</c:v>
                </c:pt>
                <c:pt idx="3805">
                  <c:v>5.6839257777777776</c:v>
                </c:pt>
                <c:pt idx="3806">
                  <c:v>5.6922591111111114</c:v>
                </c:pt>
                <c:pt idx="3807">
                  <c:v>5.7005924444444442</c:v>
                </c:pt>
                <c:pt idx="3808">
                  <c:v>5.708925777777778</c:v>
                </c:pt>
                <c:pt idx="3809">
                  <c:v>5.7172591111111108</c:v>
                </c:pt>
                <c:pt idx="3810">
                  <c:v>5.7255924444444446</c:v>
                </c:pt>
                <c:pt idx="3811">
                  <c:v>5.7339257777777775</c:v>
                </c:pt>
                <c:pt idx="3812">
                  <c:v>5.7422591111111112</c:v>
                </c:pt>
                <c:pt idx="3813">
                  <c:v>5.7505924444444441</c:v>
                </c:pt>
                <c:pt idx="3814">
                  <c:v>5.7589257777777778</c:v>
                </c:pt>
                <c:pt idx="3815">
                  <c:v>5.7672591111111107</c:v>
                </c:pt>
                <c:pt idx="3816">
                  <c:v>5.7755924444444444</c:v>
                </c:pt>
                <c:pt idx="3817">
                  <c:v>5.7839257777777773</c:v>
                </c:pt>
                <c:pt idx="3818">
                  <c:v>5.792259111111111</c:v>
                </c:pt>
                <c:pt idx="3819">
                  <c:v>5.8005924444444439</c:v>
                </c:pt>
                <c:pt idx="3820">
                  <c:v>5.8089257777777776</c:v>
                </c:pt>
                <c:pt idx="3821">
                  <c:v>5.8172591111111114</c:v>
                </c:pt>
                <c:pt idx="3822">
                  <c:v>5.8255924444444442</c:v>
                </c:pt>
                <c:pt idx="3823">
                  <c:v>5.833925777777778</c:v>
                </c:pt>
                <c:pt idx="3824">
                  <c:v>5.8422591111111108</c:v>
                </c:pt>
                <c:pt idx="3825">
                  <c:v>5.8505924444444446</c:v>
                </c:pt>
                <c:pt idx="3826">
                  <c:v>5.8589257777777775</c:v>
                </c:pt>
                <c:pt idx="3827">
                  <c:v>5.8672591111111112</c:v>
                </c:pt>
                <c:pt idx="3828">
                  <c:v>5.8755924444444441</c:v>
                </c:pt>
                <c:pt idx="3829">
                  <c:v>5.8839257777777778</c:v>
                </c:pt>
                <c:pt idx="3830">
                  <c:v>5.8922591111111107</c:v>
                </c:pt>
                <c:pt idx="3831">
                  <c:v>5.9005924444444444</c:v>
                </c:pt>
                <c:pt idx="3832">
                  <c:v>5.9089257777777773</c:v>
                </c:pt>
                <c:pt idx="3833">
                  <c:v>5.917259111111111</c:v>
                </c:pt>
                <c:pt idx="3834">
                  <c:v>5.9255924444444439</c:v>
                </c:pt>
                <c:pt idx="3835">
                  <c:v>5.9339257777777776</c:v>
                </c:pt>
                <c:pt idx="3836">
                  <c:v>5.9422591111111114</c:v>
                </c:pt>
                <c:pt idx="3837">
                  <c:v>5.9505924444444442</c:v>
                </c:pt>
                <c:pt idx="3838">
                  <c:v>5.958925777777778</c:v>
                </c:pt>
                <c:pt idx="3839">
                  <c:v>5.9672591111111108</c:v>
                </c:pt>
                <c:pt idx="3840">
                  <c:v>5.9755924444444446</c:v>
                </c:pt>
                <c:pt idx="3841">
                  <c:v>5.9839257777777775</c:v>
                </c:pt>
                <c:pt idx="3842">
                  <c:v>5.9922591111111112</c:v>
                </c:pt>
                <c:pt idx="3843">
                  <c:v>6.0005924444444441</c:v>
                </c:pt>
                <c:pt idx="3844">
                  <c:v>6.0089257777777778</c:v>
                </c:pt>
                <c:pt idx="3845">
                  <c:v>6.0172591111111107</c:v>
                </c:pt>
                <c:pt idx="3846">
                  <c:v>6.0172591111111107</c:v>
                </c:pt>
                <c:pt idx="3847">
                  <c:v>6.0172639999999999</c:v>
                </c:pt>
                <c:pt idx="3848">
                  <c:v>6.0172699722222225</c:v>
                </c:pt>
                <c:pt idx="3849">
                  <c:v>6.0172753888888888</c:v>
                </c:pt>
                <c:pt idx="3850">
                  <c:v>6.0172808055555551</c:v>
                </c:pt>
                <c:pt idx="3851">
                  <c:v>6.0172862500000006</c:v>
                </c:pt>
                <c:pt idx="3852">
                  <c:v>6.0172922222222223</c:v>
                </c:pt>
                <c:pt idx="3853">
                  <c:v>6.0172976388888886</c:v>
                </c:pt>
                <c:pt idx="3854">
                  <c:v>6.0173030555555558</c:v>
                </c:pt>
                <c:pt idx="3855">
                  <c:v>6.0173084722222221</c:v>
                </c:pt>
                <c:pt idx="3856">
                  <c:v>6.0173139166666667</c:v>
                </c:pt>
                <c:pt idx="3857">
                  <c:v>6.0173198888888892</c:v>
                </c:pt>
                <c:pt idx="3858">
                  <c:v>6.0173253055555556</c:v>
                </c:pt>
                <c:pt idx="3859">
                  <c:v>6.0173307222222219</c:v>
                </c:pt>
                <c:pt idx="3860">
                  <c:v>6.0173361666666665</c:v>
                </c:pt>
                <c:pt idx="3861">
                  <c:v>6.0173421111111107</c:v>
                </c:pt>
                <c:pt idx="3862">
                  <c:v>6.0173475555555553</c:v>
                </c:pt>
                <c:pt idx="3863">
                  <c:v>6.0173529722222225</c:v>
                </c:pt>
                <c:pt idx="3864">
                  <c:v>6.0173583888888889</c:v>
                </c:pt>
                <c:pt idx="3865">
                  <c:v>6.0173643611111105</c:v>
                </c:pt>
                <c:pt idx="3866">
                  <c:v>6.0173697777777777</c:v>
                </c:pt>
                <c:pt idx="3867">
                  <c:v>6.0173752222222223</c:v>
                </c:pt>
                <c:pt idx="3868">
                  <c:v>6.0173806388888886</c:v>
                </c:pt>
                <c:pt idx="3869">
                  <c:v>6.0173866111111103</c:v>
                </c:pt>
                <c:pt idx="3870">
                  <c:v>6.0173920277777775</c:v>
                </c:pt>
                <c:pt idx="3871">
                  <c:v>6.0173974722222221</c:v>
                </c:pt>
                <c:pt idx="3872">
                  <c:v>6.0174028888888884</c:v>
                </c:pt>
                <c:pt idx="3873">
                  <c:v>6.0174088611111118</c:v>
                </c:pt>
                <c:pt idx="3874">
                  <c:v>6.0174142777777773</c:v>
                </c:pt>
                <c:pt idx="3875">
                  <c:v>6.0174196944444436</c:v>
                </c:pt>
                <c:pt idx="3876">
                  <c:v>6.0174251388888891</c:v>
                </c:pt>
                <c:pt idx="3877">
                  <c:v>6.0174311111111116</c:v>
                </c:pt>
                <c:pt idx="3878">
                  <c:v>6.017436527777777</c:v>
                </c:pt>
                <c:pt idx="3879">
                  <c:v>6.0174419444444451</c:v>
                </c:pt>
                <c:pt idx="3880">
                  <c:v>6.0174473611111106</c:v>
                </c:pt>
                <c:pt idx="3881">
                  <c:v>6.0174528055555552</c:v>
                </c:pt>
                <c:pt idx="3882">
                  <c:v>6.0174587777777786</c:v>
                </c:pt>
                <c:pt idx="3883">
                  <c:v>6.0174641944444449</c:v>
                </c:pt>
                <c:pt idx="3884">
                  <c:v>6.0174696111111103</c:v>
                </c:pt>
                <c:pt idx="3885">
                  <c:v>6.017475055555555</c:v>
                </c:pt>
                <c:pt idx="3886">
                  <c:v>6.0174810000000001</c:v>
                </c:pt>
                <c:pt idx="3887">
                  <c:v>6.0174864444444447</c:v>
                </c:pt>
                <c:pt idx="3888">
                  <c:v>6.0174918611111119</c:v>
                </c:pt>
                <c:pt idx="3889">
                  <c:v>6.0174972777777782</c:v>
                </c:pt>
                <c:pt idx="3890">
                  <c:v>6.0175032499999999</c:v>
                </c:pt>
                <c:pt idx="3891">
                  <c:v>6.0175086666666671</c:v>
                </c:pt>
                <c:pt idx="3892">
                  <c:v>6.0175141111111117</c:v>
                </c:pt>
                <c:pt idx="3893">
                  <c:v>6.017519527777778</c:v>
                </c:pt>
                <c:pt idx="3894">
                  <c:v>6.0175254999999996</c:v>
                </c:pt>
                <c:pt idx="3895">
                  <c:v>6.0175309166666668</c:v>
                </c:pt>
                <c:pt idx="3896">
                  <c:v>6.0175363611111115</c:v>
                </c:pt>
                <c:pt idx="3897">
                  <c:v>6.0175417777777778</c:v>
                </c:pt>
                <c:pt idx="3898">
                  <c:v>6.0175477500000003</c:v>
                </c:pt>
                <c:pt idx="3899">
                  <c:v>6.0175531666666666</c:v>
                </c:pt>
                <c:pt idx="3900">
                  <c:v>6.0175585833333329</c:v>
                </c:pt>
                <c:pt idx="3901">
                  <c:v>6.0175640277777784</c:v>
                </c:pt>
                <c:pt idx="3902">
                  <c:v>6.0175700000000001</c:v>
                </c:pt>
                <c:pt idx="3903">
                  <c:v>6.0175754166666664</c:v>
                </c:pt>
                <c:pt idx="3904">
                  <c:v>6.0175808333333336</c:v>
                </c:pt>
                <c:pt idx="3905">
                  <c:v>6.0175862499999999</c:v>
                </c:pt>
                <c:pt idx="3906">
                  <c:v>6.0175916944444445</c:v>
                </c:pt>
                <c:pt idx="3907">
                  <c:v>6.0175976666666671</c:v>
                </c:pt>
                <c:pt idx="3908">
                  <c:v>6.0176030833333334</c:v>
                </c:pt>
                <c:pt idx="3909">
                  <c:v>6.0176084999999997</c:v>
                </c:pt>
                <c:pt idx="3910">
                  <c:v>6.0176139444444443</c:v>
                </c:pt>
                <c:pt idx="3911">
                  <c:v>6.0176198888888885</c:v>
                </c:pt>
                <c:pt idx="3912">
                  <c:v>6.0176253333333332</c:v>
                </c:pt>
                <c:pt idx="3913">
                  <c:v>6.0176307500000004</c:v>
                </c:pt>
                <c:pt idx="3914">
                  <c:v>6.0176361666666667</c:v>
                </c:pt>
                <c:pt idx="3915">
                  <c:v>6.0176421388888883</c:v>
                </c:pt>
                <c:pt idx="3916">
                  <c:v>6.0176475555555555</c:v>
                </c:pt>
                <c:pt idx="3917">
                  <c:v>6.0176530000000001</c:v>
                </c:pt>
                <c:pt idx="3918">
                  <c:v>6.0176584166666665</c:v>
                </c:pt>
                <c:pt idx="3919">
                  <c:v>6.0176643888888881</c:v>
                </c:pt>
                <c:pt idx="3920">
                  <c:v>6.0176698055555553</c:v>
                </c:pt>
                <c:pt idx="3921">
                  <c:v>6.0176752499999999</c:v>
                </c:pt>
                <c:pt idx="3922">
                  <c:v>6.0176806666666662</c:v>
                </c:pt>
                <c:pt idx="3923">
                  <c:v>6.0176866388888897</c:v>
                </c:pt>
                <c:pt idx="3924">
                  <c:v>6.0176920555555551</c:v>
                </c:pt>
                <c:pt idx="3925">
                  <c:v>6.0176974722222214</c:v>
                </c:pt>
                <c:pt idx="3926">
                  <c:v>6.0177029166666669</c:v>
                </c:pt>
                <c:pt idx="3927">
                  <c:v>6.0177088888888894</c:v>
                </c:pt>
                <c:pt idx="3928">
                  <c:v>6.0177143055555549</c:v>
                </c:pt>
                <c:pt idx="3929">
                  <c:v>6.017719722222223</c:v>
                </c:pt>
                <c:pt idx="3930">
                  <c:v>6.0177251388888884</c:v>
                </c:pt>
                <c:pt idx="3931">
                  <c:v>6.017730583333333</c:v>
                </c:pt>
                <c:pt idx="3932">
                  <c:v>6.0177365555555564</c:v>
                </c:pt>
                <c:pt idx="3933">
                  <c:v>6.0177419722222227</c:v>
                </c:pt>
                <c:pt idx="3934">
                  <c:v>6.0177473888888882</c:v>
                </c:pt>
                <c:pt idx="3935">
                  <c:v>6.0177528333333328</c:v>
                </c:pt>
                <c:pt idx="3936">
                  <c:v>6.0177587777777779</c:v>
                </c:pt>
                <c:pt idx="3937">
                  <c:v>6.0177642222222225</c:v>
                </c:pt>
                <c:pt idx="3938">
                  <c:v>6.0177696388888897</c:v>
                </c:pt>
                <c:pt idx="3939">
                  <c:v>6.017775055555556</c:v>
                </c:pt>
                <c:pt idx="3940">
                  <c:v>6.0177810277777777</c:v>
                </c:pt>
                <c:pt idx="3941">
                  <c:v>6.0177864444444449</c:v>
                </c:pt>
                <c:pt idx="3942">
                  <c:v>6.0177918888888895</c:v>
                </c:pt>
                <c:pt idx="3943">
                  <c:v>6.0177973055555558</c:v>
                </c:pt>
                <c:pt idx="3944">
                  <c:v>6.0178032777777775</c:v>
                </c:pt>
                <c:pt idx="3945">
                  <c:v>6.0178086944444447</c:v>
                </c:pt>
                <c:pt idx="3946">
                  <c:v>6.0178141388888893</c:v>
                </c:pt>
                <c:pt idx="3947">
                  <c:v>6.0178195555555556</c:v>
                </c:pt>
                <c:pt idx="3948">
                  <c:v>6.0178255277777781</c:v>
                </c:pt>
                <c:pt idx="3949">
                  <c:v>6.0178309444444444</c:v>
                </c:pt>
                <c:pt idx="3950">
                  <c:v>6.0178363611111108</c:v>
                </c:pt>
                <c:pt idx="3951">
                  <c:v>6.0178418055555563</c:v>
                </c:pt>
                <c:pt idx="3952">
                  <c:v>6.0178477777777779</c:v>
                </c:pt>
                <c:pt idx="3953">
                  <c:v>6.0178531944444442</c:v>
                </c:pt>
                <c:pt idx="3954">
                  <c:v>6.0178586111111114</c:v>
                </c:pt>
                <c:pt idx="3955">
                  <c:v>6.0178640277777777</c:v>
                </c:pt>
                <c:pt idx="3956">
                  <c:v>6.0178694722222223</c:v>
                </c:pt>
                <c:pt idx="3957">
                  <c:v>6.0178754444444449</c:v>
                </c:pt>
                <c:pt idx="3958">
                  <c:v>6.0178808611111112</c:v>
                </c:pt>
                <c:pt idx="3959">
                  <c:v>6.0178862777777775</c:v>
                </c:pt>
                <c:pt idx="3960">
                  <c:v>6.0178917222222221</c:v>
                </c:pt>
                <c:pt idx="3961">
                  <c:v>6.0178976666666664</c:v>
                </c:pt>
                <c:pt idx="3962">
                  <c:v>6.017903111111111</c:v>
                </c:pt>
                <c:pt idx="3963">
                  <c:v>6.0179085277777782</c:v>
                </c:pt>
                <c:pt idx="3964">
                  <c:v>6.0179139444444445</c:v>
                </c:pt>
                <c:pt idx="3965">
                  <c:v>6.0179199166666661</c:v>
                </c:pt>
                <c:pt idx="3966">
                  <c:v>6.0179253333333333</c:v>
                </c:pt>
                <c:pt idx="3967">
                  <c:v>6.017930777777778</c:v>
                </c:pt>
                <c:pt idx="3968">
                  <c:v>6.0179361944444443</c:v>
                </c:pt>
                <c:pt idx="3969">
                  <c:v>6.0179421666666659</c:v>
                </c:pt>
                <c:pt idx="3970">
                  <c:v>6.0179475833333331</c:v>
                </c:pt>
                <c:pt idx="3971">
                  <c:v>6.0179530277777777</c:v>
                </c:pt>
                <c:pt idx="3972">
                  <c:v>6.0179584444444441</c:v>
                </c:pt>
                <c:pt idx="3973">
                  <c:v>6.0179644166666666</c:v>
                </c:pt>
                <c:pt idx="3974">
                  <c:v>6.0179698333333329</c:v>
                </c:pt>
                <c:pt idx="3975">
                  <c:v>6.0179752499999992</c:v>
                </c:pt>
                <c:pt idx="3976">
                  <c:v>6.0179806944444447</c:v>
                </c:pt>
                <c:pt idx="3977">
                  <c:v>6.0179866666666664</c:v>
                </c:pt>
                <c:pt idx="3978">
                  <c:v>6.0179920833333327</c:v>
                </c:pt>
                <c:pt idx="3979">
                  <c:v>6.0179974999999999</c:v>
                </c:pt>
                <c:pt idx="3980">
                  <c:v>6.0180029166666662</c:v>
                </c:pt>
                <c:pt idx="3981">
                  <c:v>6.0180083611111108</c:v>
                </c:pt>
                <c:pt idx="3982">
                  <c:v>6.0180143333333342</c:v>
                </c:pt>
                <c:pt idx="3983">
                  <c:v>6.0180197499999997</c:v>
                </c:pt>
                <c:pt idx="3984">
                  <c:v>6.018025166666666</c:v>
                </c:pt>
                <c:pt idx="3985">
                  <c:v>6.0180306111111106</c:v>
                </c:pt>
                <c:pt idx="3986">
                  <c:v>6.0180365555555557</c:v>
                </c:pt>
                <c:pt idx="3987">
                  <c:v>6.0180419999999994</c:v>
                </c:pt>
                <c:pt idx="3988">
                  <c:v>6.0180474166666675</c:v>
                </c:pt>
                <c:pt idx="3989">
                  <c:v>6.018052833333333</c:v>
                </c:pt>
                <c:pt idx="3990">
                  <c:v>6.0180588055555555</c:v>
                </c:pt>
                <c:pt idx="3991">
                  <c:v>6.0180642222222227</c:v>
                </c:pt>
                <c:pt idx="3992">
                  <c:v>6.0180696666666673</c:v>
                </c:pt>
                <c:pt idx="3993">
                  <c:v>6.0180750833333327</c:v>
                </c:pt>
                <c:pt idx="3994">
                  <c:v>6.0180810555555553</c:v>
                </c:pt>
                <c:pt idx="3995">
                  <c:v>6.0180864722222225</c:v>
                </c:pt>
                <c:pt idx="3996">
                  <c:v>6.0180919166666671</c:v>
                </c:pt>
                <c:pt idx="3997">
                  <c:v>6.0180973333333325</c:v>
                </c:pt>
                <c:pt idx="3998">
                  <c:v>6.0181033055555559</c:v>
                </c:pt>
                <c:pt idx="3999">
                  <c:v>6.0181087222222223</c:v>
                </c:pt>
                <c:pt idx="4000">
                  <c:v>6.0181141388888886</c:v>
                </c:pt>
                <c:pt idx="4001">
                  <c:v>6.0181195833333341</c:v>
                </c:pt>
                <c:pt idx="4002">
                  <c:v>6.0181255555555557</c:v>
                </c:pt>
                <c:pt idx="4003">
                  <c:v>6.018130972222222</c:v>
                </c:pt>
                <c:pt idx="4004">
                  <c:v>6.0181363888888892</c:v>
                </c:pt>
                <c:pt idx="4005">
                  <c:v>6.0181418055555556</c:v>
                </c:pt>
                <c:pt idx="4006">
                  <c:v>6.0181472500000002</c:v>
                </c:pt>
                <c:pt idx="4007">
                  <c:v>6.0181532222222227</c:v>
                </c:pt>
                <c:pt idx="4008">
                  <c:v>6.018158638888889</c:v>
                </c:pt>
                <c:pt idx="4009">
                  <c:v>6.0181640555555553</c:v>
                </c:pt>
                <c:pt idx="4010">
                  <c:v>6.0181694999999999</c:v>
                </c:pt>
                <c:pt idx="4011">
                  <c:v>6.0181754444444442</c:v>
                </c:pt>
                <c:pt idx="4012">
                  <c:v>6.0181808888888888</c:v>
                </c:pt>
                <c:pt idx="4013">
                  <c:v>6.018186305555556</c:v>
                </c:pt>
                <c:pt idx="4014">
                  <c:v>6.0181917222222223</c:v>
                </c:pt>
                <c:pt idx="4015">
                  <c:v>6.018197694444444</c:v>
                </c:pt>
                <c:pt idx="4016">
                  <c:v>6.0182031111111112</c:v>
                </c:pt>
                <c:pt idx="4017">
                  <c:v>6.0182085555555558</c:v>
                </c:pt>
                <c:pt idx="4018">
                  <c:v>6.0182139722222221</c:v>
                </c:pt>
                <c:pt idx="4019">
                  <c:v>6.0182199444444437</c:v>
                </c:pt>
                <c:pt idx="4020">
                  <c:v>6.0182253611111109</c:v>
                </c:pt>
                <c:pt idx="4021">
                  <c:v>6.0182308055555556</c:v>
                </c:pt>
                <c:pt idx="4022">
                  <c:v>6.0182362222222219</c:v>
                </c:pt>
                <c:pt idx="4023">
                  <c:v>6.0182421944444444</c:v>
                </c:pt>
                <c:pt idx="4024">
                  <c:v>6.0182476111111107</c:v>
                </c:pt>
                <c:pt idx="4025">
                  <c:v>6.018253027777777</c:v>
                </c:pt>
                <c:pt idx="4026">
                  <c:v>6.0182584722222225</c:v>
                </c:pt>
                <c:pt idx="4027">
                  <c:v>6.0182644444444442</c:v>
                </c:pt>
                <c:pt idx="4028">
                  <c:v>6.0182698611111105</c:v>
                </c:pt>
                <c:pt idx="4029">
                  <c:v>6.0182752777777777</c:v>
                </c:pt>
                <c:pt idx="4030">
                  <c:v>6.018280694444444</c:v>
                </c:pt>
                <c:pt idx="4031">
                  <c:v>6.0182861388888886</c:v>
                </c:pt>
                <c:pt idx="4032">
                  <c:v>6.0182921111111112</c:v>
                </c:pt>
                <c:pt idx="4033">
                  <c:v>6.0182975277777775</c:v>
                </c:pt>
                <c:pt idx="4034">
                  <c:v>6.0183029444444438</c:v>
                </c:pt>
                <c:pt idx="4035">
                  <c:v>6.0183083888888884</c:v>
                </c:pt>
                <c:pt idx="4036">
                  <c:v>6.0183143333333335</c:v>
                </c:pt>
                <c:pt idx="4037">
                  <c:v>6.0183197777777773</c:v>
                </c:pt>
                <c:pt idx="4038">
                  <c:v>6.0183251944444445</c:v>
                </c:pt>
                <c:pt idx="4039">
                  <c:v>6.0183306111111108</c:v>
                </c:pt>
                <c:pt idx="4040">
                  <c:v>6.0183365833333333</c:v>
                </c:pt>
                <c:pt idx="4041">
                  <c:v>6.0183420000000005</c:v>
                </c:pt>
                <c:pt idx="4042">
                  <c:v>6.0183474444444442</c:v>
                </c:pt>
                <c:pt idx="4043">
                  <c:v>6.0183528611111106</c:v>
                </c:pt>
                <c:pt idx="4044">
                  <c:v>6.0183588333333331</c:v>
                </c:pt>
                <c:pt idx="4045">
                  <c:v>6.0183642500000003</c:v>
                </c:pt>
                <c:pt idx="4046">
                  <c:v>6.0183696944444449</c:v>
                </c:pt>
                <c:pt idx="4047">
                  <c:v>6.0183751111111103</c:v>
                </c:pt>
                <c:pt idx="4048">
                  <c:v>6.0183810833333338</c:v>
                </c:pt>
                <c:pt idx="4049">
                  <c:v>6.0183865000000001</c:v>
                </c:pt>
                <c:pt idx="4050">
                  <c:v>6.0183919166666664</c:v>
                </c:pt>
                <c:pt idx="4051">
                  <c:v>6.0183973611111119</c:v>
                </c:pt>
                <c:pt idx="4052">
                  <c:v>6.0184033333333335</c:v>
                </c:pt>
                <c:pt idx="4053">
                  <c:v>6.0184087499999999</c:v>
                </c:pt>
                <c:pt idx="4054">
                  <c:v>6.0184141666666671</c:v>
                </c:pt>
                <c:pt idx="4055">
                  <c:v>6.0184195833333334</c:v>
                </c:pt>
                <c:pt idx="4056">
                  <c:v>6.018425027777778</c:v>
                </c:pt>
                <c:pt idx="4057">
                  <c:v>6.0184310000000005</c:v>
                </c:pt>
                <c:pt idx="4058">
                  <c:v>6.0184364166666668</c:v>
                </c:pt>
                <c:pt idx="4059">
                  <c:v>6.0184418333333332</c:v>
                </c:pt>
                <c:pt idx="4060">
                  <c:v>6.0184472777777778</c:v>
                </c:pt>
                <c:pt idx="4061">
                  <c:v>6.018453222222222</c:v>
                </c:pt>
                <c:pt idx="4062">
                  <c:v>6.0184586666666666</c:v>
                </c:pt>
                <c:pt idx="4063">
                  <c:v>6.0184640833333338</c:v>
                </c:pt>
                <c:pt idx="4064">
                  <c:v>6.0184695000000001</c:v>
                </c:pt>
                <c:pt idx="4065">
                  <c:v>6.0184754722222218</c:v>
                </c:pt>
                <c:pt idx="4066">
                  <c:v>6.018480888888889</c:v>
                </c:pt>
                <c:pt idx="4067">
                  <c:v>6.0184863333333336</c:v>
                </c:pt>
                <c:pt idx="4068">
                  <c:v>6.0184917499999999</c:v>
                </c:pt>
                <c:pt idx="4069">
                  <c:v>6.0184977222222216</c:v>
                </c:pt>
                <c:pt idx="4070">
                  <c:v>6.0185031388888888</c:v>
                </c:pt>
                <c:pt idx="4071">
                  <c:v>6.0185085833333334</c:v>
                </c:pt>
                <c:pt idx="4072">
                  <c:v>6.0185139999999997</c:v>
                </c:pt>
                <c:pt idx="4073">
                  <c:v>6.0185199722222222</c:v>
                </c:pt>
                <c:pt idx="4074">
                  <c:v>6.0185253888888885</c:v>
                </c:pt>
                <c:pt idx="4075">
                  <c:v>6.0185308055555549</c:v>
                </c:pt>
                <c:pt idx="4076">
                  <c:v>6.0185362500000004</c:v>
                </c:pt>
                <c:pt idx="4077">
                  <c:v>6.018542222222222</c:v>
                </c:pt>
                <c:pt idx="4078">
                  <c:v>6.0185476388888883</c:v>
                </c:pt>
                <c:pt idx="4079">
                  <c:v>6.0185530555555555</c:v>
                </c:pt>
                <c:pt idx="4080">
                  <c:v>6.0185584722222218</c:v>
                </c:pt>
                <c:pt idx="4081">
                  <c:v>6.0185639166666665</c:v>
                </c:pt>
                <c:pt idx="4082">
                  <c:v>6.018569888888889</c:v>
                </c:pt>
                <c:pt idx="4083">
                  <c:v>6.0185753055555553</c:v>
                </c:pt>
                <c:pt idx="4084">
                  <c:v>6.0185807222222216</c:v>
                </c:pt>
                <c:pt idx="4085">
                  <c:v>6.0185861666666662</c:v>
                </c:pt>
                <c:pt idx="4086">
                  <c:v>6.0185921111111114</c:v>
                </c:pt>
                <c:pt idx="4087">
                  <c:v>6.0185975555555551</c:v>
                </c:pt>
                <c:pt idx="4088">
                  <c:v>6.0186029722222223</c:v>
                </c:pt>
                <c:pt idx="4089">
                  <c:v>6.0186083888888886</c:v>
                </c:pt>
                <c:pt idx="4090">
                  <c:v>6.0186143611111111</c:v>
                </c:pt>
                <c:pt idx="4091">
                  <c:v>6.0186197777777783</c:v>
                </c:pt>
                <c:pt idx="4092">
                  <c:v>6.0186252222222221</c:v>
                </c:pt>
                <c:pt idx="4093">
                  <c:v>6.0186306388888884</c:v>
                </c:pt>
                <c:pt idx="4094">
                  <c:v>6.0186366111111109</c:v>
                </c:pt>
                <c:pt idx="4095">
                  <c:v>6.0186420277777781</c:v>
                </c:pt>
                <c:pt idx="4096">
                  <c:v>6.0186474722222219</c:v>
                </c:pt>
                <c:pt idx="4097">
                  <c:v>6.0186528888888882</c:v>
                </c:pt>
                <c:pt idx="4098">
                  <c:v>6.0186588611111116</c:v>
                </c:pt>
                <c:pt idx="4099">
                  <c:v>6.0186642777777779</c:v>
                </c:pt>
                <c:pt idx="4100">
                  <c:v>6.0186696944444442</c:v>
                </c:pt>
                <c:pt idx="4101">
                  <c:v>6.0186751388888897</c:v>
                </c:pt>
                <c:pt idx="4102">
                  <c:v>6.0186811111111114</c:v>
                </c:pt>
                <c:pt idx="4103">
                  <c:v>6.0186865277777777</c:v>
                </c:pt>
                <c:pt idx="4104">
                  <c:v>6.0186919444444449</c:v>
                </c:pt>
                <c:pt idx="4105">
                  <c:v>6.0186973611111112</c:v>
                </c:pt>
                <c:pt idx="4106">
                  <c:v>6.0187028055555549</c:v>
                </c:pt>
                <c:pt idx="4107">
                  <c:v>6.0187087777777784</c:v>
                </c:pt>
                <c:pt idx="4108">
                  <c:v>6.0187141944444447</c:v>
                </c:pt>
                <c:pt idx="4109">
                  <c:v>6.018719611111111</c:v>
                </c:pt>
                <c:pt idx="4110">
                  <c:v>6.0187250555555547</c:v>
                </c:pt>
                <c:pt idx="4111">
                  <c:v>6.0187309999999998</c:v>
                </c:pt>
                <c:pt idx="4112">
                  <c:v>6.0187364444444444</c:v>
                </c:pt>
                <c:pt idx="4113">
                  <c:v>6.0187418611111116</c:v>
                </c:pt>
                <c:pt idx="4114">
                  <c:v>6.018747277777778</c:v>
                </c:pt>
                <c:pt idx="4115">
                  <c:v>6.0187532499999996</c:v>
                </c:pt>
                <c:pt idx="4116">
                  <c:v>6.0187586666666668</c:v>
                </c:pt>
                <c:pt idx="4117">
                  <c:v>6.0187641111111114</c:v>
                </c:pt>
                <c:pt idx="4118">
                  <c:v>6.0187695277777777</c:v>
                </c:pt>
                <c:pt idx="4119">
                  <c:v>6.0187754999999994</c:v>
                </c:pt>
                <c:pt idx="4120">
                  <c:v>6.0187809166666666</c:v>
                </c:pt>
                <c:pt idx="4121">
                  <c:v>6.0187863611111112</c:v>
                </c:pt>
                <c:pt idx="4122">
                  <c:v>6.0187917777777775</c:v>
                </c:pt>
                <c:pt idx="4123">
                  <c:v>6.0187977500000001</c:v>
                </c:pt>
                <c:pt idx="4124">
                  <c:v>6.0188031666666664</c:v>
                </c:pt>
                <c:pt idx="4125">
                  <c:v>6.0188085833333327</c:v>
                </c:pt>
                <c:pt idx="4126">
                  <c:v>6.0188140277777782</c:v>
                </c:pt>
                <c:pt idx="4127">
                  <c:v>6.0188199999999998</c:v>
                </c:pt>
                <c:pt idx="4128">
                  <c:v>6.0188254166666662</c:v>
                </c:pt>
                <c:pt idx="4129">
                  <c:v>6.0188308333333334</c:v>
                </c:pt>
                <c:pt idx="4130">
                  <c:v>6.0188362499999997</c:v>
                </c:pt>
                <c:pt idx="4131">
                  <c:v>6.0188416944444443</c:v>
                </c:pt>
                <c:pt idx="4132">
                  <c:v>6.0188476666666668</c:v>
                </c:pt>
                <c:pt idx="4133">
                  <c:v>6.0188530833333331</c:v>
                </c:pt>
                <c:pt idx="4134">
                  <c:v>6.0188584999999994</c:v>
                </c:pt>
                <c:pt idx="4135">
                  <c:v>6.0188639444444441</c:v>
                </c:pt>
                <c:pt idx="4136">
                  <c:v>6.0188698888888892</c:v>
                </c:pt>
                <c:pt idx="4137">
                  <c:v>6.0188753333333329</c:v>
                </c:pt>
                <c:pt idx="4138">
                  <c:v>6.0188807500000001</c:v>
                </c:pt>
                <c:pt idx="4139">
                  <c:v>6.0188861666666664</c:v>
                </c:pt>
                <c:pt idx="4140">
                  <c:v>6.018892138888889</c:v>
                </c:pt>
                <c:pt idx="4141">
                  <c:v>6.0188975555555562</c:v>
                </c:pt>
                <c:pt idx="4142">
                  <c:v>6.0189029999999999</c:v>
                </c:pt>
                <c:pt idx="4143">
                  <c:v>6.0189084166666662</c:v>
                </c:pt>
                <c:pt idx="4144">
                  <c:v>6.0189143888888887</c:v>
                </c:pt>
                <c:pt idx="4145">
                  <c:v>6.0189198055555559</c:v>
                </c:pt>
                <c:pt idx="4146">
                  <c:v>6.0189252499999997</c:v>
                </c:pt>
                <c:pt idx="4147">
                  <c:v>6.018930666666666</c:v>
                </c:pt>
                <c:pt idx="4148">
                  <c:v>6.0189366388888894</c:v>
                </c:pt>
                <c:pt idx="4149">
                  <c:v>6.0189420555555557</c:v>
                </c:pt>
                <c:pt idx="4150">
                  <c:v>6.018947472222222</c:v>
                </c:pt>
                <c:pt idx="4151">
                  <c:v>6.0189529166666667</c:v>
                </c:pt>
                <c:pt idx="4152">
                  <c:v>6.0189588888888892</c:v>
                </c:pt>
                <c:pt idx="4153">
                  <c:v>6.0189643055555555</c:v>
                </c:pt>
                <c:pt idx="4154">
                  <c:v>6.0189697222222227</c:v>
                </c:pt>
                <c:pt idx="4155">
                  <c:v>6.018975138888889</c:v>
                </c:pt>
                <c:pt idx="4156">
                  <c:v>6.0189805833333327</c:v>
                </c:pt>
                <c:pt idx="4157">
                  <c:v>6.0189865555555562</c:v>
                </c:pt>
                <c:pt idx="4158">
                  <c:v>6.0189919722222225</c:v>
                </c:pt>
                <c:pt idx="4159">
                  <c:v>6.0189973888888888</c:v>
                </c:pt>
                <c:pt idx="4160">
                  <c:v>6.0190028333333325</c:v>
                </c:pt>
                <c:pt idx="4161">
                  <c:v>6.0190087777777777</c:v>
                </c:pt>
                <c:pt idx="4162">
                  <c:v>6.0190142222222223</c:v>
                </c:pt>
                <c:pt idx="4163">
                  <c:v>6.0190196388888895</c:v>
                </c:pt>
                <c:pt idx="4164">
                  <c:v>6.0190250555555558</c:v>
                </c:pt>
                <c:pt idx="4165">
                  <c:v>6.0190310277777774</c:v>
                </c:pt>
                <c:pt idx="4166">
                  <c:v>6.0190364444444446</c:v>
                </c:pt>
                <c:pt idx="4167">
                  <c:v>6.0190418888888892</c:v>
                </c:pt>
                <c:pt idx="4168">
                  <c:v>6.0190473055555556</c:v>
                </c:pt>
                <c:pt idx="4169">
                  <c:v>6.0190532777777772</c:v>
                </c:pt>
                <c:pt idx="4170">
                  <c:v>6.0190586944444444</c:v>
                </c:pt>
                <c:pt idx="4171">
                  <c:v>6.019064138888889</c:v>
                </c:pt>
                <c:pt idx="4172">
                  <c:v>6.0190695555555553</c:v>
                </c:pt>
                <c:pt idx="4173">
                  <c:v>6.0190755277777779</c:v>
                </c:pt>
                <c:pt idx="4174">
                  <c:v>6.0190809444444442</c:v>
                </c:pt>
                <c:pt idx="4175">
                  <c:v>6.0190863611111105</c:v>
                </c:pt>
                <c:pt idx="4176">
                  <c:v>6.019091805555556</c:v>
                </c:pt>
                <c:pt idx="4177">
                  <c:v>6.0190977777777777</c:v>
                </c:pt>
                <c:pt idx="4178">
                  <c:v>6.019103194444444</c:v>
                </c:pt>
                <c:pt idx="4179">
                  <c:v>6.0191086111111112</c:v>
                </c:pt>
                <c:pt idx="4180">
                  <c:v>6.0191140277777775</c:v>
                </c:pt>
                <c:pt idx="4181">
                  <c:v>6.0191194722222221</c:v>
                </c:pt>
                <c:pt idx="4182">
                  <c:v>6.0191254444444446</c:v>
                </c:pt>
                <c:pt idx="4183">
                  <c:v>6.019130861111111</c:v>
                </c:pt>
                <c:pt idx="4184">
                  <c:v>6.0191362777777773</c:v>
                </c:pt>
                <c:pt idx="4185">
                  <c:v>6.0191417222222219</c:v>
                </c:pt>
                <c:pt idx="4186">
                  <c:v>6.019147666666667</c:v>
                </c:pt>
                <c:pt idx="4187">
                  <c:v>6.0191531111111107</c:v>
                </c:pt>
                <c:pt idx="4188">
                  <c:v>6.0191585277777779</c:v>
                </c:pt>
                <c:pt idx="4189">
                  <c:v>6.0191639444444442</c:v>
                </c:pt>
                <c:pt idx="4190">
                  <c:v>6.0191699166666668</c:v>
                </c:pt>
                <c:pt idx="4191">
                  <c:v>6.019175333333334</c:v>
                </c:pt>
                <c:pt idx="4192">
                  <c:v>6.0191807777777777</c:v>
                </c:pt>
                <c:pt idx="4193">
                  <c:v>6.019186194444444</c:v>
                </c:pt>
                <c:pt idx="4194">
                  <c:v>6.0191921666666666</c:v>
                </c:pt>
                <c:pt idx="4195">
                  <c:v>6.0191975833333338</c:v>
                </c:pt>
                <c:pt idx="4196">
                  <c:v>6.0192030277777775</c:v>
                </c:pt>
                <c:pt idx="4197">
                  <c:v>6.0192084444444438</c:v>
                </c:pt>
                <c:pt idx="4198">
                  <c:v>6.0192144166666672</c:v>
                </c:pt>
                <c:pt idx="4199">
                  <c:v>6.0192198333333335</c:v>
                </c:pt>
                <c:pt idx="4200">
                  <c:v>6.0192252499999999</c:v>
                </c:pt>
                <c:pt idx="4201">
                  <c:v>6.0192306944444445</c:v>
                </c:pt>
                <c:pt idx="4202">
                  <c:v>6.019236666666667</c:v>
                </c:pt>
                <c:pt idx="4203">
                  <c:v>6.0192420833333333</c:v>
                </c:pt>
                <c:pt idx="4204">
                  <c:v>6.0192475000000005</c:v>
                </c:pt>
                <c:pt idx="4205">
                  <c:v>6.0192529166666668</c:v>
                </c:pt>
                <c:pt idx="4206">
                  <c:v>6.0192583611111106</c:v>
                </c:pt>
                <c:pt idx="4207">
                  <c:v>6.019264333333334</c:v>
                </c:pt>
                <c:pt idx="4208">
                  <c:v>6.0192697500000003</c:v>
                </c:pt>
                <c:pt idx="4209">
                  <c:v>6.0192751666666666</c:v>
                </c:pt>
                <c:pt idx="4210">
                  <c:v>6.0192806111111103</c:v>
                </c:pt>
                <c:pt idx="4211">
                  <c:v>6.0192865555555555</c:v>
                </c:pt>
                <c:pt idx="4212">
                  <c:v>6.0192920000000001</c:v>
                </c:pt>
                <c:pt idx="4213">
                  <c:v>6.0192974166666673</c:v>
                </c:pt>
                <c:pt idx="4214">
                  <c:v>6.0193028333333336</c:v>
                </c:pt>
                <c:pt idx="4215">
                  <c:v>6.0193088055555553</c:v>
                </c:pt>
                <c:pt idx="4216">
                  <c:v>6.0193142222222225</c:v>
                </c:pt>
                <c:pt idx="4217">
                  <c:v>6.0193196666666671</c:v>
                </c:pt>
                <c:pt idx="4218">
                  <c:v>6.0193250833333334</c:v>
                </c:pt>
                <c:pt idx="4219">
                  <c:v>6.019331055555555</c:v>
                </c:pt>
                <c:pt idx="4220">
                  <c:v>6.0193364722222222</c:v>
                </c:pt>
                <c:pt idx="4221">
                  <c:v>6.0193419166666668</c:v>
                </c:pt>
                <c:pt idx="4222">
                  <c:v>6.0193473333333332</c:v>
                </c:pt>
                <c:pt idx="4223">
                  <c:v>6.0193533055555557</c:v>
                </c:pt>
                <c:pt idx="4224">
                  <c:v>6.019358722222222</c:v>
                </c:pt>
                <c:pt idx="4225">
                  <c:v>6.0193641388888883</c:v>
                </c:pt>
                <c:pt idx="4226">
                  <c:v>6.0193695833333338</c:v>
                </c:pt>
                <c:pt idx="4227">
                  <c:v>6.0193755555555555</c:v>
                </c:pt>
                <c:pt idx="4228">
                  <c:v>6.0193809722222218</c:v>
                </c:pt>
                <c:pt idx="4229">
                  <c:v>6.019386388888889</c:v>
                </c:pt>
                <c:pt idx="4230">
                  <c:v>6.0193918055555553</c:v>
                </c:pt>
                <c:pt idx="4231">
                  <c:v>6.0193972499999999</c:v>
                </c:pt>
                <c:pt idx="4232">
                  <c:v>6.0194032222222225</c:v>
                </c:pt>
                <c:pt idx="4233">
                  <c:v>6.0194086388888888</c:v>
                </c:pt>
                <c:pt idx="4234">
                  <c:v>6.0194140555555551</c:v>
                </c:pt>
                <c:pt idx="4235">
                  <c:v>6.0194194999999997</c:v>
                </c:pt>
                <c:pt idx="4236">
                  <c:v>6.0194254444444448</c:v>
                </c:pt>
                <c:pt idx="4237">
                  <c:v>6.0194308888888886</c:v>
                </c:pt>
                <c:pt idx="4238">
                  <c:v>6.0194363055555558</c:v>
                </c:pt>
                <c:pt idx="4239">
                  <c:v>6.0194417222222221</c:v>
                </c:pt>
                <c:pt idx="4240">
                  <c:v>6.0194476944444446</c:v>
                </c:pt>
                <c:pt idx="4241">
                  <c:v>6.0194531111111118</c:v>
                </c:pt>
                <c:pt idx="4242">
                  <c:v>6.0194585555555555</c:v>
                </c:pt>
                <c:pt idx="4243">
                  <c:v>6.0194639722222218</c:v>
                </c:pt>
                <c:pt idx="4244">
                  <c:v>6.019469388888889</c:v>
                </c:pt>
                <c:pt idx="4245">
                  <c:v>6.0194699444444444</c:v>
                </c:pt>
                <c:pt idx="4246">
                  <c:v>6.0194699444444444</c:v>
                </c:pt>
                <c:pt idx="4247">
                  <c:v>6.0278032777777772</c:v>
                </c:pt>
                <c:pt idx="4248">
                  <c:v>6.036136611111111</c:v>
                </c:pt>
                <c:pt idx="4249">
                  <c:v>6.0444699444444439</c:v>
                </c:pt>
                <c:pt idx="4250">
                  <c:v>6.0528032777777776</c:v>
                </c:pt>
                <c:pt idx="4251">
                  <c:v>6.0611366111111105</c:v>
                </c:pt>
                <c:pt idx="4252">
                  <c:v>6.0694699444444442</c:v>
                </c:pt>
                <c:pt idx="4253">
                  <c:v>6.0778032777777771</c:v>
                </c:pt>
                <c:pt idx="4254">
                  <c:v>6.0861366111111108</c:v>
                </c:pt>
                <c:pt idx="4255">
                  <c:v>6.0944699444444437</c:v>
                </c:pt>
                <c:pt idx="4256">
                  <c:v>6.1028032777777774</c:v>
                </c:pt>
                <c:pt idx="4257">
                  <c:v>6.1111366111111103</c:v>
                </c:pt>
                <c:pt idx="4258">
                  <c:v>6.119469944444444</c:v>
                </c:pt>
                <c:pt idx="4259">
                  <c:v>6.1278032777777769</c:v>
                </c:pt>
                <c:pt idx="4260">
                  <c:v>6.1361366111111106</c:v>
                </c:pt>
                <c:pt idx="4261">
                  <c:v>6.1444699444444444</c:v>
                </c:pt>
                <c:pt idx="4262">
                  <c:v>6.1528032777777772</c:v>
                </c:pt>
                <c:pt idx="4263">
                  <c:v>6.161136611111111</c:v>
                </c:pt>
                <c:pt idx="4264">
                  <c:v>6.1694699444444439</c:v>
                </c:pt>
                <c:pt idx="4265">
                  <c:v>6.1778032777777776</c:v>
                </c:pt>
                <c:pt idx="4266">
                  <c:v>6.1861366111111105</c:v>
                </c:pt>
                <c:pt idx="4267">
                  <c:v>6.1944699444444442</c:v>
                </c:pt>
                <c:pt idx="4268">
                  <c:v>6.2028032777777771</c:v>
                </c:pt>
                <c:pt idx="4269">
                  <c:v>6.2111366111111108</c:v>
                </c:pt>
                <c:pt idx="4270">
                  <c:v>6.2194699444444437</c:v>
                </c:pt>
                <c:pt idx="4271">
                  <c:v>6.2278032777777774</c:v>
                </c:pt>
                <c:pt idx="4272">
                  <c:v>6.2361366111111103</c:v>
                </c:pt>
                <c:pt idx="4273">
                  <c:v>6.244469944444444</c:v>
                </c:pt>
                <c:pt idx="4274">
                  <c:v>6.2528032777777769</c:v>
                </c:pt>
                <c:pt idx="4275">
                  <c:v>6.2611366111111106</c:v>
                </c:pt>
                <c:pt idx="4276">
                  <c:v>6.2694699444444444</c:v>
                </c:pt>
                <c:pt idx="4277">
                  <c:v>6.2778032777777772</c:v>
                </c:pt>
                <c:pt idx="4278">
                  <c:v>6.286136611111111</c:v>
                </c:pt>
                <c:pt idx="4279">
                  <c:v>6.2944699444444439</c:v>
                </c:pt>
                <c:pt idx="4280">
                  <c:v>6.3028032777777776</c:v>
                </c:pt>
                <c:pt idx="4281">
                  <c:v>6.3111366111111105</c:v>
                </c:pt>
                <c:pt idx="4282">
                  <c:v>6.3194699444444442</c:v>
                </c:pt>
                <c:pt idx="4283">
                  <c:v>6.3278032777777771</c:v>
                </c:pt>
                <c:pt idx="4284">
                  <c:v>6.3361366111111108</c:v>
                </c:pt>
                <c:pt idx="4285">
                  <c:v>6.3444699444444437</c:v>
                </c:pt>
                <c:pt idx="4286">
                  <c:v>6.3528032777777774</c:v>
                </c:pt>
                <c:pt idx="4287">
                  <c:v>6.3611366111111103</c:v>
                </c:pt>
                <c:pt idx="4288">
                  <c:v>6.369469944444444</c:v>
                </c:pt>
                <c:pt idx="4289">
                  <c:v>6.3778032777777769</c:v>
                </c:pt>
                <c:pt idx="4290">
                  <c:v>6.3861366111111106</c:v>
                </c:pt>
                <c:pt idx="4291">
                  <c:v>6.3944699444444444</c:v>
                </c:pt>
                <c:pt idx="4292">
                  <c:v>6.4028032777777772</c:v>
                </c:pt>
                <c:pt idx="4293">
                  <c:v>6.411136611111111</c:v>
                </c:pt>
                <c:pt idx="4294">
                  <c:v>6.4194699444444439</c:v>
                </c:pt>
                <c:pt idx="4295">
                  <c:v>6.4278032777777776</c:v>
                </c:pt>
                <c:pt idx="4296">
                  <c:v>6.4361366111111105</c:v>
                </c:pt>
                <c:pt idx="4297">
                  <c:v>6.4444699444444442</c:v>
                </c:pt>
                <c:pt idx="4298">
                  <c:v>6.4528032777777771</c:v>
                </c:pt>
                <c:pt idx="4299">
                  <c:v>6.4611366111111108</c:v>
                </c:pt>
                <c:pt idx="4300">
                  <c:v>6.4694699444444437</c:v>
                </c:pt>
                <c:pt idx="4301">
                  <c:v>6.4778032777777774</c:v>
                </c:pt>
                <c:pt idx="4302">
                  <c:v>6.4861366111111103</c:v>
                </c:pt>
                <c:pt idx="4303">
                  <c:v>6.494469944444444</c:v>
                </c:pt>
                <c:pt idx="4304">
                  <c:v>6.5028032777777769</c:v>
                </c:pt>
                <c:pt idx="4305">
                  <c:v>6.5111366111111106</c:v>
                </c:pt>
                <c:pt idx="4306">
                  <c:v>6.5194699444444444</c:v>
                </c:pt>
                <c:pt idx="4307">
                  <c:v>6.5278032777777772</c:v>
                </c:pt>
                <c:pt idx="4308">
                  <c:v>6.536136611111111</c:v>
                </c:pt>
                <c:pt idx="4309">
                  <c:v>6.5444699444444439</c:v>
                </c:pt>
                <c:pt idx="4310">
                  <c:v>6.5528032777777776</c:v>
                </c:pt>
                <c:pt idx="4311">
                  <c:v>6.5611366111111105</c:v>
                </c:pt>
                <c:pt idx="4312">
                  <c:v>6.5694699444444442</c:v>
                </c:pt>
                <c:pt idx="4313">
                  <c:v>6.5778032777777771</c:v>
                </c:pt>
                <c:pt idx="4314">
                  <c:v>6.5861366111111108</c:v>
                </c:pt>
                <c:pt idx="4315">
                  <c:v>6.5944699444444437</c:v>
                </c:pt>
                <c:pt idx="4316">
                  <c:v>6.6028032777777774</c:v>
                </c:pt>
                <c:pt idx="4317">
                  <c:v>6.6111366111111103</c:v>
                </c:pt>
                <c:pt idx="4318">
                  <c:v>6.619469944444444</c:v>
                </c:pt>
                <c:pt idx="4319">
                  <c:v>6.6278032777777769</c:v>
                </c:pt>
                <c:pt idx="4320">
                  <c:v>6.6361366111111106</c:v>
                </c:pt>
                <c:pt idx="4321">
                  <c:v>6.6444699444444444</c:v>
                </c:pt>
                <c:pt idx="4322">
                  <c:v>6.6528032777777772</c:v>
                </c:pt>
                <c:pt idx="4323">
                  <c:v>6.661136611111111</c:v>
                </c:pt>
                <c:pt idx="4324">
                  <c:v>6.6694699444444439</c:v>
                </c:pt>
                <c:pt idx="4325">
                  <c:v>6.6778032777777776</c:v>
                </c:pt>
                <c:pt idx="4326">
                  <c:v>6.6861366111111105</c:v>
                </c:pt>
                <c:pt idx="4327">
                  <c:v>6.6944699444444442</c:v>
                </c:pt>
                <c:pt idx="4328">
                  <c:v>6.7028032777777771</c:v>
                </c:pt>
                <c:pt idx="4329">
                  <c:v>6.7111366111111108</c:v>
                </c:pt>
                <c:pt idx="4330">
                  <c:v>6.7194699444444437</c:v>
                </c:pt>
                <c:pt idx="4331">
                  <c:v>6.7278032777777774</c:v>
                </c:pt>
                <c:pt idx="4332">
                  <c:v>6.7361366111111103</c:v>
                </c:pt>
                <c:pt idx="4333">
                  <c:v>6.744469944444444</c:v>
                </c:pt>
                <c:pt idx="4334">
                  <c:v>6.7528032777777769</c:v>
                </c:pt>
                <c:pt idx="4335">
                  <c:v>6.7611366111111106</c:v>
                </c:pt>
                <c:pt idx="4336">
                  <c:v>6.7694699444444444</c:v>
                </c:pt>
                <c:pt idx="4337">
                  <c:v>6.7778032777777772</c:v>
                </c:pt>
                <c:pt idx="4338">
                  <c:v>6.786136611111111</c:v>
                </c:pt>
                <c:pt idx="4339">
                  <c:v>6.7944699444444439</c:v>
                </c:pt>
                <c:pt idx="4340">
                  <c:v>6.8028032777777776</c:v>
                </c:pt>
                <c:pt idx="4341">
                  <c:v>6.8111366111111105</c:v>
                </c:pt>
                <c:pt idx="4342">
                  <c:v>6.8194699444444442</c:v>
                </c:pt>
                <c:pt idx="4343">
                  <c:v>6.8278032777777771</c:v>
                </c:pt>
                <c:pt idx="4344">
                  <c:v>6.8361366111111108</c:v>
                </c:pt>
                <c:pt idx="4345">
                  <c:v>6.8444699444444437</c:v>
                </c:pt>
                <c:pt idx="4346">
                  <c:v>6.8528032777777774</c:v>
                </c:pt>
                <c:pt idx="4347">
                  <c:v>6.8611366111111103</c:v>
                </c:pt>
                <c:pt idx="4348">
                  <c:v>6.869469944444444</c:v>
                </c:pt>
                <c:pt idx="4349">
                  <c:v>6.8778032777777769</c:v>
                </c:pt>
                <c:pt idx="4350">
                  <c:v>6.8861366111111106</c:v>
                </c:pt>
                <c:pt idx="4351">
                  <c:v>6.8944699444444444</c:v>
                </c:pt>
                <c:pt idx="4352">
                  <c:v>6.9028032777777772</c:v>
                </c:pt>
                <c:pt idx="4353">
                  <c:v>6.911136611111111</c:v>
                </c:pt>
                <c:pt idx="4354">
                  <c:v>6.9194699444444439</c:v>
                </c:pt>
                <c:pt idx="4355">
                  <c:v>6.9278032777777776</c:v>
                </c:pt>
                <c:pt idx="4356">
                  <c:v>6.9361366111111105</c:v>
                </c:pt>
                <c:pt idx="4357">
                  <c:v>6.9444699444444442</c:v>
                </c:pt>
                <c:pt idx="4358">
                  <c:v>6.9528032777777771</c:v>
                </c:pt>
                <c:pt idx="4359">
                  <c:v>6.9611366111111108</c:v>
                </c:pt>
                <c:pt idx="4360">
                  <c:v>6.9694699444444437</c:v>
                </c:pt>
                <c:pt idx="4361">
                  <c:v>6.9778032777777774</c:v>
                </c:pt>
                <c:pt idx="4362">
                  <c:v>6.9861366111111103</c:v>
                </c:pt>
                <c:pt idx="4363">
                  <c:v>6.994469944444444</c:v>
                </c:pt>
                <c:pt idx="4364">
                  <c:v>7.0028032777777769</c:v>
                </c:pt>
                <c:pt idx="4365">
                  <c:v>7.0111366111111106</c:v>
                </c:pt>
                <c:pt idx="4366">
                  <c:v>7.0194699444444444</c:v>
                </c:pt>
                <c:pt idx="4367">
                  <c:v>7.0194699444444444</c:v>
                </c:pt>
                <c:pt idx="4368">
                  <c:v>7.0194797222222221</c:v>
                </c:pt>
                <c:pt idx="4369">
                  <c:v>7.0194851388888884</c:v>
                </c:pt>
                <c:pt idx="4370">
                  <c:v>7.0194911111111118</c:v>
                </c:pt>
                <c:pt idx="4371">
                  <c:v>7.0194965277777781</c:v>
                </c:pt>
                <c:pt idx="4372">
                  <c:v>7.0195019444444444</c:v>
                </c:pt>
                <c:pt idx="4373">
                  <c:v>7.019507388888889</c:v>
                </c:pt>
                <c:pt idx="4374">
                  <c:v>7.0195128055555553</c:v>
                </c:pt>
                <c:pt idx="4375">
                  <c:v>7.0195187777777779</c:v>
                </c:pt>
                <c:pt idx="4376">
                  <c:v>7.0195241944444451</c:v>
                </c:pt>
                <c:pt idx="4377">
                  <c:v>7.0195296111111114</c:v>
                </c:pt>
                <c:pt idx="4378">
                  <c:v>7.0195350555555551</c:v>
                </c:pt>
                <c:pt idx="4379">
                  <c:v>7.0195410277777777</c:v>
                </c:pt>
                <c:pt idx="4380">
                  <c:v>7.0195464444444449</c:v>
                </c:pt>
                <c:pt idx="4381">
                  <c:v>7.0195518611111112</c:v>
                </c:pt>
                <c:pt idx="4382">
                  <c:v>7.0195572777777784</c:v>
                </c:pt>
                <c:pt idx="4383">
                  <c:v>7.01956325</c:v>
                </c:pt>
                <c:pt idx="4384">
                  <c:v>7.0195686944444446</c:v>
                </c:pt>
                <c:pt idx="4385">
                  <c:v>7.019574111111111</c:v>
                </c:pt>
                <c:pt idx="4386">
                  <c:v>7.0195795277777782</c:v>
                </c:pt>
                <c:pt idx="4387">
                  <c:v>7.0195854999999998</c:v>
                </c:pt>
                <c:pt idx="4388">
                  <c:v>7.019590916666667</c:v>
                </c:pt>
                <c:pt idx="4389">
                  <c:v>7.0195963611111116</c:v>
                </c:pt>
                <c:pt idx="4390">
                  <c:v>7.0196017777777779</c:v>
                </c:pt>
                <c:pt idx="4391">
                  <c:v>7.0196077499999996</c:v>
                </c:pt>
                <c:pt idx="4392">
                  <c:v>7.0196131666666668</c:v>
                </c:pt>
                <c:pt idx="4393">
                  <c:v>7.0196186111111114</c:v>
                </c:pt>
                <c:pt idx="4394">
                  <c:v>7.0196240277777777</c:v>
                </c:pt>
                <c:pt idx="4395">
                  <c:v>7.0196300000000003</c:v>
                </c:pt>
                <c:pt idx="4396">
                  <c:v>7.0196354166666666</c:v>
                </c:pt>
                <c:pt idx="4397">
                  <c:v>7.0196408333333329</c:v>
                </c:pt>
                <c:pt idx="4398">
                  <c:v>7.0196462777777784</c:v>
                </c:pt>
                <c:pt idx="4399">
                  <c:v>7.0196516944444447</c:v>
                </c:pt>
                <c:pt idx="4400">
                  <c:v>7.0196576666666664</c:v>
                </c:pt>
                <c:pt idx="4401">
                  <c:v>7.0196630833333336</c:v>
                </c:pt>
                <c:pt idx="4402">
                  <c:v>7.0196684999999999</c:v>
                </c:pt>
                <c:pt idx="4403">
                  <c:v>7.0196739444444445</c:v>
                </c:pt>
                <c:pt idx="4404">
                  <c:v>7.0196799166666661</c:v>
                </c:pt>
                <c:pt idx="4405">
                  <c:v>7.0196853333333333</c:v>
                </c:pt>
                <c:pt idx="4406">
                  <c:v>7.0196907499999996</c:v>
                </c:pt>
                <c:pt idx="4407">
                  <c:v>7.0196961666666668</c:v>
                </c:pt>
                <c:pt idx="4408">
                  <c:v>7.0197021388888885</c:v>
                </c:pt>
                <c:pt idx="4409">
                  <c:v>7.0197075833333331</c:v>
                </c:pt>
                <c:pt idx="4410">
                  <c:v>7.0197129999999994</c:v>
                </c:pt>
                <c:pt idx="4411">
                  <c:v>7.0197184166666666</c:v>
                </c:pt>
                <c:pt idx="4412">
                  <c:v>7.0197243888888892</c:v>
                </c:pt>
                <c:pt idx="4413">
                  <c:v>7.0197298055555564</c:v>
                </c:pt>
                <c:pt idx="4414">
                  <c:v>7.0197352500000001</c:v>
                </c:pt>
                <c:pt idx="4415">
                  <c:v>7.0197406666666664</c:v>
                </c:pt>
                <c:pt idx="4416">
                  <c:v>7.0197466388888889</c:v>
                </c:pt>
                <c:pt idx="4417">
                  <c:v>7.0197520555555561</c:v>
                </c:pt>
                <c:pt idx="4418">
                  <c:v>7.0197574999999999</c:v>
                </c:pt>
                <c:pt idx="4419">
                  <c:v>7.0197629166666662</c:v>
                </c:pt>
                <c:pt idx="4420">
                  <c:v>7.0197688888888896</c:v>
                </c:pt>
                <c:pt idx="4421">
                  <c:v>7.0197743055555559</c:v>
                </c:pt>
                <c:pt idx="4422">
                  <c:v>7.0197797222222222</c:v>
                </c:pt>
                <c:pt idx="4423">
                  <c:v>7.0197851666666669</c:v>
                </c:pt>
                <c:pt idx="4424">
                  <c:v>7.0197905833333332</c:v>
                </c:pt>
                <c:pt idx="4425">
                  <c:v>7.0197965555555557</c:v>
                </c:pt>
                <c:pt idx="4426">
                  <c:v>7.0198019722222229</c:v>
                </c:pt>
                <c:pt idx="4427">
                  <c:v>7.0198073888888892</c:v>
                </c:pt>
                <c:pt idx="4428">
                  <c:v>7.0198128333333329</c:v>
                </c:pt>
                <c:pt idx="4429">
                  <c:v>7.0198188055555555</c:v>
                </c:pt>
                <c:pt idx="4430">
                  <c:v>7.0198242222222227</c:v>
                </c:pt>
                <c:pt idx="4431">
                  <c:v>7.019829638888889</c:v>
                </c:pt>
                <c:pt idx="4432">
                  <c:v>7.0198350555555562</c:v>
                </c:pt>
                <c:pt idx="4433">
                  <c:v>7.0198410277777779</c:v>
                </c:pt>
                <c:pt idx="4434">
                  <c:v>7.0198464722222225</c:v>
                </c:pt>
                <c:pt idx="4435">
                  <c:v>7.0198518888888888</c:v>
                </c:pt>
                <c:pt idx="4436">
                  <c:v>7.019857305555556</c:v>
                </c:pt>
                <c:pt idx="4437">
                  <c:v>7.0198632777777776</c:v>
                </c:pt>
                <c:pt idx="4438">
                  <c:v>7.0198686944444448</c:v>
                </c:pt>
                <c:pt idx="4439">
                  <c:v>7.0198741388888894</c:v>
                </c:pt>
                <c:pt idx="4440">
                  <c:v>7.0198795555555558</c:v>
                </c:pt>
                <c:pt idx="4441">
                  <c:v>7.0198855277777774</c:v>
                </c:pt>
                <c:pt idx="4442">
                  <c:v>7.0198909444444446</c:v>
                </c:pt>
                <c:pt idx="4443">
                  <c:v>7.0198963888888892</c:v>
                </c:pt>
                <c:pt idx="4444">
                  <c:v>7.0199018055555555</c:v>
                </c:pt>
                <c:pt idx="4445">
                  <c:v>7.0199077777777781</c:v>
                </c:pt>
                <c:pt idx="4446">
                  <c:v>7.0199131944444444</c:v>
                </c:pt>
                <c:pt idx="4447">
                  <c:v>7.0199186111111107</c:v>
                </c:pt>
                <c:pt idx="4448">
                  <c:v>7.0199240555555562</c:v>
                </c:pt>
                <c:pt idx="4449">
                  <c:v>7.0199294722222225</c:v>
                </c:pt>
                <c:pt idx="4450">
                  <c:v>7.0199354444444442</c:v>
                </c:pt>
                <c:pt idx="4451">
                  <c:v>7.0199408611111114</c:v>
                </c:pt>
                <c:pt idx="4452">
                  <c:v>7.0199462777777777</c:v>
                </c:pt>
                <c:pt idx="4453">
                  <c:v>7.0199517222222223</c:v>
                </c:pt>
                <c:pt idx="4454">
                  <c:v>7.019957694444444</c:v>
                </c:pt>
                <c:pt idx="4455">
                  <c:v>7.0199631111111112</c:v>
                </c:pt>
                <c:pt idx="4456">
                  <c:v>7.0199685277777775</c:v>
                </c:pt>
                <c:pt idx="4457">
                  <c:v>7.0199739444444447</c:v>
                </c:pt>
                <c:pt idx="4458">
                  <c:v>7.0199799166666663</c:v>
                </c:pt>
                <c:pt idx="4459">
                  <c:v>7.0199853611111109</c:v>
                </c:pt>
                <c:pt idx="4460">
                  <c:v>7.0199907777777772</c:v>
                </c:pt>
                <c:pt idx="4461">
                  <c:v>7.0199961944444444</c:v>
                </c:pt>
                <c:pt idx="4462">
                  <c:v>7.0200021666666661</c:v>
                </c:pt>
                <c:pt idx="4463">
                  <c:v>7.0200075833333342</c:v>
                </c:pt>
                <c:pt idx="4464">
                  <c:v>7.0200130277777779</c:v>
                </c:pt>
                <c:pt idx="4465">
                  <c:v>7.0200184444444442</c:v>
                </c:pt>
                <c:pt idx="4466">
                  <c:v>7.0200244166666659</c:v>
                </c:pt>
                <c:pt idx="4467">
                  <c:v>7.020029833333334</c:v>
                </c:pt>
                <c:pt idx="4468">
                  <c:v>7.0200352777777777</c:v>
                </c:pt>
                <c:pt idx="4469">
                  <c:v>7.020040694444444</c:v>
                </c:pt>
                <c:pt idx="4470">
                  <c:v>7.0200466666666674</c:v>
                </c:pt>
                <c:pt idx="4471">
                  <c:v>7.0200520833333337</c:v>
                </c:pt>
                <c:pt idx="4472">
                  <c:v>7.0200574999999992</c:v>
                </c:pt>
                <c:pt idx="4473">
                  <c:v>7.0200629444444447</c:v>
                </c:pt>
                <c:pt idx="4474">
                  <c:v>7.020068361111111</c:v>
                </c:pt>
                <c:pt idx="4475">
                  <c:v>7.0200743333333335</c:v>
                </c:pt>
                <c:pt idx="4476">
                  <c:v>7.0200797500000007</c:v>
                </c:pt>
                <c:pt idx="4477">
                  <c:v>7.020085166666667</c:v>
                </c:pt>
                <c:pt idx="4478">
                  <c:v>7.0200906111111108</c:v>
                </c:pt>
                <c:pt idx="4479">
                  <c:v>7.0200965833333333</c:v>
                </c:pt>
                <c:pt idx="4480">
                  <c:v>7.0201020000000005</c:v>
                </c:pt>
                <c:pt idx="4481">
                  <c:v>7.0201074166666668</c:v>
                </c:pt>
                <c:pt idx="4482">
                  <c:v>7.020112833333334</c:v>
                </c:pt>
                <c:pt idx="4483">
                  <c:v>7.0201188055555557</c:v>
                </c:pt>
                <c:pt idx="4484">
                  <c:v>7.0201242500000003</c:v>
                </c:pt>
                <c:pt idx="4485">
                  <c:v>7.0201296666666666</c:v>
                </c:pt>
                <c:pt idx="4486">
                  <c:v>7.0201350833333338</c:v>
                </c:pt>
                <c:pt idx="4487">
                  <c:v>7.0201410555555555</c:v>
                </c:pt>
                <c:pt idx="4488">
                  <c:v>7.0201464722222227</c:v>
                </c:pt>
                <c:pt idx="4489">
                  <c:v>7.0201519166666673</c:v>
                </c:pt>
                <c:pt idx="4490">
                  <c:v>7.0201573333333336</c:v>
                </c:pt>
                <c:pt idx="4491">
                  <c:v>7.0201633055555552</c:v>
                </c:pt>
                <c:pt idx="4492">
                  <c:v>7.0201687222222224</c:v>
                </c:pt>
                <c:pt idx="4493">
                  <c:v>7.020174166666667</c:v>
                </c:pt>
                <c:pt idx="4494">
                  <c:v>7.0201795833333334</c:v>
                </c:pt>
                <c:pt idx="4495">
                  <c:v>7.0201855555555559</c:v>
                </c:pt>
                <c:pt idx="4496">
                  <c:v>7.0201909722222222</c:v>
                </c:pt>
                <c:pt idx="4497">
                  <c:v>7.0201963888888885</c:v>
                </c:pt>
                <c:pt idx="4498">
                  <c:v>7.020201833333334</c:v>
                </c:pt>
                <c:pt idx="4499">
                  <c:v>7.0202072500000003</c:v>
                </c:pt>
                <c:pt idx="4500">
                  <c:v>7.020213222222222</c:v>
                </c:pt>
                <c:pt idx="4501">
                  <c:v>7.0202186388888892</c:v>
                </c:pt>
                <c:pt idx="4502">
                  <c:v>7.0202240555555555</c:v>
                </c:pt>
                <c:pt idx="4503">
                  <c:v>7.0202295000000001</c:v>
                </c:pt>
                <c:pt idx="4504">
                  <c:v>7.0202354722222218</c:v>
                </c:pt>
                <c:pt idx="4505">
                  <c:v>7.020240888888889</c:v>
                </c:pt>
                <c:pt idx="4506">
                  <c:v>7.0202463055555553</c:v>
                </c:pt>
                <c:pt idx="4507">
                  <c:v>7.0202517222222225</c:v>
                </c:pt>
                <c:pt idx="4508">
                  <c:v>7.0202576944444441</c:v>
                </c:pt>
                <c:pt idx="4509">
                  <c:v>7.0202631388888888</c:v>
                </c:pt>
                <c:pt idx="4510">
                  <c:v>7.0202685555555551</c:v>
                </c:pt>
                <c:pt idx="4511">
                  <c:v>7.0202739722222223</c:v>
                </c:pt>
                <c:pt idx="4512">
                  <c:v>7.0202799444444439</c:v>
                </c:pt>
                <c:pt idx="4513">
                  <c:v>7.0202853611111111</c:v>
                </c:pt>
                <c:pt idx="4514">
                  <c:v>7.0202908055555557</c:v>
                </c:pt>
                <c:pt idx="4515">
                  <c:v>7.020296222222222</c:v>
                </c:pt>
                <c:pt idx="4516">
                  <c:v>7.0203021944444437</c:v>
                </c:pt>
                <c:pt idx="4517">
                  <c:v>7.0203076111111109</c:v>
                </c:pt>
                <c:pt idx="4518">
                  <c:v>7.0203130555555555</c:v>
                </c:pt>
                <c:pt idx="4519">
                  <c:v>7.0203184722222218</c:v>
                </c:pt>
                <c:pt idx="4520">
                  <c:v>7.0203244444444453</c:v>
                </c:pt>
                <c:pt idx="4521">
                  <c:v>7.0203298611111107</c:v>
                </c:pt>
                <c:pt idx="4522">
                  <c:v>7.020335277777777</c:v>
                </c:pt>
                <c:pt idx="4523">
                  <c:v>7.0203407222222225</c:v>
                </c:pt>
                <c:pt idx="4524">
                  <c:v>7.0203461388888888</c:v>
                </c:pt>
                <c:pt idx="4525">
                  <c:v>7.0203521111111105</c:v>
                </c:pt>
                <c:pt idx="4526">
                  <c:v>7.0203575277777786</c:v>
                </c:pt>
                <c:pt idx="4527">
                  <c:v>7.020362944444444</c:v>
                </c:pt>
                <c:pt idx="4528">
                  <c:v>7.0203683888888886</c:v>
                </c:pt>
                <c:pt idx="4529">
                  <c:v>7.0203743611111102</c:v>
                </c:pt>
                <c:pt idx="4530">
                  <c:v>7.0203797777777783</c:v>
                </c:pt>
                <c:pt idx="4531">
                  <c:v>7.0203851944444438</c:v>
                </c:pt>
                <c:pt idx="4532">
                  <c:v>7.0203906111111118</c:v>
                </c:pt>
                <c:pt idx="4533">
                  <c:v>7.0203965833333335</c:v>
                </c:pt>
                <c:pt idx="4534">
                  <c:v>7.0204020277777781</c:v>
                </c:pt>
                <c:pt idx="4535">
                  <c:v>7.0204074444444444</c:v>
                </c:pt>
                <c:pt idx="4536">
                  <c:v>7.0204128611111116</c:v>
                </c:pt>
                <c:pt idx="4537">
                  <c:v>7.0204188333333333</c:v>
                </c:pt>
                <c:pt idx="4538">
                  <c:v>7.0204242500000005</c:v>
                </c:pt>
                <c:pt idx="4539">
                  <c:v>7.0204296944444451</c:v>
                </c:pt>
                <c:pt idx="4540">
                  <c:v>7.0204351111111114</c:v>
                </c:pt>
                <c:pt idx="4541">
                  <c:v>7.0204410833333331</c:v>
                </c:pt>
                <c:pt idx="4542">
                  <c:v>7.0204465000000003</c:v>
                </c:pt>
                <c:pt idx="4543">
                  <c:v>7.0204519444444449</c:v>
                </c:pt>
                <c:pt idx="4544">
                  <c:v>7.0204573611111112</c:v>
                </c:pt>
                <c:pt idx="4545">
                  <c:v>7.0204633333333337</c:v>
                </c:pt>
                <c:pt idx="4546">
                  <c:v>7.02046875</c:v>
                </c:pt>
                <c:pt idx="4547">
                  <c:v>7.0204741666666663</c:v>
                </c:pt>
                <c:pt idx="4548">
                  <c:v>7.0204796111111119</c:v>
                </c:pt>
                <c:pt idx="4549">
                  <c:v>7.0204850277777782</c:v>
                </c:pt>
                <c:pt idx="4550">
                  <c:v>7.0204909999999998</c:v>
                </c:pt>
                <c:pt idx="4551">
                  <c:v>7.020496416666667</c:v>
                </c:pt>
                <c:pt idx="4552">
                  <c:v>7.0205018333333333</c:v>
                </c:pt>
                <c:pt idx="4553">
                  <c:v>7.0205072777777779</c:v>
                </c:pt>
                <c:pt idx="4554">
                  <c:v>7.0205132499999996</c:v>
                </c:pt>
                <c:pt idx="4555">
                  <c:v>7.0205186666666668</c:v>
                </c:pt>
                <c:pt idx="4556">
                  <c:v>7.0205240833333331</c:v>
                </c:pt>
                <c:pt idx="4557">
                  <c:v>7.0205295000000003</c:v>
                </c:pt>
                <c:pt idx="4558">
                  <c:v>7.020535472222222</c:v>
                </c:pt>
                <c:pt idx="4559">
                  <c:v>7.0205409166666666</c:v>
                </c:pt>
                <c:pt idx="4560">
                  <c:v>7.0205463333333329</c:v>
                </c:pt>
                <c:pt idx="4561">
                  <c:v>7.0205517500000001</c:v>
                </c:pt>
                <c:pt idx="4562">
                  <c:v>7.0205577222222217</c:v>
                </c:pt>
                <c:pt idx="4563">
                  <c:v>7.0205631388888889</c:v>
                </c:pt>
                <c:pt idx="4564">
                  <c:v>7.0205685833333336</c:v>
                </c:pt>
                <c:pt idx="4565">
                  <c:v>7.0205739999999999</c:v>
                </c:pt>
                <c:pt idx="4566">
                  <c:v>7.0205799722222215</c:v>
                </c:pt>
                <c:pt idx="4567">
                  <c:v>7.0205853888888887</c:v>
                </c:pt>
                <c:pt idx="4568">
                  <c:v>7.0205908333333333</c:v>
                </c:pt>
                <c:pt idx="4569">
                  <c:v>7.0205962499999996</c:v>
                </c:pt>
                <c:pt idx="4570">
                  <c:v>7.0206022222222231</c:v>
                </c:pt>
                <c:pt idx="4571">
                  <c:v>7.0206076388888885</c:v>
                </c:pt>
                <c:pt idx="4572">
                  <c:v>7.0206130555555548</c:v>
                </c:pt>
                <c:pt idx="4573">
                  <c:v>7.0206185000000003</c:v>
                </c:pt>
                <c:pt idx="4574">
                  <c:v>7.0206239166666666</c:v>
                </c:pt>
                <c:pt idx="4575">
                  <c:v>7.0206298888888883</c:v>
                </c:pt>
                <c:pt idx="4576">
                  <c:v>7.0206353055555564</c:v>
                </c:pt>
                <c:pt idx="4577">
                  <c:v>7.0206407222222218</c:v>
                </c:pt>
                <c:pt idx="4578">
                  <c:v>7.0206461666666664</c:v>
                </c:pt>
                <c:pt idx="4579">
                  <c:v>7.0206521388888881</c:v>
                </c:pt>
                <c:pt idx="4580">
                  <c:v>7.0206575555555562</c:v>
                </c:pt>
                <c:pt idx="4581">
                  <c:v>7.0206629722222216</c:v>
                </c:pt>
                <c:pt idx="4582">
                  <c:v>7.0206683888888897</c:v>
                </c:pt>
                <c:pt idx="4583">
                  <c:v>7.0206743611111113</c:v>
                </c:pt>
                <c:pt idx="4584">
                  <c:v>7.0206798055555559</c:v>
                </c:pt>
                <c:pt idx="4585">
                  <c:v>7.0206852222222214</c:v>
                </c:pt>
                <c:pt idx="4586">
                  <c:v>7.0206906388888894</c:v>
                </c:pt>
                <c:pt idx="4587">
                  <c:v>7.0206966111111111</c:v>
                </c:pt>
                <c:pt idx="4588">
                  <c:v>7.0207020277777783</c:v>
                </c:pt>
                <c:pt idx="4589">
                  <c:v>7.0207074722222229</c:v>
                </c:pt>
                <c:pt idx="4590">
                  <c:v>7.0207128888888892</c:v>
                </c:pt>
                <c:pt idx="4591">
                  <c:v>7.0207188611111109</c:v>
                </c:pt>
                <c:pt idx="4592">
                  <c:v>7.0207242777777781</c:v>
                </c:pt>
                <c:pt idx="4593">
                  <c:v>7.0207297222222227</c:v>
                </c:pt>
                <c:pt idx="4594">
                  <c:v>7.020735138888889</c:v>
                </c:pt>
                <c:pt idx="4595">
                  <c:v>7.0207411111111115</c:v>
                </c:pt>
                <c:pt idx="4596">
                  <c:v>7.0207465277777779</c:v>
                </c:pt>
                <c:pt idx="4597">
                  <c:v>7.0207519444444442</c:v>
                </c:pt>
                <c:pt idx="4598">
                  <c:v>7.0207573888888897</c:v>
                </c:pt>
                <c:pt idx="4599">
                  <c:v>7.020762805555556</c:v>
                </c:pt>
                <c:pt idx="4600">
                  <c:v>7.0207687777777776</c:v>
                </c:pt>
                <c:pt idx="4601">
                  <c:v>7.0207741944444448</c:v>
                </c:pt>
                <c:pt idx="4602">
                  <c:v>7.0207796111111112</c:v>
                </c:pt>
                <c:pt idx="4603">
                  <c:v>7.0207850555555558</c:v>
                </c:pt>
                <c:pt idx="4604">
                  <c:v>7.0207910277777774</c:v>
                </c:pt>
                <c:pt idx="4605">
                  <c:v>7.0207964444444446</c:v>
                </c:pt>
                <c:pt idx="4606">
                  <c:v>7.0208018611111109</c:v>
                </c:pt>
                <c:pt idx="4607">
                  <c:v>7.0208072777777781</c:v>
                </c:pt>
                <c:pt idx="4608">
                  <c:v>7.0208132499999998</c:v>
                </c:pt>
                <c:pt idx="4609">
                  <c:v>7.0208186944444444</c:v>
                </c:pt>
                <c:pt idx="4610">
                  <c:v>7.0208241111111107</c:v>
                </c:pt>
                <c:pt idx="4611">
                  <c:v>7.0208295277777779</c:v>
                </c:pt>
                <c:pt idx="4612">
                  <c:v>7.0208354999999996</c:v>
                </c:pt>
                <c:pt idx="4613">
                  <c:v>7.0208409166666668</c:v>
                </c:pt>
                <c:pt idx="4614">
                  <c:v>7.0208463611111114</c:v>
                </c:pt>
                <c:pt idx="4615">
                  <c:v>7.0208517777777777</c:v>
                </c:pt>
                <c:pt idx="4616">
                  <c:v>7.0208577499999993</c:v>
                </c:pt>
                <c:pt idx="4617">
                  <c:v>7.0208631666666665</c:v>
                </c:pt>
                <c:pt idx="4618">
                  <c:v>7.0208686111111112</c:v>
                </c:pt>
                <c:pt idx="4619">
                  <c:v>7.0208740277777775</c:v>
                </c:pt>
                <c:pt idx="4620">
                  <c:v>7.02088</c:v>
                </c:pt>
                <c:pt idx="4621">
                  <c:v>7.0208854166666663</c:v>
                </c:pt>
                <c:pt idx="4622">
                  <c:v>7.0208908333333326</c:v>
                </c:pt>
                <c:pt idx="4623">
                  <c:v>7.0208962777777781</c:v>
                </c:pt>
                <c:pt idx="4624">
                  <c:v>7.0209016944444445</c:v>
                </c:pt>
                <c:pt idx="4625">
                  <c:v>7.0209076666666661</c:v>
                </c:pt>
                <c:pt idx="4626">
                  <c:v>7.0209130833333333</c:v>
                </c:pt>
                <c:pt idx="4627">
                  <c:v>7.0209184999999996</c:v>
                </c:pt>
                <c:pt idx="4628">
                  <c:v>7.0209239444444442</c:v>
                </c:pt>
                <c:pt idx="4629">
                  <c:v>7.0209299166666659</c:v>
                </c:pt>
                <c:pt idx="4630">
                  <c:v>7.0209353333333331</c:v>
                </c:pt>
                <c:pt idx="4631">
                  <c:v>7.0209407499999994</c:v>
                </c:pt>
                <c:pt idx="4632">
                  <c:v>7.0209461666666666</c:v>
                </c:pt>
                <c:pt idx="4633">
                  <c:v>7.0209521388888891</c:v>
                </c:pt>
                <c:pt idx="4634">
                  <c:v>7.0209575833333329</c:v>
                </c:pt>
                <c:pt idx="4635">
                  <c:v>7.0209629999999992</c:v>
                </c:pt>
                <c:pt idx="4636">
                  <c:v>7.0209684166666664</c:v>
                </c:pt>
                <c:pt idx="4637">
                  <c:v>7.0209743888888889</c:v>
                </c:pt>
                <c:pt idx="4638">
                  <c:v>7.0209798055555561</c:v>
                </c:pt>
                <c:pt idx="4639">
                  <c:v>7.0209852500000007</c:v>
                </c:pt>
                <c:pt idx="4640">
                  <c:v>7.0209906666666662</c:v>
                </c:pt>
                <c:pt idx="4641">
                  <c:v>7.0209966388888887</c:v>
                </c:pt>
                <c:pt idx="4642">
                  <c:v>7.0210020555555559</c:v>
                </c:pt>
                <c:pt idx="4643">
                  <c:v>7.0210075000000005</c:v>
                </c:pt>
                <c:pt idx="4644">
                  <c:v>7.0210129166666659</c:v>
                </c:pt>
                <c:pt idx="4645">
                  <c:v>7.0210188888888894</c:v>
                </c:pt>
                <c:pt idx="4646">
                  <c:v>7.0210243055555557</c:v>
                </c:pt>
                <c:pt idx="4647">
                  <c:v>7.021029722222222</c:v>
                </c:pt>
                <c:pt idx="4648">
                  <c:v>7.0210351666666675</c:v>
                </c:pt>
                <c:pt idx="4649">
                  <c:v>7.0210405833333338</c:v>
                </c:pt>
                <c:pt idx="4650">
                  <c:v>7.0210465555555555</c:v>
                </c:pt>
                <c:pt idx="4651">
                  <c:v>7.0210519722222227</c:v>
                </c:pt>
                <c:pt idx="4652">
                  <c:v>7.021057388888889</c:v>
                </c:pt>
                <c:pt idx="4653">
                  <c:v>7.0210628333333336</c:v>
                </c:pt>
                <c:pt idx="4654">
                  <c:v>7.0210688055555552</c:v>
                </c:pt>
                <c:pt idx="4655">
                  <c:v>7.0210742222222224</c:v>
                </c:pt>
                <c:pt idx="4656">
                  <c:v>7.0210796388888888</c:v>
                </c:pt>
                <c:pt idx="4657">
                  <c:v>7.021085055555556</c:v>
                </c:pt>
                <c:pt idx="4658">
                  <c:v>7.0210910277777776</c:v>
                </c:pt>
                <c:pt idx="4659">
                  <c:v>7.0210964722222222</c:v>
                </c:pt>
                <c:pt idx="4660">
                  <c:v>7.0211018888888885</c:v>
                </c:pt>
                <c:pt idx="4661">
                  <c:v>7.0211073055555557</c:v>
                </c:pt>
                <c:pt idx="4662">
                  <c:v>7.0211132777777774</c:v>
                </c:pt>
                <c:pt idx="4663">
                  <c:v>7.0211186944444446</c:v>
                </c:pt>
                <c:pt idx="4664">
                  <c:v>7.0211241388888892</c:v>
                </c:pt>
                <c:pt idx="4665">
                  <c:v>7.0211295555555555</c:v>
                </c:pt>
                <c:pt idx="4666">
                  <c:v>7.0211355277777772</c:v>
                </c:pt>
                <c:pt idx="4667">
                  <c:v>7.0211409444444444</c:v>
                </c:pt>
                <c:pt idx="4668">
                  <c:v>7.021146388888889</c:v>
                </c:pt>
                <c:pt idx="4669">
                  <c:v>7.0211518055555553</c:v>
                </c:pt>
                <c:pt idx="4670">
                  <c:v>7.0211577777777778</c:v>
                </c:pt>
                <c:pt idx="4671">
                  <c:v>7.0211631944444441</c:v>
                </c:pt>
                <c:pt idx="4672">
                  <c:v>7.0211686111111105</c:v>
                </c:pt>
                <c:pt idx="4673">
                  <c:v>7.021174055555556</c:v>
                </c:pt>
                <c:pt idx="4674">
                  <c:v>7.0211794722222223</c:v>
                </c:pt>
                <c:pt idx="4675">
                  <c:v>7.0211854444444439</c:v>
                </c:pt>
                <c:pt idx="4676">
                  <c:v>7.0211908611111111</c:v>
                </c:pt>
                <c:pt idx="4677">
                  <c:v>7.0211962777777774</c:v>
                </c:pt>
                <c:pt idx="4678">
                  <c:v>7.0212017222222221</c:v>
                </c:pt>
                <c:pt idx="4679">
                  <c:v>7.0212076944444437</c:v>
                </c:pt>
                <c:pt idx="4680">
                  <c:v>7.0212131111111109</c:v>
                </c:pt>
                <c:pt idx="4681">
                  <c:v>7.0212185277777772</c:v>
                </c:pt>
                <c:pt idx="4682">
                  <c:v>7.0212239444444444</c:v>
                </c:pt>
                <c:pt idx="4683">
                  <c:v>7.021229916666667</c:v>
                </c:pt>
                <c:pt idx="4684">
                  <c:v>7.0212353611111107</c:v>
                </c:pt>
                <c:pt idx="4685">
                  <c:v>7.021240777777777</c:v>
                </c:pt>
                <c:pt idx="4686">
                  <c:v>7.0212461944444442</c:v>
                </c:pt>
                <c:pt idx="4687">
                  <c:v>7.0212521666666667</c:v>
                </c:pt>
                <c:pt idx="4688">
                  <c:v>7.0212575833333339</c:v>
                </c:pt>
                <c:pt idx="4689">
                  <c:v>7.0212630277777777</c:v>
                </c:pt>
                <c:pt idx="4690">
                  <c:v>7.021268444444444</c:v>
                </c:pt>
                <c:pt idx="4691">
                  <c:v>7.0212744166666665</c:v>
                </c:pt>
                <c:pt idx="4692">
                  <c:v>7.0212798333333337</c:v>
                </c:pt>
                <c:pt idx="4693">
                  <c:v>7.0212852777777783</c:v>
                </c:pt>
                <c:pt idx="4694">
                  <c:v>7.0212906944444438</c:v>
                </c:pt>
                <c:pt idx="4695">
                  <c:v>7.0212966666666672</c:v>
                </c:pt>
                <c:pt idx="4696">
                  <c:v>7.0213020833333335</c:v>
                </c:pt>
                <c:pt idx="4697">
                  <c:v>7.0213074999999998</c:v>
                </c:pt>
                <c:pt idx="4698">
                  <c:v>7.0213129444444453</c:v>
                </c:pt>
                <c:pt idx="4699">
                  <c:v>7.0213183611111116</c:v>
                </c:pt>
                <c:pt idx="4700">
                  <c:v>7.0213243333333333</c:v>
                </c:pt>
                <c:pt idx="4701">
                  <c:v>7.0213297500000005</c:v>
                </c:pt>
                <c:pt idx="4702">
                  <c:v>7.0213351666666668</c:v>
                </c:pt>
                <c:pt idx="4703">
                  <c:v>7.0213406111111114</c:v>
                </c:pt>
                <c:pt idx="4704">
                  <c:v>7.0213465833333331</c:v>
                </c:pt>
                <c:pt idx="4705">
                  <c:v>7.0213520000000003</c:v>
                </c:pt>
                <c:pt idx="4706">
                  <c:v>7.0213574166666666</c:v>
                </c:pt>
                <c:pt idx="4707">
                  <c:v>7.0213628333333338</c:v>
                </c:pt>
                <c:pt idx="4708">
                  <c:v>7.0213688055555554</c:v>
                </c:pt>
                <c:pt idx="4709">
                  <c:v>7.02137425</c:v>
                </c:pt>
                <c:pt idx="4710">
                  <c:v>7.0213796666666664</c:v>
                </c:pt>
                <c:pt idx="4711">
                  <c:v>7.0213850833333336</c:v>
                </c:pt>
                <c:pt idx="4712">
                  <c:v>7.0213910555555552</c:v>
                </c:pt>
                <c:pt idx="4713">
                  <c:v>7.0213964722222224</c:v>
                </c:pt>
                <c:pt idx="4714">
                  <c:v>7.021401916666667</c:v>
                </c:pt>
                <c:pt idx="4715">
                  <c:v>7.0214073333333333</c:v>
                </c:pt>
                <c:pt idx="4716">
                  <c:v>7.021413305555555</c:v>
                </c:pt>
                <c:pt idx="4717">
                  <c:v>7.0214187222222222</c:v>
                </c:pt>
                <c:pt idx="4718">
                  <c:v>7.0214241666666668</c:v>
                </c:pt>
                <c:pt idx="4719">
                  <c:v>7.0214295833333331</c:v>
                </c:pt>
                <c:pt idx="4720">
                  <c:v>7.0214355555555557</c:v>
                </c:pt>
                <c:pt idx="4721">
                  <c:v>7.021440972222222</c:v>
                </c:pt>
                <c:pt idx="4722">
                  <c:v>7.0214463888888883</c:v>
                </c:pt>
                <c:pt idx="4723">
                  <c:v>7.0214518333333338</c:v>
                </c:pt>
                <c:pt idx="4724">
                  <c:v>7.0214572500000001</c:v>
                </c:pt>
                <c:pt idx="4725">
                  <c:v>7.0214632222222217</c:v>
                </c:pt>
                <c:pt idx="4726">
                  <c:v>7.0214686388888889</c:v>
                </c:pt>
                <c:pt idx="4727">
                  <c:v>7.0214740555555553</c:v>
                </c:pt>
                <c:pt idx="4728">
                  <c:v>7.0214794999999999</c:v>
                </c:pt>
                <c:pt idx="4729">
                  <c:v>7.0214854722222215</c:v>
                </c:pt>
                <c:pt idx="4730">
                  <c:v>7.0214908888888887</c:v>
                </c:pt>
                <c:pt idx="4731">
                  <c:v>7.021496305555555</c:v>
                </c:pt>
                <c:pt idx="4732">
                  <c:v>7.0215017222222222</c:v>
                </c:pt>
                <c:pt idx="4733">
                  <c:v>7.0215076944444448</c:v>
                </c:pt>
                <c:pt idx="4734">
                  <c:v>7.0215131388888885</c:v>
                </c:pt>
                <c:pt idx="4735">
                  <c:v>7.0215185555555548</c:v>
                </c:pt>
                <c:pt idx="4736">
                  <c:v>7.021523972222222</c:v>
                </c:pt>
                <c:pt idx="4737">
                  <c:v>7.0215299444444446</c:v>
                </c:pt>
                <c:pt idx="4738">
                  <c:v>7.0215353611111118</c:v>
                </c:pt>
                <c:pt idx="4739">
                  <c:v>7.0215408055555555</c:v>
                </c:pt>
                <c:pt idx="4740">
                  <c:v>7.0215462222222218</c:v>
                </c:pt>
                <c:pt idx="4741">
                  <c:v>7.0215521944444443</c:v>
                </c:pt>
                <c:pt idx="4742">
                  <c:v>7.0215576111111115</c:v>
                </c:pt>
                <c:pt idx="4743">
                  <c:v>7.0215630555555553</c:v>
                </c:pt>
                <c:pt idx="4744">
                  <c:v>7.0215684722222216</c:v>
                </c:pt>
                <c:pt idx="4745">
                  <c:v>7.021574444444445</c:v>
                </c:pt>
                <c:pt idx="4746">
                  <c:v>7.0215798611111113</c:v>
                </c:pt>
                <c:pt idx="4747">
                  <c:v>7.0215852777777776</c:v>
                </c:pt>
                <c:pt idx="4748">
                  <c:v>7.0215907222222231</c:v>
                </c:pt>
                <c:pt idx="4749">
                  <c:v>7.0215961388888886</c:v>
                </c:pt>
                <c:pt idx="4750">
                  <c:v>7.0216021111111111</c:v>
                </c:pt>
                <c:pt idx="4751">
                  <c:v>7.0216075277777783</c:v>
                </c:pt>
                <c:pt idx="4752">
                  <c:v>7.0216129444444446</c:v>
                </c:pt>
                <c:pt idx="4753">
                  <c:v>7.0216183888888883</c:v>
                </c:pt>
                <c:pt idx="4754">
                  <c:v>7.0216243611111109</c:v>
                </c:pt>
                <c:pt idx="4755">
                  <c:v>7.0216297777777781</c:v>
                </c:pt>
                <c:pt idx="4756">
                  <c:v>7.0216351944444444</c:v>
                </c:pt>
                <c:pt idx="4757">
                  <c:v>7.0216406111111116</c:v>
                </c:pt>
                <c:pt idx="4758">
                  <c:v>7.0216428055555564</c:v>
                </c:pt>
                <c:pt idx="4759">
                  <c:v>7.0216428055555564</c:v>
                </c:pt>
                <c:pt idx="4760">
                  <c:v>7.0216433333333335</c:v>
                </c:pt>
                <c:pt idx="4761">
                  <c:v>7.0299766666666672</c:v>
                </c:pt>
                <c:pt idx="4762">
                  <c:v>7.0383100000000001</c:v>
                </c:pt>
                <c:pt idx="4763">
                  <c:v>7.0466433333333338</c:v>
                </c:pt>
                <c:pt idx="4764">
                  <c:v>7.0549766666666667</c:v>
                </c:pt>
                <c:pt idx="4765">
                  <c:v>7.0633100000000004</c:v>
                </c:pt>
                <c:pt idx="4766">
                  <c:v>7.0716433333333333</c:v>
                </c:pt>
                <c:pt idx="4767">
                  <c:v>7.079976666666667</c:v>
                </c:pt>
                <c:pt idx="4768">
                  <c:v>7.0883099999999999</c:v>
                </c:pt>
                <c:pt idx="4769">
                  <c:v>7.0966433333333336</c:v>
                </c:pt>
                <c:pt idx="4770">
                  <c:v>7.1049766666666674</c:v>
                </c:pt>
                <c:pt idx="4771">
                  <c:v>7.1133100000000002</c:v>
                </c:pt>
                <c:pt idx="4772">
                  <c:v>7.121643333333334</c:v>
                </c:pt>
                <c:pt idx="4773">
                  <c:v>7.1299766666666669</c:v>
                </c:pt>
                <c:pt idx="4774">
                  <c:v>7.1383100000000006</c:v>
                </c:pt>
                <c:pt idx="4775">
                  <c:v>7.1466433333333335</c:v>
                </c:pt>
                <c:pt idx="4776">
                  <c:v>7.1549766666666672</c:v>
                </c:pt>
                <c:pt idx="4777">
                  <c:v>7.1633100000000001</c:v>
                </c:pt>
                <c:pt idx="4778">
                  <c:v>7.1716433333333338</c:v>
                </c:pt>
                <c:pt idx="4779">
                  <c:v>7.1799766666666667</c:v>
                </c:pt>
                <c:pt idx="4780">
                  <c:v>7.1883100000000004</c:v>
                </c:pt>
                <c:pt idx="4781">
                  <c:v>7.1966433333333333</c:v>
                </c:pt>
                <c:pt idx="4782">
                  <c:v>7.204976666666667</c:v>
                </c:pt>
                <c:pt idx="4783">
                  <c:v>7.2133099999999999</c:v>
                </c:pt>
                <c:pt idx="4784">
                  <c:v>7.2216433333333336</c:v>
                </c:pt>
                <c:pt idx="4785">
                  <c:v>7.2299766666666674</c:v>
                </c:pt>
                <c:pt idx="4786">
                  <c:v>7.2383100000000002</c:v>
                </c:pt>
                <c:pt idx="4787">
                  <c:v>7.246643333333334</c:v>
                </c:pt>
                <c:pt idx="4788">
                  <c:v>7.2549766666666669</c:v>
                </c:pt>
                <c:pt idx="4789">
                  <c:v>7.2633100000000006</c:v>
                </c:pt>
                <c:pt idx="4790">
                  <c:v>7.2716433333333335</c:v>
                </c:pt>
                <c:pt idx="4791">
                  <c:v>7.2799766666666672</c:v>
                </c:pt>
                <c:pt idx="4792">
                  <c:v>7.2883100000000001</c:v>
                </c:pt>
                <c:pt idx="4793">
                  <c:v>7.2966433333333338</c:v>
                </c:pt>
                <c:pt idx="4794">
                  <c:v>7.3049766666666667</c:v>
                </c:pt>
                <c:pt idx="4795">
                  <c:v>7.3133100000000004</c:v>
                </c:pt>
                <c:pt idx="4796">
                  <c:v>7.3216433333333333</c:v>
                </c:pt>
                <c:pt idx="4797">
                  <c:v>7.329976666666667</c:v>
                </c:pt>
                <c:pt idx="4798">
                  <c:v>7.3383099999999999</c:v>
                </c:pt>
                <c:pt idx="4799">
                  <c:v>7.3466433333333336</c:v>
                </c:pt>
                <c:pt idx="4800">
                  <c:v>7.3549766666666674</c:v>
                </c:pt>
                <c:pt idx="4801">
                  <c:v>7.3633100000000002</c:v>
                </c:pt>
                <c:pt idx="4802">
                  <c:v>7.371643333333334</c:v>
                </c:pt>
                <c:pt idx="4803">
                  <c:v>7.3799766666666669</c:v>
                </c:pt>
                <c:pt idx="4804">
                  <c:v>7.3883100000000006</c:v>
                </c:pt>
                <c:pt idx="4805">
                  <c:v>7.3966433333333335</c:v>
                </c:pt>
                <c:pt idx="4806">
                  <c:v>7.4049766666666672</c:v>
                </c:pt>
                <c:pt idx="4807">
                  <c:v>7.4133100000000001</c:v>
                </c:pt>
                <c:pt idx="4808">
                  <c:v>7.4216433333333338</c:v>
                </c:pt>
                <c:pt idx="4809">
                  <c:v>7.4299766666666667</c:v>
                </c:pt>
                <c:pt idx="4810">
                  <c:v>7.4383100000000004</c:v>
                </c:pt>
                <c:pt idx="4811">
                  <c:v>7.4466433333333333</c:v>
                </c:pt>
                <c:pt idx="4812">
                  <c:v>7.454976666666667</c:v>
                </c:pt>
                <c:pt idx="4813">
                  <c:v>7.4633099999999999</c:v>
                </c:pt>
                <c:pt idx="4814">
                  <c:v>7.4716433333333336</c:v>
                </c:pt>
                <c:pt idx="4815">
                  <c:v>7.4799766666666674</c:v>
                </c:pt>
                <c:pt idx="4816">
                  <c:v>7.4883100000000002</c:v>
                </c:pt>
                <c:pt idx="4817">
                  <c:v>7.496643333333334</c:v>
                </c:pt>
                <c:pt idx="4818">
                  <c:v>7.5049766666666669</c:v>
                </c:pt>
                <c:pt idx="4819">
                  <c:v>7.5133100000000006</c:v>
                </c:pt>
                <c:pt idx="4820">
                  <c:v>7.5216433333333335</c:v>
                </c:pt>
                <c:pt idx="4821">
                  <c:v>7.5299766666666672</c:v>
                </c:pt>
                <c:pt idx="4822">
                  <c:v>7.5383100000000001</c:v>
                </c:pt>
                <c:pt idx="4823">
                  <c:v>7.5466433333333338</c:v>
                </c:pt>
                <c:pt idx="4824">
                  <c:v>7.5549766666666667</c:v>
                </c:pt>
                <c:pt idx="4825">
                  <c:v>7.5633100000000004</c:v>
                </c:pt>
                <c:pt idx="4826">
                  <c:v>7.5716433333333333</c:v>
                </c:pt>
                <c:pt idx="4827">
                  <c:v>7.579976666666667</c:v>
                </c:pt>
                <c:pt idx="4828">
                  <c:v>7.5883099999999999</c:v>
                </c:pt>
                <c:pt idx="4829">
                  <c:v>7.5966433333333336</c:v>
                </c:pt>
                <c:pt idx="4830">
                  <c:v>7.6049766666666674</c:v>
                </c:pt>
                <c:pt idx="4831">
                  <c:v>7.6133100000000002</c:v>
                </c:pt>
                <c:pt idx="4832">
                  <c:v>7.621643333333334</c:v>
                </c:pt>
                <c:pt idx="4833">
                  <c:v>7.6299766666666669</c:v>
                </c:pt>
                <c:pt idx="4834">
                  <c:v>7.6383100000000006</c:v>
                </c:pt>
                <c:pt idx="4835">
                  <c:v>7.6466433333333335</c:v>
                </c:pt>
                <c:pt idx="4836">
                  <c:v>7.6549766666666672</c:v>
                </c:pt>
                <c:pt idx="4837">
                  <c:v>7.6633100000000001</c:v>
                </c:pt>
                <c:pt idx="4838">
                  <c:v>7.6716433333333338</c:v>
                </c:pt>
                <c:pt idx="4839">
                  <c:v>7.6799766666666667</c:v>
                </c:pt>
                <c:pt idx="4840">
                  <c:v>7.6883100000000004</c:v>
                </c:pt>
                <c:pt idx="4841">
                  <c:v>7.6966433333333333</c:v>
                </c:pt>
                <c:pt idx="4842">
                  <c:v>7.704976666666667</c:v>
                </c:pt>
                <c:pt idx="4843">
                  <c:v>7.7133099999999999</c:v>
                </c:pt>
                <c:pt idx="4844">
                  <c:v>7.7216433333333336</c:v>
                </c:pt>
                <c:pt idx="4845">
                  <c:v>7.7299766666666674</c:v>
                </c:pt>
                <c:pt idx="4846">
                  <c:v>7.7383100000000002</c:v>
                </c:pt>
                <c:pt idx="4847">
                  <c:v>7.746643333333334</c:v>
                </c:pt>
                <c:pt idx="4848">
                  <c:v>7.7549766666666669</c:v>
                </c:pt>
                <c:pt idx="4849">
                  <c:v>7.7633100000000006</c:v>
                </c:pt>
                <c:pt idx="4850">
                  <c:v>7.7716433333333335</c:v>
                </c:pt>
                <c:pt idx="4851">
                  <c:v>7.7799766666666672</c:v>
                </c:pt>
                <c:pt idx="4852">
                  <c:v>7.7883100000000001</c:v>
                </c:pt>
                <c:pt idx="4853">
                  <c:v>7.7966433333333338</c:v>
                </c:pt>
                <c:pt idx="4854">
                  <c:v>7.8049766666666667</c:v>
                </c:pt>
                <c:pt idx="4855">
                  <c:v>7.8133100000000004</c:v>
                </c:pt>
                <c:pt idx="4856">
                  <c:v>7.8216433333333333</c:v>
                </c:pt>
                <c:pt idx="4857">
                  <c:v>7.829976666666667</c:v>
                </c:pt>
                <c:pt idx="4858">
                  <c:v>7.8383099999999999</c:v>
                </c:pt>
                <c:pt idx="4859">
                  <c:v>7.8466433333333336</c:v>
                </c:pt>
                <c:pt idx="4860">
                  <c:v>7.8549766666666674</c:v>
                </c:pt>
                <c:pt idx="4861">
                  <c:v>7.8633100000000002</c:v>
                </c:pt>
                <c:pt idx="4862">
                  <c:v>7.871643333333334</c:v>
                </c:pt>
                <c:pt idx="4863">
                  <c:v>7.8799766666666669</c:v>
                </c:pt>
                <c:pt idx="4864">
                  <c:v>7.8883100000000006</c:v>
                </c:pt>
                <c:pt idx="4865">
                  <c:v>7.8966433333333335</c:v>
                </c:pt>
                <c:pt idx="4866">
                  <c:v>7.9049766666666672</c:v>
                </c:pt>
                <c:pt idx="4867">
                  <c:v>7.9133100000000001</c:v>
                </c:pt>
                <c:pt idx="4868">
                  <c:v>7.9216433333333338</c:v>
                </c:pt>
                <c:pt idx="4869">
                  <c:v>7.9299766666666667</c:v>
                </c:pt>
                <c:pt idx="4870">
                  <c:v>7.9383100000000004</c:v>
                </c:pt>
                <c:pt idx="4871">
                  <c:v>7.9466433333333333</c:v>
                </c:pt>
                <c:pt idx="4872">
                  <c:v>7.954976666666667</c:v>
                </c:pt>
                <c:pt idx="4873">
                  <c:v>7.9633099999999999</c:v>
                </c:pt>
                <c:pt idx="4874">
                  <c:v>7.9716433333333336</c:v>
                </c:pt>
                <c:pt idx="4875">
                  <c:v>7.9799766666666674</c:v>
                </c:pt>
                <c:pt idx="4876">
                  <c:v>7.9883100000000002</c:v>
                </c:pt>
                <c:pt idx="4877">
                  <c:v>7.996643333333334</c:v>
                </c:pt>
                <c:pt idx="4878">
                  <c:v>8.0049766666666677</c:v>
                </c:pt>
                <c:pt idx="4879">
                  <c:v>8.0133100000000006</c:v>
                </c:pt>
                <c:pt idx="4880">
                  <c:v>8.0216428055555564</c:v>
                </c:pt>
                <c:pt idx="4881">
                  <c:v>8.0216433333333335</c:v>
                </c:pt>
                <c:pt idx="4882">
                  <c:v>8.0216455</c:v>
                </c:pt>
                <c:pt idx="4883">
                  <c:v>8.0216509444444437</c:v>
                </c:pt>
                <c:pt idx="4884">
                  <c:v>8.0216568888888897</c:v>
                </c:pt>
                <c:pt idx="4885">
                  <c:v>8.0216623333333335</c:v>
                </c:pt>
                <c:pt idx="4886">
                  <c:v>8.0216677500000007</c:v>
                </c:pt>
                <c:pt idx="4887">
                  <c:v>8.0216731666666661</c:v>
                </c:pt>
                <c:pt idx="4888">
                  <c:v>8.0216791388888886</c:v>
                </c:pt>
                <c:pt idx="4889">
                  <c:v>8.0216845833333341</c:v>
                </c:pt>
                <c:pt idx="4890">
                  <c:v>8.0216899999999995</c:v>
                </c:pt>
                <c:pt idx="4891">
                  <c:v>8.0216954166666667</c:v>
                </c:pt>
                <c:pt idx="4892">
                  <c:v>8.0217008333333339</c:v>
                </c:pt>
                <c:pt idx="4893">
                  <c:v>8.0217068055555547</c:v>
                </c:pt>
                <c:pt idx="4894">
                  <c:v>8.0217122500000002</c:v>
                </c:pt>
                <c:pt idx="4895">
                  <c:v>8.0217176666666674</c:v>
                </c:pt>
                <c:pt idx="4896">
                  <c:v>8.0217230833333328</c:v>
                </c:pt>
                <c:pt idx="4897">
                  <c:v>8.0217290555555554</c:v>
                </c:pt>
                <c:pt idx="4898">
                  <c:v>8.0217344722222226</c:v>
                </c:pt>
                <c:pt idx="4899">
                  <c:v>8.0217399166666663</c:v>
                </c:pt>
                <c:pt idx="4900">
                  <c:v>8.0217453333333335</c:v>
                </c:pt>
                <c:pt idx="4901">
                  <c:v>8.021751305555556</c:v>
                </c:pt>
                <c:pt idx="4902">
                  <c:v>8.0217567222222215</c:v>
                </c:pt>
                <c:pt idx="4903">
                  <c:v>8.021762166666667</c:v>
                </c:pt>
                <c:pt idx="4904">
                  <c:v>8.0217675833333342</c:v>
                </c:pt>
                <c:pt idx="4905">
                  <c:v>8.0217735555555549</c:v>
                </c:pt>
                <c:pt idx="4906">
                  <c:v>8.0217789722222221</c:v>
                </c:pt>
                <c:pt idx="4907">
                  <c:v>8.0217843888888893</c:v>
                </c:pt>
                <c:pt idx="4908">
                  <c:v>8.0217898333333331</c:v>
                </c:pt>
                <c:pt idx="4909">
                  <c:v>8.0217957777777791</c:v>
                </c:pt>
                <c:pt idx="4910">
                  <c:v>8.0218012222222228</c:v>
                </c:pt>
                <c:pt idx="4911">
                  <c:v>8.0218066388888882</c:v>
                </c:pt>
                <c:pt idx="4912">
                  <c:v>8.0218120555555554</c:v>
                </c:pt>
                <c:pt idx="4913">
                  <c:v>8.021818027777778</c:v>
                </c:pt>
                <c:pt idx="4914">
                  <c:v>8.0218234722222217</c:v>
                </c:pt>
                <c:pt idx="4915">
                  <c:v>8.0218288888888889</c:v>
                </c:pt>
                <c:pt idx="4916">
                  <c:v>8.0218343055555561</c:v>
                </c:pt>
                <c:pt idx="4917">
                  <c:v>8.0218397222222215</c:v>
                </c:pt>
                <c:pt idx="4918">
                  <c:v>8.0218456944444441</c:v>
                </c:pt>
                <c:pt idx="4919">
                  <c:v>8.0218511388888896</c:v>
                </c:pt>
                <c:pt idx="4920">
                  <c:v>8.021856555555555</c:v>
                </c:pt>
                <c:pt idx="4921">
                  <c:v>8.0218619722222222</c:v>
                </c:pt>
                <c:pt idx="4922">
                  <c:v>8.0218679444444447</c:v>
                </c:pt>
                <c:pt idx="4923">
                  <c:v>8.0218733611111119</c:v>
                </c:pt>
                <c:pt idx="4924">
                  <c:v>8.0218788055555557</c:v>
                </c:pt>
                <c:pt idx="4925">
                  <c:v>8.0218842222222229</c:v>
                </c:pt>
                <c:pt idx="4926">
                  <c:v>8.0218901944444454</c:v>
                </c:pt>
                <c:pt idx="4927">
                  <c:v>8.0218956111111108</c:v>
                </c:pt>
                <c:pt idx="4928">
                  <c:v>8.0219010555555545</c:v>
                </c:pt>
                <c:pt idx="4929">
                  <c:v>8.0219064722222218</c:v>
                </c:pt>
                <c:pt idx="4930">
                  <c:v>8.0219124444444443</c:v>
                </c:pt>
                <c:pt idx="4931">
                  <c:v>8.0219178611111115</c:v>
                </c:pt>
                <c:pt idx="4932">
                  <c:v>8.0219232777777787</c:v>
                </c:pt>
                <c:pt idx="4933">
                  <c:v>8.0219287222222224</c:v>
                </c:pt>
                <c:pt idx="4934">
                  <c:v>8.0219346666666667</c:v>
                </c:pt>
                <c:pt idx="4935">
                  <c:v>8.0219401111111122</c:v>
                </c:pt>
                <c:pt idx="4936">
                  <c:v>8.0219455277777776</c:v>
                </c:pt>
                <c:pt idx="4937">
                  <c:v>8.0219509444444448</c:v>
                </c:pt>
                <c:pt idx="4938">
                  <c:v>8.0219569166666673</c:v>
                </c:pt>
                <c:pt idx="4939">
                  <c:v>8.0219623611111111</c:v>
                </c:pt>
                <c:pt idx="4940">
                  <c:v>8.0219677777777783</c:v>
                </c:pt>
                <c:pt idx="4941">
                  <c:v>8.0219731944444455</c:v>
                </c:pt>
                <c:pt idx="4942">
                  <c:v>8.0219786111111109</c:v>
                </c:pt>
                <c:pt idx="4943">
                  <c:v>8.0219845833333334</c:v>
                </c:pt>
                <c:pt idx="4944">
                  <c:v>8.0219900277777789</c:v>
                </c:pt>
                <c:pt idx="4945">
                  <c:v>8.0219954444444443</c:v>
                </c:pt>
                <c:pt idx="4946">
                  <c:v>8.0220008611111115</c:v>
                </c:pt>
                <c:pt idx="4947">
                  <c:v>8.0220068333333341</c:v>
                </c:pt>
                <c:pt idx="4948">
                  <c:v>8.0220122499999995</c:v>
                </c:pt>
                <c:pt idx="4949">
                  <c:v>8.022017694444445</c:v>
                </c:pt>
                <c:pt idx="4950">
                  <c:v>8.0220231111111122</c:v>
                </c:pt>
                <c:pt idx="4951">
                  <c:v>8.022029083333333</c:v>
                </c:pt>
                <c:pt idx="4952">
                  <c:v>8.0220345000000002</c:v>
                </c:pt>
                <c:pt idx="4953">
                  <c:v>8.0220399444444439</c:v>
                </c:pt>
                <c:pt idx="4954">
                  <c:v>8.0220453611111111</c:v>
                </c:pt>
                <c:pt idx="4955">
                  <c:v>8.0220513333333336</c:v>
                </c:pt>
                <c:pt idx="4956">
                  <c:v>8.0220567499999991</c:v>
                </c:pt>
                <c:pt idx="4957">
                  <c:v>8.0220621666666663</c:v>
                </c:pt>
                <c:pt idx="4958">
                  <c:v>8.0220676111111118</c:v>
                </c:pt>
                <c:pt idx="4959">
                  <c:v>8.022073555555556</c:v>
                </c:pt>
                <c:pt idx="4960">
                  <c:v>8.0220789999999997</c:v>
                </c:pt>
                <c:pt idx="4961">
                  <c:v>8.0220844166666669</c:v>
                </c:pt>
                <c:pt idx="4962">
                  <c:v>8.0220898333333324</c:v>
                </c:pt>
                <c:pt idx="4963">
                  <c:v>8.0220958055555549</c:v>
                </c:pt>
                <c:pt idx="4964">
                  <c:v>8.0221012500000004</c:v>
                </c:pt>
                <c:pt idx="4965">
                  <c:v>8.0221066666666658</c:v>
                </c:pt>
                <c:pt idx="4966">
                  <c:v>8.022112083333333</c:v>
                </c:pt>
                <c:pt idx="4967">
                  <c:v>8.0221175000000002</c:v>
                </c:pt>
                <c:pt idx="4968">
                  <c:v>8.022123472222221</c:v>
                </c:pt>
                <c:pt idx="4969">
                  <c:v>8.0221289166666665</c:v>
                </c:pt>
                <c:pt idx="4970">
                  <c:v>8.0221343333333337</c:v>
                </c:pt>
                <c:pt idx="4971">
                  <c:v>8.0221397499999991</c:v>
                </c:pt>
                <c:pt idx="4972">
                  <c:v>8.0221457222222234</c:v>
                </c:pt>
                <c:pt idx="4973">
                  <c:v>8.0221511388888889</c:v>
                </c:pt>
                <c:pt idx="4974">
                  <c:v>8.0221565833333326</c:v>
                </c:pt>
                <c:pt idx="4975">
                  <c:v>8.0221619999999998</c:v>
                </c:pt>
                <c:pt idx="4976">
                  <c:v>8.0221679722222223</c:v>
                </c:pt>
                <c:pt idx="4977">
                  <c:v>8.0221733888888878</c:v>
                </c:pt>
                <c:pt idx="4978">
                  <c:v>8.0221788333333333</c:v>
                </c:pt>
                <c:pt idx="4979">
                  <c:v>8.0221842500000005</c:v>
                </c:pt>
                <c:pt idx="4980">
                  <c:v>8.022190222222223</c:v>
                </c:pt>
                <c:pt idx="4981">
                  <c:v>8.0221956388888884</c:v>
                </c:pt>
                <c:pt idx="4982">
                  <c:v>8.0222010555555556</c:v>
                </c:pt>
                <c:pt idx="4983">
                  <c:v>8.0222064999999994</c:v>
                </c:pt>
                <c:pt idx="4984">
                  <c:v>8.0222124444444454</c:v>
                </c:pt>
                <c:pt idx="4985">
                  <c:v>8.0222178888888891</c:v>
                </c:pt>
                <c:pt idx="4986">
                  <c:v>8.0222233055555563</c:v>
                </c:pt>
                <c:pt idx="4987">
                  <c:v>8.0222287222222217</c:v>
                </c:pt>
                <c:pt idx="4988">
                  <c:v>8.0222346944444443</c:v>
                </c:pt>
                <c:pt idx="4989">
                  <c:v>8.0222401388888898</c:v>
                </c:pt>
                <c:pt idx="4990">
                  <c:v>8.0222455555555552</c:v>
                </c:pt>
                <c:pt idx="4991">
                  <c:v>8.0222509722222224</c:v>
                </c:pt>
                <c:pt idx="4992">
                  <c:v>8.0222563888888896</c:v>
                </c:pt>
                <c:pt idx="4993">
                  <c:v>8.0222623611111104</c:v>
                </c:pt>
                <c:pt idx="4994">
                  <c:v>8.0222678055555559</c:v>
                </c:pt>
                <c:pt idx="4995">
                  <c:v>8.0222732222222231</c:v>
                </c:pt>
                <c:pt idx="4996">
                  <c:v>8.0222786388888885</c:v>
                </c:pt>
                <c:pt idx="4997">
                  <c:v>8.022284611111111</c:v>
                </c:pt>
                <c:pt idx="4998">
                  <c:v>8.0222900277777782</c:v>
                </c:pt>
                <c:pt idx="4999">
                  <c:v>8.0222954722222219</c:v>
                </c:pt>
                <c:pt idx="5000">
                  <c:v>8.0223008888888891</c:v>
                </c:pt>
                <c:pt idx="5001">
                  <c:v>8.0223068611111117</c:v>
                </c:pt>
                <c:pt idx="5002">
                  <c:v>8.0223122777777771</c:v>
                </c:pt>
                <c:pt idx="5003">
                  <c:v>8.0223177222222226</c:v>
                </c:pt>
                <c:pt idx="5004">
                  <c:v>8.0223231388888898</c:v>
                </c:pt>
                <c:pt idx="5005">
                  <c:v>8.0223291111111106</c:v>
                </c:pt>
                <c:pt idx="5006">
                  <c:v>8.0223345277777778</c:v>
                </c:pt>
                <c:pt idx="5007">
                  <c:v>8.022339944444445</c:v>
                </c:pt>
                <c:pt idx="5008">
                  <c:v>8.0223453888888887</c:v>
                </c:pt>
                <c:pt idx="5009">
                  <c:v>8.0223513333333329</c:v>
                </c:pt>
                <c:pt idx="5010">
                  <c:v>8.0223567777777784</c:v>
                </c:pt>
                <c:pt idx="5011">
                  <c:v>8.0223621944444439</c:v>
                </c:pt>
                <c:pt idx="5012">
                  <c:v>8.0223676111111111</c:v>
                </c:pt>
                <c:pt idx="5013">
                  <c:v>8.0223735833333336</c:v>
                </c:pt>
                <c:pt idx="5014">
                  <c:v>8.0223790277777773</c:v>
                </c:pt>
                <c:pt idx="5015">
                  <c:v>8.0223844444444445</c:v>
                </c:pt>
                <c:pt idx="5016">
                  <c:v>8.0223898611111117</c:v>
                </c:pt>
                <c:pt idx="5017">
                  <c:v>8.0223952777777772</c:v>
                </c:pt>
                <c:pt idx="5018">
                  <c:v>8.0224012499999997</c:v>
                </c:pt>
                <c:pt idx="5019">
                  <c:v>8.0224066944444452</c:v>
                </c:pt>
                <c:pt idx="5020">
                  <c:v>8.0224121111111106</c:v>
                </c:pt>
                <c:pt idx="5021">
                  <c:v>8.0224175277777778</c:v>
                </c:pt>
                <c:pt idx="5022">
                  <c:v>8.0224235000000004</c:v>
                </c:pt>
                <c:pt idx="5023">
                  <c:v>8.0224289166666658</c:v>
                </c:pt>
                <c:pt idx="5024">
                  <c:v>8.0224343611111113</c:v>
                </c:pt>
                <c:pt idx="5025">
                  <c:v>8.0224397777777785</c:v>
                </c:pt>
                <c:pt idx="5026">
                  <c:v>8.022445750000001</c:v>
                </c:pt>
                <c:pt idx="5027">
                  <c:v>8.0224511666666665</c:v>
                </c:pt>
                <c:pt idx="5028">
                  <c:v>8.0224566111111102</c:v>
                </c:pt>
                <c:pt idx="5029">
                  <c:v>8.0224620277777774</c:v>
                </c:pt>
                <c:pt idx="5030">
                  <c:v>8.0224679999999999</c:v>
                </c:pt>
                <c:pt idx="5031">
                  <c:v>8.0224734166666654</c:v>
                </c:pt>
                <c:pt idx="5032">
                  <c:v>8.0224788333333343</c:v>
                </c:pt>
                <c:pt idx="5033">
                  <c:v>8.0224842777777781</c:v>
                </c:pt>
                <c:pt idx="5034">
                  <c:v>8.0224902222222223</c:v>
                </c:pt>
                <c:pt idx="5035">
                  <c:v>8.0224956666666678</c:v>
                </c:pt>
                <c:pt idx="5036">
                  <c:v>8.0225010833333332</c:v>
                </c:pt>
                <c:pt idx="5037">
                  <c:v>8.0225064999999987</c:v>
                </c:pt>
                <c:pt idx="5038">
                  <c:v>8.022512472222223</c:v>
                </c:pt>
                <c:pt idx="5039">
                  <c:v>8.0225179166666667</c:v>
                </c:pt>
                <c:pt idx="5040">
                  <c:v>8.0225233333333339</c:v>
                </c:pt>
                <c:pt idx="5041">
                  <c:v>8.0225287500000011</c:v>
                </c:pt>
                <c:pt idx="5042">
                  <c:v>8.0225341666666665</c:v>
                </c:pt>
                <c:pt idx="5043">
                  <c:v>8.0225401388888891</c:v>
                </c:pt>
                <c:pt idx="5044">
                  <c:v>8.0225455833333346</c:v>
                </c:pt>
                <c:pt idx="5045">
                  <c:v>8.022551</c:v>
                </c:pt>
                <c:pt idx="5046">
                  <c:v>8.0225564166666672</c:v>
                </c:pt>
                <c:pt idx="5047">
                  <c:v>8.0225623888888897</c:v>
                </c:pt>
                <c:pt idx="5048">
                  <c:v>8.0225678055555552</c:v>
                </c:pt>
                <c:pt idx="5049">
                  <c:v>8.0225732500000007</c:v>
                </c:pt>
                <c:pt idx="5050">
                  <c:v>8.0225786666666679</c:v>
                </c:pt>
                <c:pt idx="5051">
                  <c:v>8.0225846388888886</c:v>
                </c:pt>
                <c:pt idx="5052">
                  <c:v>8.0225900555555558</c:v>
                </c:pt>
                <c:pt idx="5053">
                  <c:v>8.0225954999999995</c:v>
                </c:pt>
                <c:pt idx="5054">
                  <c:v>8.0226009166666667</c:v>
                </c:pt>
                <c:pt idx="5055">
                  <c:v>8.0226068888888893</c:v>
                </c:pt>
                <c:pt idx="5056">
                  <c:v>8.0226123055555547</c:v>
                </c:pt>
                <c:pt idx="5057">
                  <c:v>8.0226177222222219</c:v>
                </c:pt>
                <c:pt idx="5058">
                  <c:v>8.0226231666666674</c:v>
                </c:pt>
                <c:pt idx="5059">
                  <c:v>8.0226291111111117</c:v>
                </c:pt>
                <c:pt idx="5060">
                  <c:v>8.0226345555555554</c:v>
                </c:pt>
                <c:pt idx="5061">
                  <c:v>8.0226399722222226</c:v>
                </c:pt>
                <c:pt idx="5062">
                  <c:v>8.022645388888888</c:v>
                </c:pt>
                <c:pt idx="5063">
                  <c:v>8.0226513611111105</c:v>
                </c:pt>
                <c:pt idx="5064">
                  <c:v>8.022656805555556</c:v>
                </c:pt>
                <c:pt idx="5065">
                  <c:v>8.0226622222222215</c:v>
                </c:pt>
                <c:pt idx="5066">
                  <c:v>8.0226676388888887</c:v>
                </c:pt>
                <c:pt idx="5067">
                  <c:v>8.0226730555555559</c:v>
                </c:pt>
                <c:pt idx="5068">
                  <c:v>8.0226790277777766</c:v>
                </c:pt>
                <c:pt idx="5069">
                  <c:v>8.0226844722222221</c:v>
                </c:pt>
                <c:pt idx="5070">
                  <c:v>8.0226898888888893</c:v>
                </c:pt>
                <c:pt idx="5071">
                  <c:v>8.0226953055555548</c:v>
                </c:pt>
                <c:pt idx="5072">
                  <c:v>8.0227012777777773</c:v>
                </c:pt>
                <c:pt idx="5073">
                  <c:v>8.0227066944444445</c:v>
                </c:pt>
                <c:pt idx="5074">
                  <c:v>8.0227121388888882</c:v>
                </c:pt>
                <c:pt idx="5075">
                  <c:v>8.0227175555555554</c:v>
                </c:pt>
                <c:pt idx="5076">
                  <c:v>8.022723527777778</c:v>
                </c:pt>
                <c:pt idx="5077">
                  <c:v>8.0227289444444434</c:v>
                </c:pt>
                <c:pt idx="5078">
                  <c:v>8.0227343888888889</c:v>
                </c:pt>
                <c:pt idx="5079">
                  <c:v>8.0227398055555561</c:v>
                </c:pt>
                <c:pt idx="5080">
                  <c:v>8.0227457777777769</c:v>
                </c:pt>
                <c:pt idx="5081">
                  <c:v>8.0227511944444441</c:v>
                </c:pt>
                <c:pt idx="5082">
                  <c:v>8.0227566111111113</c:v>
                </c:pt>
                <c:pt idx="5083">
                  <c:v>8.022762055555555</c:v>
                </c:pt>
                <c:pt idx="5084">
                  <c:v>8.022768000000001</c:v>
                </c:pt>
                <c:pt idx="5085">
                  <c:v>8.0227734444444447</c:v>
                </c:pt>
                <c:pt idx="5086">
                  <c:v>8.0227788611111102</c:v>
                </c:pt>
                <c:pt idx="5087">
                  <c:v>8.0227842777777774</c:v>
                </c:pt>
                <c:pt idx="5088">
                  <c:v>8.0227902499999999</c:v>
                </c:pt>
                <c:pt idx="5089">
                  <c:v>8.0227956944444454</c:v>
                </c:pt>
                <c:pt idx="5090">
                  <c:v>8.0228011111111108</c:v>
                </c:pt>
                <c:pt idx="5091">
                  <c:v>8.022806527777778</c:v>
                </c:pt>
                <c:pt idx="5092">
                  <c:v>8.0228119444444435</c:v>
                </c:pt>
                <c:pt idx="5093">
                  <c:v>8.022817916666666</c:v>
                </c:pt>
                <c:pt idx="5094">
                  <c:v>8.0228233611111115</c:v>
                </c:pt>
                <c:pt idx="5095">
                  <c:v>8.0228287777777787</c:v>
                </c:pt>
                <c:pt idx="5096">
                  <c:v>8.0228341944444441</c:v>
                </c:pt>
                <c:pt idx="5097">
                  <c:v>8.0228401666666667</c:v>
                </c:pt>
                <c:pt idx="5098">
                  <c:v>8.0228455833333339</c:v>
                </c:pt>
                <c:pt idx="5099">
                  <c:v>8.0228510277777776</c:v>
                </c:pt>
                <c:pt idx="5100">
                  <c:v>8.0228564444444448</c:v>
                </c:pt>
                <c:pt idx="5101">
                  <c:v>8.0228624166666673</c:v>
                </c:pt>
                <c:pt idx="5102">
                  <c:v>8.0228678333333328</c:v>
                </c:pt>
                <c:pt idx="5103">
                  <c:v>8.0228732777777783</c:v>
                </c:pt>
                <c:pt idx="5104">
                  <c:v>8.0228786944444455</c:v>
                </c:pt>
                <c:pt idx="5105">
                  <c:v>8.0228846666666662</c:v>
                </c:pt>
                <c:pt idx="5106">
                  <c:v>8.0228900833333334</c:v>
                </c:pt>
                <c:pt idx="5107">
                  <c:v>8.0228955000000006</c:v>
                </c:pt>
                <c:pt idx="5108">
                  <c:v>8.0229009444444443</c:v>
                </c:pt>
                <c:pt idx="5109">
                  <c:v>8.0229068888888886</c:v>
                </c:pt>
                <c:pt idx="5110">
                  <c:v>8.0229123333333341</c:v>
                </c:pt>
                <c:pt idx="5111">
                  <c:v>8.0229177499999995</c:v>
                </c:pt>
                <c:pt idx="5112">
                  <c:v>8.0229231666666667</c:v>
                </c:pt>
                <c:pt idx="5113">
                  <c:v>8.0229291388888893</c:v>
                </c:pt>
                <c:pt idx="5114">
                  <c:v>8.022934583333333</c:v>
                </c:pt>
                <c:pt idx="5115">
                  <c:v>8.0229400000000002</c:v>
                </c:pt>
                <c:pt idx="5116">
                  <c:v>8.0229454166666674</c:v>
                </c:pt>
                <c:pt idx="5117">
                  <c:v>8.0229508333333328</c:v>
                </c:pt>
                <c:pt idx="5118">
                  <c:v>8.0229568055555553</c:v>
                </c:pt>
                <c:pt idx="5119">
                  <c:v>8.0229622500000009</c:v>
                </c:pt>
                <c:pt idx="5120">
                  <c:v>8.0229676666666663</c:v>
                </c:pt>
                <c:pt idx="5121">
                  <c:v>8.0229730833333335</c:v>
                </c:pt>
                <c:pt idx="5122">
                  <c:v>8.022979055555556</c:v>
                </c:pt>
                <c:pt idx="5123">
                  <c:v>8.0229844722222214</c:v>
                </c:pt>
                <c:pt idx="5124">
                  <c:v>8.0229899166666669</c:v>
                </c:pt>
                <c:pt idx="5125">
                  <c:v>8.0229953333333341</c:v>
                </c:pt>
                <c:pt idx="5126">
                  <c:v>8.0230013055555549</c:v>
                </c:pt>
                <c:pt idx="5127">
                  <c:v>8.0230067222222221</c:v>
                </c:pt>
                <c:pt idx="5128">
                  <c:v>8.0230121666666658</c:v>
                </c:pt>
                <c:pt idx="5129">
                  <c:v>8.023017583333333</c:v>
                </c:pt>
                <c:pt idx="5130">
                  <c:v>8.0230235555555556</c:v>
                </c:pt>
                <c:pt idx="5131">
                  <c:v>8.023028972222221</c:v>
                </c:pt>
                <c:pt idx="5132">
                  <c:v>8.0230343888888882</c:v>
                </c:pt>
                <c:pt idx="5133">
                  <c:v>8.0230398333333337</c:v>
                </c:pt>
                <c:pt idx="5134">
                  <c:v>8.0230457777777779</c:v>
                </c:pt>
                <c:pt idx="5135">
                  <c:v>8.0230512222222217</c:v>
                </c:pt>
                <c:pt idx="5136">
                  <c:v>8.0230566388888889</c:v>
                </c:pt>
                <c:pt idx="5137">
                  <c:v>8.0230620555555543</c:v>
                </c:pt>
                <c:pt idx="5138">
                  <c:v>8.0230680277777786</c:v>
                </c:pt>
                <c:pt idx="5139">
                  <c:v>8.0230734722222223</c:v>
                </c:pt>
                <c:pt idx="5140">
                  <c:v>8.0230788888888878</c:v>
                </c:pt>
                <c:pt idx="5141">
                  <c:v>8.0230843055555567</c:v>
                </c:pt>
                <c:pt idx="5142">
                  <c:v>8.0230897222222222</c:v>
                </c:pt>
                <c:pt idx="5143">
                  <c:v>8.0230956944444447</c:v>
                </c:pt>
                <c:pt idx="5144">
                  <c:v>8.0231011388888902</c:v>
                </c:pt>
                <c:pt idx="5145">
                  <c:v>8.0231065555555556</c:v>
                </c:pt>
                <c:pt idx="5146">
                  <c:v>8.0231119722222211</c:v>
                </c:pt>
                <c:pt idx="5147">
                  <c:v>8.0231179444444454</c:v>
                </c:pt>
                <c:pt idx="5148">
                  <c:v>8.0231233611111108</c:v>
                </c:pt>
                <c:pt idx="5149">
                  <c:v>8.0231288055555563</c:v>
                </c:pt>
                <c:pt idx="5150">
                  <c:v>8.0231342222222235</c:v>
                </c:pt>
                <c:pt idx="5151">
                  <c:v>8.0231401944444443</c:v>
                </c:pt>
                <c:pt idx="5152">
                  <c:v>8.0231456111111115</c:v>
                </c:pt>
                <c:pt idx="5153">
                  <c:v>8.0231510555555552</c:v>
                </c:pt>
                <c:pt idx="5154">
                  <c:v>8.0231564722222224</c:v>
                </c:pt>
                <c:pt idx="5155">
                  <c:v>8.0231624444444449</c:v>
                </c:pt>
                <c:pt idx="5156">
                  <c:v>8.0231678611111104</c:v>
                </c:pt>
                <c:pt idx="5157">
                  <c:v>8.0231732777777776</c:v>
                </c:pt>
                <c:pt idx="5158">
                  <c:v>8.0231787222222231</c:v>
                </c:pt>
                <c:pt idx="5159">
                  <c:v>8.0231846666666673</c:v>
                </c:pt>
                <c:pt idx="5160">
                  <c:v>8.023190111111111</c:v>
                </c:pt>
                <c:pt idx="5161">
                  <c:v>8.0231955277777782</c:v>
                </c:pt>
                <c:pt idx="5162">
                  <c:v>8.0232009444444436</c:v>
                </c:pt>
                <c:pt idx="5163">
                  <c:v>8.0232069166666662</c:v>
                </c:pt>
                <c:pt idx="5164">
                  <c:v>8.0232123611111117</c:v>
                </c:pt>
                <c:pt idx="5165">
                  <c:v>8.0232177777777771</c:v>
                </c:pt>
                <c:pt idx="5166">
                  <c:v>8.0232231944444443</c:v>
                </c:pt>
                <c:pt idx="5167">
                  <c:v>8.0232286111111115</c:v>
                </c:pt>
                <c:pt idx="5168">
                  <c:v>8.0232345833333323</c:v>
                </c:pt>
                <c:pt idx="5169">
                  <c:v>8.0232400277777778</c:v>
                </c:pt>
                <c:pt idx="5170">
                  <c:v>8.023245444444445</c:v>
                </c:pt>
                <c:pt idx="5171">
                  <c:v>8.0232508611111104</c:v>
                </c:pt>
                <c:pt idx="5172">
                  <c:v>8.0232568333333329</c:v>
                </c:pt>
                <c:pt idx="5173">
                  <c:v>8.0232622500000002</c:v>
                </c:pt>
                <c:pt idx="5174">
                  <c:v>8.0232676944444439</c:v>
                </c:pt>
                <c:pt idx="5175">
                  <c:v>8.0232731111111111</c:v>
                </c:pt>
                <c:pt idx="5176">
                  <c:v>8.0232790833333336</c:v>
                </c:pt>
                <c:pt idx="5177">
                  <c:v>8.023284499999999</c:v>
                </c:pt>
                <c:pt idx="5178">
                  <c:v>8.0232899444444445</c:v>
                </c:pt>
                <c:pt idx="5179">
                  <c:v>8.0232953611111117</c:v>
                </c:pt>
                <c:pt idx="5180">
                  <c:v>8.0233013333333325</c:v>
                </c:pt>
                <c:pt idx="5181">
                  <c:v>8.0233067499999997</c:v>
                </c:pt>
                <c:pt idx="5182">
                  <c:v>8.0233121666666669</c:v>
                </c:pt>
                <c:pt idx="5183">
                  <c:v>8.0233176111111106</c:v>
                </c:pt>
                <c:pt idx="5184">
                  <c:v>8.0233235555555567</c:v>
                </c:pt>
                <c:pt idx="5185">
                  <c:v>8.0233290000000004</c:v>
                </c:pt>
                <c:pt idx="5186">
                  <c:v>8.0233344166666658</c:v>
                </c:pt>
                <c:pt idx="5187">
                  <c:v>8.023339833333333</c:v>
                </c:pt>
                <c:pt idx="5188">
                  <c:v>8.0233458055555555</c:v>
                </c:pt>
                <c:pt idx="5189">
                  <c:v>8.0233512499999993</c:v>
                </c:pt>
                <c:pt idx="5190">
                  <c:v>8.0233566666666665</c:v>
                </c:pt>
                <c:pt idx="5191">
                  <c:v>8.0233620833333337</c:v>
                </c:pt>
                <c:pt idx="5192">
                  <c:v>8.0233674999999991</c:v>
                </c:pt>
                <c:pt idx="5193">
                  <c:v>8.0233734722222216</c:v>
                </c:pt>
                <c:pt idx="5194">
                  <c:v>8.0233789166666671</c:v>
                </c:pt>
                <c:pt idx="5195">
                  <c:v>8.0233843333333326</c:v>
                </c:pt>
                <c:pt idx="5196">
                  <c:v>8.0233897499999998</c:v>
                </c:pt>
                <c:pt idx="5197">
                  <c:v>8.0233957222222223</c:v>
                </c:pt>
                <c:pt idx="5198">
                  <c:v>8.0234011388888895</c:v>
                </c:pt>
                <c:pt idx="5199">
                  <c:v>8.0234065833333332</c:v>
                </c:pt>
                <c:pt idx="5200">
                  <c:v>8.0234120000000004</c:v>
                </c:pt>
                <c:pt idx="5201">
                  <c:v>8.023417972222223</c:v>
                </c:pt>
                <c:pt idx="5202">
                  <c:v>8.0234233888888884</c:v>
                </c:pt>
                <c:pt idx="5203">
                  <c:v>8.0234288333333321</c:v>
                </c:pt>
                <c:pt idx="5204">
                  <c:v>8.0234342500000011</c:v>
                </c:pt>
                <c:pt idx="5205">
                  <c:v>8.0234402222222219</c:v>
                </c:pt>
                <c:pt idx="5206">
                  <c:v>8.0234456388888891</c:v>
                </c:pt>
                <c:pt idx="5207">
                  <c:v>8.0234510555555563</c:v>
                </c:pt>
                <c:pt idx="5208">
                  <c:v>8.0234565</c:v>
                </c:pt>
                <c:pt idx="5209">
                  <c:v>8.0234624444444442</c:v>
                </c:pt>
                <c:pt idx="5210">
                  <c:v>8.0234678888888897</c:v>
                </c:pt>
                <c:pt idx="5211">
                  <c:v>8.0234733055555552</c:v>
                </c:pt>
                <c:pt idx="5212">
                  <c:v>8.0234787222222224</c:v>
                </c:pt>
                <c:pt idx="5213">
                  <c:v>8.0234846944444449</c:v>
                </c:pt>
                <c:pt idx="5214">
                  <c:v>8.0234901388888886</c:v>
                </c:pt>
                <c:pt idx="5215">
                  <c:v>8.0234955555555558</c:v>
                </c:pt>
                <c:pt idx="5216">
                  <c:v>8.023500972222223</c:v>
                </c:pt>
                <c:pt idx="5217">
                  <c:v>8.0235063888888885</c:v>
                </c:pt>
                <c:pt idx="5218">
                  <c:v>8.023512361111111</c:v>
                </c:pt>
                <c:pt idx="5219">
                  <c:v>8.0235178055555565</c:v>
                </c:pt>
                <c:pt idx="5220">
                  <c:v>8.0235232222222219</c:v>
                </c:pt>
                <c:pt idx="5221">
                  <c:v>8.0235286388888891</c:v>
                </c:pt>
                <c:pt idx="5222">
                  <c:v>8.0235346111111117</c:v>
                </c:pt>
                <c:pt idx="5223">
                  <c:v>8.0235400277777771</c:v>
                </c:pt>
                <c:pt idx="5224">
                  <c:v>8.0235454722222226</c:v>
                </c:pt>
                <c:pt idx="5225">
                  <c:v>8.0235508888888898</c:v>
                </c:pt>
                <c:pt idx="5226">
                  <c:v>8.0235568611111105</c:v>
                </c:pt>
                <c:pt idx="5227">
                  <c:v>8.0235622777777778</c:v>
                </c:pt>
                <c:pt idx="5228">
                  <c:v>8.0235677222222215</c:v>
                </c:pt>
                <c:pt idx="5229">
                  <c:v>8.0235731388888887</c:v>
                </c:pt>
                <c:pt idx="5230">
                  <c:v>8.0235791111111112</c:v>
                </c:pt>
                <c:pt idx="5231">
                  <c:v>8.0235845277777766</c:v>
                </c:pt>
                <c:pt idx="5232">
                  <c:v>8.0235899444444438</c:v>
                </c:pt>
                <c:pt idx="5233">
                  <c:v>8.0235953888888893</c:v>
                </c:pt>
                <c:pt idx="5234">
                  <c:v>8.0236013333333336</c:v>
                </c:pt>
                <c:pt idx="5235">
                  <c:v>8.0236067777777773</c:v>
                </c:pt>
                <c:pt idx="5236">
                  <c:v>8.0236121944444445</c:v>
                </c:pt>
                <c:pt idx="5237">
                  <c:v>8.0236176111111099</c:v>
                </c:pt>
                <c:pt idx="5238">
                  <c:v>8.0236235833333343</c:v>
                </c:pt>
                <c:pt idx="5239">
                  <c:v>8.023629027777778</c:v>
                </c:pt>
                <c:pt idx="5240">
                  <c:v>8.0236344444444434</c:v>
                </c:pt>
                <c:pt idx="5241">
                  <c:v>8.0236398611111106</c:v>
                </c:pt>
                <c:pt idx="5242">
                  <c:v>8.0236452777777778</c:v>
                </c:pt>
                <c:pt idx="5243">
                  <c:v>8.0236512500000003</c:v>
                </c:pt>
                <c:pt idx="5244">
                  <c:v>8.0236566944444441</c:v>
                </c:pt>
                <c:pt idx="5245">
                  <c:v>8.0236621111111113</c:v>
                </c:pt>
                <c:pt idx="5246">
                  <c:v>8.0236675277777767</c:v>
                </c:pt>
                <c:pt idx="5247">
                  <c:v>8.023673500000001</c:v>
                </c:pt>
                <c:pt idx="5248">
                  <c:v>8.0236789166666664</c:v>
                </c:pt>
                <c:pt idx="5249">
                  <c:v>8.0236843611111102</c:v>
                </c:pt>
                <c:pt idx="5250">
                  <c:v>8.0236897777777774</c:v>
                </c:pt>
                <c:pt idx="5251">
                  <c:v>8.0236957499999999</c:v>
                </c:pt>
                <c:pt idx="5252">
                  <c:v>8.0237011666666671</c:v>
                </c:pt>
                <c:pt idx="5253">
                  <c:v>8.0237066111111108</c:v>
                </c:pt>
                <c:pt idx="5254">
                  <c:v>8.023712027777778</c:v>
                </c:pt>
                <c:pt idx="5255">
                  <c:v>8.0237180000000006</c:v>
                </c:pt>
                <c:pt idx="5256">
                  <c:v>8.023723416666666</c:v>
                </c:pt>
                <c:pt idx="5257">
                  <c:v>8.0237288333333332</c:v>
                </c:pt>
                <c:pt idx="5258">
                  <c:v>8.0237342777777769</c:v>
                </c:pt>
                <c:pt idx="5259">
                  <c:v>8.0237402222222229</c:v>
                </c:pt>
                <c:pt idx="5260">
                  <c:v>8.0237445833333343</c:v>
                </c:pt>
                <c:pt idx="5261">
                  <c:v>8.0237451111111113</c:v>
                </c:pt>
                <c:pt idx="5262">
                  <c:v>8.0237451111111113</c:v>
                </c:pt>
                <c:pt idx="5263">
                  <c:v>8.0320784444444442</c:v>
                </c:pt>
                <c:pt idx="5264">
                  <c:v>8.0404117777777788</c:v>
                </c:pt>
                <c:pt idx="5265">
                  <c:v>8.0487451111111117</c:v>
                </c:pt>
                <c:pt idx="5266">
                  <c:v>8.0570784444444445</c:v>
                </c:pt>
                <c:pt idx="5267">
                  <c:v>8.0654117777777774</c:v>
                </c:pt>
                <c:pt idx="5268">
                  <c:v>8.073745111111112</c:v>
                </c:pt>
                <c:pt idx="5269">
                  <c:v>8.0820784444444449</c:v>
                </c:pt>
                <c:pt idx="5270">
                  <c:v>8.0904117777777778</c:v>
                </c:pt>
                <c:pt idx="5271">
                  <c:v>8.0987451111111106</c:v>
                </c:pt>
                <c:pt idx="5272">
                  <c:v>8.1070784444444453</c:v>
                </c:pt>
                <c:pt idx="5273">
                  <c:v>8.1154117777777781</c:v>
                </c:pt>
                <c:pt idx="5274">
                  <c:v>8.123745111111111</c:v>
                </c:pt>
                <c:pt idx="5275">
                  <c:v>8.1320784444444438</c:v>
                </c:pt>
                <c:pt idx="5276">
                  <c:v>8.1404117777777785</c:v>
                </c:pt>
                <c:pt idx="5277">
                  <c:v>8.1487451111111113</c:v>
                </c:pt>
                <c:pt idx="5278">
                  <c:v>8.1570784444444442</c:v>
                </c:pt>
                <c:pt idx="5279">
                  <c:v>8.1654117777777788</c:v>
                </c:pt>
                <c:pt idx="5280">
                  <c:v>8.1737451111111117</c:v>
                </c:pt>
                <c:pt idx="5281">
                  <c:v>8.1820784444444445</c:v>
                </c:pt>
                <c:pt idx="5282">
                  <c:v>8.1904117777777774</c:v>
                </c:pt>
                <c:pt idx="5283">
                  <c:v>8.198745111111112</c:v>
                </c:pt>
                <c:pt idx="5284">
                  <c:v>8.2070784444444449</c:v>
                </c:pt>
                <c:pt idx="5285">
                  <c:v>8.2154117777777778</c:v>
                </c:pt>
                <c:pt idx="5286">
                  <c:v>8.2237451111111106</c:v>
                </c:pt>
                <c:pt idx="5287">
                  <c:v>8.2320784444444453</c:v>
                </c:pt>
                <c:pt idx="5288">
                  <c:v>8.2404117777777781</c:v>
                </c:pt>
                <c:pt idx="5289">
                  <c:v>8.248745111111111</c:v>
                </c:pt>
                <c:pt idx="5290">
                  <c:v>8.2570784444444438</c:v>
                </c:pt>
                <c:pt idx="5291">
                  <c:v>8.2654117777777785</c:v>
                </c:pt>
                <c:pt idx="5292">
                  <c:v>8.2737451111111113</c:v>
                </c:pt>
                <c:pt idx="5293">
                  <c:v>8.2820784444444442</c:v>
                </c:pt>
                <c:pt idx="5294">
                  <c:v>8.2904117777777788</c:v>
                </c:pt>
                <c:pt idx="5295">
                  <c:v>8.2987451111111117</c:v>
                </c:pt>
                <c:pt idx="5296">
                  <c:v>8.3070784444444445</c:v>
                </c:pt>
                <c:pt idx="5297">
                  <c:v>8.3154117777777774</c:v>
                </c:pt>
                <c:pt idx="5298">
                  <c:v>8.323745111111112</c:v>
                </c:pt>
                <c:pt idx="5299">
                  <c:v>8.3320784444444449</c:v>
                </c:pt>
                <c:pt idx="5300">
                  <c:v>8.3404117777777778</c:v>
                </c:pt>
                <c:pt idx="5301">
                  <c:v>8.3487451111111106</c:v>
                </c:pt>
                <c:pt idx="5302">
                  <c:v>8.3570784444444453</c:v>
                </c:pt>
                <c:pt idx="5303">
                  <c:v>8.3654117777777781</c:v>
                </c:pt>
                <c:pt idx="5304">
                  <c:v>8.373745111111111</c:v>
                </c:pt>
                <c:pt idx="5305">
                  <c:v>8.3820784444444438</c:v>
                </c:pt>
                <c:pt idx="5306">
                  <c:v>8.3904117777777785</c:v>
                </c:pt>
                <c:pt idx="5307">
                  <c:v>8.3987451111111113</c:v>
                </c:pt>
                <c:pt idx="5308">
                  <c:v>8.4070784444444442</c:v>
                </c:pt>
                <c:pt idx="5309">
                  <c:v>8.4154117777777788</c:v>
                </c:pt>
                <c:pt idx="5310">
                  <c:v>8.4237451111111117</c:v>
                </c:pt>
                <c:pt idx="5311">
                  <c:v>8.4320784444444445</c:v>
                </c:pt>
                <c:pt idx="5312">
                  <c:v>8.4404117777777774</c:v>
                </c:pt>
                <c:pt idx="5313">
                  <c:v>8.448745111111112</c:v>
                </c:pt>
                <c:pt idx="5314">
                  <c:v>8.4570784444444449</c:v>
                </c:pt>
                <c:pt idx="5315">
                  <c:v>8.4654117777777778</c:v>
                </c:pt>
                <c:pt idx="5316">
                  <c:v>8.4737451111111106</c:v>
                </c:pt>
                <c:pt idx="5317">
                  <c:v>8.4820784444444453</c:v>
                </c:pt>
                <c:pt idx="5318">
                  <c:v>8.4904117777777781</c:v>
                </c:pt>
                <c:pt idx="5319">
                  <c:v>8.498745111111111</c:v>
                </c:pt>
                <c:pt idx="5320">
                  <c:v>8.5070784444444438</c:v>
                </c:pt>
                <c:pt idx="5321">
                  <c:v>8.5154117777777785</c:v>
                </c:pt>
                <c:pt idx="5322">
                  <c:v>8.5237451111111113</c:v>
                </c:pt>
                <c:pt idx="5323">
                  <c:v>8.5320784444444442</c:v>
                </c:pt>
                <c:pt idx="5324">
                  <c:v>8.5404117777777788</c:v>
                </c:pt>
                <c:pt idx="5325">
                  <c:v>8.5487451111111117</c:v>
                </c:pt>
                <c:pt idx="5326">
                  <c:v>8.5570784444444445</c:v>
                </c:pt>
                <c:pt idx="5327">
                  <c:v>8.5654117777777774</c:v>
                </c:pt>
                <c:pt idx="5328">
                  <c:v>8.573745111111112</c:v>
                </c:pt>
                <c:pt idx="5329">
                  <c:v>8.5820784444444449</c:v>
                </c:pt>
                <c:pt idx="5330">
                  <c:v>8.5904117777777778</c:v>
                </c:pt>
                <c:pt idx="5331">
                  <c:v>8.5987451111111106</c:v>
                </c:pt>
                <c:pt idx="5332">
                  <c:v>8.6070784444444453</c:v>
                </c:pt>
                <c:pt idx="5333">
                  <c:v>8.6154117777777781</c:v>
                </c:pt>
                <c:pt idx="5334">
                  <c:v>8.623745111111111</c:v>
                </c:pt>
                <c:pt idx="5335">
                  <c:v>8.6320784444444438</c:v>
                </c:pt>
                <c:pt idx="5336">
                  <c:v>8.6404117777777785</c:v>
                </c:pt>
                <c:pt idx="5337">
                  <c:v>8.6487451111111113</c:v>
                </c:pt>
                <c:pt idx="5338">
                  <c:v>8.6570784444444442</c:v>
                </c:pt>
                <c:pt idx="5339">
                  <c:v>8.6654117777777788</c:v>
                </c:pt>
                <c:pt idx="5340">
                  <c:v>8.6737451111111117</c:v>
                </c:pt>
                <c:pt idx="5341">
                  <c:v>8.6820784444444445</c:v>
                </c:pt>
                <c:pt idx="5342">
                  <c:v>8.6904117777777774</c:v>
                </c:pt>
                <c:pt idx="5343">
                  <c:v>8.698745111111112</c:v>
                </c:pt>
                <c:pt idx="5344">
                  <c:v>8.7070784444444449</c:v>
                </c:pt>
                <c:pt idx="5345">
                  <c:v>8.7154117777777778</c:v>
                </c:pt>
                <c:pt idx="5346">
                  <c:v>8.7237451111111106</c:v>
                </c:pt>
                <c:pt idx="5347">
                  <c:v>8.7320784444444453</c:v>
                </c:pt>
                <c:pt idx="5348">
                  <c:v>8.7404117777777781</c:v>
                </c:pt>
                <c:pt idx="5349">
                  <c:v>8.748745111111111</c:v>
                </c:pt>
                <c:pt idx="5350">
                  <c:v>8.7570784444444438</c:v>
                </c:pt>
                <c:pt idx="5351">
                  <c:v>8.7654117777777785</c:v>
                </c:pt>
                <c:pt idx="5352">
                  <c:v>8.7737451111111113</c:v>
                </c:pt>
                <c:pt idx="5353">
                  <c:v>8.7820784444444442</c:v>
                </c:pt>
                <c:pt idx="5354">
                  <c:v>8.7904117777777788</c:v>
                </c:pt>
                <c:pt idx="5355">
                  <c:v>8.7987451111111117</c:v>
                </c:pt>
                <c:pt idx="5356">
                  <c:v>8.8070784444444445</c:v>
                </c:pt>
                <c:pt idx="5357">
                  <c:v>8.8154117777777774</c:v>
                </c:pt>
                <c:pt idx="5358">
                  <c:v>8.823745111111112</c:v>
                </c:pt>
                <c:pt idx="5359">
                  <c:v>8.8320784444444449</c:v>
                </c:pt>
                <c:pt idx="5360">
                  <c:v>8.8404117777777778</c:v>
                </c:pt>
                <c:pt idx="5361">
                  <c:v>8.8487451111111106</c:v>
                </c:pt>
                <c:pt idx="5362">
                  <c:v>8.8570784444444453</c:v>
                </c:pt>
                <c:pt idx="5363">
                  <c:v>8.8654117777777781</c:v>
                </c:pt>
                <c:pt idx="5364">
                  <c:v>8.873745111111111</c:v>
                </c:pt>
                <c:pt idx="5365">
                  <c:v>8.8820784444444438</c:v>
                </c:pt>
                <c:pt idx="5366">
                  <c:v>8.8904117777777785</c:v>
                </c:pt>
                <c:pt idx="5367">
                  <c:v>8.8987451111111113</c:v>
                </c:pt>
                <c:pt idx="5368">
                  <c:v>8.9070784444444442</c:v>
                </c:pt>
                <c:pt idx="5369">
                  <c:v>8.9154117777777788</c:v>
                </c:pt>
                <c:pt idx="5370">
                  <c:v>8.9237451111111117</c:v>
                </c:pt>
                <c:pt idx="5371">
                  <c:v>8.9320784444444445</c:v>
                </c:pt>
                <c:pt idx="5372">
                  <c:v>8.9404117777777774</c:v>
                </c:pt>
                <c:pt idx="5373">
                  <c:v>8.948745111111112</c:v>
                </c:pt>
                <c:pt idx="5374">
                  <c:v>8.9570784444444449</c:v>
                </c:pt>
                <c:pt idx="5375">
                  <c:v>8.9654117777777778</c:v>
                </c:pt>
                <c:pt idx="5376">
                  <c:v>8.9737451111111106</c:v>
                </c:pt>
                <c:pt idx="5377">
                  <c:v>8.9820784444444453</c:v>
                </c:pt>
                <c:pt idx="5378">
                  <c:v>8.9904117777777781</c:v>
                </c:pt>
                <c:pt idx="5379">
                  <c:v>8.998745111111111</c:v>
                </c:pt>
                <c:pt idx="5380">
                  <c:v>9.0070784444444438</c:v>
                </c:pt>
                <c:pt idx="5381">
                  <c:v>9.0154117777777785</c:v>
                </c:pt>
                <c:pt idx="5382">
                  <c:v>9.0237451111111113</c:v>
                </c:pt>
                <c:pt idx="5383">
                  <c:v>9.0237451111111113</c:v>
                </c:pt>
                <c:pt idx="5384">
                  <c:v>9.0237505555555551</c:v>
                </c:pt>
                <c:pt idx="5385">
                  <c:v>9.0237559722222223</c:v>
                </c:pt>
                <c:pt idx="5386">
                  <c:v>9.0237619444444448</c:v>
                </c:pt>
                <c:pt idx="5387">
                  <c:v>9.023767361111112</c:v>
                </c:pt>
                <c:pt idx="5388">
                  <c:v>9.0237727777777774</c:v>
                </c:pt>
                <c:pt idx="5389">
                  <c:v>9.0237782222222229</c:v>
                </c:pt>
                <c:pt idx="5390">
                  <c:v>9.0237836388888883</c:v>
                </c:pt>
                <c:pt idx="5391">
                  <c:v>9.0237896111111109</c:v>
                </c:pt>
                <c:pt idx="5392">
                  <c:v>9.0237950277777781</c:v>
                </c:pt>
                <c:pt idx="5393">
                  <c:v>9.0238004444444453</c:v>
                </c:pt>
                <c:pt idx="5394">
                  <c:v>9.023805888888889</c:v>
                </c:pt>
                <c:pt idx="5395">
                  <c:v>9.0238118611111116</c:v>
                </c:pt>
                <c:pt idx="5396">
                  <c:v>9.0238172777777788</c:v>
                </c:pt>
                <c:pt idx="5397">
                  <c:v>9.0238226944444442</c:v>
                </c:pt>
                <c:pt idx="5398">
                  <c:v>9.0238281111111114</c:v>
                </c:pt>
                <c:pt idx="5399">
                  <c:v>9.0238340833333339</c:v>
                </c:pt>
                <c:pt idx="5400">
                  <c:v>9.0238395277777776</c:v>
                </c:pt>
                <c:pt idx="5401">
                  <c:v>9.0238449444444448</c:v>
                </c:pt>
                <c:pt idx="5402">
                  <c:v>9.0238503611111121</c:v>
                </c:pt>
                <c:pt idx="5403">
                  <c:v>9.0238563333333328</c:v>
                </c:pt>
                <c:pt idx="5404">
                  <c:v>9.02386175</c:v>
                </c:pt>
                <c:pt idx="5405">
                  <c:v>9.0238671944444455</c:v>
                </c:pt>
                <c:pt idx="5406">
                  <c:v>9.0238726111111109</c:v>
                </c:pt>
                <c:pt idx="5407">
                  <c:v>9.0238785833333335</c:v>
                </c:pt>
                <c:pt idx="5408">
                  <c:v>9.0238840000000007</c:v>
                </c:pt>
                <c:pt idx="5409">
                  <c:v>9.0238894444444444</c:v>
                </c:pt>
                <c:pt idx="5410">
                  <c:v>9.0238948611111116</c:v>
                </c:pt>
                <c:pt idx="5411">
                  <c:v>9.0239008333333341</c:v>
                </c:pt>
                <c:pt idx="5412">
                  <c:v>9.0239062499999996</c:v>
                </c:pt>
                <c:pt idx="5413">
                  <c:v>9.0239116666666668</c:v>
                </c:pt>
                <c:pt idx="5414">
                  <c:v>9.0239171111111123</c:v>
                </c:pt>
                <c:pt idx="5415">
                  <c:v>9.0239225277777777</c:v>
                </c:pt>
                <c:pt idx="5416">
                  <c:v>9.0239285000000002</c:v>
                </c:pt>
                <c:pt idx="5417">
                  <c:v>9.0239339166666674</c:v>
                </c:pt>
                <c:pt idx="5418">
                  <c:v>9.0239393333333329</c:v>
                </c:pt>
                <c:pt idx="5419">
                  <c:v>9.0239447777777784</c:v>
                </c:pt>
                <c:pt idx="5420">
                  <c:v>9.0239507499999991</c:v>
                </c:pt>
                <c:pt idx="5421">
                  <c:v>9.0239561666666663</c:v>
                </c:pt>
                <c:pt idx="5422">
                  <c:v>9.0239615833333335</c:v>
                </c:pt>
                <c:pt idx="5423">
                  <c:v>9.0239670000000007</c:v>
                </c:pt>
                <c:pt idx="5424">
                  <c:v>9.0239729722222215</c:v>
                </c:pt>
                <c:pt idx="5425">
                  <c:v>9.023978416666667</c:v>
                </c:pt>
                <c:pt idx="5426">
                  <c:v>9.0239838333333324</c:v>
                </c:pt>
                <c:pt idx="5427">
                  <c:v>9.0239892499999996</c:v>
                </c:pt>
                <c:pt idx="5428">
                  <c:v>9.0239952222222222</c:v>
                </c:pt>
                <c:pt idx="5429">
                  <c:v>9.0240006388888894</c:v>
                </c:pt>
                <c:pt idx="5430">
                  <c:v>9.0240060833333331</c:v>
                </c:pt>
                <c:pt idx="5431">
                  <c:v>9.0240115000000003</c:v>
                </c:pt>
                <c:pt idx="5432">
                  <c:v>9.0240174722222211</c:v>
                </c:pt>
                <c:pt idx="5433">
                  <c:v>9.0240228888888883</c:v>
                </c:pt>
                <c:pt idx="5434">
                  <c:v>9.0240283333333338</c:v>
                </c:pt>
                <c:pt idx="5435">
                  <c:v>9.0240337499999992</c:v>
                </c:pt>
                <c:pt idx="5436">
                  <c:v>9.0240397222222235</c:v>
                </c:pt>
                <c:pt idx="5437">
                  <c:v>9.0240451388888889</c:v>
                </c:pt>
                <c:pt idx="5438">
                  <c:v>9.0240505555555544</c:v>
                </c:pt>
                <c:pt idx="5439">
                  <c:v>9.0240559999999999</c:v>
                </c:pt>
                <c:pt idx="5440">
                  <c:v>9.0240614166666671</c:v>
                </c:pt>
                <c:pt idx="5441">
                  <c:v>9.0240673888888878</c:v>
                </c:pt>
                <c:pt idx="5442">
                  <c:v>9.0240728055555568</c:v>
                </c:pt>
                <c:pt idx="5443">
                  <c:v>9.0240782222222222</c:v>
                </c:pt>
                <c:pt idx="5444">
                  <c:v>9.0240836666666659</c:v>
                </c:pt>
                <c:pt idx="5445">
                  <c:v>9.0240896388888885</c:v>
                </c:pt>
                <c:pt idx="5446">
                  <c:v>9.0240950555555557</c:v>
                </c:pt>
                <c:pt idx="5447">
                  <c:v>9.0241004722222211</c:v>
                </c:pt>
                <c:pt idx="5448">
                  <c:v>9.0241058888888901</c:v>
                </c:pt>
                <c:pt idx="5449">
                  <c:v>9.0241118611111109</c:v>
                </c:pt>
                <c:pt idx="5450">
                  <c:v>9.0241173055555564</c:v>
                </c:pt>
                <c:pt idx="5451">
                  <c:v>9.0241227222222218</c:v>
                </c:pt>
                <c:pt idx="5452">
                  <c:v>9.024128138888889</c:v>
                </c:pt>
                <c:pt idx="5453">
                  <c:v>9.0241341111111115</c:v>
                </c:pt>
                <c:pt idx="5454">
                  <c:v>9.0241395277777787</c:v>
                </c:pt>
                <c:pt idx="5455">
                  <c:v>9.0241449722222224</c:v>
                </c:pt>
                <c:pt idx="5456">
                  <c:v>9.0241503888888897</c:v>
                </c:pt>
                <c:pt idx="5457">
                  <c:v>9.0241563611111104</c:v>
                </c:pt>
                <c:pt idx="5458">
                  <c:v>9.0241617777777776</c:v>
                </c:pt>
                <c:pt idx="5459">
                  <c:v>9.0241672222222231</c:v>
                </c:pt>
                <c:pt idx="5460">
                  <c:v>9.0241726388888885</c:v>
                </c:pt>
                <c:pt idx="5461">
                  <c:v>9.0241786111111111</c:v>
                </c:pt>
                <c:pt idx="5462">
                  <c:v>9.0241840277777783</c:v>
                </c:pt>
                <c:pt idx="5463">
                  <c:v>9.0241894444444437</c:v>
                </c:pt>
                <c:pt idx="5464">
                  <c:v>9.0241948888888892</c:v>
                </c:pt>
                <c:pt idx="5465">
                  <c:v>9.0242003055555564</c:v>
                </c:pt>
                <c:pt idx="5466">
                  <c:v>9.0242062777777772</c:v>
                </c:pt>
                <c:pt idx="5467">
                  <c:v>9.0242116944444444</c:v>
                </c:pt>
                <c:pt idx="5468">
                  <c:v>9.0242171111111116</c:v>
                </c:pt>
                <c:pt idx="5469">
                  <c:v>9.0242225555555553</c:v>
                </c:pt>
                <c:pt idx="5470">
                  <c:v>9.0242285277777778</c:v>
                </c:pt>
                <c:pt idx="5471">
                  <c:v>9.024233944444445</c:v>
                </c:pt>
                <c:pt idx="5472">
                  <c:v>9.0242393611111105</c:v>
                </c:pt>
                <c:pt idx="5473">
                  <c:v>9.0242447777777777</c:v>
                </c:pt>
                <c:pt idx="5474">
                  <c:v>9.0242507500000002</c:v>
                </c:pt>
                <c:pt idx="5475">
                  <c:v>9.0242561944444439</c:v>
                </c:pt>
                <c:pt idx="5476">
                  <c:v>9.0242616111111111</c:v>
                </c:pt>
                <c:pt idx="5477">
                  <c:v>9.0242670277777783</c:v>
                </c:pt>
                <c:pt idx="5478">
                  <c:v>9.0242729999999991</c:v>
                </c:pt>
                <c:pt idx="5479">
                  <c:v>9.0242784166666663</c:v>
                </c:pt>
                <c:pt idx="5480">
                  <c:v>9.0242838611111118</c:v>
                </c:pt>
                <c:pt idx="5481">
                  <c:v>9.0242892777777772</c:v>
                </c:pt>
                <c:pt idx="5482">
                  <c:v>9.0242952499999998</c:v>
                </c:pt>
                <c:pt idx="5483">
                  <c:v>9.024300666666667</c:v>
                </c:pt>
                <c:pt idx="5484">
                  <c:v>9.0243061111111107</c:v>
                </c:pt>
                <c:pt idx="5485">
                  <c:v>9.0243115277777779</c:v>
                </c:pt>
                <c:pt idx="5486">
                  <c:v>9.0243175000000004</c:v>
                </c:pt>
                <c:pt idx="5487">
                  <c:v>9.0243229166666659</c:v>
                </c:pt>
                <c:pt idx="5488">
                  <c:v>9.0243283333333331</c:v>
                </c:pt>
                <c:pt idx="5489">
                  <c:v>9.0243337777777786</c:v>
                </c:pt>
                <c:pt idx="5490">
                  <c:v>9.024339194444444</c:v>
                </c:pt>
                <c:pt idx="5491">
                  <c:v>9.0243451666666665</c:v>
                </c:pt>
                <c:pt idx="5492">
                  <c:v>9.0243505833333337</c:v>
                </c:pt>
                <c:pt idx="5493">
                  <c:v>9.0243559999999992</c:v>
                </c:pt>
                <c:pt idx="5494">
                  <c:v>9.0243614444444447</c:v>
                </c:pt>
                <c:pt idx="5495">
                  <c:v>9.0243674166666654</c:v>
                </c:pt>
                <c:pt idx="5496">
                  <c:v>9.0243728333333326</c:v>
                </c:pt>
                <c:pt idx="5497">
                  <c:v>9.0243782499999998</c:v>
                </c:pt>
                <c:pt idx="5498">
                  <c:v>9.024383666666667</c:v>
                </c:pt>
                <c:pt idx="5499">
                  <c:v>9.0243896388888896</c:v>
                </c:pt>
                <c:pt idx="5500">
                  <c:v>9.0243950833333333</c:v>
                </c:pt>
                <c:pt idx="5501">
                  <c:v>9.0244004999999987</c:v>
                </c:pt>
                <c:pt idx="5502">
                  <c:v>9.0244059166666659</c:v>
                </c:pt>
                <c:pt idx="5503">
                  <c:v>9.0244118888888885</c:v>
                </c:pt>
                <c:pt idx="5504">
                  <c:v>9.0244173055555557</c:v>
                </c:pt>
                <c:pt idx="5505">
                  <c:v>9.0244227500000012</c:v>
                </c:pt>
                <c:pt idx="5506">
                  <c:v>9.0244281666666666</c:v>
                </c:pt>
                <c:pt idx="5507">
                  <c:v>9.0244341388888891</c:v>
                </c:pt>
                <c:pt idx="5508">
                  <c:v>9.0244395555555563</c:v>
                </c:pt>
                <c:pt idx="5509">
                  <c:v>9.0244450000000001</c:v>
                </c:pt>
                <c:pt idx="5510">
                  <c:v>9.0244504166666673</c:v>
                </c:pt>
                <c:pt idx="5511">
                  <c:v>9.0244563888888898</c:v>
                </c:pt>
                <c:pt idx="5512">
                  <c:v>9.0244618055555552</c:v>
                </c:pt>
                <c:pt idx="5513">
                  <c:v>9.0244672222222224</c:v>
                </c:pt>
                <c:pt idx="5514">
                  <c:v>9.0244726666666679</c:v>
                </c:pt>
                <c:pt idx="5515">
                  <c:v>9.0244780833333333</c:v>
                </c:pt>
                <c:pt idx="5516">
                  <c:v>9.0244840555555559</c:v>
                </c:pt>
                <c:pt idx="5517">
                  <c:v>9.0244894722222231</c:v>
                </c:pt>
                <c:pt idx="5518">
                  <c:v>9.0244948888888885</c:v>
                </c:pt>
                <c:pt idx="5519">
                  <c:v>9.024500333333334</c:v>
                </c:pt>
                <c:pt idx="5520">
                  <c:v>9.0245063055555548</c:v>
                </c:pt>
                <c:pt idx="5521">
                  <c:v>9.024511722222222</c:v>
                </c:pt>
                <c:pt idx="5522">
                  <c:v>9.0245171388888892</c:v>
                </c:pt>
                <c:pt idx="5523">
                  <c:v>9.0245225555555564</c:v>
                </c:pt>
                <c:pt idx="5524">
                  <c:v>9.0245285277777771</c:v>
                </c:pt>
                <c:pt idx="5525">
                  <c:v>9.0245339722222226</c:v>
                </c:pt>
                <c:pt idx="5526">
                  <c:v>9.0245393888888881</c:v>
                </c:pt>
                <c:pt idx="5527">
                  <c:v>9.0245448055555553</c:v>
                </c:pt>
                <c:pt idx="5528">
                  <c:v>9.0245507777777778</c:v>
                </c:pt>
                <c:pt idx="5529">
                  <c:v>9.024556194444445</c:v>
                </c:pt>
                <c:pt idx="5530">
                  <c:v>9.0245616388888887</c:v>
                </c:pt>
                <c:pt idx="5531">
                  <c:v>9.0245670555555559</c:v>
                </c:pt>
                <c:pt idx="5532">
                  <c:v>9.0245730277777767</c:v>
                </c:pt>
                <c:pt idx="5533">
                  <c:v>9.0245784444444439</c:v>
                </c:pt>
                <c:pt idx="5534">
                  <c:v>9.0245838888888894</c:v>
                </c:pt>
                <c:pt idx="5535">
                  <c:v>9.0245893055555548</c:v>
                </c:pt>
                <c:pt idx="5536">
                  <c:v>9.0245952777777774</c:v>
                </c:pt>
                <c:pt idx="5537">
                  <c:v>9.0246006944444446</c:v>
                </c:pt>
                <c:pt idx="5538">
                  <c:v>9.02460611111111</c:v>
                </c:pt>
                <c:pt idx="5539">
                  <c:v>9.0246115555555555</c:v>
                </c:pt>
                <c:pt idx="5540">
                  <c:v>9.0246169722222227</c:v>
                </c:pt>
                <c:pt idx="5541">
                  <c:v>9.0246229444444435</c:v>
                </c:pt>
                <c:pt idx="5542">
                  <c:v>9.0246283611111107</c:v>
                </c:pt>
                <c:pt idx="5543">
                  <c:v>9.0246337777777779</c:v>
                </c:pt>
                <c:pt idx="5544">
                  <c:v>9.0246392222222216</c:v>
                </c:pt>
                <c:pt idx="5545">
                  <c:v>9.0246451944444441</c:v>
                </c:pt>
                <c:pt idx="5546">
                  <c:v>9.0246506111111113</c:v>
                </c:pt>
                <c:pt idx="5547">
                  <c:v>9.0246560277777768</c:v>
                </c:pt>
                <c:pt idx="5548">
                  <c:v>9.024661444444444</c:v>
                </c:pt>
                <c:pt idx="5549">
                  <c:v>9.0246674166666665</c:v>
                </c:pt>
                <c:pt idx="5550">
                  <c:v>9.0246728611111102</c:v>
                </c:pt>
                <c:pt idx="5551">
                  <c:v>9.0246782777777774</c:v>
                </c:pt>
                <c:pt idx="5552">
                  <c:v>9.0246836944444446</c:v>
                </c:pt>
                <c:pt idx="5553">
                  <c:v>9.0246896666666672</c:v>
                </c:pt>
                <c:pt idx="5554">
                  <c:v>9.0246950833333344</c:v>
                </c:pt>
                <c:pt idx="5555">
                  <c:v>9.0247005277777781</c:v>
                </c:pt>
                <c:pt idx="5556">
                  <c:v>9.0247059444444435</c:v>
                </c:pt>
                <c:pt idx="5557">
                  <c:v>9.0247119166666661</c:v>
                </c:pt>
                <c:pt idx="5558">
                  <c:v>9.0247173333333333</c:v>
                </c:pt>
                <c:pt idx="5559">
                  <c:v>9.0247227777777788</c:v>
                </c:pt>
                <c:pt idx="5560">
                  <c:v>9.0247281944444442</c:v>
                </c:pt>
                <c:pt idx="5561">
                  <c:v>9.0247341666666667</c:v>
                </c:pt>
                <c:pt idx="5562">
                  <c:v>9.0247395833333339</c:v>
                </c:pt>
                <c:pt idx="5563">
                  <c:v>9.0247449999999994</c:v>
                </c:pt>
                <c:pt idx="5564">
                  <c:v>9.0247504444444449</c:v>
                </c:pt>
                <c:pt idx="5565">
                  <c:v>9.0247558611111121</c:v>
                </c:pt>
                <c:pt idx="5566">
                  <c:v>9.0247618333333328</c:v>
                </c:pt>
                <c:pt idx="5567">
                  <c:v>9.02476725</c:v>
                </c:pt>
                <c:pt idx="5568">
                  <c:v>9.0247726666666672</c:v>
                </c:pt>
                <c:pt idx="5569">
                  <c:v>9.0247781111111109</c:v>
                </c:pt>
                <c:pt idx="5570">
                  <c:v>9.0247840833333335</c:v>
                </c:pt>
                <c:pt idx="5571">
                  <c:v>9.0247895000000007</c:v>
                </c:pt>
                <c:pt idx="5572">
                  <c:v>9.0247949166666661</c:v>
                </c:pt>
                <c:pt idx="5573">
                  <c:v>9.0248003333333333</c:v>
                </c:pt>
                <c:pt idx="5574">
                  <c:v>9.0248063055555559</c:v>
                </c:pt>
                <c:pt idx="5575">
                  <c:v>9.0248117499999996</c:v>
                </c:pt>
                <c:pt idx="5576">
                  <c:v>9.0248171666666668</c:v>
                </c:pt>
                <c:pt idx="5577">
                  <c:v>9.024822583333334</c:v>
                </c:pt>
                <c:pt idx="5578">
                  <c:v>9.0248285555555547</c:v>
                </c:pt>
                <c:pt idx="5579">
                  <c:v>9.0248339722222219</c:v>
                </c:pt>
                <c:pt idx="5580">
                  <c:v>9.0248394166666674</c:v>
                </c:pt>
                <c:pt idx="5581">
                  <c:v>9.0248448333333329</c:v>
                </c:pt>
                <c:pt idx="5582">
                  <c:v>9.0248508055555554</c:v>
                </c:pt>
                <c:pt idx="5583">
                  <c:v>9.0248562222222226</c:v>
                </c:pt>
                <c:pt idx="5584">
                  <c:v>9.0248616666666663</c:v>
                </c:pt>
                <c:pt idx="5585">
                  <c:v>9.0248670833333335</c:v>
                </c:pt>
                <c:pt idx="5586">
                  <c:v>9.0248730555555561</c:v>
                </c:pt>
                <c:pt idx="5587">
                  <c:v>9.0248784722222215</c:v>
                </c:pt>
                <c:pt idx="5588">
                  <c:v>9.0248838888888887</c:v>
                </c:pt>
                <c:pt idx="5589">
                  <c:v>9.0248893333333342</c:v>
                </c:pt>
                <c:pt idx="5590">
                  <c:v>9.0248947499999996</c:v>
                </c:pt>
                <c:pt idx="5591">
                  <c:v>9.0249007222222222</c:v>
                </c:pt>
                <c:pt idx="5592">
                  <c:v>9.0249061388888894</c:v>
                </c:pt>
                <c:pt idx="5593">
                  <c:v>9.0249115555555548</c:v>
                </c:pt>
                <c:pt idx="5594">
                  <c:v>9.0249170000000003</c:v>
                </c:pt>
                <c:pt idx="5595">
                  <c:v>9.0249229722222211</c:v>
                </c:pt>
                <c:pt idx="5596">
                  <c:v>9.0249283888888883</c:v>
                </c:pt>
                <c:pt idx="5597">
                  <c:v>9.0249338055555555</c:v>
                </c:pt>
                <c:pt idx="5598">
                  <c:v>9.0249392222222227</c:v>
                </c:pt>
                <c:pt idx="5599">
                  <c:v>9.0249451944444452</c:v>
                </c:pt>
                <c:pt idx="5600">
                  <c:v>9.0249506388888889</c:v>
                </c:pt>
                <c:pt idx="5601">
                  <c:v>9.0249560555555544</c:v>
                </c:pt>
                <c:pt idx="5602">
                  <c:v>9.0249614722222216</c:v>
                </c:pt>
                <c:pt idx="5603">
                  <c:v>9.0249674444444441</c:v>
                </c:pt>
                <c:pt idx="5604">
                  <c:v>9.0249728611111113</c:v>
                </c:pt>
                <c:pt idx="5605">
                  <c:v>9.024978305555555</c:v>
                </c:pt>
                <c:pt idx="5606">
                  <c:v>9.0249837222222222</c:v>
                </c:pt>
                <c:pt idx="5607">
                  <c:v>9.0249896944444448</c:v>
                </c:pt>
                <c:pt idx="5608">
                  <c:v>9.024995111111112</c:v>
                </c:pt>
                <c:pt idx="5609">
                  <c:v>9.0250005555555557</c:v>
                </c:pt>
                <c:pt idx="5610">
                  <c:v>9.0250059722222211</c:v>
                </c:pt>
                <c:pt idx="5611">
                  <c:v>9.0250119444444454</c:v>
                </c:pt>
                <c:pt idx="5612">
                  <c:v>9.0250173611111109</c:v>
                </c:pt>
                <c:pt idx="5613">
                  <c:v>9.0250227777777781</c:v>
                </c:pt>
                <c:pt idx="5614">
                  <c:v>9.0250282222222236</c:v>
                </c:pt>
                <c:pt idx="5615">
                  <c:v>9.025033638888889</c:v>
                </c:pt>
                <c:pt idx="5616">
                  <c:v>9.0250396111111115</c:v>
                </c:pt>
                <c:pt idx="5617">
                  <c:v>9.0250450277777787</c:v>
                </c:pt>
                <c:pt idx="5618">
                  <c:v>9.0250504444444442</c:v>
                </c:pt>
                <c:pt idx="5619">
                  <c:v>9.0250558888888879</c:v>
                </c:pt>
                <c:pt idx="5620">
                  <c:v>9.0250618611111104</c:v>
                </c:pt>
                <c:pt idx="5621">
                  <c:v>9.0250672777777776</c:v>
                </c:pt>
                <c:pt idx="5622">
                  <c:v>9.0250726944444448</c:v>
                </c:pt>
                <c:pt idx="5623">
                  <c:v>9.025078111111112</c:v>
                </c:pt>
                <c:pt idx="5624">
                  <c:v>9.0250840833333328</c:v>
                </c:pt>
                <c:pt idx="5625">
                  <c:v>9.0250895277777783</c:v>
                </c:pt>
                <c:pt idx="5626">
                  <c:v>9.0250949444444437</c:v>
                </c:pt>
                <c:pt idx="5627">
                  <c:v>9.0251003611111109</c:v>
                </c:pt>
                <c:pt idx="5628">
                  <c:v>9.0251063333333335</c:v>
                </c:pt>
                <c:pt idx="5629">
                  <c:v>9.0251117500000007</c:v>
                </c:pt>
                <c:pt idx="5630">
                  <c:v>9.0251171944444444</c:v>
                </c:pt>
                <c:pt idx="5631">
                  <c:v>9.0251226111111116</c:v>
                </c:pt>
                <c:pt idx="5632">
                  <c:v>9.0251285833333323</c:v>
                </c:pt>
                <c:pt idx="5633">
                  <c:v>9.0251339999999995</c:v>
                </c:pt>
                <c:pt idx="5634">
                  <c:v>9.025139444444445</c:v>
                </c:pt>
                <c:pt idx="5635">
                  <c:v>9.0251448611111105</c:v>
                </c:pt>
                <c:pt idx="5636">
                  <c:v>9.025150833333333</c:v>
                </c:pt>
                <c:pt idx="5637">
                  <c:v>9.0251562500000002</c:v>
                </c:pt>
                <c:pt idx="5638">
                  <c:v>9.0251616666666656</c:v>
                </c:pt>
                <c:pt idx="5639">
                  <c:v>9.0251671111111111</c:v>
                </c:pt>
                <c:pt idx="5640">
                  <c:v>9.0251725277777783</c:v>
                </c:pt>
                <c:pt idx="5641">
                  <c:v>9.0251784999999991</c:v>
                </c:pt>
                <c:pt idx="5642">
                  <c:v>9.0251839166666663</c:v>
                </c:pt>
                <c:pt idx="5643">
                  <c:v>9.0251893333333335</c:v>
                </c:pt>
                <c:pt idx="5644">
                  <c:v>9.0251947777777772</c:v>
                </c:pt>
                <c:pt idx="5645">
                  <c:v>9.0252007499999998</c:v>
                </c:pt>
                <c:pt idx="5646">
                  <c:v>9.025206166666667</c:v>
                </c:pt>
                <c:pt idx="5647">
                  <c:v>9.0252115833333324</c:v>
                </c:pt>
                <c:pt idx="5648">
                  <c:v>9.0252169999999996</c:v>
                </c:pt>
                <c:pt idx="5649">
                  <c:v>9.0252229722222221</c:v>
                </c:pt>
                <c:pt idx="5650">
                  <c:v>9.0252284166666659</c:v>
                </c:pt>
                <c:pt idx="5651">
                  <c:v>9.0252338333333331</c:v>
                </c:pt>
                <c:pt idx="5652">
                  <c:v>9.0252392500000003</c:v>
                </c:pt>
                <c:pt idx="5653">
                  <c:v>9.0252452222222228</c:v>
                </c:pt>
                <c:pt idx="5654">
                  <c:v>9.02525063888889</c:v>
                </c:pt>
                <c:pt idx="5655">
                  <c:v>9.0252560833333337</c:v>
                </c:pt>
                <c:pt idx="5656">
                  <c:v>9.0252614999999992</c:v>
                </c:pt>
                <c:pt idx="5657">
                  <c:v>9.0252674722222217</c:v>
                </c:pt>
                <c:pt idx="5658">
                  <c:v>9.0252728888888889</c:v>
                </c:pt>
                <c:pt idx="5659">
                  <c:v>9.0252783333333326</c:v>
                </c:pt>
                <c:pt idx="5660">
                  <c:v>9.0252837499999998</c:v>
                </c:pt>
                <c:pt idx="5661">
                  <c:v>9.0252897222222224</c:v>
                </c:pt>
                <c:pt idx="5662">
                  <c:v>9.0252951388888896</c:v>
                </c:pt>
                <c:pt idx="5663">
                  <c:v>9.025300555555555</c:v>
                </c:pt>
                <c:pt idx="5664">
                  <c:v>9.0253060000000005</c:v>
                </c:pt>
                <c:pt idx="5665">
                  <c:v>9.0253114166666659</c:v>
                </c:pt>
                <c:pt idx="5666">
                  <c:v>9.0253173888888885</c:v>
                </c:pt>
                <c:pt idx="5667">
                  <c:v>9.0253228055555557</c:v>
                </c:pt>
                <c:pt idx="5668">
                  <c:v>9.0253282222222229</c:v>
                </c:pt>
                <c:pt idx="5669">
                  <c:v>9.0253336666666666</c:v>
                </c:pt>
                <c:pt idx="5670">
                  <c:v>9.0253396388888891</c:v>
                </c:pt>
                <c:pt idx="5671">
                  <c:v>9.0253450555555563</c:v>
                </c:pt>
                <c:pt idx="5672">
                  <c:v>9.0253504722222218</c:v>
                </c:pt>
                <c:pt idx="5673">
                  <c:v>9.025355888888889</c:v>
                </c:pt>
                <c:pt idx="5674">
                  <c:v>9.0253618611111115</c:v>
                </c:pt>
                <c:pt idx="5675">
                  <c:v>9.0253673055555552</c:v>
                </c:pt>
                <c:pt idx="5676">
                  <c:v>9.0253727222222224</c:v>
                </c:pt>
                <c:pt idx="5677">
                  <c:v>9.0253781388888896</c:v>
                </c:pt>
                <c:pt idx="5678">
                  <c:v>9.0253841111111104</c:v>
                </c:pt>
                <c:pt idx="5679">
                  <c:v>9.0253895277777776</c:v>
                </c:pt>
                <c:pt idx="5680">
                  <c:v>9.0253949722222231</c:v>
                </c:pt>
                <c:pt idx="5681">
                  <c:v>9.0254003888888885</c:v>
                </c:pt>
                <c:pt idx="5682">
                  <c:v>9.0254063611111111</c:v>
                </c:pt>
                <c:pt idx="5683">
                  <c:v>9.0254117777777783</c:v>
                </c:pt>
                <c:pt idx="5684">
                  <c:v>9.025417222222222</c:v>
                </c:pt>
                <c:pt idx="5685">
                  <c:v>9.0254226388888892</c:v>
                </c:pt>
                <c:pt idx="5686">
                  <c:v>9.0254286111111117</c:v>
                </c:pt>
                <c:pt idx="5687">
                  <c:v>9.0254340277777771</c:v>
                </c:pt>
                <c:pt idx="5688">
                  <c:v>9.0254394444444443</c:v>
                </c:pt>
                <c:pt idx="5689">
                  <c:v>9.0254448888888898</c:v>
                </c:pt>
                <c:pt idx="5690">
                  <c:v>9.0254503055555553</c:v>
                </c:pt>
                <c:pt idx="5691">
                  <c:v>9.0254562777777778</c:v>
                </c:pt>
                <c:pt idx="5692">
                  <c:v>9.025461694444445</c:v>
                </c:pt>
                <c:pt idx="5693">
                  <c:v>9.0254671111111104</c:v>
                </c:pt>
                <c:pt idx="5694">
                  <c:v>9.0254725555555559</c:v>
                </c:pt>
                <c:pt idx="5695">
                  <c:v>9.0254785277777767</c:v>
                </c:pt>
                <c:pt idx="5696">
                  <c:v>9.0254839444444439</c:v>
                </c:pt>
                <c:pt idx="5697">
                  <c:v>9.0254893611111111</c:v>
                </c:pt>
                <c:pt idx="5698">
                  <c:v>9.0254947777777783</c:v>
                </c:pt>
                <c:pt idx="5699">
                  <c:v>9.0255007500000008</c:v>
                </c:pt>
                <c:pt idx="5700">
                  <c:v>9.0255061944444446</c:v>
                </c:pt>
                <c:pt idx="5701">
                  <c:v>9.02551161111111</c:v>
                </c:pt>
                <c:pt idx="5702">
                  <c:v>9.0255170277777772</c:v>
                </c:pt>
                <c:pt idx="5703">
                  <c:v>9.0255229999999997</c:v>
                </c:pt>
                <c:pt idx="5704">
                  <c:v>9.0255284166666669</c:v>
                </c:pt>
                <c:pt idx="5705">
                  <c:v>9.0255338611111107</c:v>
                </c:pt>
                <c:pt idx="5706">
                  <c:v>9.0255392777777779</c:v>
                </c:pt>
                <c:pt idx="5707">
                  <c:v>9.0255452500000004</c:v>
                </c:pt>
                <c:pt idx="5708">
                  <c:v>9.0255506666666676</c:v>
                </c:pt>
                <c:pt idx="5709">
                  <c:v>9.0255561111111113</c:v>
                </c:pt>
                <c:pt idx="5710">
                  <c:v>9.0255615277777768</c:v>
                </c:pt>
                <c:pt idx="5711">
                  <c:v>9.0255675000000011</c:v>
                </c:pt>
                <c:pt idx="5712">
                  <c:v>9.0255729166666665</c:v>
                </c:pt>
                <c:pt idx="5713">
                  <c:v>9.0255783333333337</c:v>
                </c:pt>
                <c:pt idx="5714">
                  <c:v>9.0255837777777774</c:v>
                </c:pt>
                <c:pt idx="5715">
                  <c:v>9.0255891944444446</c:v>
                </c:pt>
                <c:pt idx="5716">
                  <c:v>9.0255951666666672</c:v>
                </c:pt>
                <c:pt idx="5717">
                  <c:v>9.0256005833333344</c:v>
                </c:pt>
                <c:pt idx="5718">
                  <c:v>9.0256059999999998</c:v>
                </c:pt>
                <c:pt idx="5719">
                  <c:v>9.0256114444444435</c:v>
                </c:pt>
                <c:pt idx="5720">
                  <c:v>9.0256174166666661</c:v>
                </c:pt>
                <c:pt idx="5721">
                  <c:v>9.0256228333333333</c:v>
                </c:pt>
                <c:pt idx="5722">
                  <c:v>9.0256282500000005</c:v>
                </c:pt>
                <c:pt idx="5723">
                  <c:v>9.0256336666666677</c:v>
                </c:pt>
                <c:pt idx="5724">
                  <c:v>9.0256396388888884</c:v>
                </c:pt>
                <c:pt idx="5725">
                  <c:v>9.0256450833333339</c:v>
                </c:pt>
                <c:pt idx="5726">
                  <c:v>9.0256504999999994</c:v>
                </c:pt>
                <c:pt idx="5727">
                  <c:v>9.0256559166666666</c:v>
                </c:pt>
                <c:pt idx="5728">
                  <c:v>9.0256618888888891</c:v>
                </c:pt>
                <c:pt idx="5729">
                  <c:v>9.0256673055555563</c:v>
                </c:pt>
                <c:pt idx="5730">
                  <c:v>9.02567275</c:v>
                </c:pt>
                <c:pt idx="5731">
                  <c:v>9.0256781666666672</c:v>
                </c:pt>
                <c:pt idx="5732">
                  <c:v>9.025684138888888</c:v>
                </c:pt>
                <c:pt idx="5733">
                  <c:v>9.0256895555555552</c:v>
                </c:pt>
                <c:pt idx="5734">
                  <c:v>9.0256950000000007</c:v>
                </c:pt>
                <c:pt idx="5735">
                  <c:v>9.0257004166666661</c:v>
                </c:pt>
                <c:pt idx="5736">
                  <c:v>9.0257063888888887</c:v>
                </c:pt>
                <c:pt idx="5737">
                  <c:v>9.0257118055555559</c:v>
                </c:pt>
                <c:pt idx="5738">
                  <c:v>9.0257172222222213</c:v>
                </c:pt>
                <c:pt idx="5739">
                  <c:v>9.0257226666666668</c:v>
                </c:pt>
                <c:pt idx="5740">
                  <c:v>9.025728083333334</c:v>
                </c:pt>
                <c:pt idx="5741">
                  <c:v>9.0257340555555547</c:v>
                </c:pt>
                <c:pt idx="5742">
                  <c:v>9.0257394722222219</c:v>
                </c:pt>
                <c:pt idx="5743">
                  <c:v>9.0257448888888892</c:v>
                </c:pt>
                <c:pt idx="5744">
                  <c:v>9.0257503333333329</c:v>
                </c:pt>
                <c:pt idx="5745">
                  <c:v>9.0257563055555554</c:v>
                </c:pt>
                <c:pt idx="5746">
                  <c:v>9.0257617222222226</c:v>
                </c:pt>
                <c:pt idx="5747">
                  <c:v>9.025767138888888</c:v>
                </c:pt>
                <c:pt idx="5748">
                  <c:v>9.0257725555555552</c:v>
                </c:pt>
                <c:pt idx="5749">
                  <c:v>9.0257785277777778</c:v>
                </c:pt>
                <c:pt idx="5750">
                  <c:v>9.0257839722222215</c:v>
                </c:pt>
                <c:pt idx="5751">
                  <c:v>9.0257893888888887</c:v>
                </c:pt>
                <c:pt idx="5752">
                  <c:v>9.0257948055555559</c:v>
                </c:pt>
                <c:pt idx="5753">
                  <c:v>9.0258007777777784</c:v>
                </c:pt>
                <c:pt idx="5754">
                  <c:v>9.0258061944444457</c:v>
                </c:pt>
                <c:pt idx="5755">
                  <c:v>9.0258116388888894</c:v>
                </c:pt>
                <c:pt idx="5756">
                  <c:v>9.0258170555555548</c:v>
                </c:pt>
                <c:pt idx="5757">
                  <c:v>9.0258230277777773</c:v>
                </c:pt>
                <c:pt idx="5758">
                  <c:v>9.0258284444444445</c:v>
                </c:pt>
                <c:pt idx="5759">
                  <c:v>9.0258338888888883</c:v>
                </c:pt>
                <c:pt idx="5760">
                  <c:v>9.0258393055555555</c:v>
                </c:pt>
                <c:pt idx="5761">
                  <c:v>9.025845277777778</c:v>
                </c:pt>
                <c:pt idx="5762">
                  <c:v>9.0258506944444452</c:v>
                </c:pt>
                <c:pt idx="5763">
                  <c:v>9.0258561111111106</c:v>
                </c:pt>
                <c:pt idx="5764">
                  <c:v>9.0258561111111106</c:v>
                </c:pt>
                <c:pt idx="5765">
                  <c:v>9.025856666666666</c:v>
                </c:pt>
                <c:pt idx="5766">
                  <c:v>9.0258571944444448</c:v>
                </c:pt>
                <c:pt idx="5767">
                  <c:v>9.0341905277777776</c:v>
                </c:pt>
                <c:pt idx="5768">
                  <c:v>9.0425238611111105</c:v>
                </c:pt>
                <c:pt idx="5769">
                  <c:v>9.0508571944444434</c:v>
                </c:pt>
                <c:pt idx="5770">
                  <c:v>9.059190527777778</c:v>
                </c:pt>
                <c:pt idx="5771">
                  <c:v>9.0675238611111109</c:v>
                </c:pt>
                <c:pt idx="5772">
                  <c:v>9.0758571944444437</c:v>
                </c:pt>
                <c:pt idx="5773">
                  <c:v>9.0841905277777766</c:v>
                </c:pt>
                <c:pt idx="5774">
                  <c:v>9.0925238611111112</c:v>
                </c:pt>
                <c:pt idx="5775">
                  <c:v>9.1008571944444441</c:v>
                </c:pt>
                <c:pt idx="5776">
                  <c:v>9.1091905277777769</c:v>
                </c:pt>
                <c:pt idx="5777">
                  <c:v>9.1175238611111098</c:v>
                </c:pt>
                <c:pt idx="5778">
                  <c:v>9.1258571944444444</c:v>
                </c:pt>
                <c:pt idx="5779">
                  <c:v>9.1341905277777773</c:v>
                </c:pt>
                <c:pt idx="5780">
                  <c:v>9.1425238611111102</c:v>
                </c:pt>
                <c:pt idx="5781">
                  <c:v>9.1508571944444448</c:v>
                </c:pt>
                <c:pt idx="5782">
                  <c:v>9.1591905277777776</c:v>
                </c:pt>
                <c:pt idx="5783">
                  <c:v>9.1675238611111105</c:v>
                </c:pt>
                <c:pt idx="5784">
                  <c:v>9.1758571944444434</c:v>
                </c:pt>
                <c:pt idx="5785">
                  <c:v>9.184190527777778</c:v>
                </c:pt>
                <c:pt idx="5786">
                  <c:v>9.1925238611111109</c:v>
                </c:pt>
                <c:pt idx="5787">
                  <c:v>9.2008571944444437</c:v>
                </c:pt>
                <c:pt idx="5788">
                  <c:v>9.2091905277777766</c:v>
                </c:pt>
                <c:pt idx="5789">
                  <c:v>9.2175238611111112</c:v>
                </c:pt>
                <c:pt idx="5790">
                  <c:v>9.2258571944444441</c:v>
                </c:pt>
                <c:pt idx="5791">
                  <c:v>9.2341905277777769</c:v>
                </c:pt>
                <c:pt idx="5792">
                  <c:v>9.2425238611111098</c:v>
                </c:pt>
                <c:pt idx="5793">
                  <c:v>9.2508571944444444</c:v>
                </c:pt>
                <c:pt idx="5794">
                  <c:v>9.2591905277777773</c:v>
                </c:pt>
                <c:pt idx="5795">
                  <c:v>9.2675238611111102</c:v>
                </c:pt>
                <c:pt idx="5796">
                  <c:v>9.2758571944444448</c:v>
                </c:pt>
                <c:pt idx="5797">
                  <c:v>9.2841905277777776</c:v>
                </c:pt>
                <c:pt idx="5798">
                  <c:v>9.2925238611111105</c:v>
                </c:pt>
                <c:pt idx="5799">
                  <c:v>9.3008571944444434</c:v>
                </c:pt>
                <c:pt idx="5800">
                  <c:v>9.309190527777778</c:v>
                </c:pt>
                <c:pt idx="5801">
                  <c:v>9.3175238611111109</c:v>
                </c:pt>
                <c:pt idx="5802">
                  <c:v>9.3258571944444437</c:v>
                </c:pt>
                <c:pt idx="5803">
                  <c:v>9.3341905277777766</c:v>
                </c:pt>
                <c:pt idx="5804">
                  <c:v>9.3425238611111112</c:v>
                </c:pt>
                <c:pt idx="5805">
                  <c:v>9.3508571944444441</c:v>
                </c:pt>
                <c:pt idx="5806">
                  <c:v>9.3591905277777769</c:v>
                </c:pt>
                <c:pt idx="5807">
                  <c:v>9.3675238611111098</c:v>
                </c:pt>
                <c:pt idx="5808">
                  <c:v>9.3758571944444444</c:v>
                </c:pt>
                <c:pt idx="5809">
                  <c:v>9.3841905277777773</c:v>
                </c:pt>
                <c:pt idx="5810">
                  <c:v>9.3925238611111102</c:v>
                </c:pt>
                <c:pt idx="5811">
                  <c:v>9.4008571944444448</c:v>
                </c:pt>
                <c:pt idx="5812">
                  <c:v>9.4091905277777776</c:v>
                </c:pt>
                <c:pt idx="5813">
                  <c:v>9.4175238611111105</c:v>
                </c:pt>
                <c:pt idx="5814">
                  <c:v>9.4258571944444434</c:v>
                </c:pt>
                <c:pt idx="5815">
                  <c:v>9.434190527777778</c:v>
                </c:pt>
                <c:pt idx="5816">
                  <c:v>9.4425238611111109</c:v>
                </c:pt>
                <c:pt idx="5817">
                  <c:v>9.4508571944444437</c:v>
                </c:pt>
                <c:pt idx="5818">
                  <c:v>9.4591905277777766</c:v>
                </c:pt>
                <c:pt idx="5819">
                  <c:v>9.4675238611111112</c:v>
                </c:pt>
                <c:pt idx="5820">
                  <c:v>9.4758571944444441</c:v>
                </c:pt>
                <c:pt idx="5821">
                  <c:v>9.4841905277777769</c:v>
                </c:pt>
                <c:pt idx="5822">
                  <c:v>9.4925238611111098</c:v>
                </c:pt>
                <c:pt idx="5823">
                  <c:v>9.5008571944444444</c:v>
                </c:pt>
                <c:pt idx="5824">
                  <c:v>9.5091905277777773</c:v>
                </c:pt>
                <c:pt idx="5825">
                  <c:v>9.5175238611111102</c:v>
                </c:pt>
                <c:pt idx="5826">
                  <c:v>9.5258571944444448</c:v>
                </c:pt>
                <c:pt idx="5827">
                  <c:v>9.5341905277777776</c:v>
                </c:pt>
                <c:pt idx="5828">
                  <c:v>9.5425238611111105</c:v>
                </c:pt>
                <c:pt idx="5829">
                  <c:v>9.5508571944444434</c:v>
                </c:pt>
                <c:pt idx="5830">
                  <c:v>9.559190527777778</c:v>
                </c:pt>
                <c:pt idx="5831">
                  <c:v>9.5675238611111109</c:v>
                </c:pt>
                <c:pt idx="5832">
                  <c:v>9.5758571944444437</c:v>
                </c:pt>
                <c:pt idx="5833">
                  <c:v>9.5841905277777766</c:v>
                </c:pt>
                <c:pt idx="5834">
                  <c:v>9.5925238611111112</c:v>
                </c:pt>
                <c:pt idx="5835">
                  <c:v>9.6008571944444441</c:v>
                </c:pt>
                <c:pt idx="5836">
                  <c:v>9.6091905277777769</c:v>
                </c:pt>
                <c:pt idx="5837">
                  <c:v>9.6175238611111098</c:v>
                </c:pt>
                <c:pt idx="5838">
                  <c:v>9.6258571944444444</c:v>
                </c:pt>
                <c:pt idx="5839">
                  <c:v>9.6341905277777773</c:v>
                </c:pt>
                <c:pt idx="5840">
                  <c:v>9.6425238611111102</c:v>
                </c:pt>
                <c:pt idx="5841">
                  <c:v>9.6508571944444448</c:v>
                </c:pt>
                <c:pt idx="5842">
                  <c:v>9.6591905277777776</c:v>
                </c:pt>
                <c:pt idx="5843">
                  <c:v>9.6675238611111105</c:v>
                </c:pt>
                <c:pt idx="5844">
                  <c:v>9.6758571944444434</c:v>
                </c:pt>
                <c:pt idx="5845">
                  <c:v>9.684190527777778</c:v>
                </c:pt>
                <c:pt idx="5846">
                  <c:v>9.6925238611111109</c:v>
                </c:pt>
                <c:pt idx="5847">
                  <c:v>9.7008571944444437</c:v>
                </c:pt>
                <c:pt idx="5848">
                  <c:v>9.7091905277777766</c:v>
                </c:pt>
                <c:pt idx="5849">
                  <c:v>9.7175238611111112</c:v>
                </c:pt>
                <c:pt idx="5850">
                  <c:v>9.7258571944444441</c:v>
                </c:pt>
                <c:pt idx="5851">
                  <c:v>9.7341905277777769</c:v>
                </c:pt>
                <c:pt idx="5852">
                  <c:v>9.7425238611111098</c:v>
                </c:pt>
                <c:pt idx="5853">
                  <c:v>9.7508571944444444</c:v>
                </c:pt>
                <c:pt idx="5854">
                  <c:v>9.7591905277777773</c:v>
                </c:pt>
                <c:pt idx="5855">
                  <c:v>9.7675238611111102</c:v>
                </c:pt>
                <c:pt idx="5856">
                  <c:v>9.7758571944444448</c:v>
                </c:pt>
                <c:pt idx="5857">
                  <c:v>9.7841905277777776</c:v>
                </c:pt>
                <c:pt idx="5858">
                  <c:v>9.7925238611111105</c:v>
                </c:pt>
                <c:pt idx="5859">
                  <c:v>9.8008571944444434</c:v>
                </c:pt>
                <c:pt idx="5860">
                  <c:v>9.809190527777778</c:v>
                </c:pt>
                <c:pt idx="5861">
                  <c:v>9.8175238611111109</c:v>
                </c:pt>
                <c:pt idx="5862">
                  <c:v>9.8258571944444437</c:v>
                </c:pt>
                <c:pt idx="5863">
                  <c:v>9.8341905277777766</c:v>
                </c:pt>
                <c:pt idx="5864">
                  <c:v>9.8425238611111112</c:v>
                </c:pt>
                <c:pt idx="5865">
                  <c:v>9.8508571944444441</c:v>
                </c:pt>
                <c:pt idx="5866">
                  <c:v>9.8591905277777769</c:v>
                </c:pt>
                <c:pt idx="5867">
                  <c:v>9.8675238611111098</c:v>
                </c:pt>
                <c:pt idx="5868">
                  <c:v>9.8758571944444444</c:v>
                </c:pt>
                <c:pt idx="5869">
                  <c:v>9.8841905277777773</c:v>
                </c:pt>
                <c:pt idx="5870">
                  <c:v>9.8925238611111102</c:v>
                </c:pt>
                <c:pt idx="5871">
                  <c:v>9.9008571944444448</c:v>
                </c:pt>
                <c:pt idx="5872">
                  <c:v>9.9091905277777776</c:v>
                </c:pt>
                <c:pt idx="5873">
                  <c:v>9.9175238611111105</c:v>
                </c:pt>
                <c:pt idx="5874">
                  <c:v>9.9258571944444434</c:v>
                </c:pt>
                <c:pt idx="5875">
                  <c:v>9.934190527777778</c:v>
                </c:pt>
                <c:pt idx="5876">
                  <c:v>9.9425238611111109</c:v>
                </c:pt>
                <c:pt idx="5877">
                  <c:v>9.9508571944444437</c:v>
                </c:pt>
                <c:pt idx="5878">
                  <c:v>9.9591905277777766</c:v>
                </c:pt>
                <c:pt idx="5879">
                  <c:v>9.9675238611111112</c:v>
                </c:pt>
                <c:pt idx="5880">
                  <c:v>9.9758571944444441</c:v>
                </c:pt>
                <c:pt idx="5881">
                  <c:v>9.9841905277777769</c:v>
                </c:pt>
                <c:pt idx="5882">
                  <c:v>9.9925238611111098</c:v>
                </c:pt>
                <c:pt idx="5883">
                  <c:v>10.000857194444444</c:v>
                </c:pt>
                <c:pt idx="5884">
                  <c:v>10.009190527777777</c:v>
                </c:pt>
                <c:pt idx="5885">
                  <c:v>10.01752386111111</c:v>
                </c:pt>
                <c:pt idx="5886">
                  <c:v>10.025857194444445</c:v>
                </c:pt>
                <c:pt idx="5887">
                  <c:v>10.025857194444445</c:v>
                </c:pt>
                <c:pt idx="5888">
                  <c:v>10.025862638888889</c:v>
                </c:pt>
                <c:pt idx="5889">
                  <c:v>10.025868055555556</c:v>
                </c:pt>
                <c:pt idx="5890">
                  <c:v>10.025873472222223</c:v>
                </c:pt>
                <c:pt idx="5891">
                  <c:v>10.025878916666667</c:v>
                </c:pt>
                <c:pt idx="5892">
                  <c:v>10.025884333333332</c:v>
                </c:pt>
                <c:pt idx="5893">
                  <c:v>10.025889749999999</c:v>
                </c:pt>
                <c:pt idx="5894">
                  <c:v>10.025896277777779</c:v>
                </c:pt>
                <c:pt idx="5895">
                  <c:v>10.025901694444444</c:v>
                </c:pt>
                <c:pt idx="5896">
                  <c:v>10.025907111111112</c:v>
                </c:pt>
                <c:pt idx="5897">
                  <c:v>10.025912555555555</c:v>
                </c:pt>
                <c:pt idx="5898">
                  <c:v>10.025917972222222</c:v>
                </c:pt>
                <c:pt idx="5899">
                  <c:v>10.02592338888889</c:v>
                </c:pt>
                <c:pt idx="5900">
                  <c:v>10.025928833333333</c:v>
                </c:pt>
                <c:pt idx="5901">
                  <c:v>10.025934249999999</c:v>
                </c:pt>
                <c:pt idx="5902">
                  <c:v>10.02594075</c:v>
                </c:pt>
                <c:pt idx="5903">
                  <c:v>10.025946166666666</c:v>
                </c:pt>
                <c:pt idx="5904">
                  <c:v>10.025951611111111</c:v>
                </c:pt>
                <c:pt idx="5905">
                  <c:v>10.025957027777778</c:v>
                </c:pt>
                <c:pt idx="5906">
                  <c:v>10.025962444444446</c:v>
                </c:pt>
                <c:pt idx="5907">
                  <c:v>10.025967888888889</c:v>
                </c:pt>
                <c:pt idx="5908">
                  <c:v>10.025973305555556</c:v>
                </c:pt>
                <c:pt idx="5909">
                  <c:v>10.025978722222222</c:v>
                </c:pt>
                <c:pt idx="5910">
                  <c:v>10.02598525</c:v>
                </c:pt>
                <c:pt idx="5911">
                  <c:v>10.025990666666667</c:v>
                </c:pt>
                <c:pt idx="5912">
                  <c:v>10.025996083333332</c:v>
                </c:pt>
                <c:pt idx="5913">
                  <c:v>10.026001527777778</c:v>
                </c:pt>
                <c:pt idx="5914">
                  <c:v>10.026006944444445</c:v>
                </c:pt>
                <c:pt idx="5915">
                  <c:v>10.026012361111112</c:v>
                </c:pt>
                <c:pt idx="5916">
                  <c:v>10.026017805555556</c:v>
                </c:pt>
                <c:pt idx="5917">
                  <c:v>10.026023222222221</c:v>
                </c:pt>
                <c:pt idx="5918">
                  <c:v>10.026028638888889</c:v>
                </c:pt>
                <c:pt idx="5919">
                  <c:v>10.026035166666666</c:v>
                </c:pt>
                <c:pt idx="5920">
                  <c:v>10.026040583333332</c:v>
                </c:pt>
                <c:pt idx="5921">
                  <c:v>10.026045999999999</c:v>
                </c:pt>
                <c:pt idx="5922">
                  <c:v>10.026051444444445</c:v>
                </c:pt>
                <c:pt idx="5923">
                  <c:v>10.026056861111112</c:v>
                </c:pt>
                <c:pt idx="5924">
                  <c:v>10.026062277777779</c:v>
                </c:pt>
                <c:pt idx="5925">
                  <c:v>10.026067722222223</c:v>
                </c:pt>
                <c:pt idx="5926">
                  <c:v>10.026073138888888</c:v>
                </c:pt>
                <c:pt idx="5927">
                  <c:v>10.02607963888889</c:v>
                </c:pt>
                <c:pt idx="5928">
                  <c:v>10.026085055555555</c:v>
                </c:pt>
                <c:pt idx="5929">
                  <c:v>10.026090499999999</c:v>
                </c:pt>
                <c:pt idx="5930">
                  <c:v>10.026095916666666</c:v>
                </c:pt>
                <c:pt idx="5931">
                  <c:v>10.026101333333333</c:v>
                </c:pt>
                <c:pt idx="5932">
                  <c:v>10.026106777777779</c:v>
                </c:pt>
                <c:pt idx="5933">
                  <c:v>10.026112194444446</c:v>
                </c:pt>
                <c:pt idx="5934">
                  <c:v>10.026117611111111</c:v>
                </c:pt>
                <c:pt idx="5935">
                  <c:v>10.026124138888889</c:v>
                </c:pt>
                <c:pt idx="5936">
                  <c:v>10.026129555555556</c:v>
                </c:pt>
                <c:pt idx="5937">
                  <c:v>10.026134972222222</c:v>
                </c:pt>
                <c:pt idx="5938">
                  <c:v>10.026140416666665</c:v>
                </c:pt>
                <c:pt idx="5939">
                  <c:v>10.026145833333333</c:v>
                </c:pt>
                <c:pt idx="5940">
                  <c:v>10.02615125</c:v>
                </c:pt>
                <c:pt idx="5941">
                  <c:v>10.026156694444445</c:v>
                </c:pt>
                <c:pt idx="5942">
                  <c:v>10.026162111111111</c:v>
                </c:pt>
                <c:pt idx="5943">
                  <c:v>10.026167527777778</c:v>
                </c:pt>
                <c:pt idx="5944">
                  <c:v>10.026174055555556</c:v>
                </c:pt>
                <c:pt idx="5945">
                  <c:v>10.026179472222221</c:v>
                </c:pt>
                <c:pt idx="5946">
                  <c:v>10.026184888888888</c:v>
                </c:pt>
                <c:pt idx="5947">
                  <c:v>10.026190333333332</c:v>
                </c:pt>
                <c:pt idx="5948">
                  <c:v>10.026195749999999</c:v>
                </c:pt>
                <c:pt idx="5949">
                  <c:v>10.026201166666667</c:v>
                </c:pt>
                <c:pt idx="5950">
                  <c:v>10.026206611111112</c:v>
                </c:pt>
                <c:pt idx="5951">
                  <c:v>10.026212027777778</c:v>
                </c:pt>
                <c:pt idx="5952">
                  <c:v>10.026218527777779</c:v>
                </c:pt>
                <c:pt idx="5953">
                  <c:v>10.026223944444444</c:v>
                </c:pt>
                <c:pt idx="5954">
                  <c:v>10.026229388888888</c:v>
                </c:pt>
                <c:pt idx="5955">
                  <c:v>10.026234805555555</c:v>
                </c:pt>
                <c:pt idx="5956">
                  <c:v>10.026240222222222</c:v>
                </c:pt>
                <c:pt idx="5957">
                  <c:v>10.026245666666666</c:v>
                </c:pt>
                <c:pt idx="5958">
                  <c:v>10.026251083333335</c:v>
                </c:pt>
                <c:pt idx="5959">
                  <c:v>10.026256499999999</c:v>
                </c:pt>
                <c:pt idx="5960">
                  <c:v>10.026263027777778</c:v>
                </c:pt>
                <c:pt idx="5961">
                  <c:v>10.026268444444446</c:v>
                </c:pt>
                <c:pt idx="5962">
                  <c:v>10.026273861111111</c:v>
                </c:pt>
                <c:pt idx="5963">
                  <c:v>10.026279305555555</c:v>
                </c:pt>
                <c:pt idx="5964">
                  <c:v>10.026284722222222</c:v>
                </c:pt>
                <c:pt idx="5965">
                  <c:v>10.026290138888889</c:v>
                </c:pt>
                <c:pt idx="5966">
                  <c:v>10.026295583333335</c:v>
                </c:pt>
                <c:pt idx="5967">
                  <c:v>10.026300999999998</c:v>
                </c:pt>
                <c:pt idx="5968">
                  <c:v>10.026306416666666</c:v>
                </c:pt>
                <c:pt idx="5969">
                  <c:v>10.026312944444445</c:v>
                </c:pt>
                <c:pt idx="5970">
                  <c:v>10.026318361111111</c:v>
                </c:pt>
                <c:pt idx="5971">
                  <c:v>10.026323777777778</c:v>
                </c:pt>
                <c:pt idx="5972">
                  <c:v>10.026329222222222</c:v>
                </c:pt>
                <c:pt idx="5973">
                  <c:v>10.026334638888889</c:v>
                </c:pt>
                <c:pt idx="5974">
                  <c:v>10.026340055555556</c:v>
                </c:pt>
                <c:pt idx="5975">
                  <c:v>10.026345500000001</c:v>
                </c:pt>
                <c:pt idx="5976">
                  <c:v>10.026350916666665</c:v>
                </c:pt>
                <c:pt idx="5977">
                  <c:v>10.026357416666668</c:v>
                </c:pt>
                <c:pt idx="5978">
                  <c:v>10.026362833333332</c:v>
                </c:pt>
                <c:pt idx="5979">
                  <c:v>10.026368277777777</c:v>
                </c:pt>
                <c:pt idx="5980">
                  <c:v>10.026373694444445</c:v>
                </c:pt>
                <c:pt idx="5981">
                  <c:v>10.026379111111112</c:v>
                </c:pt>
                <c:pt idx="5982">
                  <c:v>10.026384555555556</c:v>
                </c:pt>
                <c:pt idx="5983">
                  <c:v>10.026389972222223</c:v>
                </c:pt>
                <c:pt idx="5984">
                  <c:v>10.026395388888888</c:v>
                </c:pt>
                <c:pt idx="5985">
                  <c:v>10.026401916666668</c:v>
                </c:pt>
                <c:pt idx="5986">
                  <c:v>10.026407333333335</c:v>
                </c:pt>
                <c:pt idx="5987">
                  <c:v>10.026412749999999</c:v>
                </c:pt>
                <c:pt idx="5988">
                  <c:v>10.026418194444444</c:v>
                </c:pt>
                <c:pt idx="5989">
                  <c:v>10.026423611111111</c:v>
                </c:pt>
                <c:pt idx="5990">
                  <c:v>10.026429027777779</c:v>
                </c:pt>
                <c:pt idx="5991">
                  <c:v>10.026434472222222</c:v>
                </c:pt>
                <c:pt idx="5992">
                  <c:v>10.026439888888888</c:v>
                </c:pt>
                <c:pt idx="5993">
                  <c:v>10.026445305555555</c:v>
                </c:pt>
                <c:pt idx="5994">
                  <c:v>10.026451833333335</c:v>
                </c:pt>
                <c:pt idx="5995">
                  <c:v>10.026457249999998</c:v>
                </c:pt>
                <c:pt idx="5996">
                  <c:v>10.026462666666667</c:v>
                </c:pt>
                <c:pt idx="5997">
                  <c:v>10.026468111111111</c:v>
                </c:pt>
                <c:pt idx="5998">
                  <c:v>10.026473527777778</c:v>
                </c:pt>
                <c:pt idx="5999">
                  <c:v>10.026478944444445</c:v>
                </c:pt>
                <c:pt idx="6000">
                  <c:v>10.026484388888889</c:v>
                </c:pt>
                <c:pt idx="6001">
                  <c:v>10.026489805555554</c:v>
                </c:pt>
                <c:pt idx="6002">
                  <c:v>10.026496305555556</c:v>
                </c:pt>
                <c:pt idx="6003">
                  <c:v>10.026501722222221</c:v>
                </c:pt>
                <c:pt idx="6004">
                  <c:v>10.026507166666667</c:v>
                </c:pt>
                <c:pt idx="6005">
                  <c:v>10.026512583333334</c:v>
                </c:pt>
                <c:pt idx="6006">
                  <c:v>10.026518000000001</c:v>
                </c:pt>
                <c:pt idx="6007">
                  <c:v>10.026523444444445</c:v>
                </c:pt>
                <c:pt idx="6008">
                  <c:v>10.026528861111112</c:v>
                </c:pt>
                <c:pt idx="6009">
                  <c:v>10.026534277777778</c:v>
                </c:pt>
                <c:pt idx="6010">
                  <c:v>10.026540805555555</c:v>
                </c:pt>
                <c:pt idx="6011">
                  <c:v>10.026546222222223</c:v>
                </c:pt>
                <c:pt idx="6012">
                  <c:v>10.026551638888888</c:v>
                </c:pt>
                <c:pt idx="6013">
                  <c:v>10.026557083333334</c:v>
                </c:pt>
                <c:pt idx="6014">
                  <c:v>10.026562500000001</c:v>
                </c:pt>
                <c:pt idx="6015">
                  <c:v>10.026567916666668</c:v>
                </c:pt>
                <c:pt idx="6016">
                  <c:v>10.026573361111112</c:v>
                </c:pt>
                <c:pt idx="6017">
                  <c:v>10.026578777777777</c:v>
                </c:pt>
                <c:pt idx="6018">
                  <c:v>10.026584194444444</c:v>
                </c:pt>
                <c:pt idx="6019">
                  <c:v>10.026590722222222</c:v>
                </c:pt>
                <c:pt idx="6020">
                  <c:v>10.026596138888888</c:v>
                </c:pt>
                <c:pt idx="6021">
                  <c:v>10.026601555555555</c:v>
                </c:pt>
                <c:pt idx="6022">
                  <c:v>10.026607</c:v>
                </c:pt>
                <c:pt idx="6023">
                  <c:v>10.026612416666667</c:v>
                </c:pt>
                <c:pt idx="6024">
                  <c:v>10.026617833333335</c:v>
                </c:pt>
                <c:pt idx="6025">
                  <c:v>10.026623277777778</c:v>
                </c:pt>
                <c:pt idx="6026">
                  <c:v>10.026628694444444</c:v>
                </c:pt>
                <c:pt idx="6027">
                  <c:v>10.026635194444445</c:v>
                </c:pt>
                <c:pt idx="6028">
                  <c:v>10.026640611111111</c:v>
                </c:pt>
                <c:pt idx="6029">
                  <c:v>10.026646055555554</c:v>
                </c:pt>
                <c:pt idx="6030">
                  <c:v>10.026651472222222</c:v>
                </c:pt>
                <c:pt idx="6031">
                  <c:v>10.026656888888889</c:v>
                </c:pt>
                <c:pt idx="6032">
                  <c:v>10.026662333333334</c:v>
                </c:pt>
                <c:pt idx="6033">
                  <c:v>10.026667750000001</c:v>
                </c:pt>
                <c:pt idx="6034">
                  <c:v>10.026673166666667</c:v>
                </c:pt>
                <c:pt idx="6035">
                  <c:v>10.026679694444445</c:v>
                </c:pt>
                <c:pt idx="6036">
                  <c:v>10.026685111111112</c:v>
                </c:pt>
                <c:pt idx="6037">
                  <c:v>10.026690527777777</c:v>
                </c:pt>
                <c:pt idx="6038">
                  <c:v>10.026695972222221</c:v>
                </c:pt>
                <c:pt idx="6039">
                  <c:v>10.026701388888888</c:v>
                </c:pt>
                <c:pt idx="6040">
                  <c:v>10.026706805555555</c:v>
                </c:pt>
                <c:pt idx="6041">
                  <c:v>10.026712250000001</c:v>
                </c:pt>
                <c:pt idx="6042">
                  <c:v>10.026717666666666</c:v>
                </c:pt>
                <c:pt idx="6043">
                  <c:v>10.026723083333334</c:v>
                </c:pt>
                <c:pt idx="6044">
                  <c:v>10.026729611111111</c:v>
                </c:pt>
                <c:pt idx="6045">
                  <c:v>10.026735027777777</c:v>
                </c:pt>
                <c:pt idx="6046">
                  <c:v>10.026740444444444</c:v>
                </c:pt>
                <c:pt idx="6047">
                  <c:v>10.026745888888888</c:v>
                </c:pt>
                <c:pt idx="6048">
                  <c:v>10.026751305555555</c:v>
                </c:pt>
                <c:pt idx="6049">
                  <c:v>10.026756722222222</c:v>
                </c:pt>
                <c:pt idx="6050">
                  <c:v>10.026762166666668</c:v>
                </c:pt>
                <c:pt idx="6051">
                  <c:v>10.026767583333333</c:v>
                </c:pt>
                <c:pt idx="6052">
                  <c:v>10.026774083333335</c:v>
                </c:pt>
                <c:pt idx="6053">
                  <c:v>10.0267795</c:v>
                </c:pt>
                <c:pt idx="6054">
                  <c:v>10.026784944444444</c:v>
                </c:pt>
                <c:pt idx="6055">
                  <c:v>10.026790361111111</c:v>
                </c:pt>
                <c:pt idx="6056">
                  <c:v>10.026795777777778</c:v>
                </c:pt>
                <c:pt idx="6057">
                  <c:v>10.026801222222222</c:v>
                </c:pt>
                <c:pt idx="6058">
                  <c:v>10.026806638888889</c:v>
                </c:pt>
                <c:pt idx="6059">
                  <c:v>10.026812055555554</c:v>
                </c:pt>
                <c:pt idx="6060">
                  <c:v>10.026818583333334</c:v>
                </c:pt>
                <c:pt idx="6061">
                  <c:v>10.026824000000001</c:v>
                </c:pt>
                <c:pt idx="6062">
                  <c:v>10.026829416666667</c:v>
                </c:pt>
                <c:pt idx="6063">
                  <c:v>10.02683486111111</c:v>
                </c:pt>
                <c:pt idx="6064">
                  <c:v>10.026840277777778</c:v>
                </c:pt>
                <c:pt idx="6065">
                  <c:v>10.026845694444445</c:v>
                </c:pt>
                <c:pt idx="6066">
                  <c:v>10.026851138888889</c:v>
                </c:pt>
                <c:pt idx="6067">
                  <c:v>10.026856555555554</c:v>
                </c:pt>
                <c:pt idx="6068">
                  <c:v>10.026861972222221</c:v>
                </c:pt>
                <c:pt idx="6069">
                  <c:v>10.026868500000001</c:v>
                </c:pt>
                <c:pt idx="6070">
                  <c:v>10.026873916666666</c:v>
                </c:pt>
                <c:pt idx="6071">
                  <c:v>10.026879333333333</c:v>
                </c:pt>
                <c:pt idx="6072">
                  <c:v>10.026884777777777</c:v>
                </c:pt>
                <c:pt idx="6073">
                  <c:v>10.026890194444444</c:v>
                </c:pt>
                <c:pt idx="6074">
                  <c:v>10.026895611111112</c:v>
                </c:pt>
                <c:pt idx="6075">
                  <c:v>10.026901055555555</c:v>
                </c:pt>
                <c:pt idx="6076">
                  <c:v>10.026906472222221</c:v>
                </c:pt>
                <c:pt idx="6077">
                  <c:v>10.026912972222222</c:v>
                </c:pt>
                <c:pt idx="6078">
                  <c:v>10.026918388888888</c:v>
                </c:pt>
                <c:pt idx="6079">
                  <c:v>10.026923833333333</c:v>
                </c:pt>
                <c:pt idx="6080">
                  <c:v>10.02692925</c:v>
                </c:pt>
                <c:pt idx="6081">
                  <c:v>10.026934666666667</c:v>
                </c:pt>
                <c:pt idx="6082">
                  <c:v>10.026940111111111</c:v>
                </c:pt>
                <c:pt idx="6083">
                  <c:v>10.026945527777778</c:v>
                </c:pt>
                <c:pt idx="6084">
                  <c:v>10.026950944444444</c:v>
                </c:pt>
                <c:pt idx="6085">
                  <c:v>10.026957472222222</c:v>
                </c:pt>
                <c:pt idx="6086">
                  <c:v>10.026962888888891</c:v>
                </c:pt>
                <c:pt idx="6087">
                  <c:v>10.026968305555554</c:v>
                </c:pt>
                <c:pt idx="6088">
                  <c:v>10.02697375</c:v>
                </c:pt>
                <c:pt idx="6089">
                  <c:v>10.026979166666667</c:v>
                </c:pt>
                <c:pt idx="6090">
                  <c:v>10.026984583333334</c:v>
                </c:pt>
                <c:pt idx="6091">
                  <c:v>10.026990027777778</c:v>
                </c:pt>
                <c:pt idx="6092">
                  <c:v>10.026995444444443</c:v>
                </c:pt>
                <c:pt idx="6093">
                  <c:v>10.027000861111111</c:v>
                </c:pt>
                <c:pt idx="6094">
                  <c:v>10.02700738888889</c:v>
                </c:pt>
                <c:pt idx="6095">
                  <c:v>10.027012805555554</c:v>
                </c:pt>
                <c:pt idx="6096">
                  <c:v>10.027018222222221</c:v>
                </c:pt>
                <c:pt idx="6097">
                  <c:v>10.027023666666667</c:v>
                </c:pt>
                <c:pt idx="6098">
                  <c:v>10.027029083333334</c:v>
                </c:pt>
                <c:pt idx="6099">
                  <c:v>10.027034500000001</c:v>
                </c:pt>
                <c:pt idx="6100">
                  <c:v>10.027039944444445</c:v>
                </c:pt>
                <c:pt idx="6101">
                  <c:v>10.02704536111111</c:v>
                </c:pt>
                <c:pt idx="6102">
                  <c:v>10.027051861111111</c:v>
                </c:pt>
                <c:pt idx="6103">
                  <c:v>10.027057277777777</c:v>
                </c:pt>
                <c:pt idx="6104">
                  <c:v>10.027062722222221</c:v>
                </c:pt>
                <c:pt idx="6105">
                  <c:v>10.02706813888889</c:v>
                </c:pt>
                <c:pt idx="6106">
                  <c:v>10.027073555555557</c:v>
                </c:pt>
                <c:pt idx="6107">
                  <c:v>10.027079000000001</c:v>
                </c:pt>
                <c:pt idx="6108">
                  <c:v>10.027084416666668</c:v>
                </c:pt>
                <c:pt idx="6109">
                  <c:v>10.027089833333333</c:v>
                </c:pt>
                <c:pt idx="6110">
                  <c:v>10.027096361111111</c:v>
                </c:pt>
                <c:pt idx="6111">
                  <c:v>10.027101777777778</c:v>
                </c:pt>
                <c:pt idx="6112">
                  <c:v>10.027107194444444</c:v>
                </c:pt>
                <c:pt idx="6113">
                  <c:v>10.027112638888889</c:v>
                </c:pt>
                <c:pt idx="6114">
                  <c:v>10.027118055555556</c:v>
                </c:pt>
                <c:pt idx="6115">
                  <c:v>10.027123472222224</c:v>
                </c:pt>
                <c:pt idx="6116">
                  <c:v>10.027128916666667</c:v>
                </c:pt>
                <c:pt idx="6117">
                  <c:v>10.027134333333333</c:v>
                </c:pt>
                <c:pt idx="6118">
                  <c:v>10.02713975</c:v>
                </c:pt>
                <c:pt idx="6119">
                  <c:v>10.027146277777778</c:v>
                </c:pt>
                <c:pt idx="6120">
                  <c:v>10.027151694444443</c:v>
                </c:pt>
                <c:pt idx="6121">
                  <c:v>10.02715711111111</c:v>
                </c:pt>
                <c:pt idx="6122">
                  <c:v>10.027162555555556</c:v>
                </c:pt>
                <c:pt idx="6123">
                  <c:v>10.027167972222223</c:v>
                </c:pt>
                <c:pt idx="6124">
                  <c:v>10.02717338888889</c:v>
                </c:pt>
                <c:pt idx="6125">
                  <c:v>10.027178833333334</c:v>
                </c:pt>
                <c:pt idx="6126">
                  <c:v>10.027184249999999</c:v>
                </c:pt>
                <c:pt idx="6127">
                  <c:v>10.027190750000001</c:v>
                </c:pt>
                <c:pt idx="6128">
                  <c:v>10.027196166666666</c:v>
                </c:pt>
                <c:pt idx="6129">
                  <c:v>10.02720161111111</c:v>
                </c:pt>
                <c:pt idx="6130">
                  <c:v>10.027207027777777</c:v>
                </c:pt>
                <c:pt idx="6131">
                  <c:v>10.027212444444444</c:v>
                </c:pt>
                <c:pt idx="6132">
                  <c:v>10.02721788888889</c:v>
                </c:pt>
                <c:pt idx="6133">
                  <c:v>10.027223305555557</c:v>
                </c:pt>
                <c:pt idx="6134">
                  <c:v>10.027228722222223</c:v>
                </c:pt>
                <c:pt idx="6135">
                  <c:v>10.02723525</c:v>
                </c:pt>
                <c:pt idx="6136">
                  <c:v>10.027240666666668</c:v>
                </c:pt>
                <c:pt idx="6137">
                  <c:v>10.027246083333333</c:v>
                </c:pt>
                <c:pt idx="6138">
                  <c:v>10.027251527777777</c:v>
                </c:pt>
                <c:pt idx="6139">
                  <c:v>10.027256944444444</c:v>
                </c:pt>
                <c:pt idx="6140">
                  <c:v>10.027262361111111</c:v>
                </c:pt>
                <c:pt idx="6141">
                  <c:v>10.027267805555557</c:v>
                </c:pt>
                <c:pt idx="6142">
                  <c:v>10.027273222222222</c:v>
                </c:pt>
                <c:pt idx="6143">
                  <c:v>10.027278638888889</c:v>
                </c:pt>
                <c:pt idx="6144">
                  <c:v>10.027285166666667</c:v>
                </c:pt>
                <c:pt idx="6145">
                  <c:v>10.027290583333333</c:v>
                </c:pt>
                <c:pt idx="6146">
                  <c:v>10.027296</c:v>
                </c:pt>
                <c:pt idx="6147">
                  <c:v>10.027301444444443</c:v>
                </c:pt>
                <c:pt idx="6148">
                  <c:v>10.027306861111111</c:v>
                </c:pt>
                <c:pt idx="6149">
                  <c:v>10.027312277777778</c:v>
                </c:pt>
                <c:pt idx="6150">
                  <c:v>10.027317722222223</c:v>
                </c:pt>
                <c:pt idx="6151">
                  <c:v>10.027323138888889</c:v>
                </c:pt>
                <c:pt idx="6152">
                  <c:v>10.02732963888889</c:v>
                </c:pt>
                <c:pt idx="6153">
                  <c:v>10.027335055555556</c:v>
                </c:pt>
                <c:pt idx="6154">
                  <c:v>10.027340499999999</c:v>
                </c:pt>
                <c:pt idx="6155">
                  <c:v>10.027345916666667</c:v>
                </c:pt>
                <c:pt idx="6156">
                  <c:v>10.027351333333334</c:v>
                </c:pt>
                <c:pt idx="6157">
                  <c:v>10.027356777777777</c:v>
                </c:pt>
                <c:pt idx="6158">
                  <c:v>10.027362194444445</c:v>
                </c:pt>
                <c:pt idx="6159">
                  <c:v>10.02736761111111</c:v>
                </c:pt>
                <c:pt idx="6160">
                  <c:v>10.02737413888889</c:v>
                </c:pt>
                <c:pt idx="6161">
                  <c:v>10.027379555555557</c:v>
                </c:pt>
                <c:pt idx="6162">
                  <c:v>10.027384972222222</c:v>
                </c:pt>
                <c:pt idx="6163">
                  <c:v>10.027390416666666</c:v>
                </c:pt>
                <c:pt idx="6164">
                  <c:v>10.027395833333333</c:v>
                </c:pt>
                <c:pt idx="6165">
                  <c:v>10.02740125</c:v>
                </c:pt>
                <c:pt idx="6166">
                  <c:v>10.027406694444444</c:v>
                </c:pt>
                <c:pt idx="6167">
                  <c:v>10.02741211111111</c:v>
                </c:pt>
                <c:pt idx="6168">
                  <c:v>10.027417527777777</c:v>
                </c:pt>
                <c:pt idx="6169">
                  <c:v>10.027424055555556</c:v>
                </c:pt>
                <c:pt idx="6170">
                  <c:v>10.027429472222222</c:v>
                </c:pt>
                <c:pt idx="6171">
                  <c:v>10.027434888888889</c:v>
                </c:pt>
                <c:pt idx="6172">
                  <c:v>10.027440333333333</c:v>
                </c:pt>
                <c:pt idx="6173">
                  <c:v>10.02744575</c:v>
                </c:pt>
                <c:pt idx="6174">
                  <c:v>10.027451166666667</c:v>
                </c:pt>
                <c:pt idx="6175">
                  <c:v>10.027456611111111</c:v>
                </c:pt>
                <c:pt idx="6176">
                  <c:v>10.027462027777776</c:v>
                </c:pt>
                <c:pt idx="6177">
                  <c:v>10.027468527777778</c:v>
                </c:pt>
                <c:pt idx="6178">
                  <c:v>10.027473944444443</c:v>
                </c:pt>
                <c:pt idx="6179">
                  <c:v>10.027479388888889</c:v>
                </c:pt>
                <c:pt idx="6180">
                  <c:v>10.027484805555556</c:v>
                </c:pt>
                <c:pt idx="6181">
                  <c:v>10.027490222222223</c:v>
                </c:pt>
                <c:pt idx="6182">
                  <c:v>10.027495666666667</c:v>
                </c:pt>
                <c:pt idx="6183">
                  <c:v>10.027501083333334</c:v>
                </c:pt>
                <c:pt idx="6184">
                  <c:v>10.027506499999999</c:v>
                </c:pt>
                <c:pt idx="6185">
                  <c:v>10.027513027777777</c:v>
                </c:pt>
                <c:pt idx="6186">
                  <c:v>10.027518444444445</c:v>
                </c:pt>
                <c:pt idx="6187">
                  <c:v>10.02752386111111</c:v>
                </c:pt>
                <c:pt idx="6188">
                  <c:v>10.027529305555555</c:v>
                </c:pt>
                <c:pt idx="6189">
                  <c:v>10.027534722222223</c:v>
                </c:pt>
                <c:pt idx="6190">
                  <c:v>10.02754013888889</c:v>
                </c:pt>
                <c:pt idx="6191">
                  <c:v>10.027545583333334</c:v>
                </c:pt>
                <c:pt idx="6192">
                  <c:v>10.027550999999999</c:v>
                </c:pt>
                <c:pt idx="6193">
                  <c:v>10.027556416666666</c:v>
                </c:pt>
                <c:pt idx="6194">
                  <c:v>10.027562944444444</c:v>
                </c:pt>
                <c:pt idx="6195">
                  <c:v>10.027568361111109</c:v>
                </c:pt>
                <c:pt idx="6196">
                  <c:v>10.027573777777777</c:v>
                </c:pt>
                <c:pt idx="6197">
                  <c:v>10.027579222222222</c:v>
                </c:pt>
                <c:pt idx="6198">
                  <c:v>10.027584638888889</c:v>
                </c:pt>
                <c:pt idx="6199">
                  <c:v>10.027590055555557</c:v>
                </c:pt>
                <c:pt idx="6200">
                  <c:v>10.0275955</c:v>
                </c:pt>
                <c:pt idx="6201">
                  <c:v>10.027600916666666</c:v>
                </c:pt>
                <c:pt idx="6202">
                  <c:v>10.027607416666667</c:v>
                </c:pt>
                <c:pt idx="6203">
                  <c:v>10.027612833333333</c:v>
                </c:pt>
                <c:pt idx="6204">
                  <c:v>10.027618277777776</c:v>
                </c:pt>
                <c:pt idx="6205">
                  <c:v>10.027623694444443</c:v>
                </c:pt>
                <c:pt idx="6206">
                  <c:v>10.027629111111111</c:v>
                </c:pt>
                <c:pt idx="6207">
                  <c:v>10.027634555555556</c:v>
                </c:pt>
                <c:pt idx="6208">
                  <c:v>10.027639972222223</c:v>
                </c:pt>
                <c:pt idx="6209">
                  <c:v>10.027645388888889</c:v>
                </c:pt>
                <c:pt idx="6210">
                  <c:v>10.027651916666667</c:v>
                </c:pt>
                <c:pt idx="6211">
                  <c:v>10.027657333333334</c:v>
                </c:pt>
                <c:pt idx="6212">
                  <c:v>10.027662749999999</c:v>
                </c:pt>
                <c:pt idx="6213">
                  <c:v>10.027668194444443</c:v>
                </c:pt>
                <c:pt idx="6214">
                  <c:v>10.027673611111112</c:v>
                </c:pt>
                <c:pt idx="6215">
                  <c:v>10.027679027777779</c:v>
                </c:pt>
                <c:pt idx="6216">
                  <c:v>10.027684472222223</c:v>
                </c:pt>
                <c:pt idx="6217">
                  <c:v>10.027689888888888</c:v>
                </c:pt>
                <c:pt idx="6218">
                  <c:v>10.027695305555556</c:v>
                </c:pt>
                <c:pt idx="6219">
                  <c:v>10.027701833333333</c:v>
                </c:pt>
                <c:pt idx="6220">
                  <c:v>10.027707249999999</c:v>
                </c:pt>
                <c:pt idx="6221">
                  <c:v>10.027712666666666</c:v>
                </c:pt>
                <c:pt idx="6222">
                  <c:v>10.027718111111112</c:v>
                </c:pt>
                <c:pt idx="6223">
                  <c:v>10.027723527777779</c:v>
                </c:pt>
                <c:pt idx="6224">
                  <c:v>10.027728944444446</c:v>
                </c:pt>
                <c:pt idx="6225">
                  <c:v>10.02773438888889</c:v>
                </c:pt>
                <c:pt idx="6226">
                  <c:v>10.027739805555555</c:v>
                </c:pt>
                <c:pt idx="6227">
                  <c:v>10.027746305555556</c:v>
                </c:pt>
                <c:pt idx="6228">
                  <c:v>10.027751722222222</c:v>
                </c:pt>
                <c:pt idx="6229">
                  <c:v>10.027757166666666</c:v>
                </c:pt>
                <c:pt idx="6230">
                  <c:v>10.027762583333333</c:v>
                </c:pt>
                <c:pt idx="6231">
                  <c:v>10.027768</c:v>
                </c:pt>
                <c:pt idx="6232">
                  <c:v>10.027773444444446</c:v>
                </c:pt>
                <c:pt idx="6233">
                  <c:v>10.027778861111113</c:v>
                </c:pt>
                <c:pt idx="6234">
                  <c:v>10.027784277777778</c:v>
                </c:pt>
                <c:pt idx="6235">
                  <c:v>10.027790805555556</c:v>
                </c:pt>
                <c:pt idx="6236">
                  <c:v>10.027796222222223</c:v>
                </c:pt>
                <c:pt idx="6237">
                  <c:v>10.027801638888889</c:v>
                </c:pt>
                <c:pt idx="6238">
                  <c:v>10.027807083333332</c:v>
                </c:pt>
                <c:pt idx="6239">
                  <c:v>10.0278125</c:v>
                </c:pt>
                <c:pt idx="6240">
                  <c:v>10.027817916666667</c:v>
                </c:pt>
                <c:pt idx="6241">
                  <c:v>10.027823361111112</c:v>
                </c:pt>
                <c:pt idx="6242">
                  <c:v>10.027828777777778</c:v>
                </c:pt>
                <c:pt idx="6243">
                  <c:v>10.027834194444445</c:v>
                </c:pt>
                <c:pt idx="6244">
                  <c:v>10.027840722222223</c:v>
                </c:pt>
                <c:pt idx="6245">
                  <c:v>10.027846138888888</c:v>
                </c:pt>
                <c:pt idx="6246">
                  <c:v>10.027851555555555</c:v>
                </c:pt>
                <c:pt idx="6247">
                  <c:v>10.027856999999999</c:v>
                </c:pt>
                <c:pt idx="6248">
                  <c:v>10.027862416666666</c:v>
                </c:pt>
                <c:pt idx="6249">
                  <c:v>10.027867833333334</c:v>
                </c:pt>
                <c:pt idx="6250">
                  <c:v>10.027873277777779</c:v>
                </c:pt>
                <c:pt idx="6251">
                  <c:v>10.027878694444444</c:v>
                </c:pt>
                <c:pt idx="6252">
                  <c:v>10.027885194444446</c:v>
                </c:pt>
                <c:pt idx="6253">
                  <c:v>10.027890611111111</c:v>
                </c:pt>
                <c:pt idx="6254">
                  <c:v>10.027896055555555</c:v>
                </c:pt>
                <c:pt idx="6255">
                  <c:v>10.027901472222222</c:v>
                </c:pt>
                <c:pt idx="6256">
                  <c:v>10.027906888888889</c:v>
                </c:pt>
                <c:pt idx="6257">
                  <c:v>10.027912333333333</c:v>
                </c:pt>
                <c:pt idx="6258">
                  <c:v>10.02791775</c:v>
                </c:pt>
                <c:pt idx="6259">
                  <c:v>10.027923166666666</c:v>
                </c:pt>
                <c:pt idx="6260">
                  <c:v>10.027929694444445</c:v>
                </c:pt>
                <c:pt idx="6261">
                  <c:v>10.027935111111113</c:v>
                </c:pt>
                <c:pt idx="6262">
                  <c:v>10.027940527777778</c:v>
                </c:pt>
                <c:pt idx="6263">
                  <c:v>10.027945972222222</c:v>
                </c:pt>
                <c:pt idx="6264">
                  <c:v>10.027951388888889</c:v>
                </c:pt>
                <c:pt idx="6265">
                  <c:v>10.027956805555556</c:v>
                </c:pt>
                <c:pt idx="6266">
                  <c:v>10.02796225</c:v>
                </c:pt>
                <c:pt idx="6267">
                  <c:v>10.027967666666665</c:v>
                </c:pt>
                <c:pt idx="6268">
                  <c:v>10.027973083333332</c:v>
                </c:pt>
                <c:pt idx="6269">
                  <c:v>10.027979611111112</c:v>
                </c:pt>
                <c:pt idx="6270">
                  <c:v>10.027985027777778</c:v>
                </c:pt>
                <c:pt idx="6271">
                  <c:v>10.027989361111112</c:v>
                </c:pt>
                <c:pt idx="6272">
                  <c:v>10.027989361111112</c:v>
                </c:pt>
                <c:pt idx="6273">
                  <c:v>10.027989361111112</c:v>
                </c:pt>
                <c:pt idx="6274">
                  <c:v>10.036322694444445</c:v>
                </c:pt>
                <c:pt idx="6275">
                  <c:v>10.044656027777778</c:v>
                </c:pt>
                <c:pt idx="6276">
                  <c:v>10.052989361111113</c:v>
                </c:pt>
                <c:pt idx="6277">
                  <c:v>10.061322694444446</c:v>
                </c:pt>
                <c:pt idx="6278">
                  <c:v>10.069656027777778</c:v>
                </c:pt>
                <c:pt idx="6279">
                  <c:v>10.077989361111111</c:v>
                </c:pt>
                <c:pt idx="6280">
                  <c:v>10.086322694444446</c:v>
                </c:pt>
                <c:pt idx="6281">
                  <c:v>10.094656027777779</c:v>
                </c:pt>
                <c:pt idx="6282">
                  <c:v>10.102989361111112</c:v>
                </c:pt>
                <c:pt idx="6283">
                  <c:v>10.111322694444445</c:v>
                </c:pt>
                <c:pt idx="6284">
                  <c:v>10.119656027777779</c:v>
                </c:pt>
                <c:pt idx="6285">
                  <c:v>10.127989361111112</c:v>
                </c:pt>
                <c:pt idx="6286">
                  <c:v>10.136322694444445</c:v>
                </c:pt>
                <c:pt idx="6287">
                  <c:v>10.144656027777778</c:v>
                </c:pt>
                <c:pt idx="6288">
                  <c:v>10.152989361111112</c:v>
                </c:pt>
                <c:pt idx="6289">
                  <c:v>10.161322694444445</c:v>
                </c:pt>
                <c:pt idx="6290">
                  <c:v>10.169656027777778</c:v>
                </c:pt>
                <c:pt idx="6291">
                  <c:v>10.177989361111113</c:v>
                </c:pt>
                <c:pt idx="6292">
                  <c:v>10.186322694444446</c:v>
                </c:pt>
                <c:pt idx="6293">
                  <c:v>10.194656027777778</c:v>
                </c:pt>
                <c:pt idx="6294">
                  <c:v>10.202989361111111</c:v>
                </c:pt>
                <c:pt idx="6295">
                  <c:v>10.211322694444446</c:v>
                </c:pt>
                <c:pt idx="6296">
                  <c:v>10.219656027777779</c:v>
                </c:pt>
                <c:pt idx="6297">
                  <c:v>10.227989361111112</c:v>
                </c:pt>
                <c:pt idx="6298">
                  <c:v>10.236322694444445</c:v>
                </c:pt>
                <c:pt idx="6299">
                  <c:v>10.244656027777779</c:v>
                </c:pt>
                <c:pt idx="6300">
                  <c:v>10.252989361111112</c:v>
                </c:pt>
                <c:pt idx="6301">
                  <c:v>10.261322694444445</c:v>
                </c:pt>
                <c:pt idx="6302">
                  <c:v>10.269656027777778</c:v>
                </c:pt>
                <c:pt idx="6303">
                  <c:v>10.277989361111112</c:v>
                </c:pt>
                <c:pt idx="6304">
                  <c:v>10.286322694444445</c:v>
                </c:pt>
                <c:pt idx="6305">
                  <c:v>10.294656027777778</c:v>
                </c:pt>
                <c:pt idx="6306">
                  <c:v>10.302989361111113</c:v>
                </c:pt>
                <c:pt idx="6307">
                  <c:v>10.311322694444446</c:v>
                </c:pt>
                <c:pt idx="6308">
                  <c:v>10.319656027777778</c:v>
                </c:pt>
                <c:pt idx="6309">
                  <c:v>10.327989361111111</c:v>
                </c:pt>
                <c:pt idx="6310">
                  <c:v>10.336322694444446</c:v>
                </c:pt>
                <c:pt idx="6311">
                  <c:v>10.344656027777779</c:v>
                </c:pt>
                <c:pt idx="6312">
                  <c:v>10.352989361111112</c:v>
                </c:pt>
                <c:pt idx="6313">
                  <c:v>10.361322694444445</c:v>
                </c:pt>
                <c:pt idx="6314">
                  <c:v>10.369656027777779</c:v>
                </c:pt>
                <c:pt idx="6315">
                  <c:v>10.377989361111112</c:v>
                </c:pt>
                <c:pt idx="6316">
                  <c:v>10.386322694444445</c:v>
                </c:pt>
                <c:pt idx="6317">
                  <c:v>10.394656027777778</c:v>
                </c:pt>
                <c:pt idx="6318">
                  <c:v>10.402989361111112</c:v>
                </c:pt>
                <c:pt idx="6319">
                  <c:v>10.411322694444445</c:v>
                </c:pt>
                <c:pt idx="6320">
                  <c:v>10.419656027777778</c:v>
                </c:pt>
                <c:pt idx="6321">
                  <c:v>10.427989361111113</c:v>
                </c:pt>
                <c:pt idx="6322">
                  <c:v>10.436322694444446</c:v>
                </c:pt>
                <c:pt idx="6323">
                  <c:v>10.444656027777778</c:v>
                </c:pt>
                <c:pt idx="6324">
                  <c:v>10.452989361111111</c:v>
                </c:pt>
                <c:pt idx="6325">
                  <c:v>10.461322694444446</c:v>
                </c:pt>
                <c:pt idx="6326">
                  <c:v>10.469656027777779</c:v>
                </c:pt>
                <c:pt idx="6327">
                  <c:v>10.477989361111112</c:v>
                </c:pt>
                <c:pt idx="6328">
                  <c:v>10.486322694444445</c:v>
                </c:pt>
                <c:pt idx="6329">
                  <c:v>10.494656027777779</c:v>
                </c:pt>
                <c:pt idx="6330">
                  <c:v>10.502989361111112</c:v>
                </c:pt>
                <c:pt idx="6331">
                  <c:v>10.511322694444445</c:v>
                </c:pt>
                <c:pt idx="6332">
                  <c:v>10.519656027777778</c:v>
                </c:pt>
                <c:pt idx="6333">
                  <c:v>10.527989361111112</c:v>
                </c:pt>
                <c:pt idx="6334">
                  <c:v>10.536322694444445</c:v>
                </c:pt>
                <c:pt idx="6335">
                  <c:v>10.544656027777778</c:v>
                </c:pt>
                <c:pt idx="6336">
                  <c:v>10.552989361111113</c:v>
                </c:pt>
                <c:pt idx="6337">
                  <c:v>10.561322694444446</c:v>
                </c:pt>
                <c:pt idx="6338">
                  <c:v>10.569656027777778</c:v>
                </c:pt>
                <c:pt idx="6339">
                  <c:v>10.577989361111111</c:v>
                </c:pt>
                <c:pt idx="6340">
                  <c:v>10.586322694444446</c:v>
                </c:pt>
                <c:pt idx="6341">
                  <c:v>10.594656027777779</c:v>
                </c:pt>
                <c:pt idx="6342">
                  <c:v>10.602989361111112</c:v>
                </c:pt>
                <c:pt idx="6343">
                  <c:v>10.611322694444445</c:v>
                </c:pt>
                <c:pt idx="6344">
                  <c:v>10.619656027777779</c:v>
                </c:pt>
                <c:pt idx="6345">
                  <c:v>10.627989361111112</c:v>
                </c:pt>
                <c:pt idx="6346">
                  <c:v>10.636322694444445</c:v>
                </c:pt>
                <c:pt idx="6347">
                  <c:v>10.644656027777778</c:v>
                </c:pt>
                <c:pt idx="6348">
                  <c:v>10.652989361111112</c:v>
                </c:pt>
                <c:pt idx="6349">
                  <c:v>10.661322694444445</c:v>
                </c:pt>
                <c:pt idx="6350">
                  <c:v>10.669656027777778</c:v>
                </c:pt>
                <c:pt idx="6351">
                  <c:v>10.677989361111113</c:v>
                </c:pt>
                <c:pt idx="6352">
                  <c:v>10.686322694444446</c:v>
                </c:pt>
                <c:pt idx="6353">
                  <c:v>10.694656027777778</c:v>
                </c:pt>
                <c:pt idx="6354">
                  <c:v>10.702989361111111</c:v>
                </c:pt>
                <c:pt idx="6355">
                  <c:v>10.711322694444446</c:v>
                </c:pt>
                <c:pt idx="6356">
                  <c:v>10.719656027777779</c:v>
                </c:pt>
                <c:pt idx="6357">
                  <c:v>10.727989361111112</c:v>
                </c:pt>
                <c:pt idx="6358">
                  <c:v>10.736322694444445</c:v>
                </c:pt>
                <c:pt idx="6359">
                  <c:v>10.744656027777779</c:v>
                </c:pt>
                <c:pt idx="6360">
                  <c:v>10.752989361111112</c:v>
                </c:pt>
                <c:pt idx="6361">
                  <c:v>10.761322694444445</c:v>
                </c:pt>
                <c:pt idx="6362">
                  <c:v>10.769656027777778</c:v>
                </c:pt>
                <c:pt idx="6363">
                  <c:v>10.777989361111112</c:v>
                </c:pt>
                <c:pt idx="6364">
                  <c:v>10.786322694444445</c:v>
                </c:pt>
                <c:pt idx="6365">
                  <c:v>10.794656027777778</c:v>
                </c:pt>
                <c:pt idx="6366">
                  <c:v>10.802989361111113</c:v>
                </c:pt>
                <c:pt idx="6367">
                  <c:v>10.811322694444446</c:v>
                </c:pt>
                <c:pt idx="6368">
                  <c:v>10.819656027777778</c:v>
                </c:pt>
                <c:pt idx="6369">
                  <c:v>10.827989361111111</c:v>
                </c:pt>
                <c:pt idx="6370">
                  <c:v>10.836322694444446</c:v>
                </c:pt>
                <c:pt idx="6371">
                  <c:v>10.844656027777779</c:v>
                </c:pt>
                <c:pt idx="6372">
                  <c:v>10.852989361111112</c:v>
                </c:pt>
                <c:pt idx="6373">
                  <c:v>10.861322694444445</c:v>
                </c:pt>
                <c:pt idx="6374">
                  <c:v>10.869656027777779</c:v>
                </c:pt>
                <c:pt idx="6375">
                  <c:v>10.877989361111112</c:v>
                </c:pt>
                <c:pt idx="6376">
                  <c:v>10.886322694444445</c:v>
                </c:pt>
                <c:pt idx="6377">
                  <c:v>10.894656027777778</c:v>
                </c:pt>
                <c:pt idx="6378">
                  <c:v>10.902989361111112</c:v>
                </c:pt>
                <c:pt idx="6379">
                  <c:v>10.911322694444445</c:v>
                </c:pt>
                <c:pt idx="6380">
                  <c:v>10.919656027777778</c:v>
                </c:pt>
                <c:pt idx="6381">
                  <c:v>10.927989361111113</c:v>
                </c:pt>
                <c:pt idx="6382">
                  <c:v>10.936322694444446</c:v>
                </c:pt>
                <c:pt idx="6383">
                  <c:v>10.944656027777778</c:v>
                </c:pt>
                <c:pt idx="6384">
                  <c:v>10.952989361111111</c:v>
                </c:pt>
                <c:pt idx="6385">
                  <c:v>10.961322694444446</c:v>
                </c:pt>
                <c:pt idx="6386">
                  <c:v>10.969656027777779</c:v>
                </c:pt>
                <c:pt idx="6387">
                  <c:v>10.977989361111112</c:v>
                </c:pt>
                <c:pt idx="6388">
                  <c:v>10.986322694444445</c:v>
                </c:pt>
                <c:pt idx="6389">
                  <c:v>10.994656027777779</c:v>
                </c:pt>
                <c:pt idx="6390">
                  <c:v>11.002989361111112</c:v>
                </c:pt>
                <c:pt idx="6391">
                  <c:v>11.011322694444445</c:v>
                </c:pt>
                <c:pt idx="6392">
                  <c:v>11.019656027777778</c:v>
                </c:pt>
                <c:pt idx="6393">
                  <c:v>11.027989361111112</c:v>
                </c:pt>
                <c:pt idx="6394">
                  <c:v>11.027989361111112</c:v>
                </c:pt>
                <c:pt idx="6395">
                  <c:v>11.027994777777778</c:v>
                </c:pt>
                <c:pt idx="6396">
                  <c:v>11.028000222222222</c:v>
                </c:pt>
                <c:pt idx="6397">
                  <c:v>11.028005638888889</c:v>
                </c:pt>
                <c:pt idx="6398">
                  <c:v>11.028012166666667</c:v>
                </c:pt>
                <c:pt idx="6399">
                  <c:v>11.028017583333332</c:v>
                </c:pt>
                <c:pt idx="6400">
                  <c:v>11.028022999999999</c:v>
                </c:pt>
                <c:pt idx="6401">
                  <c:v>11.028028416666666</c:v>
                </c:pt>
                <c:pt idx="6402">
                  <c:v>11.028033861111112</c:v>
                </c:pt>
                <c:pt idx="6403">
                  <c:v>11.028039277777779</c:v>
                </c:pt>
                <c:pt idx="6404">
                  <c:v>11.028044694444445</c:v>
                </c:pt>
                <c:pt idx="6405">
                  <c:v>11.028050138888888</c:v>
                </c:pt>
                <c:pt idx="6406">
                  <c:v>11.02805663888889</c:v>
                </c:pt>
                <c:pt idx="6407">
                  <c:v>11.028062055555555</c:v>
                </c:pt>
                <c:pt idx="6408">
                  <c:v>11.028067499999999</c:v>
                </c:pt>
                <c:pt idx="6409">
                  <c:v>11.028072916666666</c:v>
                </c:pt>
                <c:pt idx="6410">
                  <c:v>11.028078333333333</c:v>
                </c:pt>
                <c:pt idx="6411">
                  <c:v>11.028083777777779</c:v>
                </c:pt>
                <c:pt idx="6412">
                  <c:v>11.028089194444444</c:v>
                </c:pt>
                <c:pt idx="6413">
                  <c:v>11.028094611111111</c:v>
                </c:pt>
                <c:pt idx="6414">
                  <c:v>11.028100055555555</c:v>
                </c:pt>
                <c:pt idx="6415">
                  <c:v>11.028106555555555</c:v>
                </c:pt>
                <c:pt idx="6416">
                  <c:v>11.028111972222222</c:v>
                </c:pt>
                <c:pt idx="6417">
                  <c:v>11.028117416666666</c:v>
                </c:pt>
                <c:pt idx="6418">
                  <c:v>11.028122833333333</c:v>
                </c:pt>
                <c:pt idx="6419">
                  <c:v>11.02812825</c:v>
                </c:pt>
                <c:pt idx="6420">
                  <c:v>11.028133666666665</c:v>
                </c:pt>
                <c:pt idx="6421">
                  <c:v>11.028139111111111</c:v>
                </c:pt>
                <c:pt idx="6422">
                  <c:v>11.028144527777778</c:v>
                </c:pt>
                <c:pt idx="6423">
                  <c:v>11.028151055555556</c:v>
                </c:pt>
                <c:pt idx="6424">
                  <c:v>11.028156472222221</c:v>
                </c:pt>
                <c:pt idx="6425">
                  <c:v>11.028161888888889</c:v>
                </c:pt>
                <c:pt idx="6426">
                  <c:v>11.028167305555556</c:v>
                </c:pt>
                <c:pt idx="6427">
                  <c:v>11.02817275</c:v>
                </c:pt>
                <c:pt idx="6428">
                  <c:v>11.028178166666667</c:v>
                </c:pt>
                <c:pt idx="6429">
                  <c:v>11.028183583333332</c:v>
                </c:pt>
                <c:pt idx="6430">
                  <c:v>11.028189027777778</c:v>
                </c:pt>
                <c:pt idx="6431">
                  <c:v>11.028195527777779</c:v>
                </c:pt>
                <c:pt idx="6432">
                  <c:v>11.028200944444444</c:v>
                </c:pt>
                <c:pt idx="6433">
                  <c:v>11.028206388888888</c:v>
                </c:pt>
                <c:pt idx="6434">
                  <c:v>11.028211805555555</c:v>
                </c:pt>
                <c:pt idx="6435">
                  <c:v>11.028217222222223</c:v>
                </c:pt>
                <c:pt idx="6436">
                  <c:v>11.028222666666666</c:v>
                </c:pt>
                <c:pt idx="6437">
                  <c:v>11.028228083333332</c:v>
                </c:pt>
                <c:pt idx="6438">
                  <c:v>11.028233499999999</c:v>
                </c:pt>
                <c:pt idx="6439">
                  <c:v>11.028238944444444</c:v>
                </c:pt>
                <c:pt idx="6440">
                  <c:v>11.028245444444444</c:v>
                </c:pt>
                <c:pt idx="6441">
                  <c:v>11.028250861111111</c:v>
                </c:pt>
                <c:pt idx="6442">
                  <c:v>11.028256305555555</c:v>
                </c:pt>
                <c:pt idx="6443">
                  <c:v>11.028261722222222</c:v>
                </c:pt>
                <c:pt idx="6444">
                  <c:v>11.028267138888889</c:v>
                </c:pt>
                <c:pt idx="6445">
                  <c:v>11.028272555555555</c:v>
                </c:pt>
                <c:pt idx="6446">
                  <c:v>11.028277999999998</c:v>
                </c:pt>
                <c:pt idx="6447">
                  <c:v>11.028283416666666</c:v>
                </c:pt>
                <c:pt idx="6448">
                  <c:v>11.028289944444445</c:v>
                </c:pt>
                <c:pt idx="6449">
                  <c:v>11.028295361111111</c:v>
                </c:pt>
                <c:pt idx="6450">
                  <c:v>11.028300777777778</c:v>
                </c:pt>
                <c:pt idx="6451">
                  <c:v>11.028306194444445</c:v>
                </c:pt>
                <c:pt idx="6452">
                  <c:v>11.028311638888889</c:v>
                </c:pt>
                <c:pt idx="6453">
                  <c:v>11.028317055555556</c:v>
                </c:pt>
                <c:pt idx="6454">
                  <c:v>11.028322472222222</c:v>
                </c:pt>
                <c:pt idx="6455">
                  <c:v>11.028327916666665</c:v>
                </c:pt>
                <c:pt idx="6456">
                  <c:v>11.028334416666668</c:v>
                </c:pt>
                <c:pt idx="6457">
                  <c:v>11.028339833333332</c:v>
                </c:pt>
                <c:pt idx="6458">
                  <c:v>11.028345277777778</c:v>
                </c:pt>
                <c:pt idx="6459">
                  <c:v>11.028350694444445</c:v>
                </c:pt>
                <c:pt idx="6460">
                  <c:v>11.028356111111112</c:v>
                </c:pt>
                <c:pt idx="6461">
                  <c:v>11.028361555555556</c:v>
                </c:pt>
                <c:pt idx="6462">
                  <c:v>11.028366972222221</c:v>
                </c:pt>
                <c:pt idx="6463">
                  <c:v>11.028372388888888</c:v>
                </c:pt>
                <c:pt idx="6464">
                  <c:v>11.028377833333334</c:v>
                </c:pt>
                <c:pt idx="6465">
                  <c:v>11.028384333333332</c:v>
                </c:pt>
                <c:pt idx="6466">
                  <c:v>11.028389750000001</c:v>
                </c:pt>
                <c:pt idx="6467">
                  <c:v>11.028395194444444</c:v>
                </c:pt>
                <c:pt idx="6468">
                  <c:v>11.028400611111111</c:v>
                </c:pt>
                <c:pt idx="6469">
                  <c:v>11.028406027777779</c:v>
                </c:pt>
                <c:pt idx="6470">
                  <c:v>11.028411444444444</c:v>
                </c:pt>
                <c:pt idx="6471">
                  <c:v>11.028416888888888</c:v>
                </c:pt>
                <c:pt idx="6472">
                  <c:v>11.028422305555555</c:v>
                </c:pt>
                <c:pt idx="6473">
                  <c:v>11.028428833333335</c:v>
                </c:pt>
                <c:pt idx="6474">
                  <c:v>11.02843425</c:v>
                </c:pt>
                <c:pt idx="6475">
                  <c:v>11.028439666666667</c:v>
                </c:pt>
                <c:pt idx="6476">
                  <c:v>11.028445083333335</c:v>
                </c:pt>
                <c:pt idx="6477">
                  <c:v>11.028450527777778</c:v>
                </c:pt>
                <c:pt idx="6478">
                  <c:v>11.028455944444445</c:v>
                </c:pt>
                <c:pt idx="6479">
                  <c:v>11.028461361111111</c:v>
                </c:pt>
                <c:pt idx="6480">
                  <c:v>11.028466805555555</c:v>
                </c:pt>
                <c:pt idx="6481">
                  <c:v>11.028473305555556</c:v>
                </c:pt>
                <c:pt idx="6482">
                  <c:v>11.028478722222221</c:v>
                </c:pt>
                <c:pt idx="6483">
                  <c:v>11.028484166666667</c:v>
                </c:pt>
                <c:pt idx="6484">
                  <c:v>11.028489583333334</c:v>
                </c:pt>
                <c:pt idx="6485">
                  <c:v>11.028495000000001</c:v>
                </c:pt>
                <c:pt idx="6486">
                  <c:v>11.028500444444445</c:v>
                </c:pt>
                <c:pt idx="6487">
                  <c:v>11.02850586111111</c:v>
                </c:pt>
                <c:pt idx="6488">
                  <c:v>11.028511277777778</c:v>
                </c:pt>
                <c:pt idx="6489">
                  <c:v>11.028516722222221</c:v>
                </c:pt>
                <c:pt idx="6490">
                  <c:v>11.028523222222221</c:v>
                </c:pt>
                <c:pt idx="6491">
                  <c:v>11.028528638888888</c:v>
                </c:pt>
                <c:pt idx="6492">
                  <c:v>11.028534083333334</c:v>
                </c:pt>
                <c:pt idx="6493">
                  <c:v>11.028539500000001</c:v>
                </c:pt>
                <c:pt idx="6494">
                  <c:v>11.028544916666668</c:v>
                </c:pt>
                <c:pt idx="6495">
                  <c:v>11.028550333333333</c:v>
                </c:pt>
                <c:pt idx="6496">
                  <c:v>11.028555777777777</c:v>
                </c:pt>
                <c:pt idx="6497">
                  <c:v>11.028561194444444</c:v>
                </c:pt>
                <c:pt idx="6498">
                  <c:v>11.028567722222222</c:v>
                </c:pt>
                <c:pt idx="6499">
                  <c:v>11.028573138888888</c:v>
                </c:pt>
                <c:pt idx="6500">
                  <c:v>11.028578555555555</c:v>
                </c:pt>
                <c:pt idx="6501">
                  <c:v>11.028583972222222</c:v>
                </c:pt>
                <c:pt idx="6502">
                  <c:v>11.028589416666668</c:v>
                </c:pt>
                <c:pt idx="6503">
                  <c:v>11.028594833333335</c:v>
                </c:pt>
                <c:pt idx="6504">
                  <c:v>11.02860025</c:v>
                </c:pt>
                <c:pt idx="6505">
                  <c:v>11.028605694444444</c:v>
                </c:pt>
                <c:pt idx="6506">
                  <c:v>11.028612194444445</c:v>
                </c:pt>
                <c:pt idx="6507">
                  <c:v>11.028617611111111</c:v>
                </c:pt>
                <c:pt idx="6508">
                  <c:v>11.028623055555554</c:v>
                </c:pt>
                <c:pt idx="6509">
                  <c:v>11.028628472222222</c:v>
                </c:pt>
                <c:pt idx="6510">
                  <c:v>11.028633888888889</c:v>
                </c:pt>
                <c:pt idx="6511">
                  <c:v>11.028639333333334</c:v>
                </c:pt>
                <c:pt idx="6512">
                  <c:v>11.02864475</c:v>
                </c:pt>
                <c:pt idx="6513">
                  <c:v>11.028650166666667</c:v>
                </c:pt>
                <c:pt idx="6514">
                  <c:v>11.028655611111111</c:v>
                </c:pt>
                <c:pt idx="6515">
                  <c:v>11.02866211111111</c:v>
                </c:pt>
                <c:pt idx="6516">
                  <c:v>11.028667527777777</c:v>
                </c:pt>
                <c:pt idx="6517">
                  <c:v>11.028672972222221</c:v>
                </c:pt>
                <c:pt idx="6518">
                  <c:v>11.028678388888888</c:v>
                </c:pt>
                <c:pt idx="6519">
                  <c:v>11.028683805555556</c:v>
                </c:pt>
                <c:pt idx="6520">
                  <c:v>11.028689222222221</c:v>
                </c:pt>
                <c:pt idx="6521">
                  <c:v>11.028694666666667</c:v>
                </c:pt>
                <c:pt idx="6522">
                  <c:v>11.028700083333334</c:v>
                </c:pt>
                <c:pt idx="6523">
                  <c:v>11.028706611111112</c:v>
                </c:pt>
                <c:pt idx="6524">
                  <c:v>11.028712027777777</c:v>
                </c:pt>
                <c:pt idx="6525">
                  <c:v>11.028717444444444</c:v>
                </c:pt>
                <c:pt idx="6526">
                  <c:v>11.028722861111111</c:v>
                </c:pt>
                <c:pt idx="6527">
                  <c:v>11.028728305555555</c:v>
                </c:pt>
                <c:pt idx="6528">
                  <c:v>11.028733722222222</c:v>
                </c:pt>
                <c:pt idx="6529">
                  <c:v>11.028739138888888</c:v>
                </c:pt>
                <c:pt idx="6530">
                  <c:v>11.028744583333333</c:v>
                </c:pt>
                <c:pt idx="6531">
                  <c:v>11.028751083333335</c:v>
                </c:pt>
                <c:pt idx="6532">
                  <c:v>11.0287565</c:v>
                </c:pt>
                <c:pt idx="6533">
                  <c:v>11.028761944444444</c:v>
                </c:pt>
                <c:pt idx="6534">
                  <c:v>11.028767361111111</c:v>
                </c:pt>
                <c:pt idx="6535">
                  <c:v>11.028772777777778</c:v>
                </c:pt>
                <c:pt idx="6536">
                  <c:v>11.028778222222222</c:v>
                </c:pt>
                <c:pt idx="6537">
                  <c:v>11.028783638888887</c:v>
                </c:pt>
                <c:pt idx="6538">
                  <c:v>11.028789055555555</c:v>
                </c:pt>
                <c:pt idx="6539">
                  <c:v>11.0287945</c:v>
                </c:pt>
                <c:pt idx="6540">
                  <c:v>11.028801</c:v>
                </c:pt>
                <c:pt idx="6541">
                  <c:v>11.028806416666667</c:v>
                </c:pt>
                <c:pt idx="6542">
                  <c:v>11.028811861111111</c:v>
                </c:pt>
                <c:pt idx="6543">
                  <c:v>11.028817277777778</c:v>
                </c:pt>
                <c:pt idx="6544">
                  <c:v>11.028822694444445</c:v>
                </c:pt>
                <c:pt idx="6545">
                  <c:v>11.02882811111111</c:v>
                </c:pt>
                <c:pt idx="6546">
                  <c:v>11.028833555555554</c:v>
                </c:pt>
                <c:pt idx="6547">
                  <c:v>11.028838972222221</c:v>
                </c:pt>
                <c:pt idx="6548">
                  <c:v>11.028845500000001</c:v>
                </c:pt>
                <c:pt idx="6549">
                  <c:v>11.028850916666666</c:v>
                </c:pt>
                <c:pt idx="6550">
                  <c:v>11.028856333333334</c:v>
                </c:pt>
                <c:pt idx="6551">
                  <c:v>11.028861750000001</c:v>
                </c:pt>
                <c:pt idx="6552">
                  <c:v>11.028867194444445</c:v>
                </c:pt>
                <c:pt idx="6553">
                  <c:v>11.028872611111112</c:v>
                </c:pt>
                <c:pt idx="6554">
                  <c:v>11.028878027777777</c:v>
                </c:pt>
                <c:pt idx="6555">
                  <c:v>11.028883472222221</c:v>
                </c:pt>
                <c:pt idx="6556">
                  <c:v>11.028889972222224</c:v>
                </c:pt>
                <c:pt idx="6557">
                  <c:v>11.028895388888888</c:v>
                </c:pt>
                <c:pt idx="6558">
                  <c:v>11.028900833333333</c:v>
                </c:pt>
                <c:pt idx="6559">
                  <c:v>11.02890625</c:v>
                </c:pt>
                <c:pt idx="6560">
                  <c:v>11.028911666666668</c:v>
                </c:pt>
                <c:pt idx="6561">
                  <c:v>11.028917111111111</c:v>
                </c:pt>
                <c:pt idx="6562">
                  <c:v>11.028922527777777</c:v>
                </c:pt>
                <c:pt idx="6563">
                  <c:v>11.028927944444444</c:v>
                </c:pt>
                <c:pt idx="6564">
                  <c:v>11.028933388888888</c:v>
                </c:pt>
                <c:pt idx="6565">
                  <c:v>11.028939888888887</c:v>
                </c:pt>
                <c:pt idx="6566">
                  <c:v>11.028945305555554</c:v>
                </c:pt>
                <c:pt idx="6567">
                  <c:v>11.02895075</c:v>
                </c:pt>
                <c:pt idx="6568">
                  <c:v>11.028956166666667</c:v>
                </c:pt>
                <c:pt idx="6569">
                  <c:v>11.028961583333334</c:v>
                </c:pt>
                <c:pt idx="6570">
                  <c:v>11.028967</c:v>
                </c:pt>
                <c:pt idx="6571">
                  <c:v>11.028972444444443</c:v>
                </c:pt>
                <c:pt idx="6572">
                  <c:v>11.028977861111111</c:v>
                </c:pt>
                <c:pt idx="6573">
                  <c:v>11.02898438888889</c:v>
                </c:pt>
                <c:pt idx="6574">
                  <c:v>11.028989805555554</c:v>
                </c:pt>
                <c:pt idx="6575">
                  <c:v>11.028995222222221</c:v>
                </c:pt>
                <c:pt idx="6576">
                  <c:v>11.02900063888889</c:v>
                </c:pt>
                <c:pt idx="6577">
                  <c:v>11.029006083333334</c:v>
                </c:pt>
                <c:pt idx="6578">
                  <c:v>11.029011500000001</c:v>
                </c:pt>
                <c:pt idx="6579">
                  <c:v>11.029016916666667</c:v>
                </c:pt>
                <c:pt idx="6580">
                  <c:v>11.02902236111111</c:v>
                </c:pt>
                <c:pt idx="6581">
                  <c:v>11.029028861111112</c:v>
                </c:pt>
                <c:pt idx="6582">
                  <c:v>11.029034277777777</c:v>
                </c:pt>
                <c:pt idx="6583">
                  <c:v>11.029039722222223</c:v>
                </c:pt>
                <c:pt idx="6584">
                  <c:v>11.02904513888889</c:v>
                </c:pt>
                <c:pt idx="6585">
                  <c:v>11.029050555555557</c:v>
                </c:pt>
                <c:pt idx="6586">
                  <c:v>11.029056000000001</c:v>
                </c:pt>
                <c:pt idx="6587">
                  <c:v>11.029061416666666</c:v>
                </c:pt>
                <c:pt idx="6588">
                  <c:v>11.029066833333333</c:v>
                </c:pt>
                <c:pt idx="6589">
                  <c:v>11.029072277777777</c:v>
                </c:pt>
                <c:pt idx="6590">
                  <c:v>11.029078777777777</c:v>
                </c:pt>
                <c:pt idx="6591">
                  <c:v>11.029084194444444</c:v>
                </c:pt>
                <c:pt idx="6592">
                  <c:v>11.029089638888889</c:v>
                </c:pt>
                <c:pt idx="6593">
                  <c:v>11.029095055555556</c:v>
                </c:pt>
                <c:pt idx="6594">
                  <c:v>11.029100472222224</c:v>
                </c:pt>
                <c:pt idx="6595">
                  <c:v>11.029105888888889</c:v>
                </c:pt>
                <c:pt idx="6596">
                  <c:v>11.029111333333333</c:v>
                </c:pt>
                <c:pt idx="6597">
                  <c:v>11.02911675</c:v>
                </c:pt>
                <c:pt idx="6598">
                  <c:v>11.029123277777778</c:v>
                </c:pt>
                <c:pt idx="6599">
                  <c:v>11.029128694444443</c:v>
                </c:pt>
                <c:pt idx="6600">
                  <c:v>11.029134111111111</c:v>
                </c:pt>
                <c:pt idx="6601">
                  <c:v>11.029139527777778</c:v>
                </c:pt>
                <c:pt idx="6602">
                  <c:v>11.029144972222223</c:v>
                </c:pt>
                <c:pt idx="6603">
                  <c:v>11.02915038888889</c:v>
                </c:pt>
                <c:pt idx="6604">
                  <c:v>11.029155805555556</c:v>
                </c:pt>
                <c:pt idx="6605">
                  <c:v>11.02916125</c:v>
                </c:pt>
                <c:pt idx="6606">
                  <c:v>11.029167750000001</c:v>
                </c:pt>
                <c:pt idx="6607">
                  <c:v>11.029173166666666</c:v>
                </c:pt>
                <c:pt idx="6608">
                  <c:v>11.02917861111111</c:v>
                </c:pt>
                <c:pt idx="6609">
                  <c:v>11.029184027777777</c:v>
                </c:pt>
                <c:pt idx="6610">
                  <c:v>11.029189444444444</c:v>
                </c:pt>
                <c:pt idx="6611">
                  <c:v>11.02919488888889</c:v>
                </c:pt>
                <c:pt idx="6612">
                  <c:v>11.029200305555555</c:v>
                </c:pt>
                <c:pt idx="6613">
                  <c:v>11.029205722222223</c:v>
                </c:pt>
                <c:pt idx="6614">
                  <c:v>11.029211166666666</c:v>
                </c:pt>
                <c:pt idx="6615">
                  <c:v>11.029217666666666</c:v>
                </c:pt>
                <c:pt idx="6616">
                  <c:v>11.029223083333333</c:v>
                </c:pt>
                <c:pt idx="6617">
                  <c:v>11.029228527777777</c:v>
                </c:pt>
                <c:pt idx="6618">
                  <c:v>11.029233944444444</c:v>
                </c:pt>
                <c:pt idx="6619">
                  <c:v>11.029239361111111</c:v>
                </c:pt>
                <c:pt idx="6620">
                  <c:v>11.029244777777777</c:v>
                </c:pt>
                <c:pt idx="6621">
                  <c:v>11.029250222222222</c:v>
                </c:pt>
                <c:pt idx="6622">
                  <c:v>11.029255638888889</c:v>
                </c:pt>
                <c:pt idx="6623">
                  <c:v>11.029262166666667</c:v>
                </c:pt>
                <c:pt idx="6624">
                  <c:v>11.029267583333333</c:v>
                </c:pt>
                <c:pt idx="6625">
                  <c:v>11.029273</c:v>
                </c:pt>
                <c:pt idx="6626">
                  <c:v>11.029278416666667</c:v>
                </c:pt>
                <c:pt idx="6627">
                  <c:v>11.029283861111111</c:v>
                </c:pt>
                <c:pt idx="6628">
                  <c:v>11.029289277777778</c:v>
                </c:pt>
                <c:pt idx="6629">
                  <c:v>11.029294694444443</c:v>
                </c:pt>
                <c:pt idx="6630">
                  <c:v>11.029300138888889</c:v>
                </c:pt>
                <c:pt idx="6631">
                  <c:v>11.02930663888889</c:v>
                </c:pt>
                <c:pt idx="6632">
                  <c:v>11.029312055555556</c:v>
                </c:pt>
                <c:pt idx="6633">
                  <c:v>11.029317499999999</c:v>
                </c:pt>
                <c:pt idx="6634">
                  <c:v>11.029322916666667</c:v>
                </c:pt>
                <c:pt idx="6635">
                  <c:v>11.029328333333334</c:v>
                </c:pt>
                <c:pt idx="6636">
                  <c:v>11.029333777777778</c:v>
                </c:pt>
                <c:pt idx="6637">
                  <c:v>11.029339194444443</c:v>
                </c:pt>
                <c:pt idx="6638">
                  <c:v>11.02934461111111</c:v>
                </c:pt>
                <c:pt idx="6639">
                  <c:v>11.029350055555556</c:v>
                </c:pt>
                <c:pt idx="6640">
                  <c:v>11.029356555555555</c:v>
                </c:pt>
                <c:pt idx="6641">
                  <c:v>11.029361972222222</c:v>
                </c:pt>
                <c:pt idx="6642">
                  <c:v>11.029367416666666</c:v>
                </c:pt>
                <c:pt idx="6643">
                  <c:v>11.029372833333333</c:v>
                </c:pt>
                <c:pt idx="6644">
                  <c:v>11.029378250000001</c:v>
                </c:pt>
                <c:pt idx="6645">
                  <c:v>11.029383666666666</c:v>
                </c:pt>
                <c:pt idx="6646">
                  <c:v>11.02938911111111</c:v>
                </c:pt>
                <c:pt idx="6647">
                  <c:v>11.029394527777777</c:v>
                </c:pt>
                <c:pt idx="6648">
                  <c:v>11.029401055555557</c:v>
                </c:pt>
                <c:pt idx="6649">
                  <c:v>11.029406472222222</c:v>
                </c:pt>
                <c:pt idx="6650">
                  <c:v>11.029411888888889</c:v>
                </c:pt>
                <c:pt idx="6651">
                  <c:v>11.029417305555556</c:v>
                </c:pt>
                <c:pt idx="6652">
                  <c:v>11.02942275</c:v>
                </c:pt>
                <c:pt idx="6653">
                  <c:v>11.029428166666667</c:v>
                </c:pt>
                <c:pt idx="6654">
                  <c:v>11.029433583333333</c:v>
                </c:pt>
                <c:pt idx="6655">
                  <c:v>11.029439027777777</c:v>
                </c:pt>
                <c:pt idx="6656">
                  <c:v>11.029445527777778</c:v>
                </c:pt>
                <c:pt idx="6657">
                  <c:v>11.029450944444443</c:v>
                </c:pt>
                <c:pt idx="6658">
                  <c:v>11.029456388888889</c:v>
                </c:pt>
                <c:pt idx="6659">
                  <c:v>11.029461805555556</c:v>
                </c:pt>
                <c:pt idx="6660">
                  <c:v>11.029467222222223</c:v>
                </c:pt>
                <c:pt idx="6661">
                  <c:v>11.029472666666667</c:v>
                </c:pt>
                <c:pt idx="6662">
                  <c:v>11.029478083333332</c:v>
                </c:pt>
                <c:pt idx="6663">
                  <c:v>11.0294835</c:v>
                </c:pt>
                <c:pt idx="6664">
                  <c:v>11.029488944444443</c:v>
                </c:pt>
                <c:pt idx="6665">
                  <c:v>11.029495444444443</c:v>
                </c:pt>
                <c:pt idx="6666">
                  <c:v>11.02950086111111</c:v>
                </c:pt>
                <c:pt idx="6667">
                  <c:v>11.029506305555556</c:v>
                </c:pt>
                <c:pt idx="6668">
                  <c:v>11.029511722222223</c:v>
                </c:pt>
                <c:pt idx="6669">
                  <c:v>11.02951713888889</c:v>
                </c:pt>
                <c:pt idx="6670">
                  <c:v>11.029522555555555</c:v>
                </c:pt>
                <c:pt idx="6671">
                  <c:v>11.029527999999999</c:v>
                </c:pt>
                <c:pt idx="6672">
                  <c:v>11.029533416666666</c:v>
                </c:pt>
                <c:pt idx="6673">
                  <c:v>11.029539944444446</c:v>
                </c:pt>
                <c:pt idx="6674">
                  <c:v>11.02954536111111</c:v>
                </c:pt>
                <c:pt idx="6675">
                  <c:v>11.029550777777777</c:v>
                </c:pt>
                <c:pt idx="6676">
                  <c:v>11.029556194444444</c:v>
                </c:pt>
                <c:pt idx="6677">
                  <c:v>11.02956163888889</c:v>
                </c:pt>
                <c:pt idx="6678">
                  <c:v>11.029567055555557</c:v>
                </c:pt>
                <c:pt idx="6679">
                  <c:v>11.029572472222222</c:v>
                </c:pt>
                <c:pt idx="6680">
                  <c:v>11.029577916666666</c:v>
                </c:pt>
                <c:pt idx="6681">
                  <c:v>11.029584416666667</c:v>
                </c:pt>
                <c:pt idx="6682">
                  <c:v>11.029589833333333</c:v>
                </c:pt>
                <c:pt idx="6683">
                  <c:v>11.029595277777776</c:v>
                </c:pt>
                <c:pt idx="6684">
                  <c:v>11.029600694444444</c:v>
                </c:pt>
                <c:pt idx="6685">
                  <c:v>11.029606111111113</c:v>
                </c:pt>
                <c:pt idx="6686">
                  <c:v>11.029611555555556</c:v>
                </c:pt>
                <c:pt idx="6687">
                  <c:v>11.029616972222222</c:v>
                </c:pt>
                <c:pt idx="6688">
                  <c:v>11.029622388888889</c:v>
                </c:pt>
                <c:pt idx="6689">
                  <c:v>11.029627833333333</c:v>
                </c:pt>
                <c:pt idx="6690">
                  <c:v>11.029634333333332</c:v>
                </c:pt>
                <c:pt idx="6691">
                  <c:v>11.029639749999999</c:v>
                </c:pt>
                <c:pt idx="6692">
                  <c:v>11.029645194444443</c:v>
                </c:pt>
                <c:pt idx="6693">
                  <c:v>11.029650611111112</c:v>
                </c:pt>
                <c:pt idx="6694">
                  <c:v>11.029656027777779</c:v>
                </c:pt>
                <c:pt idx="6695">
                  <c:v>11.029661444444443</c:v>
                </c:pt>
                <c:pt idx="6696">
                  <c:v>11.029666888888888</c:v>
                </c:pt>
                <c:pt idx="6697">
                  <c:v>11.029672305555556</c:v>
                </c:pt>
                <c:pt idx="6698">
                  <c:v>11.029678833333334</c:v>
                </c:pt>
                <c:pt idx="6699">
                  <c:v>11.029684249999999</c:v>
                </c:pt>
                <c:pt idx="6700">
                  <c:v>11.029689666666666</c:v>
                </c:pt>
                <c:pt idx="6701">
                  <c:v>11.029695083333333</c:v>
                </c:pt>
                <c:pt idx="6702">
                  <c:v>11.029700527777779</c:v>
                </c:pt>
                <c:pt idx="6703">
                  <c:v>11.029705944444446</c:v>
                </c:pt>
                <c:pt idx="6704">
                  <c:v>11.029711361111112</c:v>
                </c:pt>
                <c:pt idx="6705">
                  <c:v>11.029716805555555</c:v>
                </c:pt>
                <c:pt idx="6706">
                  <c:v>11.029723305555557</c:v>
                </c:pt>
                <c:pt idx="6707">
                  <c:v>11.029728722222222</c:v>
                </c:pt>
                <c:pt idx="6708">
                  <c:v>11.029734166666666</c:v>
                </c:pt>
                <c:pt idx="6709">
                  <c:v>11.029739583333333</c:v>
                </c:pt>
                <c:pt idx="6710">
                  <c:v>11.029745</c:v>
                </c:pt>
                <c:pt idx="6711">
                  <c:v>11.029750444444446</c:v>
                </c:pt>
                <c:pt idx="6712">
                  <c:v>11.029755861111111</c:v>
                </c:pt>
                <c:pt idx="6713">
                  <c:v>11.029761277777778</c:v>
                </c:pt>
                <c:pt idx="6714">
                  <c:v>11.029766722222222</c:v>
                </c:pt>
                <c:pt idx="6715">
                  <c:v>11.029773222222222</c:v>
                </c:pt>
                <c:pt idx="6716">
                  <c:v>11.029778638888889</c:v>
                </c:pt>
                <c:pt idx="6717">
                  <c:v>11.029784083333332</c:v>
                </c:pt>
                <c:pt idx="6718">
                  <c:v>11.0297895</c:v>
                </c:pt>
                <c:pt idx="6719">
                  <c:v>11.029794916666667</c:v>
                </c:pt>
                <c:pt idx="6720">
                  <c:v>11.029800333333332</c:v>
                </c:pt>
                <c:pt idx="6721">
                  <c:v>11.029805777777778</c:v>
                </c:pt>
                <c:pt idx="6722">
                  <c:v>11.029811194444445</c:v>
                </c:pt>
                <c:pt idx="6723">
                  <c:v>11.029817722222223</c:v>
                </c:pt>
                <c:pt idx="6724">
                  <c:v>11.029823138888888</c:v>
                </c:pt>
                <c:pt idx="6725">
                  <c:v>11.029828555555556</c:v>
                </c:pt>
                <c:pt idx="6726">
                  <c:v>11.029833972222223</c:v>
                </c:pt>
                <c:pt idx="6727">
                  <c:v>11.029839416666666</c:v>
                </c:pt>
                <c:pt idx="6728">
                  <c:v>11.029844833333334</c:v>
                </c:pt>
                <c:pt idx="6729">
                  <c:v>11.029850249999999</c:v>
                </c:pt>
                <c:pt idx="6730">
                  <c:v>11.029855694444445</c:v>
                </c:pt>
                <c:pt idx="6731">
                  <c:v>11.029862194444446</c:v>
                </c:pt>
                <c:pt idx="6732">
                  <c:v>11.029867611111111</c:v>
                </c:pt>
                <c:pt idx="6733">
                  <c:v>11.029873055555555</c:v>
                </c:pt>
                <c:pt idx="6734">
                  <c:v>11.029878472222222</c:v>
                </c:pt>
                <c:pt idx="6735">
                  <c:v>11.029883888888889</c:v>
                </c:pt>
                <c:pt idx="6736">
                  <c:v>11.029889333333333</c:v>
                </c:pt>
                <c:pt idx="6737">
                  <c:v>11.029894749999999</c:v>
                </c:pt>
                <c:pt idx="6738">
                  <c:v>11.029900166666666</c:v>
                </c:pt>
                <c:pt idx="6739">
                  <c:v>11.029905611111111</c:v>
                </c:pt>
                <c:pt idx="6740">
                  <c:v>11.029912111111111</c:v>
                </c:pt>
                <c:pt idx="6741">
                  <c:v>11.029917527777778</c:v>
                </c:pt>
                <c:pt idx="6742">
                  <c:v>11.029922972222222</c:v>
                </c:pt>
                <c:pt idx="6743">
                  <c:v>11.029928388888889</c:v>
                </c:pt>
                <c:pt idx="6744">
                  <c:v>11.029933805555556</c:v>
                </c:pt>
                <c:pt idx="6745">
                  <c:v>11.029939222222222</c:v>
                </c:pt>
                <c:pt idx="6746">
                  <c:v>11.029944666666665</c:v>
                </c:pt>
                <c:pt idx="6747">
                  <c:v>11.029950083333333</c:v>
                </c:pt>
                <c:pt idx="6748">
                  <c:v>11.029956611111112</c:v>
                </c:pt>
                <c:pt idx="6749">
                  <c:v>11.029962027777778</c:v>
                </c:pt>
                <c:pt idx="6750">
                  <c:v>11.029967444444445</c:v>
                </c:pt>
                <c:pt idx="6751">
                  <c:v>11.029972861111112</c:v>
                </c:pt>
                <c:pt idx="6752">
                  <c:v>11.029978305555556</c:v>
                </c:pt>
                <c:pt idx="6753">
                  <c:v>11.029983722222223</c:v>
                </c:pt>
                <c:pt idx="6754">
                  <c:v>11.029989138888888</c:v>
                </c:pt>
                <c:pt idx="6755">
                  <c:v>11.029994583333332</c:v>
                </c:pt>
                <c:pt idx="6756">
                  <c:v>11.030001083333334</c:v>
                </c:pt>
                <c:pt idx="6757">
                  <c:v>11.030006499999999</c:v>
                </c:pt>
                <c:pt idx="6758">
                  <c:v>11.030011944444444</c:v>
                </c:pt>
                <c:pt idx="6759">
                  <c:v>11.030017361111112</c:v>
                </c:pt>
                <c:pt idx="6760">
                  <c:v>11.030022777777779</c:v>
                </c:pt>
                <c:pt idx="6761">
                  <c:v>11.030028222222223</c:v>
                </c:pt>
                <c:pt idx="6762">
                  <c:v>11.030033638888888</c:v>
                </c:pt>
                <c:pt idx="6763">
                  <c:v>11.030039055555555</c:v>
                </c:pt>
                <c:pt idx="6764">
                  <c:v>11.030044499999999</c:v>
                </c:pt>
                <c:pt idx="6765">
                  <c:v>11.030050999999998</c:v>
                </c:pt>
                <c:pt idx="6766">
                  <c:v>11.030056416666666</c:v>
                </c:pt>
                <c:pt idx="6767">
                  <c:v>11.030061861111111</c:v>
                </c:pt>
                <c:pt idx="6768">
                  <c:v>11.030067277777778</c:v>
                </c:pt>
                <c:pt idx="6769">
                  <c:v>11.030072694444446</c:v>
                </c:pt>
                <c:pt idx="6770">
                  <c:v>11.030078111111111</c:v>
                </c:pt>
                <c:pt idx="6771">
                  <c:v>11.030083555555555</c:v>
                </c:pt>
                <c:pt idx="6772">
                  <c:v>11.030088972222222</c:v>
                </c:pt>
                <c:pt idx="6773">
                  <c:v>11.0300955</c:v>
                </c:pt>
                <c:pt idx="6774">
                  <c:v>11.030100916666665</c:v>
                </c:pt>
                <c:pt idx="6775">
                  <c:v>11.030106333333332</c:v>
                </c:pt>
                <c:pt idx="6776">
                  <c:v>11.03011175</c:v>
                </c:pt>
                <c:pt idx="6777">
                  <c:v>11.030117194444445</c:v>
                </c:pt>
                <c:pt idx="6778">
                  <c:v>11.030122611111112</c:v>
                </c:pt>
                <c:pt idx="6779">
                  <c:v>11.030128027777778</c:v>
                </c:pt>
                <c:pt idx="6780">
                  <c:v>11.030133472222222</c:v>
                </c:pt>
                <c:pt idx="6781">
                  <c:v>11.030139972222223</c:v>
                </c:pt>
                <c:pt idx="6782">
                  <c:v>11.030145388888888</c:v>
                </c:pt>
                <c:pt idx="6783">
                  <c:v>11.030150833333332</c:v>
                </c:pt>
                <c:pt idx="6784">
                  <c:v>11.030156249999999</c:v>
                </c:pt>
                <c:pt idx="6785">
                  <c:v>11.030157333333335</c:v>
                </c:pt>
                <c:pt idx="6786">
                  <c:v>11.030158416666666</c:v>
                </c:pt>
                <c:pt idx="6787">
                  <c:v>11.030158416666666</c:v>
                </c:pt>
                <c:pt idx="6788">
                  <c:v>11.03849175</c:v>
                </c:pt>
                <c:pt idx="6789">
                  <c:v>11.046825083333333</c:v>
                </c:pt>
                <c:pt idx="6790">
                  <c:v>11.055158416666666</c:v>
                </c:pt>
                <c:pt idx="6791">
                  <c:v>11.063491749999999</c:v>
                </c:pt>
                <c:pt idx="6792">
                  <c:v>11.071825083333334</c:v>
                </c:pt>
                <c:pt idx="6793">
                  <c:v>11.080158416666666</c:v>
                </c:pt>
                <c:pt idx="6794">
                  <c:v>11.088491749999999</c:v>
                </c:pt>
                <c:pt idx="6795">
                  <c:v>11.096825083333334</c:v>
                </c:pt>
                <c:pt idx="6796">
                  <c:v>11.105158416666667</c:v>
                </c:pt>
                <c:pt idx="6797">
                  <c:v>11.11349175</c:v>
                </c:pt>
                <c:pt idx="6798">
                  <c:v>11.121825083333333</c:v>
                </c:pt>
                <c:pt idx="6799">
                  <c:v>11.130158416666667</c:v>
                </c:pt>
                <c:pt idx="6800">
                  <c:v>11.13849175</c:v>
                </c:pt>
                <c:pt idx="6801">
                  <c:v>11.146825083333333</c:v>
                </c:pt>
                <c:pt idx="6802">
                  <c:v>11.155158416666666</c:v>
                </c:pt>
                <c:pt idx="6803">
                  <c:v>11.16349175</c:v>
                </c:pt>
                <c:pt idx="6804">
                  <c:v>11.171825083333333</c:v>
                </c:pt>
                <c:pt idx="6805">
                  <c:v>11.180158416666666</c:v>
                </c:pt>
                <c:pt idx="6806">
                  <c:v>11.188491749999999</c:v>
                </c:pt>
                <c:pt idx="6807">
                  <c:v>11.196825083333334</c:v>
                </c:pt>
                <c:pt idx="6808">
                  <c:v>11.205158416666666</c:v>
                </c:pt>
                <c:pt idx="6809">
                  <c:v>11.213491749999999</c:v>
                </c:pt>
                <c:pt idx="6810">
                  <c:v>11.221825083333334</c:v>
                </c:pt>
                <c:pt idx="6811">
                  <c:v>11.230158416666667</c:v>
                </c:pt>
                <c:pt idx="6812">
                  <c:v>11.23849175</c:v>
                </c:pt>
                <c:pt idx="6813">
                  <c:v>11.246825083333333</c:v>
                </c:pt>
                <c:pt idx="6814">
                  <c:v>11.255158416666667</c:v>
                </c:pt>
                <c:pt idx="6815">
                  <c:v>11.26349175</c:v>
                </c:pt>
                <c:pt idx="6816">
                  <c:v>11.271825083333333</c:v>
                </c:pt>
                <c:pt idx="6817">
                  <c:v>11.280158416666666</c:v>
                </c:pt>
                <c:pt idx="6818">
                  <c:v>11.28849175</c:v>
                </c:pt>
                <c:pt idx="6819">
                  <c:v>11.296825083333333</c:v>
                </c:pt>
                <c:pt idx="6820">
                  <c:v>11.305158416666666</c:v>
                </c:pt>
                <c:pt idx="6821">
                  <c:v>11.313491749999999</c:v>
                </c:pt>
                <c:pt idx="6822">
                  <c:v>11.321825083333334</c:v>
                </c:pt>
                <c:pt idx="6823">
                  <c:v>11.330158416666666</c:v>
                </c:pt>
                <c:pt idx="6824">
                  <c:v>11.338491749999999</c:v>
                </c:pt>
                <c:pt idx="6825">
                  <c:v>11.346825083333334</c:v>
                </c:pt>
                <c:pt idx="6826">
                  <c:v>11.355158416666667</c:v>
                </c:pt>
                <c:pt idx="6827">
                  <c:v>11.36349175</c:v>
                </c:pt>
                <c:pt idx="6828">
                  <c:v>11.371825083333333</c:v>
                </c:pt>
                <c:pt idx="6829">
                  <c:v>11.380158416666667</c:v>
                </c:pt>
                <c:pt idx="6830">
                  <c:v>11.38849175</c:v>
                </c:pt>
                <c:pt idx="6831">
                  <c:v>11.396825083333333</c:v>
                </c:pt>
                <c:pt idx="6832">
                  <c:v>11.405158416666666</c:v>
                </c:pt>
                <c:pt idx="6833">
                  <c:v>11.41349175</c:v>
                </c:pt>
                <c:pt idx="6834">
                  <c:v>11.421825083333333</c:v>
                </c:pt>
                <c:pt idx="6835">
                  <c:v>11.430158416666666</c:v>
                </c:pt>
                <c:pt idx="6836">
                  <c:v>11.438491749999999</c:v>
                </c:pt>
                <c:pt idx="6837">
                  <c:v>11.446825083333334</c:v>
                </c:pt>
                <c:pt idx="6838">
                  <c:v>11.455158416666666</c:v>
                </c:pt>
                <c:pt idx="6839">
                  <c:v>11.463491749999999</c:v>
                </c:pt>
                <c:pt idx="6840">
                  <c:v>11.471825083333334</c:v>
                </c:pt>
                <c:pt idx="6841">
                  <c:v>11.480158416666667</c:v>
                </c:pt>
                <c:pt idx="6842">
                  <c:v>11.48849175</c:v>
                </c:pt>
                <c:pt idx="6843">
                  <c:v>11.496825083333333</c:v>
                </c:pt>
                <c:pt idx="6844">
                  <c:v>11.505158416666667</c:v>
                </c:pt>
                <c:pt idx="6845">
                  <c:v>11.51349175</c:v>
                </c:pt>
                <c:pt idx="6846">
                  <c:v>11.521825083333333</c:v>
                </c:pt>
                <c:pt idx="6847">
                  <c:v>11.530158416666666</c:v>
                </c:pt>
                <c:pt idx="6848">
                  <c:v>11.53849175</c:v>
                </c:pt>
                <c:pt idx="6849">
                  <c:v>11.546825083333333</c:v>
                </c:pt>
                <c:pt idx="6850">
                  <c:v>11.555158416666666</c:v>
                </c:pt>
                <c:pt idx="6851">
                  <c:v>11.563491749999999</c:v>
                </c:pt>
                <c:pt idx="6852">
                  <c:v>11.571825083333334</c:v>
                </c:pt>
                <c:pt idx="6853">
                  <c:v>11.580158416666666</c:v>
                </c:pt>
                <c:pt idx="6854">
                  <c:v>11.588491749999999</c:v>
                </c:pt>
                <c:pt idx="6855">
                  <c:v>11.596825083333334</c:v>
                </c:pt>
                <c:pt idx="6856">
                  <c:v>11.605158416666667</c:v>
                </c:pt>
                <c:pt idx="6857">
                  <c:v>11.61349175</c:v>
                </c:pt>
                <c:pt idx="6858">
                  <c:v>11.621825083333333</c:v>
                </c:pt>
                <c:pt idx="6859">
                  <c:v>11.630158416666667</c:v>
                </c:pt>
                <c:pt idx="6860">
                  <c:v>11.63849175</c:v>
                </c:pt>
                <c:pt idx="6861">
                  <c:v>11.646825083333333</c:v>
                </c:pt>
                <c:pt idx="6862">
                  <c:v>11.655158416666666</c:v>
                </c:pt>
                <c:pt idx="6863">
                  <c:v>11.66349175</c:v>
                </c:pt>
                <c:pt idx="6864">
                  <c:v>11.671825083333333</c:v>
                </c:pt>
                <c:pt idx="6865">
                  <c:v>11.680158416666666</c:v>
                </c:pt>
                <c:pt idx="6866">
                  <c:v>11.688491749999999</c:v>
                </c:pt>
                <c:pt idx="6867">
                  <c:v>11.696825083333334</c:v>
                </c:pt>
                <c:pt idx="6868">
                  <c:v>11.705158416666666</c:v>
                </c:pt>
                <c:pt idx="6869">
                  <c:v>11.713491749999999</c:v>
                </c:pt>
                <c:pt idx="6870">
                  <c:v>11.721825083333334</c:v>
                </c:pt>
                <c:pt idx="6871">
                  <c:v>11.730158416666667</c:v>
                </c:pt>
                <c:pt idx="6872">
                  <c:v>11.73849175</c:v>
                </c:pt>
                <c:pt idx="6873">
                  <c:v>11.746825083333333</c:v>
                </c:pt>
                <c:pt idx="6874">
                  <c:v>11.755158416666667</c:v>
                </c:pt>
                <c:pt idx="6875">
                  <c:v>11.76349175</c:v>
                </c:pt>
                <c:pt idx="6876">
                  <c:v>11.771825083333333</c:v>
                </c:pt>
                <c:pt idx="6877">
                  <c:v>11.780158416666666</c:v>
                </c:pt>
                <c:pt idx="6878">
                  <c:v>11.78849175</c:v>
                </c:pt>
                <c:pt idx="6879">
                  <c:v>11.796825083333333</c:v>
                </c:pt>
                <c:pt idx="6880">
                  <c:v>11.805158416666666</c:v>
                </c:pt>
                <c:pt idx="6881">
                  <c:v>11.813491749999999</c:v>
                </c:pt>
                <c:pt idx="6882">
                  <c:v>11.821825083333334</c:v>
                </c:pt>
                <c:pt idx="6883">
                  <c:v>11.830158416666666</c:v>
                </c:pt>
                <c:pt idx="6884">
                  <c:v>11.838491749999999</c:v>
                </c:pt>
                <c:pt idx="6885">
                  <c:v>11.846825083333334</c:v>
                </c:pt>
                <c:pt idx="6886">
                  <c:v>11.855158416666667</c:v>
                </c:pt>
                <c:pt idx="6887">
                  <c:v>11.86349175</c:v>
                </c:pt>
                <c:pt idx="6888">
                  <c:v>11.871825083333333</c:v>
                </c:pt>
                <c:pt idx="6889">
                  <c:v>11.880158416666667</c:v>
                </c:pt>
                <c:pt idx="6890">
                  <c:v>11.88849175</c:v>
                </c:pt>
                <c:pt idx="6891">
                  <c:v>11.896825083333333</c:v>
                </c:pt>
                <c:pt idx="6892">
                  <c:v>11.905158416666666</c:v>
                </c:pt>
                <c:pt idx="6893">
                  <c:v>11.91349175</c:v>
                </c:pt>
                <c:pt idx="6894">
                  <c:v>11.921825083333333</c:v>
                </c:pt>
                <c:pt idx="6895">
                  <c:v>11.930158416666666</c:v>
                </c:pt>
                <c:pt idx="6896">
                  <c:v>11.938491749999999</c:v>
                </c:pt>
                <c:pt idx="6897">
                  <c:v>11.946825083333334</c:v>
                </c:pt>
                <c:pt idx="6898">
                  <c:v>11.955158416666666</c:v>
                </c:pt>
                <c:pt idx="6899">
                  <c:v>11.963491749999999</c:v>
                </c:pt>
                <c:pt idx="6900">
                  <c:v>11.971825083333334</c:v>
                </c:pt>
                <c:pt idx="6901">
                  <c:v>11.980158416666667</c:v>
                </c:pt>
                <c:pt idx="6902">
                  <c:v>11.98849175</c:v>
                </c:pt>
                <c:pt idx="6903">
                  <c:v>11.996825083333333</c:v>
                </c:pt>
                <c:pt idx="6904">
                  <c:v>12.005158416666667</c:v>
                </c:pt>
                <c:pt idx="6905">
                  <c:v>12.01349175</c:v>
                </c:pt>
                <c:pt idx="6906">
                  <c:v>12.021825083333333</c:v>
                </c:pt>
                <c:pt idx="6907">
                  <c:v>12.030158416666666</c:v>
                </c:pt>
                <c:pt idx="6908">
                  <c:v>12.030158416666666</c:v>
                </c:pt>
                <c:pt idx="6909">
                  <c:v>12.030161666666666</c:v>
                </c:pt>
                <c:pt idx="6910">
                  <c:v>12.030167111111112</c:v>
                </c:pt>
                <c:pt idx="6911">
                  <c:v>12.030172527777777</c:v>
                </c:pt>
                <c:pt idx="6912">
                  <c:v>12.030177944444445</c:v>
                </c:pt>
                <c:pt idx="6913">
                  <c:v>12.030183388888888</c:v>
                </c:pt>
                <c:pt idx="6914">
                  <c:v>12.030189888888888</c:v>
                </c:pt>
                <c:pt idx="6915">
                  <c:v>12.030195305555555</c:v>
                </c:pt>
                <c:pt idx="6916">
                  <c:v>12.030200749999999</c:v>
                </c:pt>
                <c:pt idx="6917">
                  <c:v>12.030206166666666</c:v>
                </c:pt>
                <c:pt idx="6918">
                  <c:v>12.030211583333335</c:v>
                </c:pt>
                <c:pt idx="6919">
                  <c:v>12.030216999999999</c:v>
                </c:pt>
                <c:pt idx="6920">
                  <c:v>12.030222444444444</c:v>
                </c:pt>
                <c:pt idx="6921">
                  <c:v>12.030227861111111</c:v>
                </c:pt>
                <c:pt idx="6922">
                  <c:v>12.030234388888889</c:v>
                </c:pt>
                <c:pt idx="6923">
                  <c:v>12.030239805555555</c:v>
                </c:pt>
                <c:pt idx="6924">
                  <c:v>12.030245222222222</c:v>
                </c:pt>
                <c:pt idx="6925">
                  <c:v>12.030250638888889</c:v>
                </c:pt>
                <c:pt idx="6926">
                  <c:v>12.030256083333335</c:v>
                </c:pt>
                <c:pt idx="6927">
                  <c:v>12.030261500000002</c:v>
                </c:pt>
                <c:pt idx="6928">
                  <c:v>12.030266916666665</c:v>
                </c:pt>
                <c:pt idx="6929">
                  <c:v>12.030272361111111</c:v>
                </c:pt>
                <c:pt idx="6930">
                  <c:v>12.030278861111112</c:v>
                </c:pt>
                <c:pt idx="6931">
                  <c:v>12.030284277777778</c:v>
                </c:pt>
                <c:pt idx="6932">
                  <c:v>12.030289722222221</c:v>
                </c:pt>
                <c:pt idx="6933">
                  <c:v>12.030295138888889</c:v>
                </c:pt>
                <c:pt idx="6934">
                  <c:v>12.030300555555556</c:v>
                </c:pt>
                <c:pt idx="6935">
                  <c:v>12.030306000000001</c:v>
                </c:pt>
                <c:pt idx="6936">
                  <c:v>12.030311416666665</c:v>
                </c:pt>
                <c:pt idx="6937">
                  <c:v>12.030316833333332</c:v>
                </c:pt>
                <c:pt idx="6938">
                  <c:v>12.030322277777778</c:v>
                </c:pt>
                <c:pt idx="6939">
                  <c:v>12.030328777777777</c:v>
                </c:pt>
                <c:pt idx="6940">
                  <c:v>12.030334194444444</c:v>
                </c:pt>
                <c:pt idx="6941">
                  <c:v>12.030339638888888</c:v>
                </c:pt>
                <c:pt idx="6942">
                  <c:v>12.030345055555555</c:v>
                </c:pt>
                <c:pt idx="6943">
                  <c:v>12.030350472222223</c:v>
                </c:pt>
                <c:pt idx="6944">
                  <c:v>12.030355888888888</c:v>
                </c:pt>
                <c:pt idx="6945">
                  <c:v>12.030361333333332</c:v>
                </c:pt>
                <c:pt idx="6946">
                  <c:v>12.030366750000001</c:v>
                </c:pt>
                <c:pt idx="6947">
                  <c:v>12.030373277777779</c:v>
                </c:pt>
                <c:pt idx="6948">
                  <c:v>12.030378694444444</c:v>
                </c:pt>
                <c:pt idx="6949">
                  <c:v>12.030384111111111</c:v>
                </c:pt>
                <c:pt idx="6950">
                  <c:v>12.030389527777778</c:v>
                </c:pt>
                <c:pt idx="6951">
                  <c:v>12.030394972222222</c:v>
                </c:pt>
                <c:pt idx="6952">
                  <c:v>12.030400388888889</c:v>
                </c:pt>
                <c:pt idx="6953">
                  <c:v>12.030405805555555</c:v>
                </c:pt>
                <c:pt idx="6954">
                  <c:v>12.03041125</c:v>
                </c:pt>
                <c:pt idx="6955">
                  <c:v>12.030417750000002</c:v>
                </c:pt>
                <c:pt idx="6956">
                  <c:v>12.030423166666667</c:v>
                </c:pt>
                <c:pt idx="6957">
                  <c:v>12.030428611111111</c:v>
                </c:pt>
                <c:pt idx="6958">
                  <c:v>12.030434027777778</c:v>
                </c:pt>
                <c:pt idx="6959">
                  <c:v>12.030439444444445</c:v>
                </c:pt>
                <c:pt idx="6960">
                  <c:v>12.030444888888889</c:v>
                </c:pt>
                <c:pt idx="6961">
                  <c:v>12.030450305555554</c:v>
                </c:pt>
                <c:pt idx="6962">
                  <c:v>12.030455722222221</c:v>
                </c:pt>
                <c:pt idx="6963">
                  <c:v>12.030461166666667</c:v>
                </c:pt>
                <c:pt idx="6964">
                  <c:v>12.030467666666667</c:v>
                </c:pt>
                <c:pt idx="6965">
                  <c:v>12.030473083333334</c:v>
                </c:pt>
                <c:pt idx="6966">
                  <c:v>12.030478527777777</c:v>
                </c:pt>
                <c:pt idx="6967">
                  <c:v>12.030483944444445</c:v>
                </c:pt>
                <c:pt idx="6968">
                  <c:v>12.030489361111112</c:v>
                </c:pt>
                <c:pt idx="6969">
                  <c:v>12.030494777777777</c:v>
                </c:pt>
                <c:pt idx="6970">
                  <c:v>12.030500222222221</c:v>
                </c:pt>
                <c:pt idx="6971">
                  <c:v>12.030505638888888</c:v>
                </c:pt>
                <c:pt idx="6972">
                  <c:v>12.030512166666668</c:v>
                </c:pt>
                <c:pt idx="6973">
                  <c:v>12.030517583333333</c:v>
                </c:pt>
                <c:pt idx="6974">
                  <c:v>12.030523000000001</c:v>
                </c:pt>
                <c:pt idx="6975">
                  <c:v>12.030528416666668</c:v>
                </c:pt>
                <c:pt idx="6976">
                  <c:v>12.030533861111111</c:v>
                </c:pt>
                <c:pt idx="6977">
                  <c:v>12.030539277777779</c:v>
                </c:pt>
                <c:pt idx="6978">
                  <c:v>12.030544694444444</c:v>
                </c:pt>
                <c:pt idx="6979">
                  <c:v>12.030550138888888</c:v>
                </c:pt>
                <c:pt idx="6980">
                  <c:v>12.030556638888889</c:v>
                </c:pt>
                <c:pt idx="6981">
                  <c:v>12.030562055555555</c:v>
                </c:pt>
                <c:pt idx="6982">
                  <c:v>12.0305675</c:v>
                </c:pt>
                <c:pt idx="6983">
                  <c:v>12.030572916666667</c:v>
                </c:pt>
                <c:pt idx="6984">
                  <c:v>12.030578333333334</c:v>
                </c:pt>
                <c:pt idx="6985">
                  <c:v>12.030583777777778</c:v>
                </c:pt>
                <c:pt idx="6986">
                  <c:v>12.030589194444444</c:v>
                </c:pt>
                <c:pt idx="6987">
                  <c:v>12.030594611111111</c:v>
                </c:pt>
                <c:pt idx="6988">
                  <c:v>12.030600055555555</c:v>
                </c:pt>
                <c:pt idx="6989">
                  <c:v>12.030606555555554</c:v>
                </c:pt>
                <c:pt idx="6990">
                  <c:v>12.030611972222221</c:v>
                </c:pt>
                <c:pt idx="6991">
                  <c:v>12.030617416666667</c:v>
                </c:pt>
                <c:pt idx="6992">
                  <c:v>12.030622833333334</c:v>
                </c:pt>
                <c:pt idx="6993">
                  <c:v>12.030628250000001</c:v>
                </c:pt>
                <c:pt idx="6994">
                  <c:v>12.030633666666667</c:v>
                </c:pt>
                <c:pt idx="6995">
                  <c:v>12.03063911111111</c:v>
                </c:pt>
                <c:pt idx="6996">
                  <c:v>12.030644527777778</c:v>
                </c:pt>
                <c:pt idx="6997">
                  <c:v>12.030651055555555</c:v>
                </c:pt>
                <c:pt idx="6998">
                  <c:v>12.030656472222221</c:v>
                </c:pt>
                <c:pt idx="6999">
                  <c:v>12.030661888888888</c:v>
                </c:pt>
                <c:pt idx="7000">
                  <c:v>12.030667305555555</c:v>
                </c:pt>
                <c:pt idx="7001">
                  <c:v>12.030672750000001</c:v>
                </c:pt>
                <c:pt idx="7002">
                  <c:v>12.030678166666668</c:v>
                </c:pt>
                <c:pt idx="7003">
                  <c:v>12.030683583333333</c:v>
                </c:pt>
                <c:pt idx="7004">
                  <c:v>12.030689027777777</c:v>
                </c:pt>
                <c:pt idx="7005">
                  <c:v>12.030695527777779</c:v>
                </c:pt>
                <c:pt idx="7006">
                  <c:v>12.030700944444444</c:v>
                </c:pt>
                <c:pt idx="7007">
                  <c:v>12.030706388888888</c:v>
                </c:pt>
                <c:pt idx="7008">
                  <c:v>12.030711805555555</c:v>
                </c:pt>
                <c:pt idx="7009">
                  <c:v>12.030717222222222</c:v>
                </c:pt>
                <c:pt idx="7010">
                  <c:v>12.030722666666668</c:v>
                </c:pt>
                <c:pt idx="7011">
                  <c:v>12.030728083333333</c:v>
                </c:pt>
                <c:pt idx="7012">
                  <c:v>12.0307335</c:v>
                </c:pt>
                <c:pt idx="7013">
                  <c:v>12.030738944444444</c:v>
                </c:pt>
                <c:pt idx="7014">
                  <c:v>12.030745444444443</c:v>
                </c:pt>
                <c:pt idx="7015">
                  <c:v>12.030750861111111</c:v>
                </c:pt>
                <c:pt idx="7016">
                  <c:v>12.030756305555554</c:v>
                </c:pt>
                <c:pt idx="7017">
                  <c:v>12.030761722222222</c:v>
                </c:pt>
                <c:pt idx="7018">
                  <c:v>12.030767138888889</c:v>
                </c:pt>
                <c:pt idx="7019">
                  <c:v>12.030772555555554</c:v>
                </c:pt>
                <c:pt idx="7020">
                  <c:v>12.030778</c:v>
                </c:pt>
                <c:pt idx="7021">
                  <c:v>12.030783416666667</c:v>
                </c:pt>
                <c:pt idx="7022">
                  <c:v>12.030789944444445</c:v>
                </c:pt>
                <c:pt idx="7023">
                  <c:v>12.03079536111111</c:v>
                </c:pt>
                <c:pt idx="7024">
                  <c:v>12.030800777777777</c:v>
                </c:pt>
                <c:pt idx="7025">
                  <c:v>12.030806194444445</c:v>
                </c:pt>
                <c:pt idx="7026">
                  <c:v>12.030811638888888</c:v>
                </c:pt>
                <c:pt idx="7027">
                  <c:v>12.030817055555557</c:v>
                </c:pt>
                <c:pt idx="7028">
                  <c:v>12.030822472222221</c:v>
                </c:pt>
                <c:pt idx="7029">
                  <c:v>12.030827916666667</c:v>
                </c:pt>
                <c:pt idx="7030">
                  <c:v>12.030834416666668</c:v>
                </c:pt>
                <c:pt idx="7031">
                  <c:v>12.030839833333333</c:v>
                </c:pt>
                <c:pt idx="7032">
                  <c:v>12.030845277777777</c:v>
                </c:pt>
                <c:pt idx="7033">
                  <c:v>12.030850694444444</c:v>
                </c:pt>
                <c:pt idx="7034">
                  <c:v>12.030856111111111</c:v>
                </c:pt>
                <c:pt idx="7035">
                  <c:v>12.030861555555557</c:v>
                </c:pt>
                <c:pt idx="7036">
                  <c:v>12.030866972222221</c:v>
                </c:pt>
                <c:pt idx="7037">
                  <c:v>12.030872388888888</c:v>
                </c:pt>
                <c:pt idx="7038">
                  <c:v>12.030877833333333</c:v>
                </c:pt>
                <c:pt idx="7039">
                  <c:v>12.030884333333333</c:v>
                </c:pt>
                <c:pt idx="7040">
                  <c:v>12.03088975</c:v>
                </c:pt>
                <c:pt idx="7041">
                  <c:v>12.030895194444444</c:v>
                </c:pt>
                <c:pt idx="7042">
                  <c:v>12.030900611111111</c:v>
                </c:pt>
                <c:pt idx="7043">
                  <c:v>12.030906027777778</c:v>
                </c:pt>
                <c:pt idx="7044">
                  <c:v>12.030911444444444</c:v>
                </c:pt>
                <c:pt idx="7045">
                  <c:v>12.030916888888887</c:v>
                </c:pt>
                <c:pt idx="7046">
                  <c:v>12.030922305555555</c:v>
                </c:pt>
                <c:pt idx="7047">
                  <c:v>12.030928833333334</c:v>
                </c:pt>
                <c:pt idx="7048">
                  <c:v>12.03093425</c:v>
                </c:pt>
                <c:pt idx="7049">
                  <c:v>12.030939666666667</c:v>
                </c:pt>
                <c:pt idx="7050">
                  <c:v>12.030945083333334</c:v>
                </c:pt>
                <c:pt idx="7051">
                  <c:v>12.030950527777778</c:v>
                </c:pt>
                <c:pt idx="7052">
                  <c:v>12.030955944444445</c:v>
                </c:pt>
                <c:pt idx="7053">
                  <c:v>12.03096136111111</c:v>
                </c:pt>
                <c:pt idx="7054">
                  <c:v>12.030966805555554</c:v>
                </c:pt>
                <c:pt idx="7055">
                  <c:v>12.030973305555557</c:v>
                </c:pt>
                <c:pt idx="7056">
                  <c:v>12.030978722222221</c:v>
                </c:pt>
                <c:pt idx="7057">
                  <c:v>12.030984166666666</c:v>
                </c:pt>
                <c:pt idx="7058">
                  <c:v>12.030989583333334</c:v>
                </c:pt>
                <c:pt idx="7059">
                  <c:v>12.030995000000001</c:v>
                </c:pt>
                <c:pt idx="7060">
                  <c:v>12.031000444444444</c:v>
                </c:pt>
                <c:pt idx="7061">
                  <c:v>12.03100586111111</c:v>
                </c:pt>
                <c:pt idx="7062">
                  <c:v>12.031011277777777</c:v>
                </c:pt>
                <c:pt idx="7063">
                  <c:v>12.031016722222223</c:v>
                </c:pt>
                <c:pt idx="7064">
                  <c:v>12.03102322222222</c:v>
                </c:pt>
                <c:pt idx="7065">
                  <c:v>12.031028638888889</c:v>
                </c:pt>
                <c:pt idx="7066">
                  <c:v>12.031034083333333</c:v>
                </c:pt>
                <c:pt idx="7067">
                  <c:v>12.0310395</c:v>
                </c:pt>
                <c:pt idx="7068">
                  <c:v>12.031044916666668</c:v>
                </c:pt>
                <c:pt idx="7069">
                  <c:v>12.031050333333333</c:v>
                </c:pt>
                <c:pt idx="7070">
                  <c:v>12.031055777777777</c:v>
                </c:pt>
                <c:pt idx="7071">
                  <c:v>12.031061194444444</c:v>
                </c:pt>
                <c:pt idx="7072">
                  <c:v>12.031067722222224</c:v>
                </c:pt>
                <c:pt idx="7073">
                  <c:v>12.031073138888889</c:v>
                </c:pt>
                <c:pt idx="7074">
                  <c:v>12.031078555555556</c:v>
                </c:pt>
                <c:pt idx="7075">
                  <c:v>12.031083972222223</c:v>
                </c:pt>
                <c:pt idx="7076">
                  <c:v>12.031089416666667</c:v>
                </c:pt>
                <c:pt idx="7077">
                  <c:v>12.031094833333334</c:v>
                </c:pt>
                <c:pt idx="7078">
                  <c:v>12.03110025</c:v>
                </c:pt>
                <c:pt idx="7079">
                  <c:v>12.031105694444443</c:v>
                </c:pt>
                <c:pt idx="7080">
                  <c:v>12.031112194444445</c:v>
                </c:pt>
                <c:pt idx="7081">
                  <c:v>12.03111761111111</c:v>
                </c:pt>
                <c:pt idx="7082">
                  <c:v>12.031123055555556</c:v>
                </c:pt>
                <c:pt idx="7083">
                  <c:v>12.031128472222223</c:v>
                </c:pt>
                <c:pt idx="7084">
                  <c:v>12.03113388888889</c:v>
                </c:pt>
                <c:pt idx="7085">
                  <c:v>12.031139333333334</c:v>
                </c:pt>
                <c:pt idx="7086">
                  <c:v>12.031144749999999</c:v>
                </c:pt>
                <c:pt idx="7087">
                  <c:v>12.031150166666666</c:v>
                </c:pt>
                <c:pt idx="7088">
                  <c:v>12.03115561111111</c:v>
                </c:pt>
                <c:pt idx="7089">
                  <c:v>12.03116211111111</c:v>
                </c:pt>
                <c:pt idx="7090">
                  <c:v>12.031167527777777</c:v>
                </c:pt>
                <c:pt idx="7091">
                  <c:v>12.031172972222222</c:v>
                </c:pt>
                <c:pt idx="7092">
                  <c:v>12.03117838888889</c:v>
                </c:pt>
                <c:pt idx="7093">
                  <c:v>12.031183805555557</c:v>
                </c:pt>
                <c:pt idx="7094">
                  <c:v>12.031189222222222</c:v>
                </c:pt>
                <c:pt idx="7095">
                  <c:v>12.031194666666666</c:v>
                </c:pt>
                <c:pt idx="7096">
                  <c:v>12.031200083333333</c:v>
                </c:pt>
                <c:pt idx="7097">
                  <c:v>12.031206611111111</c:v>
                </c:pt>
                <c:pt idx="7098">
                  <c:v>12.031212027777777</c:v>
                </c:pt>
                <c:pt idx="7099">
                  <c:v>12.031217444444444</c:v>
                </c:pt>
                <c:pt idx="7100">
                  <c:v>12.031222861111111</c:v>
                </c:pt>
                <c:pt idx="7101">
                  <c:v>12.031228305555556</c:v>
                </c:pt>
                <c:pt idx="7102">
                  <c:v>12.031233722222224</c:v>
                </c:pt>
                <c:pt idx="7103">
                  <c:v>12.031239138888889</c:v>
                </c:pt>
                <c:pt idx="7104">
                  <c:v>12.031244583333333</c:v>
                </c:pt>
                <c:pt idx="7105">
                  <c:v>12.031251083333334</c:v>
                </c:pt>
                <c:pt idx="7106">
                  <c:v>12.0312565</c:v>
                </c:pt>
                <c:pt idx="7107">
                  <c:v>12.031261944444443</c:v>
                </c:pt>
                <c:pt idx="7108">
                  <c:v>12.031267361111111</c:v>
                </c:pt>
                <c:pt idx="7109">
                  <c:v>12.031272777777778</c:v>
                </c:pt>
                <c:pt idx="7110">
                  <c:v>12.031278222222223</c:v>
                </c:pt>
                <c:pt idx="7111">
                  <c:v>12.031283638888889</c:v>
                </c:pt>
                <c:pt idx="7112">
                  <c:v>12.031289055555556</c:v>
                </c:pt>
                <c:pt idx="7113">
                  <c:v>12.0312945</c:v>
                </c:pt>
                <c:pt idx="7114">
                  <c:v>12.031300999999999</c:v>
                </c:pt>
                <c:pt idx="7115">
                  <c:v>12.031306416666666</c:v>
                </c:pt>
                <c:pt idx="7116">
                  <c:v>12.03131186111111</c:v>
                </c:pt>
                <c:pt idx="7117">
                  <c:v>12.031317277777777</c:v>
                </c:pt>
                <c:pt idx="7118">
                  <c:v>12.031322694444444</c:v>
                </c:pt>
                <c:pt idx="7119">
                  <c:v>12.03132811111111</c:v>
                </c:pt>
                <c:pt idx="7120">
                  <c:v>12.031333555555555</c:v>
                </c:pt>
                <c:pt idx="7121">
                  <c:v>12.031338972222223</c:v>
                </c:pt>
                <c:pt idx="7122">
                  <c:v>12.0313455</c:v>
                </c:pt>
                <c:pt idx="7123">
                  <c:v>12.031350916666666</c:v>
                </c:pt>
                <c:pt idx="7124">
                  <c:v>12.031356333333333</c:v>
                </c:pt>
                <c:pt idx="7125">
                  <c:v>12.03136175</c:v>
                </c:pt>
                <c:pt idx="7126">
                  <c:v>12.031367194444444</c:v>
                </c:pt>
                <c:pt idx="7127">
                  <c:v>12.031372611111111</c:v>
                </c:pt>
                <c:pt idx="7128">
                  <c:v>12.031378027777777</c:v>
                </c:pt>
                <c:pt idx="7129">
                  <c:v>12.031383472222222</c:v>
                </c:pt>
                <c:pt idx="7130">
                  <c:v>12.031389972222224</c:v>
                </c:pt>
                <c:pt idx="7131">
                  <c:v>12.031395388888889</c:v>
                </c:pt>
                <c:pt idx="7132">
                  <c:v>12.031400833333333</c:v>
                </c:pt>
                <c:pt idx="7133">
                  <c:v>12.03140625</c:v>
                </c:pt>
                <c:pt idx="7134">
                  <c:v>12.031411666666667</c:v>
                </c:pt>
                <c:pt idx="7135">
                  <c:v>12.031417111111111</c:v>
                </c:pt>
                <c:pt idx="7136">
                  <c:v>12.031422527777776</c:v>
                </c:pt>
                <c:pt idx="7137">
                  <c:v>12.031427944444443</c:v>
                </c:pt>
                <c:pt idx="7138">
                  <c:v>12.031433388888889</c:v>
                </c:pt>
                <c:pt idx="7139">
                  <c:v>12.031439888888888</c:v>
                </c:pt>
                <c:pt idx="7140">
                  <c:v>12.031445305555556</c:v>
                </c:pt>
                <c:pt idx="7141">
                  <c:v>12.031450749999999</c:v>
                </c:pt>
                <c:pt idx="7142">
                  <c:v>12.031456166666667</c:v>
                </c:pt>
                <c:pt idx="7143">
                  <c:v>12.031461583333334</c:v>
                </c:pt>
                <c:pt idx="7144">
                  <c:v>12.031466999999999</c:v>
                </c:pt>
                <c:pt idx="7145">
                  <c:v>12.031472444444443</c:v>
                </c:pt>
                <c:pt idx="7146">
                  <c:v>12.03147786111111</c:v>
                </c:pt>
                <c:pt idx="7147">
                  <c:v>12.03148438888889</c:v>
                </c:pt>
                <c:pt idx="7148">
                  <c:v>12.031489805555555</c:v>
                </c:pt>
                <c:pt idx="7149">
                  <c:v>12.031495222222222</c:v>
                </c:pt>
                <c:pt idx="7150">
                  <c:v>12.03150063888889</c:v>
                </c:pt>
                <c:pt idx="7151">
                  <c:v>12.031506083333333</c:v>
                </c:pt>
                <c:pt idx="7152">
                  <c:v>12.031511500000001</c:v>
                </c:pt>
                <c:pt idx="7153">
                  <c:v>12.031516916666666</c:v>
                </c:pt>
                <c:pt idx="7154">
                  <c:v>12.03152236111111</c:v>
                </c:pt>
                <c:pt idx="7155">
                  <c:v>12.031528861111113</c:v>
                </c:pt>
                <c:pt idx="7156">
                  <c:v>12.031534277777777</c:v>
                </c:pt>
                <c:pt idx="7157">
                  <c:v>12.031539722222222</c:v>
                </c:pt>
                <c:pt idx="7158">
                  <c:v>12.031545138888889</c:v>
                </c:pt>
                <c:pt idx="7159">
                  <c:v>12.031550555555556</c:v>
                </c:pt>
                <c:pt idx="7160">
                  <c:v>12.031556</c:v>
                </c:pt>
                <c:pt idx="7161">
                  <c:v>12.031561416666666</c:v>
                </c:pt>
                <c:pt idx="7162">
                  <c:v>12.031566833333333</c:v>
                </c:pt>
                <c:pt idx="7163">
                  <c:v>12.031572277777776</c:v>
                </c:pt>
                <c:pt idx="7164">
                  <c:v>12.031578777777776</c:v>
                </c:pt>
                <c:pt idx="7165">
                  <c:v>12.031584194444443</c:v>
                </c:pt>
                <c:pt idx="7166">
                  <c:v>12.031589638888889</c:v>
                </c:pt>
                <c:pt idx="7167">
                  <c:v>12.031595055555556</c:v>
                </c:pt>
                <c:pt idx="7168">
                  <c:v>12.031600472222223</c:v>
                </c:pt>
                <c:pt idx="7169">
                  <c:v>12.031605888888889</c:v>
                </c:pt>
                <c:pt idx="7170">
                  <c:v>12.031611333333332</c:v>
                </c:pt>
                <c:pt idx="7171">
                  <c:v>12.03161675</c:v>
                </c:pt>
                <c:pt idx="7172">
                  <c:v>12.031623277777779</c:v>
                </c:pt>
                <c:pt idx="7173">
                  <c:v>12.031628694444443</c:v>
                </c:pt>
                <c:pt idx="7174">
                  <c:v>12.031634111111112</c:v>
                </c:pt>
                <c:pt idx="7175">
                  <c:v>12.031639527777779</c:v>
                </c:pt>
                <c:pt idx="7176">
                  <c:v>12.031644972222223</c:v>
                </c:pt>
                <c:pt idx="7177">
                  <c:v>12.03165038888889</c:v>
                </c:pt>
                <c:pt idx="7178">
                  <c:v>12.031655805555555</c:v>
                </c:pt>
                <c:pt idx="7179">
                  <c:v>12.031661249999999</c:v>
                </c:pt>
                <c:pt idx="7180">
                  <c:v>12.03166775</c:v>
                </c:pt>
                <c:pt idx="7181">
                  <c:v>12.031673166666666</c:v>
                </c:pt>
                <c:pt idx="7182">
                  <c:v>12.031678611111111</c:v>
                </c:pt>
                <c:pt idx="7183">
                  <c:v>12.031684027777779</c:v>
                </c:pt>
                <c:pt idx="7184">
                  <c:v>12.031689444444446</c:v>
                </c:pt>
                <c:pt idx="7185">
                  <c:v>12.031694888888889</c:v>
                </c:pt>
                <c:pt idx="7186">
                  <c:v>12.031700305555555</c:v>
                </c:pt>
                <c:pt idx="7187">
                  <c:v>12.031705722222222</c:v>
                </c:pt>
                <c:pt idx="7188">
                  <c:v>12.031711166666666</c:v>
                </c:pt>
                <c:pt idx="7189">
                  <c:v>12.031717666666665</c:v>
                </c:pt>
                <c:pt idx="7190">
                  <c:v>12.031723083333333</c:v>
                </c:pt>
                <c:pt idx="7191">
                  <c:v>12.031728527777778</c:v>
                </c:pt>
                <c:pt idx="7192">
                  <c:v>12.031733944444445</c:v>
                </c:pt>
                <c:pt idx="7193">
                  <c:v>12.031739361111113</c:v>
                </c:pt>
                <c:pt idx="7194">
                  <c:v>12.031744777777778</c:v>
                </c:pt>
                <c:pt idx="7195">
                  <c:v>12.031750222222222</c:v>
                </c:pt>
                <c:pt idx="7196">
                  <c:v>12.031755638888889</c:v>
                </c:pt>
                <c:pt idx="7197">
                  <c:v>12.031762166666667</c:v>
                </c:pt>
                <c:pt idx="7198">
                  <c:v>12.031767583333332</c:v>
                </c:pt>
                <c:pt idx="7199">
                  <c:v>12.031772999999999</c:v>
                </c:pt>
                <c:pt idx="7200">
                  <c:v>12.031778416666667</c:v>
                </c:pt>
                <c:pt idx="7201">
                  <c:v>12.031783861111112</c:v>
                </c:pt>
                <c:pt idx="7202">
                  <c:v>12.031789277777779</c:v>
                </c:pt>
                <c:pt idx="7203">
                  <c:v>12.031794694444445</c:v>
                </c:pt>
                <c:pt idx="7204">
                  <c:v>12.031800138888888</c:v>
                </c:pt>
                <c:pt idx="7205">
                  <c:v>12.03180663888889</c:v>
                </c:pt>
                <c:pt idx="7206">
                  <c:v>12.031812055555555</c:v>
                </c:pt>
                <c:pt idx="7207">
                  <c:v>12.031817499999999</c:v>
                </c:pt>
                <c:pt idx="7208">
                  <c:v>12.031822916666666</c:v>
                </c:pt>
                <c:pt idx="7209">
                  <c:v>12.031828333333333</c:v>
                </c:pt>
                <c:pt idx="7210">
                  <c:v>12.031833777777779</c:v>
                </c:pt>
                <c:pt idx="7211">
                  <c:v>12.031839194444444</c:v>
                </c:pt>
                <c:pt idx="7212">
                  <c:v>12.031844611111111</c:v>
                </c:pt>
                <c:pt idx="7213">
                  <c:v>12.031850055555555</c:v>
                </c:pt>
                <c:pt idx="7214">
                  <c:v>12.031856555555555</c:v>
                </c:pt>
                <c:pt idx="7215">
                  <c:v>12.031861972222222</c:v>
                </c:pt>
                <c:pt idx="7216">
                  <c:v>12.031867416666666</c:v>
                </c:pt>
                <c:pt idx="7217">
                  <c:v>12.031872833333333</c:v>
                </c:pt>
                <c:pt idx="7218">
                  <c:v>12.03187825</c:v>
                </c:pt>
                <c:pt idx="7219">
                  <c:v>12.031883666666666</c:v>
                </c:pt>
                <c:pt idx="7220">
                  <c:v>12.031889111111111</c:v>
                </c:pt>
                <c:pt idx="7221">
                  <c:v>12.031894527777778</c:v>
                </c:pt>
                <c:pt idx="7222">
                  <c:v>12.031901055555556</c:v>
                </c:pt>
                <c:pt idx="7223">
                  <c:v>12.031906472222222</c:v>
                </c:pt>
                <c:pt idx="7224">
                  <c:v>12.031911888888889</c:v>
                </c:pt>
                <c:pt idx="7225">
                  <c:v>12.031917305555556</c:v>
                </c:pt>
                <c:pt idx="7226">
                  <c:v>12.03192275</c:v>
                </c:pt>
                <c:pt idx="7227">
                  <c:v>12.031928166666667</c:v>
                </c:pt>
                <c:pt idx="7228">
                  <c:v>12.031933583333332</c:v>
                </c:pt>
                <c:pt idx="7229">
                  <c:v>12.031939027777778</c:v>
                </c:pt>
                <c:pt idx="7230">
                  <c:v>12.031945527777779</c:v>
                </c:pt>
                <c:pt idx="7231">
                  <c:v>12.031950944444445</c:v>
                </c:pt>
                <c:pt idx="7232">
                  <c:v>12.031956388888888</c:v>
                </c:pt>
                <c:pt idx="7233">
                  <c:v>12.031961805555556</c:v>
                </c:pt>
                <c:pt idx="7234">
                  <c:v>12.031967222222223</c:v>
                </c:pt>
                <c:pt idx="7235">
                  <c:v>12.031972666666666</c:v>
                </c:pt>
                <c:pt idx="7236">
                  <c:v>12.031978083333332</c:v>
                </c:pt>
                <c:pt idx="7237">
                  <c:v>12.031983499999999</c:v>
                </c:pt>
                <c:pt idx="7238">
                  <c:v>12.031988944444445</c:v>
                </c:pt>
                <c:pt idx="7239">
                  <c:v>12.031995444444444</c:v>
                </c:pt>
                <c:pt idx="7240">
                  <c:v>12.032000861111111</c:v>
                </c:pt>
                <c:pt idx="7241">
                  <c:v>12.032006305555555</c:v>
                </c:pt>
                <c:pt idx="7242">
                  <c:v>12.032011722222222</c:v>
                </c:pt>
                <c:pt idx="7243">
                  <c:v>12.032017138888889</c:v>
                </c:pt>
                <c:pt idx="7244">
                  <c:v>12.032022555555555</c:v>
                </c:pt>
                <c:pt idx="7245">
                  <c:v>12.032027999999999</c:v>
                </c:pt>
                <c:pt idx="7246">
                  <c:v>12.032033416666666</c:v>
                </c:pt>
                <c:pt idx="7247">
                  <c:v>12.032039944444445</c:v>
                </c:pt>
                <c:pt idx="7248">
                  <c:v>12.032045361111111</c:v>
                </c:pt>
                <c:pt idx="7249">
                  <c:v>12.032050777777778</c:v>
                </c:pt>
                <c:pt idx="7250">
                  <c:v>12.032056194444445</c:v>
                </c:pt>
                <c:pt idx="7251">
                  <c:v>12.032061638888889</c:v>
                </c:pt>
                <c:pt idx="7252">
                  <c:v>12.032067055555556</c:v>
                </c:pt>
                <c:pt idx="7253">
                  <c:v>12.032072472222222</c:v>
                </c:pt>
                <c:pt idx="7254">
                  <c:v>12.032077916666665</c:v>
                </c:pt>
                <c:pt idx="7255">
                  <c:v>12.032084416666667</c:v>
                </c:pt>
                <c:pt idx="7256">
                  <c:v>12.032089833333332</c:v>
                </c:pt>
                <c:pt idx="7257">
                  <c:v>12.032095277777778</c:v>
                </c:pt>
                <c:pt idx="7258">
                  <c:v>12.032100694444445</c:v>
                </c:pt>
                <c:pt idx="7259">
                  <c:v>12.032106111111112</c:v>
                </c:pt>
                <c:pt idx="7260">
                  <c:v>12.032111555555556</c:v>
                </c:pt>
                <c:pt idx="7261">
                  <c:v>12.032116972222221</c:v>
                </c:pt>
                <c:pt idx="7262">
                  <c:v>12.032122388888888</c:v>
                </c:pt>
                <c:pt idx="7263">
                  <c:v>12.032127833333332</c:v>
                </c:pt>
                <c:pt idx="7264">
                  <c:v>12.032134333333332</c:v>
                </c:pt>
                <c:pt idx="7265">
                  <c:v>12.032139749999999</c:v>
                </c:pt>
                <c:pt idx="7266">
                  <c:v>12.032145194444444</c:v>
                </c:pt>
                <c:pt idx="7267">
                  <c:v>12.032150611111112</c:v>
                </c:pt>
                <c:pt idx="7268">
                  <c:v>12.032156027777779</c:v>
                </c:pt>
                <c:pt idx="7269">
                  <c:v>12.032161444444444</c:v>
                </c:pt>
                <c:pt idx="7270">
                  <c:v>12.032166888888888</c:v>
                </c:pt>
                <c:pt idx="7271">
                  <c:v>12.032172305555555</c:v>
                </c:pt>
                <c:pt idx="7272">
                  <c:v>12.032178833333335</c:v>
                </c:pt>
                <c:pt idx="7273">
                  <c:v>12.032184249999998</c:v>
                </c:pt>
                <c:pt idx="7274">
                  <c:v>12.032189666666666</c:v>
                </c:pt>
                <c:pt idx="7275">
                  <c:v>12.032195083333335</c:v>
                </c:pt>
                <c:pt idx="7276">
                  <c:v>12.032200527777778</c:v>
                </c:pt>
                <c:pt idx="7277">
                  <c:v>12.032205944444446</c:v>
                </c:pt>
                <c:pt idx="7278">
                  <c:v>12.032211361111111</c:v>
                </c:pt>
                <c:pt idx="7279">
                  <c:v>12.032216805555555</c:v>
                </c:pt>
                <c:pt idx="7280">
                  <c:v>12.032223305555556</c:v>
                </c:pt>
                <c:pt idx="7281">
                  <c:v>12.032228722222222</c:v>
                </c:pt>
                <c:pt idx="7282">
                  <c:v>12.032234166666665</c:v>
                </c:pt>
                <c:pt idx="7283">
                  <c:v>12.032239583333334</c:v>
                </c:pt>
                <c:pt idx="7284">
                  <c:v>12.032245000000001</c:v>
                </c:pt>
                <c:pt idx="7285">
                  <c:v>12.032250444444445</c:v>
                </c:pt>
                <c:pt idx="7286">
                  <c:v>12.032255861111111</c:v>
                </c:pt>
                <c:pt idx="7287">
                  <c:v>12.032261277777778</c:v>
                </c:pt>
                <c:pt idx="7288">
                  <c:v>12.032266722222221</c:v>
                </c:pt>
                <c:pt idx="7289">
                  <c:v>12.032273222222221</c:v>
                </c:pt>
                <c:pt idx="7290">
                  <c:v>12.032278638888888</c:v>
                </c:pt>
                <c:pt idx="7291">
                  <c:v>12.032284083333334</c:v>
                </c:pt>
                <c:pt idx="7292">
                  <c:v>12.032289500000001</c:v>
                </c:pt>
                <c:pt idx="7293">
                  <c:v>12.032294916666668</c:v>
                </c:pt>
                <c:pt idx="7294">
                  <c:v>12.032300333333332</c:v>
                </c:pt>
                <c:pt idx="7295">
                  <c:v>12.032305777777777</c:v>
                </c:pt>
                <c:pt idx="7296">
                  <c:v>12.032311194444445</c:v>
                </c:pt>
                <c:pt idx="7297">
                  <c:v>12.032317722222222</c:v>
                </c:pt>
                <c:pt idx="7298">
                  <c:v>12.032323138888888</c:v>
                </c:pt>
                <c:pt idx="7299">
                  <c:v>12.032328555555555</c:v>
                </c:pt>
                <c:pt idx="7300">
                  <c:v>12.032333972222222</c:v>
                </c:pt>
                <c:pt idx="7301">
                  <c:v>12.032339416666668</c:v>
                </c:pt>
                <c:pt idx="7302">
                  <c:v>12.032344833333335</c:v>
                </c:pt>
                <c:pt idx="7303">
                  <c:v>12.03235025</c:v>
                </c:pt>
                <c:pt idx="7304">
                  <c:v>12.032355694444444</c:v>
                </c:pt>
                <c:pt idx="7305">
                  <c:v>12.032362194444445</c:v>
                </c:pt>
                <c:pt idx="7306">
                  <c:v>12.032367611111111</c:v>
                </c:pt>
                <c:pt idx="7307">
                  <c:v>12.032373055555555</c:v>
                </c:pt>
                <c:pt idx="7308">
                  <c:v>12.032378472222222</c:v>
                </c:pt>
                <c:pt idx="7309">
                  <c:v>12.032383888888889</c:v>
                </c:pt>
                <c:pt idx="7310">
                  <c:v>12.032389333333334</c:v>
                </c:pt>
                <c:pt idx="7311">
                  <c:v>12.03239475</c:v>
                </c:pt>
                <c:pt idx="7312">
                  <c:v>12.032400166666667</c:v>
                </c:pt>
                <c:pt idx="7313">
                  <c:v>12.032405611111111</c:v>
                </c:pt>
                <c:pt idx="7314">
                  <c:v>12.03241211111111</c:v>
                </c:pt>
                <c:pt idx="7315">
                  <c:v>12.032417527777778</c:v>
                </c:pt>
                <c:pt idx="7316">
                  <c:v>12.032422972222221</c:v>
                </c:pt>
                <c:pt idx="7317">
                  <c:v>12.032428388888889</c:v>
                </c:pt>
                <c:pt idx="7318">
                  <c:v>12.032430555555555</c:v>
                </c:pt>
                <c:pt idx="7319">
                  <c:v>12.032430555555555</c:v>
                </c:pt>
                <c:pt idx="7320">
                  <c:v>12.032430555555555</c:v>
                </c:pt>
                <c:pt idx="7321">
                  <c:v>12.04076388888889</c:v>
                </c:pt>
                <c:pt idx="7322">
                  <c:v>12.049097222222223</c:v>
                </c:pt>
                <c:pt idx="7323">
                  <c:v>12.057430555555555</c:v>
                </c:pt>
                <c:pt idx="7324">
                  <c:v>12.065763888888888</c:v>
                </c:pt>
                <c:pt idx="7325">
                  <c:v>12.074097222222223</c:v>
                </c:pt>
                <c:pt idx="7326">
                  <c:v>12.082430555555556</c:v>
                </c:pt>
                <c:pt idx="7327">
                  <c:v>12.090763888888889</c:v>
                </c:pt>
                <c:pt idx="7328">
                  <c:v>12.099097222222222</c:v>
                </c:pt>
                <c:pt idx="7329">
                  <c:v>12.107430555555556</c:v>
                </c:pt>
                <c:pt idx="7330">
                  <c:v>12.115763888888889</c:v>
                </c:pt>
                <c:pt idx="7331">
                  <c:v>12.124097222222222</c:v>
                </c:pt>
                <c:pt idx="7332">
                  <c:v>12.132430555555555</c:v>
                </c:pt>
                <c:pt idx="7333">
                  <c:v>12.140763888888889</c:v>
                </c:pt>
                <c:pt idx="7334">
                  <c:v>12.149097222222222</c:v>
                </c:pt>
                <c:pt idx="7335">
                  <c:v>12.157430555555555</c:v>
                </c:pt>
                <c:pt idx="7336">
                  <c:v>12.16576388888889</c:v>
                </c:pt>
                <c:pt idx="7337">
                  <c:v>12.174097222222223</c:v>
                </c:pt>
                <c:pt idx="7338">
                  <c:v>12.182430555555555</c:v>
                </c:pt>
                <c:pt idx="7339">
                  <c:v>12.190763888888888</c:v>
                </c:pt>
                <c:pt idx="7340">
                  <c:v>12.199097222222223</c:v>
                </c:pt>
                <c:pt idx="7341">
                  <c:v>12.207430555555556</c:v>
                </c:pt>
                <c:pt idx="7342">
                  <c:v>12.215763888888889</c:v>
                </c:pt>
                <c:pt idx="7343">
                  <c:v>12.224097222222222</c:v>
                </c:pt>
                <c:pt idx="7344">
                  <c:v>12.232430555555556</c:v>
                </c:pt>
                <c:pt idx="7345">
                  <c:v>12.240763888888889</c:v>
                </c:pt>
                <c:pt idx="7346">
                  <c:v>12.249097222222222</c:v>
                </c:pt>
                <c:pt idx="7347">
                  <c:v>12.257430555555555</c:v>
                </c:pt>
                <c:pt idx="7348">
                  <c:v>12.265763888888889</c:v>
                </c:pt>
                <c:pt idx="7349">
                  <c:v>12.274097222222222</c:v>
                </c:pt>
                <c:pt idx="7350">
                  <c:v>12.282430555555555</c:v>
                </c:pt>
                <c:pt idx="7351">
                  <c:v>12.29076388888889</c:v>
                </c:pt>
                <c:pt idx="7352">
                  <c:v>12.299097222222223</c:v>
                </c:pt>
                <c:pt idx="7353">
                  <c:v>12.307430555555555</c:v>
                </c:pt>
                <c:pt idx="7354">
                  <c:v>12.315763888888888</c:v>
                </c:pt>
                <c:pt idx="7355">
                  <c:v>12.324097222222223</c:v>
                </c:pt>
                <c:pt idx="7356">
                  <c:v>12.332430555555556</c:v>
                </c:pt>
                <c:pt idx="7357">
                  <c:v>12.340763888888889</c:v>
                </c:pt>
                <c:pt idx="7358">
                  <c:v>12.349097222222222</c:v>
                </c:pt>
                <c:pt idx="7359">
                  <c:v>12.357430555555556</c:v>
                </c:pt>
                <c:pt idx="7360">
                  <c:v>12.365763888888889</c:v>
                </c:pt>
                <c:pt idx="7361">
                  <c:v>12.374097222222222</c:v>
                </c:pt>
                <c:pt idx="7362">
                  <c:v>12.382430555555555</c:v>
                </c:pt>
                <c:pt idx="7363">
                  <c:v>12.390763888888889</c:v>
                </c:pt>
                <c:pt idx="7364">
                  <c:v>12.399097222222222</c:v>
                </c:pt>
                <c:pt idx="7365">
                  <c:v>12.407430555555555</c:v>
                </c:pt>
                <c:pt idx="7366">
                  <c:v>12.41576388888889</c:v>
                </c:pt>
                <c:pt idx="7367">
                  <c:v>12.424097222222223</c:v>
                </c:pt>
                <c:pt idx="7368">
                  <c:v>12.432430555555555</c:v>
                </c:pt>
                <c:pt idx="7369">
                  <c:v>12.440763888888888</c:v>
                </c:pt>
                <c:pt idx="7370">
                  <c:v>12.449097222222223</c:v>
                </c:pt>
                <c:pt idx="7371">
                  <c:v>12.457430555555556</c:v>
                </c:pt>
                <c:pt idx="7372">
                  <c:v>12.465763888888889</c:v>
                </c:pt>
                <c:pt idx="7373">
                  <c:v>12.474097222222222</c:v>
                </c:pt>
                <c:pt idx="7374">
                  <c:v>12.482430555555556</c:v>
                </c:pt>
                <c:pt idx="7375">
                  <c:v>12.490763888888889</c:v>
                </c:pt>
                <c:pt idx="7376">
                  <c:v>12.499097222222222</c:v>
                </c:pt>
                <c:pt idx="7377">
                  <c:v>12.507430555555555</c:v>
                </c:pt>
                <c:pt idx="7378">
                  <c:v>12.515763888888889</c:v>
                </c:pt>
                <c:pt idx="7379">
                  <c:v>12.524097222222222</c:v>
                </c:pt>
                <c:pt idx="7380">
                  <c:v>12.532430555555555</c:v>
                </c:pt>
                <c:pt idx="7381">
                  <c:v>12.54076388888889</c:v>
                </c:pt>
                <c:pt idx="7382">
                  <c:v>12.549097222222223</c:v>
                </c:pt>
                <c:pt idx="7383">
                  <c:v>12.557430555555555</c:v>
                </c:pt>
                <c:pt idx="7384">
                  <c:v>12.565763888888888</c:v>
                </c:pt>
                <c:pt idx="7385">
                  <c:v>12.574097222222223</c:v>
                </c:pt>
                <c:pt idx="7386">
                  <c:v>12.582430555555556</c:v>
                </c:pt>
                <c:pt idx="7387">
                  <c:v>12.590763888888889</c:v>
                </c:pt>
                <c:pt idx="7388">
                  <c:v>12.599097222222222</c:v>
                </c:pt>
                <c:pt idx="7389">
                  <c:v>12.607430555555556</c:v>
                </c:pt>
                <c:pt idx="7390">
                  <c:v>12.615763888888889</c:v>
                </c:pt>
                <c:pt idx="7391">
                  <c:v>12.624097222222222</c:v>
                </c:pt>
                <c:pt idx="7392">
                  <c:v>12.632430555555555</c:v>
                </c:pt>
                <c:pt idx="7393">
                  <c:v>12.640763888888889</c:v>
                </c:pt>
                <c:pt idx="7394">
                  <c:v>12.649097222222222</c:v>
                </c:pt>
                <c:pt idx="7395">
                  <c:v>12.657430555555555</c:v>
                </c:pt>
                <c:pt idx="7396">
                  <c:v>12.66576388888889</c:v>
                </c:pt>
                <c:pt idx="7397">
                  <c:v>12.674097222222223</c:v>
                </c:pt>
                <c:pt idx="7398">
                  <c:v>12.682430555555555</c:v>
                </c:pt>
                <c:pt idx="7399">
                  <c:v>12.690763888888888</c:v>
                </c:pt>
                <c:pt idx="7400">
                  <c:v>12.699097222222223</c:v>
                </c:pt>
                <c:pt idx="7401">
                  <c:v>12.707430555555556</c:v>
                </c:pt>
                <c:pt idx="7402">
                  <c:v>12.715763888888889</c:v>
                </c:pt>
                <c:pt idx="7403">
                  <c:v>12.724097222222222</c:v>
                </c:pt>
                <c:pt idx="7404">
                  <c:v>12.732430555555556</c:v>
                </c:pt>
                <c:pt idx="7405">
                  <c:v>12.740763888888889</c:v>
                </c:pt>
                <c:pt idx="7406">
                  <c:v>12.749097222222222</c:v>
                </c:pt>
                <c:pt idx="7407">
                  <c:v>12.757430555555555</c:v>
                </c:pt>
                <c:pt idx="7408">
                  <c:v>12.765763888888889</c:v>
                </c:pt>
                <c:pt idx="7409">
                  <c:v>12.774097222222222</c:v>
                </c:pt>
                <c:pt idx="7410">
                  <c:v>12.782430555555555</c:v>
                </c:pt>
                <c:pt idx="7411">
                  <c:v>12.79076388888889</c:v>
                </c:pt>
                <c:pt idx="7412">
                  <c:v>12.799097222222223</c:v>
                </c:pt>
                <c:pt idx="7413">
                  <c:v>12.807430555555555</c:v>
                </c:pt>
                <c:pt idx="7414">
                  <c:v>12.815763888888888</c:v>
                </c:pt>
                <c:pt idx="7415">
                  <c:v>12.824097222222223</c:v>
                </c:pt>
                <c:pt idx="7416">
                  <c:v>12.832430555555556</c:v>
                </c:pt>
                <c:pt idx="7417">
                  <c:v>12.840763888888889</c:v>
                </c:pt>
                <c:pt idx="7418">
                  <c:v>12.849097222222222</c:v>
                </c:pt>
                <c:pt idx="7419">
                  <c:v>12.857430555555556</c:v>
                </c:pt>
                <c:pt idx="7420">
                  <c:v>12.865763888888889</c:v>
                </c:pt>
                <c:pt idx="7421">
                  <c:v>12.874097222222222</c:v>
                </c:pt>
                <c:pt idx="7422">
                  <c:v>12.882430555555555</c:v>
                </c:pt>
                <c:pt idx="7423">
                  <c:v>12.890763888888889</c:v>
                </c:pt>
                <c:pt idx="7424">
                  <c:v>12.899097222222222</c:v>
                </c:pt>
                <c:pt idx="7425">
                  <c:v>12.907430555555555</c:v>
                </c:pt>
                <c:pt idx="7426">
                  <c:v>12.91576388888889</c:v>
                </c:pt>
                <c:pt idx="7427">
                  <c:v>12.924097222222223</c:v>
                </c:pt>
                <c:pt idx="7428">
                  <c:v>12.932430555555555</c:v>
                </c:pt>
                <c:pt idx="7429">
                  <c:v>12.940763888888888</c:v>
                </c:pt>
                <c:pt idx="7430">
                  <c:v>12.949097222222223</c:v>
                </c:pt>
                <c:pt idx="7431">
                  <c:v>12.957430555555556</c:v>
                </c:pt>
                <c:pt idx="7432">
                  <c:v>12.965763888888889</c:v>
                </c:pt>
                <c:pt idx="7433">
                  <c:v>12.974097222222222</c:v>
                </c:pt>
                <c:pt idx="7434">
                  <c:v>12.982430555555556</c:v>
                </c:pt>
                <c:pt idx="7435">
                  <c:v>12.990763888888889</c:v>
                </c:pt>
                <c:pt idx="7436">
                  <c:v>12.999097222222222</c:v>
                </c:pt>
                <c:pt idx="7437">
                  <c:v>13.007430555555555</c:v>
                </c:pt>
                <c:pt idx="7438">
                  <c:v>13.015763888888889</c:v>
                </c:pt>
                <c:pt idx="7439">
                  <c:v>13.024097222222222</c:v>
                </c:pt>
                <c:pt idx="7440">
                  <c:v>13.032430555555555</c:v>
                </c:pt>
                <c:pt idx="7441">
                  <c:v>13.032430555555555</c:v>
                </c:pt>
                <c:pt idx="7442">
                  <c:v>13.032432722222222</c:v>
                </c:pt>
                <c:pt idx="7443">
                  <c:v>13.032438138888889</c:v>
                </c:pt>
                <c:pt idx="7444">
                  <c:v>13.032443583333334</c:v>
                </c:pt>
                <c:pt idx="7445">
                  <c:v>13.032449000000002</c:v>
                </c:pt>
                <c:pt idx="7446">
                  <c:v>13.032455500000001</c:v>
                </c:pt>
                <c:pt idx="7447">
                  <c:v>13.032460944444445</c:v>
                </c:pt>
                <c:pt idx="7448">
                  <c:v>13.032466361111112</c:v>
                </c:pt>
                <c:pt idx="7449">
                  <c:v>13.032471777777777</c:v>
                </c:pt>
                <c:pt idx="7450">
                  <c:v>13.032477222222221</c:v>
                </c:pt>
                <c:pt idx="7451">
                  <c:v>13.032482638888888</c:v>
                </c:pt>
                <c:pt idx="7452">
                  <c:v>13.032488055555556</c:v>
                </c:pt>
                <c:pt idx="7453">
                  <c:v>13.032493500000001</c:v>
                </c:pt>
                <c:pt idx="7454">
                  <c:v>13.032498916666666</c:v>
                </c:pt>
                <c:pt idx="7455">
                  <c:v>13.032505416666668</c:v>
                </c:pt>
                <c:pt idx="7456">
                  <c:v>13.032510861111112</c:v>
                </c:pt>
                <c:pt idx="7457">
                  <c:v>13.032516277777777</c:v>
                </c:pt>
                <c:pt idx="7458">
                  <c:v>13.032521694444444</c:v>
                </c:pt>
                <c:pt idx="7459">
                  <c:v>13.032527138888888</c:v>
                </c:pt>
                <c:pt idx="7460">
                  <c:v>13.032532555555555</c:v>
                </c:pt>
                <c:pt idx="7461">
                  <c:v>13.032537972222222</c:v>
                </c:pt>
                <c:pt idx="7462">
                  <c:v>13.032543388888888</c:v>
                </c:pt>
                <c:pt idx="7463">
                  <c:v>13.032549916666667</c:v>
                </c:pt>
                <c:pt idx="7464">
                  <c:v>13.032555333333335</c:v>
                </c:pt>
                <c:pt idx="7465">
                  <c:v>13.032560777777778</c:v>
                </c:pt>
                <c:pt idx="7466">
                  <c:v>13.032566194444444</c:v>
                </c:pt>
                <c:pt idx="7467">
                  <c:v>13.032571611111111</c:v>
                </c:pt>
                <c:pt idx="7468">
                  <c:v>13.032577027777778</c:v>
                </c:pt>
                <c:pt idx="7469">
                  <c:v>13.032582472222222</c:v>
                </c:pt>
                <c:pt idx="7470">
                  <c:v>13.032587888888889</c:v>
                </c:pt>
                <c:pt idx="7471">
                  <c:v>13.032594388888889</c:v>
                </c:pt>
                <c:pt idx="7472">
                  <c:v>13.032599833333334</c:v>
                </c:pt>
                <c:pt idx="7473">
                  <c:v>13.032605250000001</c:v>
                </c:pt>
                <c:pt idx="7474">
                  <c:v>13.032610666666667</c:v>
                </c:pt>
                <c:pt idx="7475">
                  <c:v>13.032616111111111</c:v>
                </c:pt>
                <c:pt idx="7476">
                  <c:v>13.032621527777778</c:v>
                </c:pt>
                <c:pt idx="7477">
                  <c:v>13.032626944444445</c:v>
                </c:pt>
                <c:pt idx="7478">
                  <c:v>13.032632388888889</c:v>
                </c:pt>
                <c:pt idx="7479">
                  <c:v>13.032637805555554</c:v>
                </c:pt>
                <c:pt idx="7480">
                  <c:v>13.032644305555555</c:v>
                </c:pt>
                <c:pt idx="7481">
                  <c:v>13.032649750000001</c:v>
                </c:pt>
                <c:pt idx="7482">
                  <c:v>13.032655166666666</c:v>
                </c:pt>
                <c:pt idx="7483">
                  <c:v>13.032660583333334</c:v>
                </c:pt>
                <c:pt idx="7484">
                  <c:v>13.032666027777777</c:v>
                </c:pt>
                <c:pt idx="7485">
                  <c:v>13.032671444444444</c:v>
                </c:pt>
                <c:pt idx="7486">
                  <c:v>13.032676861111112</c:v>
                </c:pt>
                <c:pt idx="7487">
                  <c:v>13.032682277777777</c:v>
                </c:pt>
                <c:pt idx="7488">
                  <c:v>13.032688805555555</c:v>
                </c:pt>
                <c:pt idx="7489">
                  <c:v>13.032694222222222</c:v>
                </c:pt>
                <c:pt idx="7490">
                  <c:v>13.032699666666668</c:v>
                </c:pt>
                <c:pt idx="7491">
                  <c:v>13.032705083333333</c:v>
                </c:pt>
                <c:pt idx="7492">
                  <c:v>13.0327105</c:v>
                </c:pt>
                <c:pt idx="7493">
                  <c:v>13.032715916666668</c:v>
                </c:pt>
                <c:pt idx="7494">
                  <c:v>13.032721361111111</c:v>
                </c:pt>
                <c:pt idx="7495">
                  <c:v>13.032726777777778</c:v>
                </c:pt>
                <c:pt idx="7496">
                  <c:v>13.032733277777778</c:v>
                </c:pt>
                <c:pt idx="7497">
                  <c:v>13.032738722222222</c:v>
                </c:pt>
                <c:pt idx="7498">
                  <c:v>13.032744138888889</c:v>
                </c:pt>
                <c:pt idx="7499">
                  <c:v>13.032749555555554</c:v>
                </c:pt>
                <c:pt idx="7500">
                  <c:v>13.032755</c:v>
                </c:pt>
                <c:pt idx="7501">
                  <c:v>13.032760416666667</c:v>
                </c:pt>
                <c:pt idx="7502">
                  <c:v>13.032765833333334</c:v>
                </c:pt>
                <c:pt idx="7503">
                  <c:v>13.032771277777778</c:v>
                </c:pt>
                <c:pt idx="7504">
                  <c:v>13.032776694444443</c:v>
                </c:pt>
                <c:pt idx="7505">
                  <c:v>13.032783194444445</c:v>
                </c:pt>
                <c:pt idx="7506">
                  <c:v>13.032788638888888</c:v>
                </c:pt>
                <c:pt idx="7507">
                  <c:v>13.032794055555554</c:v>
                </c:pt>
                <c:pt idx="7508">
                  <c:v>13.032799472222221</c:v>
                </c:pt>
                <c:pt idx="7509">
                  <c:v>13.032804916666667</c:v>
                </c:pt>
                <c:pt idx="7510">
                  <c:v>13.032810333333334</c:v>
                </c:pt>
                <c:pt idx="7511">
                  <c:v>13.032815750000001</c:v>
                </c:pt>
                <c:pt idx="7512">
                  <c:v>13.032821166666666</c:v>
                </c:pt>
                <c:pt idx="7513">
                  <c:v>13.032827694444444</c:v>
                </c:pt>
                <c:pt idx="7514">
                  <c:v>13.032833111111112</c:v>
                </c:pt>
                <c:pt idx="7515">
                  <c:v>13.032838555555557</c:v>
                </c:pt>
                <c:pt idx="7516">
                  <c:v>13.032843972222221</c:v>
                </c:pt>
                <c:pt idx="7517">
                  <c:v>13.032849388888888</c:v>
                </c:pt>
                <c:pt idx="7518">
                  <c:v>13.032854805555557</c:v>
                </c:pt>
                <c:pt idx="7519">
                  <c:v>13.032860250000001</c:v>
                </c:pt>
                <c:pt idx="7520">
                  <c:v>13.032865666666668</c:v>
                </c:pt>
                <c:pt idx="7521">
                  <c:v>13.032872166666667</c:v>
                </c:pt>
                <c:pt idx="7522">
                  <c:v>13.032877611111111</c:v>
                </c:pt>
                <c:pt idx="7523">
                  <c:v>13.032883027777778</c:v>
                </c:pt>
                <c:pt idx="7524">
                  <c:v>13.032888444444444</c:v>
                </c:pt>
                <c:pt idx="7525">
                  <c:v>13.032893888888887</c:v>
                </c:pt>
                <c:pt idx="7526">
                  <c:v>13.032899305555556</c:v>
                </c:pt>
                <c:pt idx="7527">
                  <c:v>13.032904722222224</c:v>
                </c:pt>
                <c:pt idx="7528">
                  <c:v>13.032910166666667</c:v>
                </c:pt>
                <c:pt idx="7529">
                  <c:v>13.032915583333333</c:v>
                </c:pt>
                <c:pt idx="7530">
                  <c:v>13.032922083333334</c:v>
                </c:pt>
                <c:pt idx="7531">
                  <c:v>13.032927527777778</c:v>
                </c:pt>
                <c:pt idx="7532">
                  <c:v>13.032932944444443</c:v>
                </c:pt>
                <c:pt idx="7533">
                  <c:v>13.03293836111111</c:v>
                </c:pt>
                <c:pt idx="7534">
                  <c:v>13.032943805555556</c:v>
                </c:pt>
                <c:pt idx="7535">
                  <c:v>13.032949222222223</c:v>
                </c:pt>
                <c:pt idx="7536">
                  <c:v>13.03295463888889</c:v>
                </c:pt>
                <c:pt idx="7537">
                  <c:v>13.032960055555554</c:v>
                </c:pt>
                <c:pt idx="7538">
                  <c:v>13.032966583333334</c:v>
                </c:pt>
                <c:pt idx="7539">
                  <c:v>13.032972000000001</c:v>
                </c:pt>
                <c:pt idx="7540">
                  <c:v>13.032977444444445</c:v>
                </c:pt>
                <c:pt idx="7541">
                  <c:v>13.03298286111111</c:v>
                </c:pt>
                <c:pt idx="7542">
                  <c:v>13.032988277777777</c:v>
                </c:pt>
                <c:pt idx="7543">
                  <c:v>13.032993694444444</c:v>
                </c:pt>
                <c:pt idx="7544">
                  <c:v>13.03299913888889</c:v>
                </c:pt>
                <c:pt idx="7545">
                  <c:v>13.033004555555557</c:v>
                </c:pt>
                <c:pt idx="7546">
                  <c:v>13.033011055555557</c:v>
                </c:pt>
                <c:pt idx="7547">
                  <c:v>13.0330165</c:v>
                </c:pt>
                <c:pt idx="7548">
                  <c:v>13.033021916666668</c:v>
                </c:pt>
                <c:pt idx="7549">
                  <c:v>13.033027333333333</c:v>
                </c:pt>
                <c:pt idx="7550">
                  <c:v>13.033032777777777</c:v>
                </c:pt>
                <c:pt idx="7551">
                  <c:v>13.033038194444444</c:v>
                </c:pt>
                <c:pt idx="7552">
                  <c:v>13.033043611111111</c:v>
                </c:pt>
                <c:pt idx="7553">
                  <c:v>13.033049055555557</c:v>
                </c:pt>
                <c:pt idx="7554">
                  <c:v>13.033054472222222</c:v>
                </c:pt>
                <c:pt idx="7555">
                  <c:v>13.033060972222223</c:v>
                </c:pt>
                <c:pt idx="7556">
                  <c:v>13.033066416666667</c:v>
                </c:pt>
                <c:pt idx="7557">
                  <c:v>13.033071833333333</c:v>
                </c:pt>
                <c:pt idx="7558">
                  <c:v>13.03307725</c:v>
                </c:pt>
                <c:pt idx="7559">
                  <c:v>13.033082694444444</c:v>
                </c:pt>
                <c:pt idx="7560">
                  <c:v>13.033088111111111</c:v>
                </c:pt>
                <c:pt idx="7561">
                  <c:v>13.033093527777778</c:v>
                </c:pt>
                <c:pt idx="7562">
                  <c:v>13.033098944444443</c:v>
                </c:pt>
                <c:pt idx="7563">
                  <c:v>13.033105472222223</c:v>
                </c:pt>
                <c:pt idx="7564">
                  <c:v>13.03311088888889</c:v>
                </c:pt>
                <c:pt idx="7565">
                  <c:v>13.033116333333334</c:v>
                </c:pt>
                <c:pt idx="7566">
                  <c:v>13.033121749999999</c:v>
                </c:pt>
                <c:pt idx="7567">
                  <c:v>13.033127166666667</c:v>
                </c:pt>
                <c:pt idx="7568">
                  <c:v>13.033132583333334</c:v>
                </c:pt>
                <c:pt idx="7569">
                  <c:v>13.033138027777778</c:v>
                </c:pt>
                <c:pt idx="7570">
                  <c:v>13.033143444444445</c:v>
                </c:pt>
                <c:pt idx="7571">
                  <c:v>13.033149944444444</c:v>
                </c:pt>
                <c:pt idx="7572">
                  <c:v>13.03315538888889</c:v>
                </c:pt>
                <c:pt idx="7573">
                  <c:v>13.033160805555557</c:v>
                </c:pt>
                <c:pt idx="7574">
                  <c:v>13.033166222222222</c:v>
                </c:pt>
                <c:pt idx="7575">
                  <c:v>13.033171666666666</c:v>
                </c:pt>
                <c:pt idx="7576">
                  <c:v>13.033177083333333</c:v>
                </c:pt>
                <c:pt idx="7577">
                  <c:v>13.033182500000001</c:v>
                </c:pt>
                <c:pt idx="7578">
                  <c:v>13.033187944444444</c:v>
                </c:pt>
                <c:pt idx="7579">
                  <c:v>13.03319336111111</c:v>
                </c:pt>
                <c:pt idx="7580">
                  <c:v>13.033199861111111</c:v>
                </c:pt>
                <c:pt idx="7581">
                  <c:v>13.033205305555557</c:v>
                </c:pt>
                <c:pt idx="7582">
                  <c:v>13.033210722222222</c:v>
                </c:pt>
                <c:pt idx="7583">
                  <c:v>13.033216138888889</c:v>
                </c:pt>
                <c:pt idx="7584">
                  <c:v>13.033221583333333</c:v>
                </c:pt>
                <c:pt idx="7585">
                  <c:v>13.033227</c:v>
                </c:pt>
                <c:pt idx="7586">
                  <c:v>13.033232416666667</c:v>
                </c:pt>
                <c:pt idx="7587">
                  <c:v>13.033237833333333</c:v>
                </c:pt>
                <c:pt idx="7588">
                  <c:v>13.033244361111111</c:v>
                </c:pt>
                <c:pt idx="7589">
                  <c:v>13.033249777777778</c:v>
                </c:pt>
                <c:pt idx="7590">
                  <c:v>13.033255222222223</c:v>
                </c:pt>
                <c:pt idx="7591">
                  <c:v>13.033260638888889</c:v>
                </c:pt>
                <c:pt idx="7592">
                  <c:v>13.033266055555556</c:v>
                </c:pt>
                <c:pt idx="7593">
                  <c:v>13.033271472222223</c:v>
                </c:pt>
                <c:pt idx="7594">
                  <c:v>13.033276916666667</c:v>
                </c:pt>
                <c:pt idx="7595">
                  <c:v>13.033282333333334</c:v>
                </c:pt>
                <c:pt idx="7596">
                  <c:v>13.033288833333334</c:v>
                </c:pt>
                <c:pt idx="7597">
                  <c:v>13.033294277777777</c:v>
                </c:pt>
                <c:pt idx="7598">
                  <c:v>13.033299694444445</c:v>
                </c:pt>
                <c:pt idx="7599">
                  <c:v>13.03330511111111</c:v>
                </c:pt>
                <c:pt idx="7600">
                  <c:v>13.033310555555556</c:v>
                </c:pt>
                <c:pt idx="7601">
                  <c:v>13.033315972222223</c:v>
                </c:pt>
                <c:pt idx="7602">
                  <c:v>13.03332138888889</c:v>
                </c:pt>
                <c:pt idx="7603">
                  <c:v>13.033326833333334</c:v>
                </c:pt>
                <c:pt idx="7604">
                  <c:v>13.033332249999999</c:v>
                </c:pt>
                <c:pt idx="7605">
                  <c:v>13.03333875</c:v>
                </c:pt>
                <c:pt idx="7606">
                  <c:v>13.033344194444444</c:v>
                </c:pt>
                <c:pt idx="7607">
                  <c:v>13.03334961111111</c:v>
                </c:pt>
                <c:pt idx="7608">
                  <c:v>13.033355027777777</c:v>
                </c:pt>
                <c:pt idx="7609">
                  <c:v>13.033360472222222</c:v>
                </c:pt>
                <c:pt idx="7610">
                  <c:v>13.033365888888889</c:v>
                </c:pt>
                <c:pt idx="7611">
                  <c:v>13.033371305555557</c:v>
                </c:pt>
                <c:pt idx="7612">
                  <c:v>13.033376722222222</c:v>
                </c:pt>
                <c:pt idx="7613">
                  <c:v>13.03338325</c:v>
                </c:pt>
                <c:pt idx="7614">
                  <c:v>13.033388666666667</c:v>
                </c:pt>
                <c:pt idx="7615">
                  <c:v>13.033394111111111</c:v>
                </c:pt>
                <c:pt idx="7616">
                  <c:v>13.033399527777776</c:v>
                </c:pt>
                <c:pt idx="7617">
                  <c:v>13.033404944444444</c:v>
                </c:pt>
                <c:pt idx="7618">
                  <c:v>13.033410361111111</c:v>
                </c:pt>
                <c:pt idx="7619">
                  <c:v>13.033415805555556</c:v>
                </c:pt>
                <c:pt idx="7620">
                  <c:v>13.033421222222223</c:v>
                </c:pt>
                <c:pt idx="7621">
                  <c:v>13.033427722222223</c:v>
                </c:pt>
                <c:pt idx="7622">
                  <c:v>13.033433166666667</c:v>
                </c:pt>
                <c:pt idx="7623">
                  <c:v>13.033438583333334</c:v>
                </c:pt>
                <c:pt idx="7624">
                  <c:v>13.033443999999999</c:v>
                </c:pt>
                <c:pt idx="7625">
                  <c:v>13.033449444444443</c:v>
                </c:pt>
                <c:pt idx="7626">
                  <c:v>13.03345486111111</c:v>
                </c:pt>
                <c:pt idx="7627">
                  <c:v>13.033460277777777</c:v>
                </c:pt>
                <c:pt idx="7628">
                  <c:v>13.033465722222223</c:v>
                </c:pt>
                <c:pt idx="7629">
                  <c:v>13.033471138888888</c:v>
                </c:pt>
                <c:pt idx="7630">
                  <c:v>13.03347763888889</c:v>
                </c:pt>
                <c:pt idx="7631">
                  <c:v>13.033483083333333</c:v>
                </c:pt>
                <c:pt idx="7632">
                  <c:v>13.033488499999999</c:v>
                </c:pt>
                <c:pt idx="7633">
                  <c:v>13.033493916666666</c:v>
                </c:pt>
                <c:pt idx="7634">
                  <c:v>13.03349936111111</c:v>
                </c:pt>
                <c:pt idx="7635">
                  <c:v>13.033504777777779</c:v>
                </c:pt>
                <c:pt idx="7636">
                  <c:v>13.033510194444446</c:v>
                </c:pt>
                <c:pt idx="7637">
                  <c:v>13.03351561111111</c:v>
                </c:pt>
                <c:pt idx="7638">
                  <c:v>13.033522138888889</c:v>
                </c:pt>
                <c:pt idx="7639">
                  <c:v>13.033527555555557</c:v>
                </c:pt>
                <c:pt idx="7640">
                  <c:v>13.033533</c:v>
                </c:pt>
                <c:pt idx="7641">
                  <c:v>13.033538416666666</c:v>
                </c:pt>
                <c:pt idx="7642">
                  <c:v>13.033543833333333</c:v>
                </c:pt>
                <c:pt idx="7643">
                  <c:v>13.03354925</c:v>
                </c:pt>
                <c:pt idx="7644">
                  <c:v>13.033554694444446</c:v>
                </c:pt>
                <c:pt idx="7645">
                  <c:v>13.033560111111113</c:v>
                </c:pt>
                <c:pt idx="7646">
                  <c:v>13.033566611111112</c:v>
                </c:pt>
                <c:pt idx="7647">
                  <c:v>13.033572055555556</c:v>
                </c:pt>
                <c:pt idx="7648">
                  <c:v>13.033577472222223</c:v>
                </c:pt>
                <c:pt idx="7649">
                  <c:v>13.033582888888889</c:v>
                </c:pt>
                <c:pt idx="7650">
                  <c:v>13.033588333333332</c:v>
                </c:pt>
                <c:pt idx="7651">
                  <c:v>13.03359375</c:v>
                </c:pt>
                <c:pt idx="7652">
                  <c:v>13.033599166666667</c:v>
                </c:pt>
                <c:pt idx="7653">
                  <c:v>13.033604611111112</c:v>
                </c:pt>
                <c:pt idx="7654">
                  <c:v>13.033610027777776</c:v>
                </c:pt>
                <c:pt idx="7655">
                  <c:v>13.033616527777779</c:v>
                </c:pt>
                <c:pt idx="7656">
                  <c:v>13.033621972222223</c:v>
                </c:pt>
                <c:pt idx="7657">
                  <c:v>13.033627388888888</c:v>
                </c:pt>
                <c:pt idx="7658">
                  <c:v>13.033632805555555</c:v>
                </c:pt>
                <c:pt idx="7659">
                  <c:v>13.033638249999999</c:v>
                </c:pt>
                <c:pt idx="7660">
                  <c:v>13.033643666666666</c:v>
                </c:pt>
                <c:pt idx="7661">
                  <c:v>13.033649083333334</c:v>
                </c:pt>
                <c:pt idx="7662">
                  <c:v>13.033654499999999</c:v>
                </c:pt>
                <c:pt idx="7663">
                  <c:v>13.033661027777779</c:v>
                </c:pt>
                <c:pt idx="7664">
                  <c:v>13.033666444444446</c:v>
                </c:pt>
                <c:pt idx="7665">
                  <c:v>13.03367188888889</c:v>
                </c:pt>
                <c:pt idx="7666">
                  <c:v>13.033677305555555</c:v>
                </c:pt>
                <c:pt idx="7667">
                  <c:v>13.033682722222222</c:v>
                </c:pt>
                <c:pt idx="7668">
                  <c:v>13.033688138888889</c:v>
                </c:pt>
                <c:pt idx="7669">
                  <c:v>13.033693583333333</c:v>
                </c:pt>
                <c:pt idx="7670">
                  <c:v>13.033699</c:v>
                </c:pt>
                <c:pt idx="7671">
                  <c:v>13.0337055</c:v>
                </c:pt>
                <c:pt idx="7672">
                  <c:v>13.033710944444445</c:v>
                </c:pt>
                <c:pt idx="7673">
                  <c:v>13.033716361111113</c:v>
                </c:pt>
                <c:pt idx="7674">
                  <c:v>13.033721777777778</c:v>
                </c:pt>
                <c:pt idx="7675">
                  <c:v>13.033727222222222</c:v>
                </c:pt>
                <c:pt idx="7676">
                  <c:v>13.033732638888889</c:v>
                </c:pt>
                <c:pt idx="7677">
                  <c:v>13.033738055555556</c:v>
                </c:pt>
                <c:pt idx="7678">
                  <c:v>13.0337435</c:v>
                </c:pt>
                <c:pt idx="7679">
                  <c:v>13.033748916666665</c:v>
                </c:pt>
                <c:pt idx="7680">
                  <c:v>13.033755416666667</c:v>
                </c:pt>
                <c:pt idx="7681">
                  <c:v>13.033760861111112</c:v>
                </c:pt>
                <c:pt idx="7682">
                  <c:v>13.033766277777778</c:v>
                </c:pt>
                <c:pt idx="7683">
                  <c:v>13.033771694444445</c:v>
                </c:pt>
                <c:pt idx="7684">
                  <c:v>13.033777138888889</c:v>
                </c:pt>
                <c:pt idx="7685">
                  <c:v>13.033782555555556</c:v>
                </c:pt>
                <c:pt idx="7686">
                  <c:v>13.033787972222223</c:v>
                </c:pt>
                <c:pt idx="7687">
                  <c:v>13.033793388888888</c:v>
                </c:pt>
                <c:pt idx="7688">
                  <c:v>13.033799916666666</c:v>
                </c:pt>
                <c:pt idx="7689">
                  <c:v>13.033805333333333</c:v>
                </c:pt>
                <c:pt idx="7690">
                  <c:v>13.033810777777779</c:v>
                </c:pt>
                <c:pt idx="7691">
                  <c:v>13.033816194444444</c:v>
                </c:pt>
                <c:pt idx="7692">
                  <c:v>13.033821611111112</c:v>
                </c:pt>
                <c:pt idx="7693">
                  <c:v>13.033827027777779</c:v>
                </c:pt>
                <c:pt idx="7694">
                  <c:v>13.033832472222223</c:v>
                </c:pt>
                <c:pt idx="7695">
                  <c:v>13.03383788888889</c:v>
                </c:pt>
                <c:pt idx="7696">
                  <c:v>13.033844388888889</c:v>
                </c:pt>
                <c:pt idx="7697">
                  <c:v>13.033849833333333</c:v>
                </c:pt>
                <c:pt idx="7698">
                  <c:v>13.03385525</c:v>
                </c:pt>
                <c:pt idx="7699">
                  <c:v>13.033860666666666</c:v>
                </c:pt>
                <c:pt idx="7700">
                  <c:v>13.033866111111111</c:v>
                </c:pt>
                <c:pt idx="7701">
                  <c:v>13.033871527777778</c:v>
                </c:pt>
                <c:pt idx="7702">
                  <c:v>13.033876944444446</c:v>
                </c:pt>
                <c:pt idx="7703">
                  <c:v>13.033882388888889</c:v>
                </c:pt>
                <c:pt idx="7704">
                  <c:v>13.033887805555555</c:v>
                </c:pt>
                <c:pt idx="7705">
                  <c:v>13.033894305555556</c:v>
                </c:pt>
                <c:pt idx="7706">
                  <c:v>13.03389975</c:v>
                </c:pt>
                <c:pt idx="7707">
                  <c:v>13.033905166666665</c:v>
                </c:pt>
                <c:pt idx="7708">
                  <c:v>13.033910583333332</c:v>
                </c:pt>
                <c:pt idx="7709">
                  <c:v>13.033916027777778</c:v>
                </c:pt>
                <c:pt idx="7710">
                  <c:v>13.033921444444445</c:v>
                </c:pt>
                <c:pt idx="7711">
                  <c:v>13.033926861111112</c:v>
                </c:pt>
                <c:pt idx="7712">
                  <c:v>13.033932277777778</c:v>
                </c:pt>
                <c:pt idx="7713">
                  <c:v>13.033938805555556</c:v>
                </c:pt>
                <c:pt idx="7714">
                  <c:v>13.033944222222223</c:v>
                </c:pt>
                <c:pt idx="7715">
                  <c:v>13.033949666666667</c:v>
                </c:pt>
                <c:pt idx="7716">
                  <c:v>13.033955083333332</c:v>
                </c:pt>
                <c:pt idx="7717">
                  <c:v>13.033960499999999</c:v>
                </c:pt>
                <c:pt idx="7718">
                  <c:v>13.033965916666666</c:v>
                </c:pt>
                <c:pt idx="7719">
                  <c:v>13.033971361111112</c:v>
                </c:pt>
                <c:pt idx="7720">
                  <c:v>13.033976777777779</c:v>
                </c:pt>
                <c:pt idx="7721">
                  <c:v>13.033983277777779</c:v>
                </c:pt>
                <c:pt idx="7722">
                  <c:v>13.033988722222222</c:v>
                </c:pt>
                <c:pt idx="7723">
                  <c:v>13.03399413888889</c:v>
                </c:pt>
                <c:pt idx="7724">
                  <c:v>13.033999555555555</c:v>
                </c:pt>
                <c:pt idx="7725">
                  <c:v>13.034004999999999</c:v>
                </c:pt>
                <c:pt idx="7726">
                  <c:v>13.034010416666666</c:v>
                </c:pt>
                <c:pt idx="7727">
                  <c:v>13.034015833333333</c:v>
                </c:pt>
                <c:pt idx="7728">
                  <c:v>13.034021277777779</c:v>
                </c:pt>
                <c:pt idx="7729">
                  <c:v>13.034026694444444</c:v>
                </c:pt>
                <c:pt idx="7730">
                  <c:v>13.034033194444445</c:v>
                </c:pt>
                <c:pt idx="7731">
                  <c:v>13.034038638888889</c:v>
                </c:pt>
                <c:pt idx="7732">
                  <c:v>13.034044055555555</c:v>
                </c:pt>
                <c:pt idx="7733">
                  <c:v>13.034049472222222</c:v>
                </c:pt>
                <c:pt idx="7734">
                  <c:v>13.034054916666665</c:v>
                </c:pt>
                <c:pt idx="7735">
                  <c:v>13.034060333333333</c:v>
                </c:pt>
                <c:pt idx="7736">
                  <c:v>13.03406575</c:v>
                </c:pt>
                <c:pt idx="7737">
                  <c:v>13.034071166666665</c:v>
                </c:pt>
                <c:pt idx="7738">
                  <c:v>13.034077694444445</c:v>
                </c:pt>
                <c:pt idx="7739">
                  <c:v>13.034083111111112</c:v>
                </c:pt>
                <c:pt idx="7740">
                  <c:v>13.034088555555556</c:v>
                </c:pt>
                <c:pt idx="7741">
                  <c:v>13.034093972222221</c:v>
                </c:pt>
                <c:pt idx="7742">
                  <c:v>13.034099388888889</c:v>
                </c:pt>
                <c:pt idx="7743">
                  <c:v>13.034104805555556</c:v>
                </c:pt>
                <c:pt idx="7744">
                  <c:v>13.034110249999999</c:v>
                </c:pt>
                <c:pt idx="7745">
                  <c:v>13.034115666666668</c:v>
                </c:pt>
                <c:pt idx="7746">
                  <c:v>13.034122166666666</c:v>
                </c:pt>
                <c:pt idx="7747">
                  <c:v>13.034127611111112</c:v>
                </c:pt>
                <c:pt idx="7748">
                  <c:v>13.034133027777779</c:v>
                </c:pt>
                <c:pt idx="7749">
                  <c:v>13.034138444444444</c:v>
                </c:pt>
                <c:pt idx="7750">
                  <c:v>13.034143888888888</c:v>
                </c:pt>
                <c:pt idx="7751">
                  <c:v>13.034149305555555</c:v>
                </c:pt>
                <c:pt idx="7752">
                  <c:v>13.034154722222222</c:v>
                </c:pt>
                <c:pt idx="7753">
                  <c:v>13.034160166666668</c:v>
                </c:pt>
                <c:pt idx="7754">
                  <c:v>13.034165583333332</c:v>
                </c:pt>
                <c:pt idx="7755">
                  <c:v>13.034172083333335</c:v>
                </c:pt>
                <c:pt idx="7756">
                  <c:v>13.034177527777778</c:v>
                </c:pt>
                <c:pt idx="7757">
                  <c:v>13.034182944444444</c:v>
                </c:pt>
                <c:pt idx="7758">
                  <c:v>13.034188361111111</c:v>
                </c:pt>
                <c:pt idx="7759">
                  <c:v>13.034193805555555</c:v>
                </c:pt>
                <c:pt idx="7760">
                  <c:v>13.034199222222222</c:v>
                </c:pt>
                <c:pt idx="7761">
                  <c:v>13.034204638888889</c:v>
                </c:pt>
                <c:pt idx="7762">
                  <c:v>13.034210055555555</c:v>
                </c:pt>
                <c:pt idx="7763">
                  <c:v>13.034216583333334</c:v>
                </c:pt>
                <c:pt idx="7764">
                  <c:v>13.034222000000002</c:v>
                </c:pt>
                <c:pt idx="7765">
                  <c:v>13.034227444444445</c:v>
                </c:pt>
                <c:pt idx="7766">
                  <c:v>13.034232861111111</c:v>
                </c:pt>
                <c:pt idx="7767">
                  <c:v>13.034238277777778</c:v>
                </c:pt>
                <c:pt idx="7768">
                  <c:v>13.034243694444445</c:v>
                </c:pt>
                <c:pt idx="7769">
                  <c:v>13.034249138888889</c:v>
                </c:pt>
                <c:pt idx="7770">
                  <c:v>13.034254555555556</c:v>
                </c:pt>
                <c:pt idx="7771">
                  <c:v>13.034261055555556</c:v>
                </c:pt>
                <c:pt idx="7772">
                  <c:v>13.034266500000001</c:v>
                </c:pt>
                <c:pt idx="7773">
                  <c:v>13.034271916666668</c:v>
                </c:pt>
                <c:pt idx="7774">
                  <c:v>13.034277333333334</c:v>
                </c:pt>
                <c:pt idx="7775">
                  <c:v>13.034282777777777</c:v>
                </c:pt>
                <c:pt idx="7776">
                  <c:v>13.034288194444445</c:v>
                </c:pt>
                <c:pt idx="7777">
                  <c:v>13.034293611111112</c:v>
                </c:pt>
                <c:pt idx="7778">
                  <c:v>13.034299055555556</c:v>
                </c:pt>
                <c:pt idx="7779">
                  <c:v>13.034304472222221</c:v>
                </c:pt>
                <c:pt idx="7780">
                  <c:v>13.034310972222222</c:v>
                </c:pt>
                <c:pt idx="7781">
                  <c:v>13.034316416666668</c:v>
                </c:pt>
                <c:pt idx="7782">
                  <c:v>13.034321833333333</c:v>
                </c:pt>
                <c:pt idx="7783">
                  <c:v>13.03432725</c:v>
                </c:pt>
                <c:pt idx="7784">
                  <c:v>13.034332694444444</c:v>
                </c:pt>
                <c:pt idx="7785">
                  <c:v>13.034338111111111</c:v>
                </c:pt>
                <c:pt idx="7786">
                  <c:v>13.034343527777779</c:v>
                </c:pt>
                <c:pt idx="7787">
                  <c:v>13.034348944444444</c:v>
                </c:pt>
                <c:pt idx="7788">
                  <c:v>13.034355472222222</c:v>
                </c:pt>
                <c:pt idx="7789">
                  <c:v>13.034360888888889</c:v>
                </c:pt>
                <c:pt idx="7790">
                  <c:v>13.034366333333335</c:v>
                </c:pt>
                <c:pt idx="7791">
                  <c:v>13.03437175</c:v>
                </c:pt>
                <c:pt idx="7792">
                  <c:v>13.034377166666667</c:v>
                </c:pt>
                <c:pt idx="7793">
                  <c:v>13.034382583333334</c:v>
                </c:pt>
                <c:pt idx="7794">
                  <c:v>13.034388027777778</c:v>
                </c:pt>
                <c:pt idx="7795">
                  <c:v>13.034393444444445</c:v>
                </c:pt>
                <c:pt idx="7796">
                  <c:v>13.034399944444445</c:v>
                </c:pt>
                <c:pt idx="7797">
                  <c:v>13.034405388888889</c:v>
                </c:pt>
                <c:pt idx="7798">
                  <c:v>13.034410805555556</c:v>
                </c:pt>
                <c:pt idx="7799">
                  <c:v>13.034416222222221</c:v>
                </c:pt>
                <c:pt idx="7800">
                  <c:v>13.034421666666667</c:v>
                </c:pt>
                <c:pt idx="7801">
                  <c:v>13.034427083333334</c:v>
                </c:pt>
                <c:pt idx="7802">
                  <c:v>13.034432500000001</c:v>
                </c:pt>
                <c:pt idx="7803">
                  <c:v>13.034437944444445</c:v>
                </c:pt>
                <c:pt idx="7804">
                  <c:v>13.03444336111111</c:v>
                </c:pt>
                <c:pt idx="7805">
                  <c:v>13.034449861111112</c:v>
                </c:pt>
                <c:pt idx="7806">
                  <c:v>13.034455305555555</c:v>
                </c:pt>
                <c:pt idx="7807">
                  <c:v>13.034460722222221</c:v>
                </c:pt>
                <c:pt idx="7808">
                  <c:v>13.034466138888888</c:v>
                </c:pt>
                <c:pt idx="7809">
                  <c:v>13.034471583333334</c:v>
                </c:pt>
                <c:pt idx="7810">
                  <c:v>13.034477000000001</c:v>
                </c:pt>
                <c:pt idx="7811">
                  <c:v>13.034482416666668</c:v>
                </c:pt>
                <c:pt idx="7812">
                  <c:v>13.034487833333333</c:v>
                </c:pt>
                <c:pt idx="7813">
                  <c:v>13.034494361111111</c:v>
                </c:pt>
                <c:pt idx="7814">
                  <c:v>13.034499777777778</c:v>
                </c:pt>
                <c:pt idx="7815">
                  <c:v>13.034505222222222</c:v>
                </c:pt>
                <c:pt idx="7816">
                  <c:v>13.034510638888888</c:v>
                </c:pt>
                <c:pt idx="7817">
                  <c:v>13.034516055555555</c:v>
                </c:pt>
                <c:pt idx="7818">
                  <c:v>13.034521472222222</c:v>
                </c:pt>
                <c:pt idx="7819">
                  <c:v>13.034526916666668</c:v>
                </c:pt>
                <c:pt idx="7820">
                  <c:v>13.034532333333335</c:v>
                </c:pt>
                <c:pt idx="7821">
                  <c:v>13.034538833333334</c:v>
                </c:pt>
                <c:pt idx="7822">
                  <c:v>13.034544277777778</c:v>
                </c:pt>
                <c:pt idx="7823">
                  <c:v>13.034549694444445</c:v>
                </c:pt>
                <c:pt idx="7824">
                  <c:v>13.034555111111111</c:v>
                </c:pt>
                <c:pt idx="7825">
                  <c:v>13.034560555555554</c:v>
                </c:pt>
                <c:pt idx="7826">
                  <c:v>13.034565972222222</c:v>
                </c:pt>
                <c:pt idx="7827">
                  <c:v>13.034571388888889</c:v>
                </c:pt>
                <c:pt idx="7828">
                  <c:v>13.034576833333334</c:v>
                </c:pt>
                <c:pt idx="7829">
                  <c:v>13.03458225</c:v>
                </c:pt>
                <c:pt idx="7830">
                  <c:v>13.034588750000001</c:v>
                </c:pt>
                <c:pt idx="7831">
                  <c:v>13.034594194444445</c:v>
                </c:pt>
                <c:pt idx="7832">
                  <c:v>13.03459961111111</c:v>
                </c:pt>
                <c:pt idx="7833">
                  <c:v>13.034605027777777</c:v>
                </c:pt>
                <c:pt idx="7834">
                  <c:v>13.034610472222221</c:v>
                </c:pt>
                <c:pt idx="7835">
                  <c:v>13.034615888888888</c:v>
                </c:pt>
                <c:pt idx="7836">
                  <c:v>13.034621305555556</c:v>
                </c:pt>
                <c:pt idx="7837">
                  <c:v>13.034626722222221</c:v>
                </c:pt>
                <c:pt idx="7838">
                  <c:v>13.034633250000001</c:v>
                </c:pt>
                <c:pt idx="7839">
                  <c:v>13.034638666666668</c:v>
                </c:pt>
                <c:pt idx="7840">
                  <c:v>13.034644111111112</c:v>
                </c:pt>
                <c:pt idx="7841">
                  <c:v>13.034649527777777</c:v>
                </c:pt>
                <c:pt idx="7842">
                  <c:v>13.034654944444444</c:v>
                </c:pt>
                <c:pt idx="7843">
                  <c:v>13.034660361111111</c:v>
                </c:pt>
                <c:pt idx="7844">
                  <c:v>13.034665805555555</c:v>
                </c:pt>
                <c:pt idx="7845">
                  <c:v>13.034671222222222</c:v>
                </c:pt>
                <c:pt idx="7846">
                  <c:v>13.034677722222222</c:v>
                </c:pt>
                <c:pt idx="7847">
                  <c:v>13.034683166666667</c:v>
                </c:pt>
                <c:pt idx="7848">
                  <c:v>13.034688583333335</c:v>
                </c:pt>
                <c:pt idx="7849">
                  <c:v>13.034694</c:v>
                </c:pt>
                <c:pt idx="7850">
                  <c:v>13.034699444444444</c:v>
                </c:pt>
                <c:pt idx="7851">
                  <c:v>13.034704861111111</c:v>
                </c:pt>
                <c:pt idx="7852">
                  <c:v>13.034710277777778</c:v>
                </c:pt>
                <c:pt idx="7853">
                  <c:v>13.034715722222222</c:v>
                </c:pt>
                <c:pt idx="7854">
                  <c:v>13.034721138888887</c:v>
                </c:pt>
                <c:pt idx="7855">
                  <c:v>13.034727638888889</c:v>
                </c:pt>
                <c:pt idx="7856">
                  <c:v>13.034733083333334</c:v>
                </c:pt>
                <c:pt idx="7857">
                  <c:v>13.0347385</c:v>
                </c:pt>
                <c:pt idx="7858">
                  <c:v>13.034743916666667</c:v>
                </c:pt>
                <c:pt idx="7859">
                  <c:v>13.03474936111111</c:v>
                </c:pt>
                <c:pt idx="7860">
                  <c:v>13.034754777777778</c:v>
                </c:pt>
                <c:pt idx="7861">
                  <c:v>13.034760194444445</c:v>
                </c:pt>
                <c:pt idx="7862">
                  <c:v>13.03476561111111</c:v>
                </c:pt>
                <c:pt idx="7863">
                  <c:v>13.034772138888888</c:v>
                </c:pt>
                <c:pt idx="7864">
                  <c:v>13.034777555555557</c:v>
                </c:pt>
                <c:pt idx="7865">
                  <c:v>13.034783000000001</c:v>
                </c:pt>
                <c:pt idx="7866">
                  <c:v>13.034788416666666</c:v>
                </c:pt>
                <c:pt idx="7867">
                  <c:v>13.034793833333334</c:v>
                </c:pt>
                <c:pt idx="7868">
                  <c:v>13.034799250000001</c:v>
                </c:pt>
                <c:pt idx="7869">
                  <c:v>13.034804694444444</c:v>
                </c:pt>
                <c:pt idx="7870">
                  <c:v>13.034810111111112</c:v>
                </c:pt>
                <c:pt idx="7871">
                  <c:v>13.034816611111111</c:v>
                </c:pt>
                <c:pt idx="7872">
                  <c:v>13.034822055555557</c:v>
                </c:pt>
                <c:pt idx="7873">
                  <c:v>13.034827472222224</c:v>
                </c:pt>
                <c:pt idx="7874">
                  <c:v>13.034832888888888</c:v>
                </c:pt>
                <c:pt idx="7875">
                  <c:v>13.034838333333333</c:v>
                </c:pt>
                <c:pt idx="7876">
                  <c:v>13.03484375</c:v>
                </c:pt>
                <c:pt idx="7877">
                  <c:v>13.034849166666667</c:v>
                </c:pt>
                <c:pt idx="7878">
                  <c:v>13.034854611111111</c:v>
                </c:pt>
                <c:pt idx="7879">
                  <c:v>13.034860027777777</c:v>
                </c:pt>
                <c:pt idx="7880">
                  <c:v>13.034866527777778</c:v>
                </c:pt>
                <c:pt idx="7881">
                  <c:v>13.034871972222223</c:v>
                </c:pt>
                <c:pt idx="7882">
                  <c:v>13.034877388888887</c:v>
                </c:pt>
                <c:pt idx="7883">
                  <c:v>13.034882805555554</c:v>
                </c:pt>
                <c:pt idx="7884">
                  <c:v>13.03488825</c:v>
                </c:pt>
                <c:pt idx="7885">
                  <c:v>13.034893666666667</c:v>
                </c:pt>
                <c:pt idx="7886">
                  <c:v>13.034899083333334</c:v>
                </c:pt>
                <c:pt idx="7887">
                  <c:v>13.0349045</c:v>
                </c:pt>
                <c:pt idx="7888">
                  <c:v>13.034906694444444</c:v>
                </c:pt>
                <c:pt idx="7889">
                  <c:v>13.034906694444444</c:v>
                </c:pt>
                <c:pt idx="7890">
                  <c:v>13.034906694444444</c:v>
                </c:pt>
                <c:pt idx="7891">
                  <c:v>13.043240027777779</c:v>
                </c:pt>
                <c:pt idx="7892">
                  <c:v>13.051573361111112</c:v>
                </c:pt>
                <c:pt idx="7893">
                  <c:v>13.059906694444445</c:v>
                </c:pt>
                <c:pt idx="7894">
                  <c:v>13.068240027777778</c:v>
                </c:pt>
                <c:pt idx="7895">
                  <c:v>13.076573361111112</c:v>
                </c:pt>
                <c:pt idx="7896">
                  <c:v>13.084906694444445</c:v>
                </c:pt>
                <c:pt idx="7897">
                  <c:v>13.093240027777778</c:v>
                </c:pt>
                <c:pt idx="7898">
                  <c:v>13.101573361111111</c:v>
                </c:pt>
                <c:pt idx="7899">
                  <c:v>13.109906694444446</c:v>
                </c:pt>
                <c:pt idx="7900">
                  <c:v>13.118240027777778</c:v>
                </c:pt>
                <c:pt idx="7901">
                  <c:v>13.126573361111111</c:v>
                </c:pt>
                <c:pt idx="7902">
                  <c:v>13.134906694444444</c:v>
                </c:pt>
                <c:pt idx="7903">
                  <c:v>13.143240027777779</c:v>
                </c:pt>
                <c:pt idx="7904">
                  <c:v>13.151573361111112</c:v>
                </c:pt>
                <c:pt idx="7905">
                  <c:v>13.159906694444444</c:v>
                </c:pt>
                <c:pt idx="7906">
                  <c:v>13.168240027777779</c:v>
                </c:pt>
                <c:pt idx="7907">
                  <c:v>13.176573361111112</c:v>
                </c:pt>
                <c:pt idx="7908">
                  <c:v>13.184906694444445</c:v>
                </c:pt>
                <c:pt idx="7909">
                  <c:v>13.193240027777778</c:v>
                </c:pt>
                <c:pt idx="7910">
                  <c:v>13.201573361111112</c:v>
                </c:pt>
                <c:pt idx="7911">
                  <c:v>13.209906694444445</c:v>
                </c:pt>
                <c:pt idx="7912">
                  <c:v>13.218240027777778</c:v>
                </c:pt>
                <c:pt idx="7913">
                  <c:v>13.226573361111111</c:v>
                </c:pt>
                <c:pt idx="7914">
                  <c:v>13.234906694444446</c:v>
                </c:pt>
                <c:pt idx="7915">
                  <c:v>13.243240027777778</c:v>
                </c:pt>
                <c:pt idx="7916">
                  <c:v>13.251573361111111</c:v>
                </c:pt>
                <c:pt idx="7917">
                  <c:v>13.259906694444444</c:v>
                </c:pt>
                <c:pt idx="7918">
                  <c:v>13.268240027777779</c:v>
                </c:pt>
                <c:pt idx="7919">
                  <c:v>13.276573361111112</c:v>
                </c:pt>
                <c:pt idx="7920">
                  <c:v>13.284906694444444</c:v>
                </c:pt>
                <c:pt idx="7921">
                  <c:v>13.293240027777779</c:v>
                </c:pt>
                <c:pt idx="7922">
                  <c:v>13.301573361111112</c:v>
                </c:pt>
                <c:pt idx="7923">
                  <c:v>13.309906694444445</c:v>
                </c:pt>
                <c:pt idx="7924">
                  <c:v>13.318240027777778</c:v>
                </c:pt>
                <c:pt idx="7925">
                  <c:v>13.326573361111112</c:v>
                </c:pt>
                <c:pt idx="7926">
                  <c:v>13.334906694444445</c:v>
                </c:pt>
                <c:pt idx="7927">
                  <c:v>13.343240027777778</c:v>
                </c:pt>
                <c:pt idx="7928">
                  <c:v>13.351573361111111</c:v>
                </c:pt>
                <c:pt idx="7929">
                  <c:v>13.359906694444446</c:v>
                </c:pt>
                <c:pt idx="7930">
                  <c:v>13.368240027777778</c:v>
                </c:pt>
                <c:pt idx="7931">
                  <c:v>13.376573361111111</c:v>
                </c:pt>
                <c:pt idx="7932">
                  <c:v>13.384906694444444</c:v>
                </c:pt>
                <c:pt idx="7933">
                  <c:v>13.393240027777779</c:v>
                </c:pt>
                <c:pt idx="7934">
                  <c:v>13.401573361111112</c:v>
                </c:pt>
                <c:pt idx="7935">
                  <c:v>13.409906694444444</c:v>
                </c:pt>
                <c:pt idx="7936">
                  <c:v>13.418240027777779</c:v>
                </c:pt>
                <c:pt idx="7937">
                  <c:v>13.426573361111112</c:v>
                </c:pt>
                <c:pt idx="7938">
                  <c:v>13.434906694444445</c:v>
                </c:pt>
                <c:pt idx="7939">
                  <c:v>13.443240027777778</c:v>
                </c:pt>
                <c:pt idx="7940">
                  <c:v>13.451573361111112</c:v>
                </c:pt>
                <c:pt idx="7941">
                  <c:v>13.459906694444445</c:v>
                </c:pt>
                <c:pt idx="7942">
                  <c:v>13.468240027777778</c:v>
                </c:pt>
                <c:pt idx="7943">
                  <c:v>13.476573361111111</c:v>
                </c:pt>
                <c:pt idx="7944">
                  <c:v>13.484906694444446</c:v>
                </c:pt>
                <c:pt idx="7945">
                  <c:v>13.493240027777778</c:v>
                </c:pt>
                <c:pt idx="7946">
                  <c:v>13.501573361111111</c:v>
                </c:pt>
                <c:pt idx="7947">
                  <c:v>13.509906694444444</c:v>
                </c:pt>
                <c:pt idx="7948">
                  <c:v>13.518240027777779</c:v>
                </c:pt>
                <c:pt idx="7949">
                  <c:v>13.526573361111112</c:v>
                </c:pt>
                <c:pt idx="7950">
                  <c:v>13.534906694444444</c:v>
                </c:pt>
                <c:pt idx="7951">
                  <c:v>13.543240027777779</c:v>
                </c:pt>
                <c:pt idx="7952">
                  <c:v>13.551573361111112</c:v>
                </c:pt>
                <c:pt idx="7953">
                  <c:v>13.559906694444445</c:v>
                </c:pt>
                <c:pt idx="7954">
                  <c:v>13.568240027777778</c:v>
                </c:pt>
                <c:pt idx="7955">
                  <c:v>13.576573361111112</c:v>
                </c:pt>
                <c:pt idx="7956">
                  <c:v>13.584906694444445</c:v>
                </c:pt>
                <c:pt idx="7957">
                  <c:v>13.593240027777778</c:v>
                </c:pt>
                <c:pt idx="7958">
                  <c:v>13.601573361111111</c:v>
                </c:pt>
                <c:pt idx="7959">
                  <c:v>13.609906694444446</c:v>
                </c:pt>
                <c:pt idx="7960">
                  <c:v>13.618240027777778</c:v>
                </c:pt>
                <c:pt idx="7961">
                  <c:v>13.626573361111111</c:v>
                </c:pt>
                <c:pt idx="7962">
                  <c:v>13.634906694444444</c:v>
                </c:pt>
                <c:pt idx="7963">
                  <c:v>13.643240027777779</c:v>
                </c:pt>
                <c:pt idx="7964">
                  <c:v>13.651573361111112</c:v>
                </c:pt>
                <c:pt idx="7965">
                  <c:v>13.659906694444444</c:v>
                </c:pt>
                <c:pt idx="7966">
                  <c:v>13.668240027777779</c:v>
                </c:pt>
                <c:pt idx="7967">
                  <c:v>13.676573361111112</c:v>
                </c:pt>
                <c:pt idx="7968">
                  <c:v>13.684906694444445</c:v>
                </c:pt>
                <c:pt idx="7969">
                  <c:v>13.693240027777778</c:v>
                </c:pt>
                <c:pt idx="7970">
                  <c:v>13.701573361111112</c:v>
                </c:pt>
                <c:pt idx="7971">
                  <c:v>13.709906694444445</c:v>
                </c:pt>
                <c:pt idx="7972">
                  <c:v>13.718240027777778</c:v>
                </c:pt>
                <c:pt idx="7973">
                  <c:v>13.726573361111111</c:v>
                </c:pt>
                <c:pt idx="7974">
                  <c:v>13.734906694444446</c:v>
                </c:pt>
                <c:pt idx="7975">
                  <c:v>13.743240027777778</c:v>
                </c:pt>
                <c:pt idx="7976">
                  <c:v>13.751573361111111</c:v>
                </c:pt>
                <c:pt idx="7977">
                  <c:v>13.759906694444444</c:v>
                </c:pt>
                <c:pt idx="7978">
                  <c:v>13.768240027777779</c:v>
                </c:pt>
                <c:pt idx="7979">
                  <c:v>13.776573361111112</c:v>
                </c:pt>
                <c:pt idx="7980">
                  <c:v>13.784906694444444</c:v>
                </c:pt>
                <c:pt idx="7981">
                  <c:v>13.793240027777779</c:v>
                </c:pt>
                <c:pt idx="7982">
                  <c:v>13.801573361111112</c:v>
                </c:pt>
                <c:pt idx="7983">
                  <c:v>13.809906694444445</c:v>
                </c:pt>
                <c:pt idx="7984">
                  <c:v>13.818240027777778</c:v>
                </c:pt>
                <c:pt idx="7985">
                  <c:v>13.826573361111112</c:v>
                </c:pt>
                <c:pt idx="7986">
                  <c:v>13.834906694444445</c:v>
                </c:pt>
                <c:pt idx="7987">
                  <c:v>13.843240027777778</c:v>
                </c:pt>
                <c:pt idx="7988">
                  <c:v>13.851573361111111</c:v>
                </c:pt>
                <c:pt idx="7989">
                  <c:v>13.859906694444446</c:v>
                </c:pt>
                <c:pt idx="7990">
                  <c:v>13.868240027777778</c:v>
                </c:pt>
                <c:pt idx="7991">
                  <c:v>13.876573361111111</c:v>
                </c:pt>
                <c:pt idx="7992">
                  <c:v>13.884906694444444</c:v>
                </c:pt>
                <c:pt idx="7993">
                  <c:v>13.893240027777779</c:v>
                </c:pt>
                <c:pt idx="7994">
                  <c:v>13.901573361111112</c:v>
                </c:pt>
                <c:pt idx="7995">
                  <c:v>13.909906694444444</c:v>
                </c:pt>
                <c:pt idx="7996">
                  <c:v>13.918240027777779</c:v>
                </c:pt>
                <c:pt idx="7997">
                  <c:v>13.926573361111112</c:v>
                </c:pt>
                <c:pt idx="7998">
                  <c:v>13.934906694444445</c:v>
                </c:pt>
                <c:pt idx="7999">
                  <c:v>13.943240027777778</c:v>
                </c:pt>
                <c:pt idx="8000">
                  <c:v>13.951573361111112</c:v>
                </c:pt>
                <c:pt idx="8001">
                  <c:v>13.959906694444445</c:v>
                </c:pt>
                <c:pt idx="8002">
                  <c:v>13.968240027777778</c:v>
                </c:pt>
                <c:pt idx="8003">
                  <c:v>13.976573361111111</c:v>
                </c:pt>
                <c:pt idx="8004">
                  <c:v>13.984906694444446</c:v>
                </c:pt>
                <c:pt idx="8005">
                  <c:v>13.993240027777778</c:v>
                </c:pt>
                <c:pt idx="8006">
                  <c:v>14.001573361111111</c:v>
                </c:pt>
                <c:pt idx="8007">
                  <c:v>14.009906694444444</c:v>
                </c:pt>
                <c:pt idx="8008">
                  <c:v>14.018240027777779</c:v>
                </c:pt>
                <c:pt idx="8009">
                  <c:v>14.026573361111112</c:v>
                </c:pt>
                <c:pt idx="8010">
                  <c:v>14.034906694444444</c:v>
                </c:pt>
                <c:pt idx="8011">
                  <c:v>14.034906694444444</c:v>
                </c:pt>
                <c:pt idx="8012">
                  <c:v>14.034913194444444</c:v>
                </c:pt>
                <c:pt idx="8013">
                  <c:v>14.034918611111111</c:v>
                </c:pt>
                <c:pt idx="8014">
                  <c:v>14.034924055555557</c:v>
                </c:pt>
                <c:pt idx="8015">
                  <c:v>14.03492947222222</c:v>
                </c:pt>
                <c:pt idx="8016">
                  <c:v>14.034934888888889</c:v>
                </c:pt>
                <c:pt idx="8017">
                  <c:v>14.034940333333333</c:v>
                </c:pt>
                <c:pt idx="8018">
                  <c:v>14.034946833333333</c:v>
                </c:pt>
                <c:pt idx="8019">
                  <c:v>14.03495225</c:v>
                </c:pt>
                <c:pt idx="8020">
                  <c:v>14.034957694444444</c:v>
                </c:pt>
                <c:pt idx="8021">
                  <c:v>14.034963111111111</c:v>
                </c:pt>
                <c:pt idx="8022">
                  <c:v>14.034968527777778</c:v>
                </c:pt>
                <c:pt idx="8023">
                  <c:v>14.034973944444443</c:v>
                </c:pt>
                <c:pt idx="8024">
                  <c:v>14.034979388888889</c:v>
                </c:pt>
                <c:pt idx="8025">
                  <c:v>14.034984805555556</c:v>
                </c:pt>
                <c:pt idx="8026">
                  <c:v>14.034991333333334</c:v>
                </c:pt>
                <c:pt idx="8027">
                  <c:v>14.034996749999999</c:v>
                </c:pt>
                <c:pt idx="8028">
                  <c:v>14.035002166666667</c:v>
                </c:pt>
                <c:pt idx="8029">
                  <c:v>14.035007583333334</c:v>
                </c:pt>
                <c:pt idx="8030">
                  <c:v>14.035013027777778</c:v>
                </c:pt>
                <c:pt idx="8031">
                  <c:v>14.035018444444445</c:v>
                </c:pt>
                <c:pt idx="8032">
                  <c:v>14.03502386111111</c:v>
                </c:pt>
                <c:pt idx="8033">
                  <c:v>14.035029305555556</c:v>
                </c:pt>
                <c:pt idx="8034">
                  <c:v>14.035035805555557</c:v>
                </c:pt>
                <c:pt idx="8035">
                  <c:v>14.035041222222223</c:v>
                </c:pt>
                <c:pt idx="8036">
                  <c:v>14.035046666666666</c:v>
                </c:pt>
                <c:pt idx="8037">
                  <c:v>14.035052083333333</c:v>
                </c:pt>
                <c:pt idx="8038">
                  <c:v>14.035057500000001</c:v>
                </c:pt>
                <c:pt idx="8039">
                  <c:v>14.035062944444444</c:v>
                </c:pt>
                <c:pt idx="8040">
                  <c:v>14.03506836111111</c:v>
                </c:pt>
                <c:pt idx="8041">
                  <c:v>14.035073777777777</c:v>
                </c:pt>
                <c:pt idx="8042">
                  <c:v>14.035079222222222</c:v>
                </c:pt>
                <c:pt idx="8043">
                  <c:v>14.035085722222222</c:v>
                </c:pt>
                <c:pt idx="8044">
                  <c:v>14.035091138888889</c:v>
                </c:pt>
                <c:pt idx="8045">
                  <c:v>14.035096583333333</c:v>
                </c:pt>
                <c:pt idx="8046">
                  <c:v>14.035102</c:v>
                </c:pt>
                <c:pt idx="8047">
                  <c:v>14.035107416666667</c:v>
                </c:pt>
                <c:pt idx="8048">
                  <c:v>14.035112833333333</c:v>
                </c:pt>
                <c:pt idx="8049">
                  <c:v>14.035118277777777</c:v>
                </c:pt>
                <c:pt idx="8050">
                  <c:v>14.035123694444444</c:v>
                </c:pt>
                <c:pt idx="8051">
                  <c:v>14.035130222222223</c:v>
                </c:pt>
                <c:pt idx="8052">
                  <c:v>14.035135638888889</c:v>
                </c:pt>
                <c:pt idx="8053">
                  <c:v>14.035141055555556</c:v>
                </c:pt>
                <c:pt idx="8054">
                  <c:v>14.035146472222223</c:v>
                </c:pt>
                <c:pt idx="8055">
                  <c:v>14.035151916666667</c:v>
                </c:pt>
                <c:pt idx="8056">
                  <c:v>14.035157333333334</c:v>
                </c:pt>
                <c:pt idx="8057">
                  <c:v>14.03516275</c:v>
                </c:pt>
                <c:pt idx="8058">
                  <c:v>14.035168194444443</c:v>
                </c:pt>
                <c:pt idx="8059">
                  <c:v>14.035174694444445</c:v>
                </c:pt>
                <c:pt idx="8060">
                  <c:v>14.03518011111111</c:v>
                </c:pt>
                <c:pt idx="8061">
                  <c:v>14.035185555555556</c:v>
                </c:pt>
                <c:pt idx="8062">
                  <c:v>14.035190972222223</c:v>
                </c:pt>
                <c:pt idx="8063">
                  <c:v>14.03519638888889</c:v>
                </c:pt>
                <c:pt idx="8064">
                  <c:v>14.035201833333334</c:v>
                </c:pt>
                <c:pt idx="8065">
                  <c:v>14.035207249999999</c:v>
                </c:pt>
                <c:pt idx="8066">
                  <c:v>14.035212666666666</c:v>
                </c:pt>
                <c:pt idx="8067">
                  <c:v>14.03521811111111</c:v>
                </c:pt>
                <c:pt idx="8068">
                  <c:v>14.03522461111111</c:v>
                </c:pt>
                <c:pt idx="8069">
                  <c:v>14.035230027777777</c:v>
                </c:pt>
                <c:pt idx="8070">
                  <c:v>14.035235472222222</c:v>
                </c:pt>
                <c:pt idx="8071">
                  <c:v>14.03524088888889</c:v>
                </c:pt>
                <c:pt idx="8072">
                  <c:v>14.035246305555557</c:v>
                </c:pt>
                <c:pt idx="8073">
                  <c:v>14.035251722222222</c:v>
                </c:pt>
                <c:pt idx="8074">
                  <c:v>14.035257166666666</c:v>
                </c:pt>
                <c:pt idx="8075">
                  <c:v>14.035262583333333</c:v>
                </c:pt>
                <c:pt idx="8076">
                  <c:v>14.035269111111111</c:v>
                </c:pt>
                <c:pt idx="8077">
                  <c:v>14.035274527777776</c:v>
                </c:pt>
                <c:pt idx="8078">
                  <c:v>14.035279944444444</c:v>
                </c:pt>
                <c:pt idx="8079">
                  <c:v>14.035285361111111</c:v>
                </c:pt>
                <c:pt idx="8080">
                  <c:v>14.035290805555556</c:v>
                </c:pt>
                <c:pt idx="8081">
                  <c:v>14.035296222222224</c:v>
                </c:pt>
                <c:pt idx="8082">
                  <c:v>14.035301638888889</c:v>
                </c:pt>
                <c:pt idx="8083">
                  <c:v>14.035307083333333</c:v>
                </c:pt>
                <c:pt idx="8084">
                  <c:v>14.035313583333334</c:v>
                </c:pt>
                <c:pt idx="8085">
                  <c:v>14.035318999999999</c:v>
                </c:pt>
                <c:pt idx="8086">
                  <c:v>14.035324444444443</c:v>
                </c:pt>
                <c:pt idx="8087">
                  <c:v>14.03532986111111</c:v>
                </c:pt>
                <c:pt idx="8088">
                  <c:v>14.035335277777778</c:v>
                </c:pt>
                <c:pt idx="8089">
                  <c:v>14.035340722222223</c:v>
                </c:pt>
                <c:pt idx="8090">
                  <c:v>14.035346138888888</c:v>
                </c:pt>
                <c:pt idx="8091">
                  <c:v>14.035351555555556</c:v>
                </c:pt>
                <c:pt idx="8092">
                  <c:v>14.035356999999999</c:v>
                </c:pt>
                <c:pt idx="8093">
                  <c:v>14.035363499999999</c:v>
                </c:pt>
                <c:pt idx="8094">
                  <c:v>14.035368916666666</c:v>
                </c:pt>
                <c:pt idx="8095">
                  <c:v>14.03537436111111</c:v>
                </c:pt>
                <c:pt idx="8096">
                  <c:v>14.035379777777777</c:v>
                </c:pt>
                <c:pt idx="8097">
                  <c:v>14.035385194444444</c:v>
                </c:pt>
                <c:pt idx="8098">
                  <c:v>14.03539061111111</c:v>
                </c:pt>
                <c:pt idx="8099">
                  <c:v>14.035396055555555</c:v>
                </c:pt>
                <c:pt idx="8100">
                  <c:v>14.035401472222222</c:v>
                </c:pt>
                <c:pt idx="8101">
                  <c:v>14.035408</c:v>
                </c:pt>
                <c:pt idx="8102">
                  <c:v>14.035413416666666</c:v>
                </c:pt>
                <c:pt idx="8103">
                  <c:v>14.035418833333333</c:v>
                </c:pt>
                <c:pt idx="8104">
                  <c:v>14.03542425</c:v>
                </c:pt>
                <c:pt idx="8105">
                  <c:v>14.035429694444446</c:v>
                </c:pt>
                <c:pt idx="8106">
                  <c:v>14.035435111111113</c:v>
                </c:pt>
                <c:pt idx="8107">
                  <c:v>14.035440527777777</c:v>
                </c:pt>
                <c:pt idx="8108">
                  <c:v>14.035445972222222</c:v>
                </c:pt>
                <c:pt idx="8109">
                  <c:v>14.035452472222223</c:v>
                </c:pt>
                <c:pt idx="8110">
                  <c:v>14.035457888888889</c:v>
                </c:pt>
                <c:pt idx="8111">
                  <c:v>14.035463333333333</c:v>
                </c:pt>
                <c:pt idx="8112">
                  <c:v>14.03546875</c:v>
                </c:pt>
                <c:pt idx="8113">
                  <c:v>14.035474166666667</c:v>
                </c:pt>
                <c:pt idx="8114">
                  <c:v>14.035479611111112</c:v>
                </c:pt>
                <c:pt idx="8115">
                  <c:v>14.035485027777776</c:v>
                </c:pt>
                <c:pt idx="8116">
                  <c:v>14.035490444444443</c:v>
                </c:pt>
                <c:pt idx="8117">
                  <c:v>14.035495888888889</c:v>
                </c:pt>
                <c:pt idx="8118">
                  <c:v>14.035502388888888</c:v>
                </c:pt>
                <c:pt idx="8119">
                  <c:v>14.035507805555556</c:v>
                </c:pt>
                <c:pt idx="8120">
                  <c:v>14.035513249999999</c:v>
                </c:pt>
                <c:pt idx="8121">
                  <c:v>14.035518666666666</c:v>
                </c:pt>
                <c:pt idx="8122">
                  <c:v>14.035524083333334</c:v>
                </c:pt>
                <c:pt idx="8123">
                  <c:v>14.035529499999999</c:v>
                </c:pt>
                <c:pt idx="8124">
                  <c:v>14.035534944444443</c:v>
                </c:pt>
                <c:pt idx="8125">
                  <c:v>14.035540361111112</c:v>
                </c:pt>
                <c:pt idx="8126">
                  <c:v>14.03554688888889</c:v>
                </c:pt>
                <c:pt idx="8127">
                  <c:v>14.035552305555555</c:v>
                </c:pt>
                <c:pt idx="8128">
                  <c:v>14.035557722222222</c:v>
                </c:pt>
                <c:pt idx="8129">
                  <c:v>14.03556313888889</c:v>
                </c:pt>
                <c:pt idx="8130">
                  <c:v>14.035568583333333</c:v>
                </c:pt>
                <c:pt idx="8131">
                  <c:v>14.035574</c:v>
                </c:pt>
                <c:pt idx="8132">
                  <c:v>14.035579416666666</c:v>
                </c:pt>
                <c:pt idx="8133">
                  <c:v>14.035584861111111</c:v>
                </c:pt>
                <c:pt idx="8134">
                  <c:v>14.035591361111113</c:v>
                </c:pt>
                <c:pt idx="8135">
                  <c:v>14.035596777777778</c:v>
                </c:pt>
                <c:pt idx="8136">
                  <c:v>14.035602222222222</c:v>
                </c:pt>
                <c:pt idx="8137">
                  <c:v>14.035607638888889</c:v>
                </c:pt>
                <c:pt idx="8138">
                  <c:v>14.035613055555556</c:v>
                </c:pt>
                <c:pt idx="8139">
                  <c:v>14.0356185</c:v>
                </c:pt>
                <c:pt idx="8140">
                  <c:v>14.035623916666665</c:v>
                </c:pt>
                <c:pt idx="8141">
                  <c:v>14.035629333333333</c:v>
                </c:pt>
                <c:pt idx="8142">
                  <c:v>14.035634777777778</c:v>
                </c:pt>
                <c:pt idx="8143">
                  <c:v>14.035641277777778</c:v>
                </c:pt>
                <c:pt idx="8144">
                  <c:v>14.035646694444445</c:v>
                </c:pt>
                <c:pt idx="8145">
                  <c:v>14.035652138888889</c:v>
                </c:pt>
                <c:pt idx="8146">
                  <c:v>14.035657555555556</c:v>
                </c:pt>
                <c:pt idx="8147">
                  <c:v>14.035662972222223</c:v>
                </c:pt>
                <c:pt idx="8148">
                  <c:v>14.035668388888888</c:v>
                </c:pt>
                <c:pt idx="8149">
                  <c:v>14.035673833333332</c:v>
                </c:pt>
                <c:pt idx="8150">
                  <c:v>14.035679249999999</c:v>
                </c:pt>
                <c:pt idx="8151">
                  <c:v>14.035685777777779</c:v>
                </c:pt>
                <c:pt idx="8152">
                  <c:v>14.035691194444444</c:v>
                </c:pt>
                <c:pt idx="8153">
                  <c:v>14.035696611111112</c:v>
                </c:pt>
                <c:pt idx="8154">
                  <c:v>14.035702027777779</c:v>
                </c:pt>
                <c:pt idx="8155">
                  <c:v>14.035707472222223</c:v>
                </c:pt>
                <c:pt idx="8156">
                  <c:v>14.03571288888889</c:v>
                </c:pt>
                <c:pt idx="8157">
                  <c:v>14.035718305555555</c:v>
                </c:pt>
                <c:pt idx="8158">
                  <c:v>14.035723749999999</c:v>
                </c:pt>
                <c:pt idx="8159">
                  <c:v>14.03573025</c:v>
                </c:pt>
                <c:pt idx="8160">
                  <c:v>14.035735666666666</c:v>
                </c:pt>
                <c:pt idx="8161">
                  <c:v>14.035741111111111</c:v>
                </c:pt>
                <c:pt idx="8162">
                  <c:v>14.035746527777778</c:v>
                </c:pt>
                <c:pt idx="8163">
                  <c:v>14.035751944444446</c:v>
                </c:pt>
                <c:pt idx="8164">
                  <c:v>14.035757388888889</c:v>
                </c:pt>
                <c:pt idx="8165">
                  <c:v>14.035762805555555</c:v>
                </c:pt>
                <c:pt idx="8166">
                  <c:v>14.035768222222222</c:v>
                </c:pt>
                <c:pt idx="8167">
                  <c:v>14.035773666666666</c:v>
                </c:pt>
                <c:pt idx="8168">
                  <c:v>14.035780166666665</c:v>
                </c:pt>
                <c:pt idx="8169">
                  <c:v>14.035785583333332</c:v>
                </c:pt>
                <c:pt idx="8170">
                  <c:v>14.035791027777778</c:v>
                </c:pt>
                <c:pt idx="8171">
                  <c:v>14.035796444444445</c:v>
                </c:pt>
                <c:pt idx="8172">
                  <c:v>14.035801861111112</c:v>
                </c:pt>
                <c:pt idx="8173">
                  <c:v>14.035807277777778</c:v>
                </c:pt>
                <c:pt idx="8174">
                  <c:v>14.035812722222222</c:v>
                </c:pt>
                <c:pt idx="8175">
                  <c:v>14.035818138888889</c:v>
                </c:pt>
                <c:pt idx="8176">
                  <c:v>14.035824666666667</c:v>
                </c:pt>
                <c:pt idx="8177">
                  <c:v>14.035830083333332</c:v>
                </c:pt>
                <c:pt idx="8178">
                  <c:v>14.035835499999999</c:v>
                </c:pt>
                <c:pt idx="8179">
                  <c:v>14.035840916666666</c:v>
                </c:pt>
                <c:pt idx="8180">
                  <c:v>14.035846361111112</c:v>
                </c:pt>
                <c:pt idx="8181">
                  <c:v>14.035851777777779</c:v>
                </c:pt>
                <c:pt idx="8182">
                  <c:v>14.035857194444445</c:v>
                </c:pt>
                <c:pt idx="8183">
                  <c:v>14.035862638888888</c:v>
                </c:pt>
                <c:pt idx="8184">
                  <c:v>14.03586913888889</c:v>
                </c:pt>
                <c:pt idx="8185">
                  <c:v>14.035874555555555</c:v>
                </c:pt>
                <c:pt idx="8186">
                  <c:v>14.035879999999999</c:v>
                </c:pt>
                <c:pt idx="8187">
                  <c:v>14.035885416666666</c:v>
                </c:pt>
                <c:pt idx="8188">
                  <c:v>14.035890833333333</c:v>
                </c:pt>
                <c:pt idx="8189">
                  <c:v>14.035896277777779</c:v>
                </c:pt>
                <c:pt idx="8190">
                  <c:v>14.035901694444444</c:v>
                </c:pt>
                <c:pt idx="8191">
                  <c:v>14.035907111111111</c:v>
                </c:pt>
                <c:pt idx="8192">
                  <c:v>14.035912555555555</c:v>
                </c:pt>
                <c:pt idx="8193">
                  <c:v>14.035919055555555</c:v>
                </c:pt>
                <c:pt idx="8194">
                  <c:v>14.035924472222222</c:v>
                </c:pt>
                <c:pt idx="8195">
                  <c:v>14.035929916666666</c:v>
                </c:pt>
                <c:pt idx="8196">
                  <c:v>14.035935333333333</c:v>
                </c:pt>
                <c:pt idx="8197">
                  <c:v>14.03594075</c:v>
                </c:pt>
                <c:pt idx="8198">
                  <c:v>14.035946166666665</c:v>
                </c:pt>
                <c:pt idx="8199">
                  <c:v>14.035951611111111</c:v>
                </c:pt>
                <c:pt idx="8200">
                  <c:v>14.035957027777778</c:v>
                </c:pt>
                <c:pt idx="8201">
                  <c:v>14.035963555555556</c:v>
                </c:pt>
                <c:pt idx="8202">
                  <c:v>14.035968972222221</c:v>
                </c:pt>
                <c:pt idx="8203">
                  <c:v>14.035974388888889</c:v>
                </c:pt>
                <c:pt idx="8204">
                  <c:v>14.035979805555556</c:v>
                </c:pt>
                <c:pt idx="8205">
                  <c:v>14.03598525</c:v>
                </c:pt>
                <c:pt idx="8206">
                  <c:v>14.035990666666667</c:v>
                </c:pt>
                <c:pt idx="8207">
                  <c:v>14.035996083333332</c:v>
                </c:pt>
                <c:pt idx="8208">
                  <c:v>14.036001527777778</c:v>
                </c:pt>
                <c:pt idx="8209">
                  <c:v>14.036008027777779</c:v>
                </c:pt>
                <c:pt idx="8210">
                  <c:v>14.036013444444444</c:v>
                </c:pt>
                <c:pt idx="8211">
                  <c:v>14.036018888888888</c:v>
                </c:pt>
                <c:pt idx="8212">
                  <c:v>14.036024305555555</c:v>
                </c:pt>
                <c:pt idx="8213">
                  <c:v>14.036029722222223</c:v>
                </c:pt>
                <c:pt idx="8214">
                  <c:v>14.036035166666666</c:v>
                </c:pt>
                <c:pt idx="8215">
                  <c:v>14.036040583333332</c:v>
                </c:pt>
                <c:pt idx="8216">
                  <c:v>14.036045999999999</c:v>
                </c:pt>
                <c:pt idx="8217">
                  <c:v>14.036051444444444</c:v>
                </c:pt>
                <c:pt idx="8218">
                  <c:v>14.036057944444444</c:v>
                </c:pt>
                <c:pt idx="8219">
                  <c:v>14.036063361111111</c:v>
                </c:pt>
                <c:pt idx="8220">
                  <c:v>14.036068805555555</c:v>
                </c:pt>
                <c:pt idx="8221">
                  <c:v>14.036074222222222</c:v>
                </c:pt>
                <c:pt idx="8222">
                  <c:v>14.036079638888889</c:v>
                </c:pt>
                <c:pt idx="8223">
                  <c:v>14.036085055555555</c:v>
                </c:pt>
                <c:pt idx="8224">
                  <c:v>14.036090499999998</c:v>
                </c:pt>
                <c:pt idx="8225">
                  <c:v>14.036095916666666</c:v>
                </c:pt>
                <c:pt idx="8226">
                  <c:v>14.036102444444445</c:v>
                </c:pt>
                <c:pt idx="8227">
                  <c:v>14.036107861111111</c:v>
                </c:pt>
                <c:pt idx="8228">
                  <c:v>14.036113277777778</c:v>
                </c:pt>
                <c:pt idx="8229">
                  <c:v>14.036118694444445</c:v>
                </c:pt>
                <c:pt idx="8230">
                  <c:v>14.036124138888889</c:v>
                </c:pt>
                <c:pt idx="8231">
                  <c:v>14.036129555555556</c:v>
                </c:pt>
                <c:pt idx="8232">
                  <c:v>14.036134972222222</c:v>
                </c:pt>
                <c:pt idx="8233">
                  <c:v>14.036140416666665</c:v>
                </c:pt>
                <c:pt idx="8234">
                  <c:v>14.036146916666668</c:v>
                </c:pt>
                <c:pt idx="8235">
                  <c:v>14.036152333333332</c:v>
                </c:pt>
                <c:pt idx="8236">
                  <c:v>14.036157777777778</c:v>
                </c:pt>
                <c:pt idx="8237">
                  <c:v>14.036163194444445</c:v>
                </c:pt>
                <c:pt idx="8238">
                  <c:v>14.036168611111112</c:v>
                </c:pt>
                <c:pt idx="8239">
                  <c:v>14.036174055555556</c:v>
                </c:pt>
                <c:pt idx="8240">
                  <c:v>14.036179472222221</c:v>
                </c:pt>
                <c:pt idx="8241">
                  <c:v>14.036184888888888</c:v>
                </c:pt>
                <c:pt idx="8242">
                  <c:v>14.036190333333334</c:v>
                </c:pt>
                <c:pt idx="8243">
                  <c:v>14.036196833333332</c:v>
                </c:pt>
                <c:pt idx="8244">
                  <c:v>14.036202250000001</c:v>
                </c:pt>
                <c:pt idx="8245">
                  <c:v>14.036207694444444</c:v>
                </c:pt>
                <c:pt idx="8246">
                  <c:v>14.036213111111111</c:v>
                </c:pt>
                <c:pt idx="8247">
                  <c:v>14.036218527777779</c:v>
                </c:pt>
                <c:pt idx="8248">
                  <c:v>14.036223944444444</c:v>
                </c:pt>
                <c:pt idx="8249">
                  <c:v>14.036229388888888</c:v>
                </c:pt>
                <c:pt idx="8250">
                  <c:v>14.036234805555555</c:v>
                </c:pt>
                <c:pt idx="8251">
                  <c:v>14.036241333333335</c:v>
                </c:pt>
                <c:pt idx="8252">
                  <c:v>14.03624675</c:v>
                </c:pt>
                <c:pt idx="8253">
                  <c:v>14.036252166666667</c:v>
                </c:pt>
                <c:pt idx="8254">
                  <c:v>14.036257583333335</c:v>
                </c:pt>
                <c:pt idx="8255">
                  <c:v>14.036263027777778</c:v>
                </c:pt>
                <c:pt idx="8256">
                  <c:v>14.036268444444445</c:v>
                </c:pt>
                <c:pt idx="8257">
                  <c:v>14.036273861111111</c:v>
                </c:pt>
                <c:pt idx="8258">
                  <c:v>14.036279305555555</c:v>
                </c:pt>
                <c:pt idx="8259">
                  <c:v>14.036285805555556</c:v>
                </c:pt>
                <c:pt idx="8260">
                  <c:v>14.036291222222221</c:v>
                </c:pt>
                <c:pt idx="8261">
                  <c:v>14.036296666666667</c:v>
                </c:pt>
                <c:pt idx="8262">
                  <c:v>14.036302083333334</c:v>
                </c:pt>
                <c:pt idx="8263">
                  <c:v>14.036307500000001</c:v>
                </c:pt>
                <c:pt idx="8264">
                  <c:v>14.036312944444445</c:v>
                </c:pt>
                <c:pt idx="8265">
                  <c:v>14.03631836111111</c:v>
                </c:pt>
                <c:pt idx="8266">
                  <c:v>14.036323777777778</c:v>
                </c:pt>
                <c:pt idx="8267">
                  <c:v>14.036329222222221</c:v>
                </c:pt>
                <c:pt idx="8268">
                  <c:v>14.036335722222221</c:v>
                </c:pt>
                <c:pt idx="8269">
                  <c:v>14.036341138888888</c:v>
                </c:pt>
                <c:pt idx="8270">
                  <c:v>14.036346583333334</c:v>
                </c:pt>
                <c:pt idx="8271">
                  <c:v>14.036352000000001</c:v>
                </c:pt>
                <c:pt idx="8272">
                  <c:v>14.036357416666668</c:v>
                </c:pt>
                <c:pt idx="8273">
                  <c:v>14.036362833333333</c:v>
                </c:pt>
                <c:pt idx="8274">
                  <c:v>14.036368277777777</c:v>
                </c:pt>
                <c:pt idx="8275">
                  <c:v>14.036373694444444</c:v>
                </c:pt>
                <c:pt idx="8276">
                  <c:v>14.036380222222222</c:v>
                </c:pt>
                <c:pt idx="8277">
                  <c:v>14.036385638888888</c:v>
                </c:pt>
                <c:pt idx="8278">
                  <c:v>14.036391055555555</c:v>
                </c:pt>
                <c:pt idx="8279">
                  <c:v>14.036396472222222</c:v>
                </c:pt>
                <c:pt idx="8280">
                  <c:v>14.036401916666668</c:v>
                </c:pt>
                <c:pt idx="8281">
                  <c:v>14.036407333333335</c:v>
                </c:pt>
                <c:pt idx="8282">
                  <c:v>14.03641275</c:v>
                </c:pt>
                <c:pt idx="8283">
                  <c:v>14.036418194444444</c:v>
                </c:pt>
                <c:pt idx="8284">
                  <c:v>14.036424694444445</c:v>
                </c:pt>
                <c:pt idx="8285">
                  <c:v>14.036430111111111</c:v>
                </c:pt>
                <c:pt idx="8286">
                  <c:v>14.036435555555554</c:v>
                </c:pt>
                <c:pt idx="8287">
                  <c:v>14.036440972222222</c:v>
                </c:pt>
                <c:pt idx="8288">
                  <c:v>14.036446388888889</c:v>
                </c:pt>
                <c:pt idx="8289">
                  <c:v>14.036451833333334</c:v>
                </c:pt>
                <c:pt idx="8290">
                  <c:v>14.03645725</c:v>
                </c:pt>
                <c:pt idx="8291">
                  <c:v>14.036462666666667</c:v>
                </c:pt>
                <c:pt idx="8292">
                  <c:v>14.036468111111111</c:v>
                </c:pt>
                <c:pt idx="8293">
                  <c:v>14.03647461111111</c:v>
                </c:pt>
                <c:pt idx="8294">
                  <c:v>14.036480027777777</c:v>
                </c:pt>
                <c:pt idx="8295">
                  <c:v>14.036485472222221</c:v>
                </c:pt>
                <c:pt idx="8296">
                  <c:v>14.036490888888888</c:v>
                </c:pt>
                <c:pt idx="8297">
                  <c:v>14.036496305555556</c:v>
                </c:pt>
                <c:pt idx="8298">
                  <c:v>14.036501722222221</c:v>
                </c:pt>
                <c:pt idx="8299">
                  <c:v>14.036507166666667</c:v>
                </c:pt>
                <c:pt idx="8300">
                  <c:v>14.036512583333334</c:v>
                </c:pt>
                <c:pt idx="8301">
                  <c:v>14.036519111111112</c:v>
                </c:pt>
                <c:pt idx="8302">
                  <c:v>14.036524527777777</c:v>
                </c:pt>
                <c:pt idx="8303">
                  <c:v>14.036529944444444</c:v>
                </c:pt>
                <c:pt idx="8304">
                  <c:v>14.036535361111111</c:v>
                </c:pt>
                <c:pt idx="8305">
                  <c:v>14.036540805555555</c:v>
                </c:pt>
                <c:pt idx="8306">
                  <c:v>14.036546222222222</c:v>
                </c:pt>
                <c:pt idx="8307">
                  <c:v>14.036551638888888</c:v>
                </c:pt>
                <c:pt idx="8308">
                  <c:v>14.036557083333333</c:v>
                </c:pt>
                <c:pt idx="8309">
                  <c:v>14.036563583333335</c:v>
                </c:pt>
                <c:pt idx="8310">
                  <c:v>14.036569</c:v>
                </c:pt>
                <c:pt idx="8311">
                  <c:v>14.036574444444444</c:v>
                </c:pt>
                <c:pt idx="8312">
                  <c:v>14.036579861111111</c:v>
                </c:pt>
                <c:pt idx="8313">
                  <c:v>14.036585277777778</c:v>
                </c:pt>
                <c:pt idx="8314">
                  <c:v>14.036590722222222</c:v>
                </c:pt>
                <c:pt idx="8315">
                  <c:v>14.036596138888887</c:v>
                </c:pt>
                <c:pt idx="8316">
                  <c:v>14.036601555555555</c:v>
                </c:pt>
                <c:pt idx="8317">
                  <c:v>14.036607</c:v>
                </c:pt>
                <c:pt idx="8318">
                  <c:v>14.0366135</c:v>
                </c:pt>
                <c:pt idx="8319">
                  <c:v>14.036618916666667</c:v>
                </c:pt>
                <c:pt idx="8320">
                  <c:v>14.036624361111111</c:v>
                </c:pt>
                <c:pt idx="8321">
                  <c:v>14.036629777777778</c:v>
                </c:pt>
                <c:pt idx="8322">
                  <c:v>14.036635194444445</c:v>
                </c:pt>
                <c:pt idx="8323">
                  <c:v>14.03664061111111</c:v>
                </c:pt>
                <c:pt idx="8324">
                  <c:v>14.036646055555554</c:v>
                </c:pt>
                <c:pt idx="8325">
                  <c:v>14.036651472222221</c:v>
                </c:pt>
                <c:pt idx="8326">
                  <c:v>14.036658000000001</c:v>
                </c:pt>
                <c:pt idx="8327">
                  <c:v>14.036663416666666</c:v>
                </c:pt>
                <c:pt idx="8328">
                  <c:v>14.036668833333334</c:v>
                </c:pt>
                <c:pt idx="8329">
                  <c:v>14.036674250000001</c:v>
                </c:pt>
                <c:pt idx="8330">
                  <c:v>14.036679694444445</c:v>
                </c:pt>
                <c:pt idx="8331">
                  <c:v>14.036685111111112</c:v>
                </c:pt>
                <c:pt idx="8332">
                  <c:v>14.036690527777777</c:v>
                </c:pt>
                <c:pt idx="8333">
                  <c:v>14.036695972222221</c:v>
                </c:pt>
                <c:pt idx="8334">
                  <c:v>14.036702472222224</c:v>
                </c:pt>
                <c:pt idx="8335">
                  <c:v>14.036707888888888</c:v>
                </c:pt>
                <c:pt idx="8336">
                  <c:v>14.036713333333333</c:v>
                </c:pt>
                <c:pt idx="8337">
                  <c:v>14.03671875</c:v>
                </c:pt>
                <c:pt idx="8338">
                  <c:v>14.036724166666668</c:v>
                </c:pt>
                <c:pt idx="8339">
                  <c:v>14.036729611111111</c:v>
                </c:pt>
                <c:pt idx="8340">
                  <c:v>14.036735027777777</c:v>
                </c:pt>
                <c:pt idx="8341">
                  <c:v>14.036740444444444</c:v>
                </c:pt>
                <c:pt idx="8342">
                  <c:v>14.036745888888888</c:v>
                </c:pt>
                <c:pt idx="8343">
                  <c:v>14.036752388888887</c:v>
                </c:pt>
                <c:pt idx="8344">
                  <c:v>14.036757805555554</c:v>
                </c:pt>
                <c:pt idx="8345">
                  <c:v>14.03676325</c:v>
                </c:pt>
                <c:pt idx="8346">
                  <c:v>14.036768666666667</c:v>
                </c:pt>
                <c:pt idx="8347">
                  <c:v>14.036774083333334</c:v>
                </c:pt>
                <c:pt idx="8348">
                  <c:v>14.0367795</c:v>
                </c:pt>
                <c:pt idx="8349">
                  <c:v>14.036784944444443</c:v>
                </c:pt>
                <c:pt idx="8350">
                  <c:v>14.036790361111111</c:v>
                </c:pt>
                <c:pt idx="8351">
                  <c:v>14.03679688888889</c:v>
                </c:pt>
                <c:pt idx="8352">
                  <c:v>14.036802305555554</c:v>
                </c:pt>
                <c:pt idx="8353">
                  <c:v>14.036807722222221</c:v>
                </c:pt>
                <c:pt idx="8354">
                  <c:v>14.03681313888889</c:v>
                </c:pt>
                <c:pt idx="8355">
                  <c:v>14.036818583333334</c:v>
                </c:pt>
                <c:pt idx="8356">
                  <c:v>14.036824000000001</c:v>
                </c:pt>
                <c:pt idx="8357">
                  <c:v>14.036829416666667</c:v>
                </c:pt>
                <c:pt idx="8358">
                  <c:v>14.03683486111111</c:v>
                </c:pt>
                <c:pt idx="8359">
                  <c:v>14.036841361111112</c:v>
                </c:pt>
                <c:pt idx="8360">
                  <c:v>14.036846777777777</c:v>
                </c:pt>
                <c:pt idx="8361">
                  <c:v>14.036852222222223</c:v>
                </c:pt>
                <c:pt idx="8362">
                  <c:v>14.03685763888889</c:v>
                </c:pt>
                <c:pt idx="8363">
                  <c:v>14.036863055555557</c:v>
                </c:pt>
                <c:pt idx="8364">
                  <c:v>14.036868500000001</c:v>
                </c:pt>
                <c:pt idx="8365">
                  <c:v>14.036873916666666</c:v>
                </c:pt>
                <c:pt idx="8366">
                  <c:v>14.036879333333333</c:v>
                </c:pt>
                <c:pt idx="8367">
                  <c:v>14.036884777777777</c:v>
                </c:pt>
                <c:pt idx="8368">
                  <c:v>14.036891277777777</c:v>
                </c:pt>
                <c:pt idx="8369">
                  <c:v>14.036896694444444</c:v>
                </c:pt>
                <c:pt idx="8370">
                  <c:v>14.036902138888889</c:v>
                </c:pt>
                <c:pt idx="8371">
                  <c:v>14.036907555555556</c:v>
                </c:pt>
                <c:pt idx="8372">
                  <c:v>14.036912972222224</c:v>
                </c:pt>
                <c:pt idx="8373">
                  <c:v>14.036918388888889</c:v>
                </c:pt>
                <c:pt idx="8374">
                  <c:v>14.036923833333333</c:v>
                </c:pt>
                <c:pt idx="8375">
                  <c:v>14.03692925</c:v>
                </c:pt>
                <c:pt idx="8376">
                  <c:v>14.036935777777778</c:v>
                </c:pt>
                <c:pt idx="8377">
                  <c:v>14.036941194444443</c:v>
                </c:pt>
                <c:pt idx="8378">
                  <c:v>14.036946611111111</c:v>
                </c:pt>
                <c:pt idx="8379">
                  <c:v>14.036952027777778</c:v>
                </c:pt>
                <c:pt idx="8380">
                  <c:v>14.036957472222223</c:v>
                </c:pt>
                <c:pt idx="8381">
                  <c:v>14.03696288888889</c:v>
                </c:pt>
                <c:pt idx="8382">
                  <c:v>14.036968305555556</c:v>
                </c:pt>
                <c:pt idx="8383">
                  <c:v>14.03697375</c:v>
                </c:pt>
                <c:pt idx="8384">
                  <c:v>14.036980250000001</c:v>
                </c:pt>
                <c:pt idx="8385">
                  <c:v>14.036985666666666</c:v>
                </c:pt>
                <c:pt idx="8386">
                  <c:v>14.03699111111111</c:v>
                </c:pt>
                <c:pt idx="8387">
                  <c:v>14.036996527777777</c:v>
                </c:pt>
                <c:pt idx="8388">
                  <c:v>14.037001944444444</c:v>
                </c:pt>
                <c:pt idx="8389">
                  <c:v>14.03700738888889</c:v>
                </c:pt>
                <c:pt idx="8390">
                  <c:v>14.037012805555555</c:v>
                </c:pt>
                <c:pt idx="8391">
                  <c:v>14.037018222222223</c:v>
                </c:pt>
                <c:pt idx="8392">
                  <c:v>14.037023666666666</c:v>
                </c:pt>
                <c:pt idx="8393">
                  <c:v>14.037030166666666</c:v>
                </c:pt>
                <c:pt idx="8394">
                  <c:v>14.037035583333333</c:v>
                </c:pt>
                <c:pt idx="8395">
                  <c:v>14.037041027777777</c:v>
                </c:pt>
                <c:pt idx="8396">
                  <c:v>14.037046444444444</c:v>
                </c:pt>
                <c:pt idx="8397">
                  <c:v>14.037051861111111</c:v>
                </c:pt>
                <c:pt idx="8398">
                  <c:v>14.037057277777777</c:v>
                </c:pt>
                <c:pt idx="8399">
                  <c:v>14.037062722222222</c:v>
                </c:pt>
                <c:pt idx="8400">
                  <c:v>14.037068138888889</c:v>
                </c:pt>
                <c:pt idx="8401">
                  <c:v>14.037074666666667</c:v>
                </c:pt>
                <c:pt idx="8402">
                  <c:v>14.037080083333333</c:v>
                </c:pt>
                <c:pt idx="8403">
                  <c:v>14.0370855</c:v>
                </c:pt>
                <c:pt idx="8404">
                  <c:v>14.037090916666667</c:v>
                </c:pt>
                <c:pt idx="8405">
                  <c:v>14.037096361111111</c:v>
                </c:pt>
                <c:pt idx="8406">
                  <c:v>14.037101777777778</c:v>
                </c:pt>
                <c:pt idx="8407">
                  <c:v>14.037107194444443</c:v>
                </c:pt>
                <c:pt idx="8408">
                  <c:v>14.037112638888889</c:v>
                </c:pt>
                <c:pt idx="8409">
                  <c:v>14.03711913888889</c:v>
                </c:pt>
                <c:pt idx="8410">
                  <c:v>14.037124555555556</c:v>
                </c:pt>
                <c:pt idx="8411">
                  <c:v>14.037129999999999</c:v>
                </c:pt>
                <c:pt idx="8412">
                  <c:v>14.037135416666667</c:v>
                </c:pt>
                <c:pt idx="8413">
                  <c:v>14.037140833333334</c:v>
                </c:pt>
                <c:pt idx="8414">
                  <c:v>14.037146277777778</c:v>
                </c:pt>
                <c:pt idx="8415">
                  <c:v>14.037151694444443</c:v>
                </c:pt>
                <c:pt idx="8416">
                  <c:v>14.03715711111111</c:v>
                </c:pt>
                <c:pt idx="8417">
                  <c:v>14.037162555555556</c:v>
                </c:pt>
                <c:pt idx="8418">
                  <c:v>14.037169055555555</c:v>
                </c:pt>
                <c:pt idx="8419">
                  <c:v>14.037174472222222</c:v>
                </c:pt>
                <c:pt idx="8420">
                  <c:v>14.037179916666666</c:v>
                </c:pt>
                <c:pt idx="8421">
                  <c:v>14.037185333333333</c:v>
                </c:pt>
                <c:pt idx="8422">
                  <c:v>14.037190750000001</c:v>
                </c:pt>
                <c:pt idx="8423">
                  <c:v>14.037196166666666</c:v>
                </c:pt>
                <c:pt idx="8424">
                  <c:v>14.03720161111111</c:v>
                </c:pt>
                <c:pt idx="8425">
                  <c:v>14.037207027777777</c:v>
                </c:pt>
                <c:pt idx="8426">
                  <c:v>14.037213555555557</c:v>
                </c:pt>
                <c:pt idx="8427">
                  <c:v>14.037218972222222</c:v>
                </c:pt>
                <c:pt idx="8428">
                  <c:v>14.037224388888889</c:v>
                </c:pt>
                <c:pt idx="8429">
                  <c:v>14.037229805555556</c:v>
                </c:pt>
                <c:pt idx="8430">
                  <c:v>14.03723525</c:v>
                </c:pt>
                <c:pt idx="8431">
                  <c:v>14.037240666666667</c:v>
                </c:pt>
                <c:pt idx="8432">
                  <c:v>14.037246083333333</c:v>
                </c:pt>
                <c:pt idx="8433">
                  <c:v>14.037251527777777</c:v>
                </c:pt>
                <c:pt idx="8434">
                  <c:v>14.037258027777778</c:v>
                </c:pt>
                <c:pt idx="8435">
                  <c:v>14.037263444444443</c:v>
                </c:pt>
                <c:pt idx="8436">
                  <c:v>14.037268888888889</c:v>
                </c:pt>
                <c:pt idx="8437">
                  <c:v>14.037274305555556</c:v>
                </c:pt>
                <c:pt idx="8438">
                  <c:v>14.037279722222223</c:v>
                </c:pt>
                <c:pt idx="8439">
                  <c:v>14.037285166666667</c:v>
                </c:pt>
                <c:pt idx="8440">
                  <c:v>14.037290583333332</c:v>
                </c:pt>
                <c:pt idx="8441">
                  <c:v>14.037296</c:v>
                </c:pt>
                <c:pt idx="8442">
                  <c:v>14.037301444444443</c:v>
                </c:pt>
                <c:pt idx="8443">
                  <c:v>14.037307944444443</c:v>
                </c:pt>
                <c:pt idx="8444">
                  <c:v>14.03731336111111</c:v>
                </c:pt>
                <c:pt idx="8445">
                  <c:v>14.037318805555556</c:v>
                </c:pt>
                <c:pt idx="8446">
                  <c:v>14.037324222222223</c:v>
                </c:pt>
                <c:pt idx="8447">
                  <c:v>14.03732963888889</c:v>
                </c:pt>
                <c:pt idx="8448">
                  <c:v>14.037335055555555</c:v>
                </c:pt>
                <c:pt idx="8449">
                  <c:v>14.037340499999999</c:v>
                </c:pt>
                <c:pt idx="8450">
                  <c:v>14.037345916666666</c:v>
                </c:pt>
                <c:pt idx="8451">
                  <c:v>14.037352444444446</c:v>
                </c:pt>
                <c:pt idx="8452">
                  <c:v>14.03735786111111</c:v>
                </c:pt>
                <c:pt idx="8453">
                  <c:v>14.037363277777777</c:v>
                </c:pt>
                <c:pt idx="8454">
                  <c:v>14.037368694444444</c:v>
                </c:pt>
                <c:pt idx="8455">
                  <c:v>14.03737413888889</c:v>
                </c:pt>
                <c:pt idx="8456">
                  <c:v>14.037379555555557</c:v>
                </c:pt>
                <c:pt idx="8457">
                  <c:v>14.037384972222222</c:v>
                </c:pt>
                <c:pt idx="8458">
                  <c:v>14.037390416666666</c:v>
                </c:pt>
                <c:pt idx="8459">
                  <c:v>14.037396916666667</c:v>
                </c:pt>
                <c:pt idx="8460">
                  <c:v>14.037402333333333</c:v>
                </c:pt>
                <c:pt idx="8461">
                  <c:v>14.037407777777776</c:v>
                </c:pt>
                <c:pt idx="8462">
                  <c:v>14.037413194444444</c:v>
                </c:pt>
                <c:pt idx="8463">
                  <c:v>14.037418611111113</c:v>
                </c:pt>
                <c:pt idx="8464">
                  <c:v>14.037424055555556</c:v>
                </c:pt>
                <c:pt idx="8465">
                  <c:v>14.037429472222222</c:v>
                </c:pt>
                <c:pt idx="8466">
                  <c:v>14.037434888888889</c:v>
                </c:pt>
                <c:pt idx="8467">
                  <c:v>14.037440333333333</c:v>
                </c:pt>
                <c:pt idx="8468">
                  <c:v>14.037446833333332</c:v>
                </c:pt>
                <c:pt idx="8469">
                  <c:v>14.037452249999999</c:v>
                </c:pt>
                <c:pt idx="8470">
                  <c:v>14.037457694444443</c:v>
                </c:pt>
                <c:pt idx="8471">
                  <c:v>14.037463111111112</c:v>
                </c:pt>
                <c:pt idx="8472">
                  <c:v>14.037468527777779</c:v>
                </c:pt>
                <c:pt idx="8473">
                  <c:v>14.037473944444443</c:v>
                </c:pt>
                <c:pt idx="8474">
                  <c:v>14.037479388888888</c:v>
                </c:pt>
                <c:pt idx="8475">
                  <c:v>14.037484805555556</c:v>
                </c:pt>
                <c:pt idx="8476">
                  <c:v>14.037491333333334</c:v>
                </c:pt>
                <c:pt idx="8477">
                  <c:v>14.037496749999999</c:v>
                </c:pt>
                <c:pt idx="8478">
                  <c:v>14.037502166666666</c:v>
                </c:pt>
                <c:pt idx="8479">
                  <c:v>14.037507583333333</c:v>
                </c:pt>
                <c:pt idx="8480">
                  <c:v>14.037513027777779</c:v>
                </c:pt>
                <c:pt idx="8481">
                  <c:v>14.037518444444446</c:v>
                </c:pt>
                <c:pt idx="8482">
                  <c:v>14.037523861111112</c:v>
                </c:pt>
                <c:pt idx="8483">
                  <c:v>14.037529305555555</c:v>
                </c:pt>
                <c:pt idx="8484">
                  <c:v>14.037535805555557</c:v>
                </c:pt>
                <c:pt idx="8485">
                  <c:v>14.037541222222222</c:v>
                </c:pt>
                <c:pt idx="8486">
                  <c:v>14.037546666666666</c:v>
                </c:pt>
                <c:pt idx="8487">
                  <c:v>14.037552083333333</c:v>
                </c:pt>
                <c:pt idx="8488">
                  <c:v>14.0375575</c:v>
                </c:pt>
                <c:pt idx="8489">
                  <c:v>14.037562944444446</c:v>
                </c:pt>
                <c:pt idx="8490">
                  <c:v>14.037568361111111</c:v>
                </c:pt>
                <c:pt idx="8491">
                  <c:v>14.037573777777778</c:v>
                </c:pt>
                <c:pt idx="8492">
                  <c:v>14.037579222222222</c:v>
                </c:pt>
                <c:pt idx="8493">
                  <c:v>14.037585722222222</c:v>
                </c:pt>
                <c:pt idx="8494">
                  <c:v>14.037591138888889</c:v>
                </c:pt>
                <c:pt idx="8495">
                  <c:v>14.037596583333332</c:v>
                </c:pt>
                <c:pt idx="8496">
                  <c:v>14.037602</c:v>
                </c:pt>
                <c:pt idx="8497">
                  <c:v>14.037607416666667</c:v>
                </c:pt>
                <c:pt idx="8498">
                  <c:v>14.037612833333332</c:v>
                </c:pt>
                <c:pt idx="8499">
                  <c:v>14.037618277777778</c:v>
                </c:pt>
                <c:pt idx="8500">
                  <c:v>14.037623694444445</c:v>
                </c:pt>
                <c:pt idx="8501">
                  <c:v>14.037630222222223</c:v>
                </c:pt>
                <c:pt idx="8502">
                  <c:v>14.037635638888888</c:v>
                </c:pt>
                <c:pt idx="8503">
                  <c:v>14.037641055555556</c:v>
                </c:pt>
                <c:pt idx="8504">
                  <c:v>14.037646472222223</c:v>
                </c:pt>
                <c:pt idx="8505">
                  <c:v>14.037651916666666</c:v>
                </c:pt>
                <c:pt idx="8506">
                  <c:v>14.037657333333334</c:v>
                </c:pt>
                <c:pt idx="8507">
                  <c:v>14.037662749999999</c:v>
                </c:pt>
                <c:pt idx="8508">
                  <c:v>14.037668194444445</c:v>
                </c:pt>
                <c:pt idx="8509">
                  <c:v>14.037674694444446</c:v>
                </c:pt>
                <c:pt idx="8510">
                  <c:v>14.037680111111111</c:v>
                </c:pt>
                <c:pt idx="8511">
                  <c:v>14.037685555555555</c:v>
                </c:pt>
                <c:pt idx="8512">
                  <c:v>14.037690972222222</c:v>
                </c:pt>
                <c:pt idx="8513">
                  <c:v>14.037696388888889</c:v>
                </c:pt>
                <c:pt idx="8514">
                  <c:v>14.037701833333333</c:v>
                </c:pt>
                <c:pt idx="8515">
                  <c:v>14.037707249999999</c:v>
                </c:pt>
                <c:pt idx="8516">
                  <c:v>14.037712666666666</c:v>
                </c:pt>
                <c:pt idx="8517">
                  <c:v>14.037718111111111</c:v>
                </c:pt>
                <c:pt idx="8518">
                  <c:v>14.037724611111111</c:v>
                </c:pt>
                <c:pt idx="8519">
                  <c:v>14.037730027777778</c:v>
                </c:pt>
                <c:pt idx="8520">
                  <c:v>14.037735472222222</c:v>
                </c:pt>
                <c:pt idx="8521">
                  <c:v>14.037740888888889</c:v>
                </c:pt>
                <c:pt idx="8522">
                  <c:v>14.037746305555556</c:v>
                </c:pt>
                <c:pt idx="8523">
                  <c:v>14.037751722222222</c:v>
                </c:pt>
                <c:pt idx="8524">
                  <c:v>14.037757166666665</c:v>
                </c:pt>
                <c:pt idx="8525">
                  <c:v>14.037762583333333</c:v>
                </c:pt>
                <c:pt idx="8526">
                  <c:v>14.037769111111112</c:v>
                </c:pt>
                <c:pt idx="8527">
                  <c:v>14.037774527777778</c:v>
                </c:pt>
                <c:pt idx="8528">
                  <c:v>14.037779944444445</c:v>
                </c:pt>
                <c:pt idx="8529">
                  <c:v>14.037785361111112</c:v>
                </c:pt>
                <c:pt idx="8530">
                  <c:v>14.037790805555556</c:v>
                </c:pt>
                <c:pt idx="8531">
                  <c:v>14.037796222222223</c:v>
                </c:pt>
                <c:pt idx="8532">
                  <c:v>14.037801638888888</c:v>
                </c:pt>
                <c:pt idx="8533">
                  <c:v>14.037807083333332</c:v>
                </c:pt>
                <c:pt idx="8534">
                  <c:v>14.037813583333334</c:v>
                </c:pt>
                <c:pt idx="8535">
                  <c:v>14.037818999999999</c:v>
                </c:pt>
                <c:pt idx="8536">
                  <c:v>14.037824444444444</c:v>
                </c:pt>
                <c:pt idx="8537">
                  <c:v>14.037829861111112</c:v>
                </c:pt>
                <c:pt idx="8538">
                  <c:v>14.037835277777779</c:v>
                </c:pt>
                <c:pt idx="8539">
                  <c:v>14.037840722222223</c:v>
                </c:pt>
                <c:pt idx="8540">
                  <c:v>14.037846138888888</c:v>
                </c:pt>
                <c:pt idx="8541">
                  <c:v>14.037851555555555</c:v>
                </c:pt>
                <c:pt idx="8542">
                  <c:v>14.037856999999999</c:v>
                </c:pt>
                <c:pt idx="8543">
                  <c:v>14.037863499999998</c:v>
                </c:pt>
                <c:pt idx="8544">
                  <c:v>14.037868916666666</c:v>
                </c:pt>
                <c:pt idx="8545">
                  <c:v>14.037874361111111</c:v>
                </c:pt>
                <c:pt idx="8546">
                  <c:v>14.037879777777778</c:v>
                </c:pt>
                <c:pt idx="8547">
                  <c:v>14.037885194444446</c:v>
                </c:pt>
                <c:pt idx="8548">
                  <c:v>14.037890611111111</c:v>
                </c:pt>
                <c:pt idx="8549">
                  <c:v>14.037896055555555</c:v>
                </c:pt>
                <c:pt idx="8550">
                  <c:v>14.037901472222222</c:v>
                </c:pt>
                <c:pt idx="8551">
                  <c:v>14.037908</c:v>
                </c:pt>
                <c:pt idx="8552">
                  <c:v>14.037913416666665</c:v>
                </c:pt>
                <c:pt idx="8553">
                  <c:v>14.037918833333332</c:v>
                </c:pt>
                <c:pt idx="8554">
                  <c:v>14.03792425</c:v>
                </c:pt>
                <c:pt idx="8555">
                  <c:v>14.037929694444445</c:v>
                </c:pt>
                <c:pt idx="8556">
                  <c:v>14.037935111111112</c:v>
                </c:pt>
                <c:pt idx="8557">
                  <c:v>14.037940527777778</c:v>
                </c:pt>
                <c:pt idx="8558">
                  <c:v>14.037945972222222</c:v>
                </c:pt>
                <c:pt idx="8559">
                  <c:v>14.037952472222223</c:v>
                </c:pt>
                <c:pt idx="8560">
                  <c:v>14.037957888888888</c:v>
                </c:pt>
                <c:pt idx="8561">
                  <c:v>14.037961166666665</c:v>
                </c:pt>
                <c:pt idx="8562">
                  <c:v>14.037961166666665</c:v>
                </c:pt>
                <c:pt idx="8563">
                  <c:v>14.037961166666665</c:v>
                </c:pt>
                <c:pt idx="8564">
                  <c:v>14.040509972222221</c:v>
                </c:pt>
                <c:pt idx="8565">
                  <c:v>14.048843305555556</c:v>
                </c:pt>
                <c:pt idx="8566">
                  <c:v>14.057176638888889</c:v>
                </c:pt>
                <c:pt idx="8567">
                  <c:v>14.065509972222221</c:v>
                </c:pt>
                <c:pt idx="8568">
                  <c:v>14.073843305555554</c:v>
                </c:pt>
                <c:pt idx="8569">
                  <c:v>14.082176638888889</c:v>
                </c:pt>
                <c:pt idx="8570">
                  <c:v>14.090509972222222</c:v>
                </c:pt>
                <c:pt idx="8571">
                  <c:v>14.098843305555555</c:v>
                </c:pt>
                <c:pt idx="8572">
                  <c:v>14.107176638888888</c:v>
                </c:pt>
                <c:pt idx="8573">
                  <c:v>14.115509972222222</c:v>
                </c:pt>
                <c:pt idx="8574">
                  <c:v>14.123843305555555</c:v>
                </c:pt>
                <c:pt idx="8575">
                  <c:v>14.132176638888888</c:v>
                </c:pt>
                <c:pt idx="8576">
                  <c:v>14.140509972222223</c:v>
                </c:pt>
                <c:pt idx="8577">
                  <c:v>14.148843305555555</c:v>
                </c:pt>
                <c:pt idx="8578">
                  <c:v>14.157176638888888</c:v>
                </c:pt>
                <c:pt idx="8579">
                  <c:v>14.165509972222221</c:v>
                </c:pt>
                <c:pt idx="8580">
                  <c:v>14.173843305555556</c:v>
                </c:pt>
                <c:pt idx="8581">
                  <c:v>14.182176638888889</c:v>
                </c:pt>
                <c:pt idx="8582">
                  <c:v>14.190509972222221</c:v>
                </c:pt>
                <c:pt idx="8583">
                  <c:v>14.198843305555554</c:v>
                </c:pt>
                <c:pt idx="8584">
                  <c:v>14.207176638888889</c:v>
                </c:pt>
                <c:pt idx="8585">
                  <c:v>14.215509972222222</c:v>
                </c:pt>
                <c:pt idx="8586">
                  <c:v>14.223843305555555</c:v>
                </c:pt>
                <c:pt idx="8587">
                  <c:v>14.232176638888888</c:v>
                </c:pt>
                <c:pt idx="8588">
                  <c:v>14.240509972222222</c:v>
                </c:pt>
                <c:pt idx="8589">
                  <c:v>14.248843305555555</c:v>
                </c:pt>
                <c:pt idx="8590">
                  <c:v>14.257176638888888</c:v>
                </c:pt>
                <c:pt idx="8591">
                  <c:v>14.265509972222223</c:v>
                </c:pt>
                <c:pt idx="8592">
                  <c:v>14.273843305555555</c:v>
                </c:pt>
                <c:pt idx="8593">
                  <c:v>14.282176638888888</c:v>
                </c:pt>
                <c:pt idx="8594">
                  <c:v>14.290509972222221</c:v>
                </c:pt>
                <c:pt idx="8595">
                  <c:v>14.298843305555556</c:v>
                </c:pt>
                <c:pt idx="8596">
                  <c:v>14.307176638888889</c:v>
                </c:pt>
                <c:pt idx="8597">
                  <c:v>14.315509972222221</c:v>
                </c:pt>
                <c:pt idx="8598">
                  <c:v>14.323843305555554</c:v>
                </c:pt>
                <c:pt idx="8599">
                  <c:v>14.332176638888889</c:v>
                </c:pt>
                <c:pt idx="8600">
                  <c:v>14.340509972222222</c:v>
                </c:pt>
                <c:pt idx="8601">
                  <c:v>14.348843305555555</c:v>
                </c:pt>
                <c:pt idx="8602">
                  <c:v>14.357176638888888</c:v>
                </c:pt>
                <c:pt idx="8603">
                  <c:v>14.365509972222222</c:v>
                </c:pt>
                <c:pt idx="8604">
                  <c:v>14.373843305555555</c:v>
                </c:pt>
                <c:pt idx="8605">
                  <c:v>14.382176638888888</c:v>
                </c:pt>
                <c:pt idx="8606">
                  <c:v>14.390509972222223</c:v>
                </c:pt>
                <c:pt idx="8607">
                  <c:v>14.398843305555555</c:v>
                </c:pt>
                <c:pt idx="8608">
                  <c:v>14.407176638888888</c:v>
                </c:pt>
                <c:pt idx="8609">
                  <c:v>14.415509972222221</c:v>
                </c:pt>
                <c:pt idx="8610">
                  <c:v>14.423843305555556</c:v>
                </c:pt>
                <c:pt idx="8611">
                  <c:v>14.432176638888889</c:v>
                </c:pt>
                <c:pt idx="8612">
                  <c:v>14.440509972222221</c:v>
                </c:pt>
                <c:pt idx="8613">
                  <c:v>14.448843305555554</c:v>
                </c:pt>
                <c:pt idx="8614">
                  <c:v>14.457176638888889</c:v>
                </c:pt>
                <c:pt idx="8615">
                  <c:v>14.465509972222222</c:v>
                </c:pt>
                <c:pt idx="8616">
                  <c:v>14.473843305555555</c:v>
                </c:pt>
                <c:pt idx="8617">
                  <c:v>14.482176638888888</c:v>
                </c:pt>
                <c:pt idx="8618">
                  <c:v>14.490509972222222</c:v>
                </c:pt>
                <c:pt idx="8619">
                  <c:v>14.498843305555555</c:v>
                </c:pt>
                <c:pt idx="8620">
                  <c:v>14.507176638888888</c:v>
                </c:pt>
                <c:pt idx="8621">
                  <c:v>14.515509972222223</c:v>
                </c:pt>
                <c:pt idx="8622">
                  <c:v>14.523843305555555</c:v>
                </c:pt>
                <c:pt idx="8623">
                  <c:v>14.532176638888888</c:v>
                </c:pt>
                <c:pt idx="8624">
                  <c:v>14.540509972222221</c:v>
                </c:pt>
                <c:pt idx="8625">
                  <c:v>14.548843305555556</c:v>
                </c:pt>
                <c:pt idx="8626">
                  <c:v>14.557176638888889</c:v>
                </c:pt>
                <c:pt idx="8627">
                  <c:v>14.565509972222221</c:v>
                </c:pt>
                <c:pt idx="8628">
                  <c:v>14.573843305555554</c:v>
                </c:pt>
                <c:pt idx="8629">
                  <c:v>14.582176638888889</c:v>
                </c:pt>
                <c:pt idx="8630">
                  <c:v>14.590509972222222</c:v>
                </c:pt>
                <c:pt idx="8631">
                  <c:v>14.598843305555555</c:v>
                </c:pt>
                <c:pt idx="8632">
                  <c:v>14.607176638888888</c:v>
                </c:pt>
                <c:pt idx="8633">
                  <c:v>14.615509972222222</c:v>
                </c:pt>
                <c:pt idx="8634">
                  <c:v>14.623843305555555</c:v>
                </c:pt>
                <c:pt idx="8635">
                  <c:v>14.632176638888888</c:v>
                </c:pt>
                <c:pt idx="8636">
                  <c:v>14.640509972222223</c:v>
                </c:pt>
                <c:pt idx="8637">
                  <c:v>14.648843305555555</c:v>
                </c:pt>
                <c:pt idx="8638">
                  <c:v>14.657176638888888</c:v>
                </c:pt>
                <c:pt idx="8639">
                  <c:v>14.665509972222221</c:v>
                </c:pt>
                <c:pt idx="8640">
                  <c:v>14.673843305555556</c:v>
                </c:pt>
                <c:pt idx="8641">
                  <c:v>14.682176638888889</c:v>
                </c:pt>
                <c:pt idx="8642">
                  <c:v>14.690509972222221</c:v>
                </c:pt>
                <c:pt idx="8643">
                  <c:v>14.698843305555554</c:v>
                </c:pt>
                <c:pt idx="8644">
                  <c:v>14.707176638888889</c:v>
                </c:pt>
                <c:pt idx="8645">
                  <c:v>14.715509972222222</c:v>
                </c:pt>
                <c:pt idx="8646">
                  <c:v>14.723843305555555</c:v>
                </c:pt>
                <c:pt idx="8647">
                  <c:v>14.732176638888888</c:v>
                </c:pt>
                <c:pt idx="8648">
                  <c:v>14.740509972222222</c:v>
                </c:pt>
                <c:pt idx="8649">
                  <c:v>14.748843305555555</c:v>
                </c:pt>
                <c:pt idx="8650">
                  <c:v>14.757176638888888</c:v>
                </c:pt>
                <c:pt idx="8651">
                  <c:v>14.765509972222223</c:v>
                </c:pt>
                <c:pt idx="8652">
                  <c:v>14.773843305555555</c:v>
                </c:pt>
                <c:pt idx="8653">
                  <c:v>14.782176638888888</c:v>
                </c:pt>
                <c:pt idx="8654">
                  <c:v>14.790509972222221</c:v>
                </c:pt>
                <c:pt idx="8655">
                  <c:v>14.798843305555556</c:v>
                </c:pt>
                <c:pt idx="8656">
                  <c:v>14.807176638888889</c:v>
                </c:pt>
                <c:pt idx="8657">
                  <c:v>14.815509972222221</c:v>
                </c:pt>
                <c:pt idx="8658">
                  <c:v>14.823843305555554</c:v>
                </c:pt>
                <c:pt idx="8659">
                  <c:v>14.832176638888889</c:v>
                </c:pt>
                <c:pt idx="8660">
                  <c:v>14.840509972222222</c:v>
                </c:pt>
                <c:pt idx="8661">
                  <c:v>14.848843305555555</c:v>
                </c:pt>
                <c:pt idx="8662">
                  <c:v>14.857176638888888</c:v>
                </c:pt>
                <c:pt idx="8663">
                  <c:v>14.865509972222222</c:v>
                </c:pt>
                <c:pt idx="8664">
                  <c:v>14.873843305555555</c:v>
                </c:pt>
                <c:pt idx="8665">
                  <c:v>14.882176638888888</c:v>
                </c:pt>
                <c:pt idx="8666">
                  <c:v>14.890509972222223</c:v>
                </c:pt>
                <c:pt idx="8667">
                  <c:v>14.898843305555555</c:v>
                </c:pt>
                <c:pt idx="8668">
                  <c:v>14.907176638888888</c:v>
                </c:pt>
                <c:pt idx="8669">
                  <c:v>14.915509972222221</c:v>
                </c:pt>
                <c:pt idx="8670">
                  <c:v>14.923843305555556</c:v>
                </c:pt>
                <c:pt idx="8671">
                  <c:v>14.932176638888889</c:v>
                </c:pt>
                <c:pt idx="8672">
                  <c:v>14.940509972222221</c:v>
                </c:pt>
                <c:pt idx="8673">
                  <c:v>14.948843305555554</c:v>
                </c:pt>
                <c:pt idx="8674">
                  <c:v>14.957176638888889</c:v>
                </c:pt>
                <c:pt idx="8675">
                  <c:v>14.965509972222222</c:v>
                </c:pt>
                <c:pt idx="8676">
                  <c:v>14.973843305555555</c:v>
                </c:pt>
                <c:pt idx="8677">
                  <c:v>14.982176638888888</c:v>
                </c:pt>
                <c:pt idx="8678">
                  <c:v>14.990509972222222</c:v>
                </c:pt>
                <c:pt idx="8679">
                  <c:v>14.998843305555555</c:v>
                </c:pt>
                <c:pt idx="8680">
                  <c:v>15.007176638888888</c:v>
                </c:pt>
                <c:pt idx="8681">
                  <c:v>15.015509972222223</c:v>
                </c:pt>
                <c:pt idx="8682">
                  <c:v>15.023843305555555</c:v>
                </c:pt>
                <c:pt idx="8683">
                  <c:v>15.032176638888888</c:v>
                </c:pt>
                <c:pt idx="8684">
                  <c:v>15.037961166666665</c:v>
                </c:pt>
                <c:pt idx="8685">
                  <c:v>15.037961166666665</c:v>
                </c:pt>
                <c:pt idx="8686">
                  <c:v>15.037972</c:v>
                </c:pt>
                <c:pt idx="8687">
                  <c:v>15.037978527777778</c:v>
                </c:pt>
                <c:pt idx="8688">
                  <c:v>15.037983944444445</c:v>
                </c:pt>
                <c:pt idx="8689">
                  <c:v>15.037989361111112</c:v>
                </c:pt>
                <c:pt idx="8690">
                  <c:v>15.037994777777778</c:v>
                </c:pt>
                <c:pt idx="8691">
                  <c:v>15.038000222222221</c:v>
                </c:pt>
                <c:pt idx="8692">
                  <c:v>15.038005638888889</c:v>
                </c:pt>
                <c:pt idx="8693">
                  <c:v>15.038011055555556</c:v>
                </c:pt>
                <c:pt idx="8694">
                  <c:v>15.038016499999999</c:v>
                </c:pt>
                <c:pt idx="8695">
                  <c:v>15.038022999999999</c:v>
                </c:pt>
                <c:pt idx="8696">
                  <c:v>15.038028416666666</c:v>
                </c:pt>
                <c:pt idx="8697">
                  <c:v>15.038033861111112</c:v>
                </c:pt>
                <c:pt idx="8698">
                  <c:v>15.038039277777779</c:v>
                </c:pt>
                <c:pt idx="8699">
                  <c:v>15.038044694444444</c:v>
                </c:pt>
                <c:pt idx="8700">
                  <c:v>15.038050138888888</c:v>
                </c:pt>
                <c:pt idx="8701">
                  <c:v>15.038055555555555</c:v>
                </c:pt>
                <c:pt idx="8702">
                  <c:v>15.038060972222222</c:v>
                </c:pt>
                <c:pt idx="8703">
                  <c:v>15.038066416666668</c:v>
                </c:pt>
                <c:pt idx="8704">
                  <c:v>15.038072916666666</c:v>
                </c:pt>
                <c:pt idx="8705">
                  <c:v>15.038078333333335</c:v>
                </c:pt>
                <c:pt idx="8706">
                  <c:v>15.038083777777778</c:v>
                </c:pt>
                <c:pt idx="8707">
                  <c:v>15.038089194444444</c:v>
                </c:pt>
                <c:pt idx="8708">
                  <c:v>15.038094611111111</c:v>
                </c:pt>
                <c:pt idx="8709">
                  <c:v>15.038100055555555</c:v>
                </c:pt>
                <c:pt idx="8710">
                  <c:v>15.038105472222222</c:v>
                </c:pt>
                <c:pt idx="8711">
                  <c:v>15.038110888888889</c:v>
                </c:pt>
                <c:pt idx="8712">
                  <c:v>15.038117416666665</c:v>
                </c:pt>
                <c:pt idx="8713">
                  <c:v>15.038122833333334</c:v>
                </c:pt>
                <c:pt idx="8714">
                  <c:v>15.038128250000002</c:v>
                </c:pt>
                <c:pt idx="8715">
                  <c:v>15.038133666666665</c:v>
                </c:pt>
                <c:pt idx="8716">
                  <c:v>15.038139111111111</c:v>
                </c:pt>
                <c:pt idx="8717">
                  <c:v>15.038144527777778</c:v>
                </c:pt>
                <c:pt idx="8718">
                  <c:v>15.038149944444445</c:v>
                </c:pt>
                <c:pt idx="8719">
                  <c:v>15.038155388888889</c:v>
                </c:pt>
                <c:pt idx="8720">
                  <c:v>15.038161888888888</c:v>
                </c:pt>
                <c:pt idx="8721">
                  <c:v>15.038167305555556</c:v>
                </c:pt>
                <c:pt idx="8722">
                  <c:v>15.038172750000001</c:v>
                </c:pt>
                <c:pt idx="8723">
                  <c:v>15.038178166666668</c:v>
                </c:pt>
                <c:pt idx="8724">
                  <c:v>15.038183583333334</c:v>
                </c:pt>
                <c:pt idx="8725">
                  <c:v>15.038189027777777</c:v>
                </c:pt>
                <c:pt idx="8726">
                  <c:v>15.038194444444445</c:v>
                </c:pt>
                <c:pt idx="8727">
                  <c:v>15.038199861111112</c:v>
                </c:pt>
                <c:pt idx="8728">
                  <c:v>15.038205305555556</c:v>
                </c:pt>
                <c:pt idx="8729">
                  <c:v>15.038211805555555</c:v>
                </c:pt>
                <c:pt idx="8730">
                  <c:v>15.038217222222222</c:v>
                </c:pt>
                <c:pt idx="8731">
                  <c:v>15.038222666666668</c:v>
                </c:pt>
                <c:pt idx="8732">
                  <c:v>15.038228083333333</c:v>
                </c:pt>
                <c:pt idx="8733">
                  <c:v>15.0382335</c:v>
                </c:pt>
                <c:pt idx="8734">
                  <c:v>15.038238944444444</c:v>
                </c:pt>
                <c:pt idx="8735">
                  <c:v>15.038244361111111</c:v>
                </c:pt>
                <c:pt idx="8736">
                  <c:v>15.038249777777779</c:v>
                </c:pt>
                <c:pt idx="8737">
                  <c:v>15.038256305555555</c:v>
                </c:pt>
                <c:pt idx="8738">
                  <c:v>15.038261722222222</c:v>
                </c:pt>
                <c:pt idx="8739">
                  <c:v>15.038267138888889</c:v>
                </c:pt>
                <c:pt idx="8740">
                  <c:v>15.038272555555555</c:v>
                </c:pt>
                <c:pt idx="8741">
                  <c:v>15.038278</c:v>
                </c:pt>
                <c:pt idx="8742">
                  <c:v>15.038283416666667</c:v>
                </c:pt>
                <c:pt idx="8743">
                  <c:v>15.038288833333334</c:v>
                </c:pt>
                <c:pt idx="8744">
                  <c:v>15.038294277777778</c:v>
                </c:pt>
                <c:pt idx="8745">
                  <c:v>15.038300777777778</c:v>
                </c:pt>
                <c:pt idx="8746">
                  <c:v>15.038306194444445</c:v>
                </c:pt>
                <c:pt idx="8747">
                  <c:v>15.038311638888889</c:v>
                </c:pt>
                <c:pt idx="8748">
                  <c:v>15.038317055555556</c:v>
                </c:pt>
                <c:pt idx="8749">
                  <c:v>15.038322472222221</c:v>
                </c:pt>
                <c:pt idx="8750">
                  <c:v>15.038327916666667</c:v>
                </c:pt>
                <c:pt idx="8751">
                  <c:v>15.038333333333334</c:v>
                </c:pt>
                <c:pt idx="8752">
                  <c:v>15.038338750000001</c:v>
                </c:pt>
                <c:pt idx="8753">
                  <c:v>15.038344194444445</c:v>
                </c:pt>
                <c:pt idx="8754">
                  <c:v>15.038350694444444</c:v>
                </c:pt>
                <c:pt idx="8755">
                  <c:v>15.038356111111112</c:v>
                </c:pt>
                <c:pt idx="8756">
                  <c:v>15.038361555555555</c:v>
                </c:pt>
                <c:pt idx="8757">
                  <c:v>15.038366972222221</c:v>
                </c:pt>
                <c:pt idx="8758">
                  <c:v>15.038372388888888</c:v>
                </c:pt>
                <c:pt idx="8759">
                  <c:v>15.038377833333334</c:v>
                </c:pt>
                <c:pt idx="8760">
                  <c:v>15.038383250000001</c:v>
                </c:pt>
                <c:pt idx="8761">
                  <c:v>15.038388666666668</c:v>
                </c:pt>
                <c:pt idx="8762">
                  <c:v>15.038395194444444</c:v>
                </c:pt>
                <c:pt idx="8763">
                  <c:v>15.038400611111111</c:v>
                </c:pt>
                <c:pt idx="8764">
                  <c:v>15.038406027777778</c:v>
                </c:pt>
                <c:pt idx="8765">
                  <c:v>15.038411444444444</c:v>
                </c:pt>
                <c:pt idx="8766">
                  <c:v>15.038416888888888</c:v>
                </c:pt>
                <c:pt idx="8767">
                  <c:v>15.038422305555555</c:v>
                </c:pt>
                <c:pt idx="8768">
                  <c:v>15.038427722222222</c:v>
                </c:pt>
                <c:pt idx="8769">
                  <c:v>15.038433166666668</c:v>
                </c:pt>
                <c:pt idx="8770">
                  <c:v>15.038439666666667</c:v>
                </c:pt>
                <c:pt idx="8771">
                  <c:v>15.038445083333334</c:v>
                </c:pt>
                <c:pt idx="8772">
                  <c:v>15.038450527777778</c:v>
                </c:pt>
                <c:pt idx="8773">
                  <c:v>15.038455944444445</c:v>
                </c:pt>
                <c:pt idx="8774">
                  <c:v>15.038461361111111</c:v>
                </c:pt>
                <c:pt idx="8775">
                  <c:v>15.038466805555554</c:v>
                </c:pt>
                <c:pt idx="8776">
                  <c:v>15.038472222222222</c:v>
                </c:pt>
                <c:pt idx="8777">
                  <c:v>15.038477638888889</c:v>
                </c:pt>
                <c:pt idx="8778">
                  <c:v>15.038483083333334</c:v>
                </c:pt>
                <c:pt idx="8779">
                  <c:v>15.038489583333334</c:v>
                </c:pt>
                <c:pt idx="8780">
                  <c:v>15.038495000000001</c:v>
                </c:pt>
                <c:pt idx="8781">
                  <c:v>15.038500444444445</c:v>
                </c:pt>
                <c:pt idx="8782">
                  <c:v>15.03850586111111</c:v>
                </c:pt>
                <c:pt idx="8783">
                  <c:v>15.038511277777777</c:v>
                </c:pt>
                <c:pt idx="8784">
                  <c:v>15.038516722222221</c:v>
                </c:pt>
                <c:pt idx="8785">
                  <c:v>15.038522138888888</c:v>
                </c:pt>
                <c:pt idx="8786">
                  <c:v>15.038527555555556</c:v>
                </c:pt>
                <c:pt idx="8787">
                  <c:v>15.038534083333333</c:v>
                </c:pt>
                <c:pt idx="8788">
                  <c:v>15.038539500000001</c:v>
                </c:pt>
                <c:pt idx="8789">
                  <c:v>15.038544916666668</c:v>
                </c:pt>
                <c:pt idx="8790">
                  <c:v>15.038550333333333</c:v>
                </c:pt>
                <c:pt idx="8791">
                  <c:v>15.038555777777777</c:v>
                </c:pt>
                <c:pt idx="8792">
                  <c:v>15.038561194444444</c:v>
                </c:pt>
                <c:pt idx="8793">
                  <c:v>15.038566611111111</c:v>
                </c:pt>
                <c:pt idx="8794">
                  <c:v>15.038572055555555</c:v>
                </c:pt>
                <c:pt idx="8795">
                  <c:v>15.038578555555555</c:v>
                </c:pt>
                <c:pt idx="8796">
                  <c:v>15.038583972222222</c:v>
                </c:pt>
                <c:pt idx="8797">
                  <c:v>15.038589416666667</c:v>
                </c:pt>
                <c:pt idx="8798">
                  <c:v>15.038594833333335</c:v>
                </c:pt>
                <c:pt idx="8799">
                  <c:v>15.03860025</c:v>
                </c:pt>
                <c:pt idx="8800">
                  <c:v>15.038605694444444</c:v>
                </c:pt>
                <c:pt idx="8801">
                  <c:v>15.038611111111111</c:v>
                </c:pt>
                <c:pt idx="8802">
                  <c:v>15.038616527777778</c:v>
                </c:pt>
                <c:pt idx="8803">
                  <c:v>15.038621972222222</c:v>
                </c:pt>
                <c:pt idx="8804">
                  <c:v>15.038628472222221</c:v>
                </c:pt>
                <c:pt idx="8805">
                  <c:v>15.038633888888889</c:v>
                </c:pt>
                <c:pt idx="8806">
                  <c:v>15.038639333333334</c:v>
                </c:pt>
                <c:pt idx="8807">
                  <c:v>15.03864475</c:v>
                </c:pt>
                <c:pt idx="8808">
                  <c:v>15.038650166666667</c:v>
                </c:pt>
                <c:pt idx="8809">
                  <c:v>15.03865561111111</c:v>
                </c:pt>
                <c:pt idx="8810">
                  <c:v>15.038661027777778</c:v>
                </c:pt>
                <c:pt idx="8811">
                  <c:v>15.038666444444445</c:v>
                </c:pt>
                <c:pt idx="8812">
                  <c:v>15.038672972222221</c:v>
                </c:pt>
                <c:pt idx="8813">
                  <c:v>15.038678388888888</c:v>
                </c:pt>
                <c:pt idx="8814">
                  <c:v>15.038683805555557</c:v>
                </c:pt>
                <c:pt idx="8815">
                  <c:v>15.038689222222221</c:v>
                </c:pt>
                <c:pt idx="8816">
                  <c:v>15.038694666666666</c:v>
                </c:pt>
                <c:pt idx="8817">
                  <c:v>15.038700083333334</c:v>
                </c:pt>
                <c:pt idx="8818">
                  <c:v>15.038705500000001</c:v>
                </c:pt>
                <c:pt idx="8819">
                  <c:v>15.038710944444444</c:v>
                </c:pt>
                <c:pt idx="8820">
                  <c:v>15.038717444444444</c:v>
                </c:pt>
                <c:pt idx="8821">
                  <c:v>15.038722861111111</c:v>
                </c:pt>
                <c:pt idx="8822">
                  <c:v>15.038728305555557</c:v>
                </c:pt>
                <c:pt idx="8823">
                  <c:v>15.038733722222224</c:v>
                </c:pt>
                <c:pt idx="8824">
                  <c:v>15.038739138888888</c:v>
                </c:pt>
                <c:pt idx="8825">
                  <c:v>15.038744583333333</c:v>
                </c:pt>
                <c:pt idx="8826">
                  <c:v>15.03875</c:v>
                </c:pt>
                <c:pt idx="8827">
                  <c:v>15.038755416666667</c:v>
                </c:pt>
                <c:pt idx="8828">
                  <c:v>15.038760861111111</c:v>
                </c:pt>
                <c:pt idx="8829">
                  <c:v>15.038767361111111</c:v>
                </c:pt>
                <c:pt idx="8830">
                  <c:v>15.038772777777778</c:v>
                </c:pt>
                <c:pt idx="8831">
                  <c:v>15.038778222222223</c:v>
                </c:pt>
                <c:pt idx="8832">
                  <c:v>15.038783638888887</c:v>
                </c:pt>
                <c:pt idx="8833">
                  <c:v>15.038789055555554</c:v>
                </c:pt>
                <c:pt idx="8834">
                  <c:v>15.0387945</c:v>
                </c:pt>
                <c:pt idx="8835">
                  <c:v>15.038799916666667</c:v>
                </c:pt>
                <c:pt idx="8836">
                  <c:v>15.038805333333334</c:v>
                </c:pt>
                <c:pt idx="8837">
                  <c:v>15.03881186111111</c:v>
                </c:pt>
                <c:pt idx="8838">
                  <c:v>15.038817277777778</c:v>
                </c:pt>
                <c:pt idx="8839">
                  <c:v>15.038822694444445</c:v>
                </c:pt>
                <c:pt idx="8840">
                  <c:v>15.03882811111111</c:v>
                </c:pt>
                <c:pt idx="8841">
                  <c:v>15.038833555555556</c:v>
                </c:pt>
                <c:pt idx="8842">
                  <c:v>15.038838972222223</c:v>
                </c:pt>
                <c:pt idx="8843">
                  <c:v>15.03884438888889</c:v>
                </c:pt>
                <c:pt idx="8844">
                  <c:v>15.038849833333334</c:v>
                </c:pt>
                <c:pt idx="8845">
                  <c:v>15.038856333333333</c:v>
                </c:pt>
                <c:pt idx="8846">
                  <c:v>15.038861750000001</c:v>
                </c:pt>
                <c:pt idx="8847">
                  <c:v>15.038867194444444</c:v>
                </c:pt>
                <c:pt idx="8848">
                  <c:v>15.038872611111112</c:v>
                </c:pt>
                <c:pt idx="8849">
                  <c:v>15.038878027777777</c:v>
                </c:pt>
                <c:pt idx="8850">
                  <c:v>15.038883472222222</c:v>
                </c:pt>
                <c:pt idx="8851">
                  <c:v>15.03888888888889</c:v>
                </c:pt>
                <c:pt idx="8852">
                  <c:v>15.038894305555557</c:v>
                </c:pt>
                <c:pt idx="8853">
                  <c:v>15.038899750000001</c:v>
                </c:pt>
                <c:pt idx="8854">
                  <c:v>15.03890625</c:v>
                </c:pt>
                <c:pt idx="8855">
                  <c:v>15.038911666666667</c:v>
                </c:pt>
                <c:pt idx="8856">
                  <c:v>15.038917111111111</c:v>
                </c:pt>
                <c:pt idx="8857">
                  <c:v>15.038922527777776</c:v>
                </c:pt>
                <c:pt idx="8858">
                  <c:v>15.038927944444444</c:v>
                </c:pt>
                <c:pt idx="8859">
                  <c:v>15.038933388888889</c:v>
                </c:pt>
                <c:pt idx="8860">
                  <c:v>15.038938805555556</c:v>
                </c:pt>
                <c:pt idx="8861">
                  <c:v>15.038944222222224</c:v>
                </c:pt>
                <c:pt idx="8862">
                  <c:v>15.03895075</c:v>
                </c:pt>
                <c:pt idx="8863">
                  <c:v>15.038956166666667</c:v>
                </c:pt>
                <c:pt idx="8864">
                  <c:v>15.038961583333334</c:v>
                </c:pt>
                <c:pt idx="8865">
                  <c:v>15.038967</c:v>
                </c:pt>
                <c:pt idx="8866">
                  <c:v>15.038972444444443</c:v>
                </c:pt>
                <c:pt idx="8867">
                  <c:v>15.03897786111111</c:v>
                </c:pt>
                <c:pt idx="8868">
                  <c:v>15.038983277777778</c:v>
                </c:pt>
                <c:pt idx="8869">
                  <c:v>15.038988722222223</c:v>
                </c:pt>
                <c:pt idx="8870">
                  <c:v>15.038995222222223</c:v>
                </c:pt>
                <c:pt idx="8871">
                  <c:v>15.03900063888889</c:v>
                </c:pt>
                <c:pt idx="8872">
                  <c:v>15.039006083333334</c:v>
                </c:pt>
                <c:pt idx="8873">
                  <c:v>15.039011500000001</c:v>
                </c:pt>
                <c:pt idx="8874">
                  <c:v>15.039016916666666</c:v>
                </c:pt>
                <c:pt idx="8875">
                  <c:v>15.03902236111111</c:v>
                </c:pt>
                <c:pt idx="8876">
                  <c:v>15.039027777777777</c:v>
                </c:pt>
                <c:pt idx="8877">
                  <c:v>15.039033194444444</c:v>
                </c:pt>
                <c:pt idx="8878">
                  <c:v>15.03903863888889</c:v>
                </c:pt>
                <c:pt idx="8879">
                  <c:v>15.039045138888889</c:v>
                </c:pt>
                <c:pt idx="8880">
                  <c:v>15.039050555555557</c:v>
                </c:pt>
                <c:pt idx="8881">
                  <c:v>15.039056</c:v>
                </c:pt>
                <c:pt idx="8882">
                  <c:v>15.039061416666666</c:v>
                </c:pt>
                <c:pt idx="8883">
                  <c:v>15.039066833333333</c:v>
                </c:pt>
                <c:pt idx="8884">
                  <c:v>15.039072277777777</c:v>
                </c:pt>
                <c:pt idx="8885">
                  <c:v>15.039077694444444</c:v>
                </c:pt>
                <c:pt idx="8886">
                  <c:v>15.039083111111111</c:v>
                </c:pt>
                <c:pt idx="8887">
                  <c:v>15.039089638888889</c:v>
                </c:pt>
                <c:pt idx="8888">
                  <c:v>15.039095055555556</c:v>
                </c:pt>
                <c:pt idx="8889">
                  <c:v>15.039100472222223</c:v>
                </c:pt>
                <c:pt idx="8890">
                  <c:v>15.039105888888889</c:v>
                </c:pt>
                <c:pt idx="8891">
                  <c:v>15.039111333333333</c:v>
                </c:pt>
                <c:pt idx="8892">
                  <c:v>15.03911675</c:v>
                </c:pt>
                <c:pt idx="8893">
                  <c:v>15.039122166666667</c:v>
                </c:pt>
                <c:pt idx="8894">
                  <c:v>15.039127611111111</c:v>
                </c:pt>
                <c:pt idx="8895">
                  <c:v>15.03913411111111</c:v>
                </c:pt>
                <c:pt idx="8896">
                  <c:v>15.039139527777778</c:v>
                </c:pt>
                <c:pt idx="8897">
                  <c:v>15.039144972222223</c:v>
                </c:pt>
                <c:pt idx="8898">
                  <c:v>15.03915038888889</c:v>
                </c:pt>
                <c:pt idx="8899">
                  <c:v>15.039155805555556</c:v>
                </c:pt>
                <c:pt idx="8900">
                  <c:v>15.039161249999999</c:v>
                </c:pt>
                <c:pt idx="8901">
                  <c:v>15.039166666666667</c:v>
                </c:pt>
                <c:pt idx="8902">
                  <c:v>15.039172083333334</c:v>
                </c:pt>
                <c:pt idx="8903">
                  <c:v>15.039177527777777</c:v>
                </c:pt>
                <c:pt idx="8904">
                  <c:v>15.039184027777777</c:v>
                </c:pt>
                <c:pt idx="8905">
                  <c:v>15.039189444444444</c:v>
                </c:pt>
                <c:pt idx="8906">
                  <c:v>15.03919488888889</c:v>
                </c:pt>
                <c:pt idx="8907">
                  <c:v>15.039200305555555</c:v>
                </c:pt>
                <c:pt idx="8908">
                  <c:v>15.039205722222222</c:v>
                </c:pt>
                <c:pt idx="8909">
                  <c:v>15.039211166666666</c:v>
                </c:pt>
                <c:pt idx="8910">
                  <c:v>15.039216583333333</c:v>
                </c:pt>
                <c:pt idx="8911">
                  <c:v>15.039222000000001</c:v>
                </c:pt>
                <c:pt idx="8912">
                  <c:v>15.039228527777777</c:v>
                </c:pt>
                <c:pt idx="8913">
                  <c:v>15.039233944444444</c:v>
                </c:pt>
                <c:pt idx="8914">
                  <c:v>15.039239361111111</c:v>
                </c:pt>
                <c:pt idx="8915">
                  <c:v>15.039244777777776</c:v>
                </c:pt>
                <c:pt idx="8916">
                  <c:v>15.039250222222222</c:v>
                </c:pt>
                <c:pt idx="8917">
                  <c:v>15.039255638888889</c:v>
                </c:pt>
                <c:pt idx="8918">
                  <c:v>15.039261055555556</c:v>
                </c:pt>
                <c:pt idx="8919">
                  <c:v>15.0392665</c:v>
                </c:pt>
                <c:pt idx="8920">
                  <c:v>15.039273</c:v>
                </c:pt>
                <c:pt idx="8921">
                  <c:v>15.039278416666667</c:v>
                </c:pt>
                <c:pt idx="8922">
                  <c:v>15.039283861111111</c:v>
                </c:pt>
                <c:pt idx="8923">
                  <c:v>15.03928927777778</c:v>
                </c:pt>
                <c:pt idx="8924">
                  <c:v>15.039294694444443</c:v>
                </c:pt>
                <c:pt idx="8925">
                  <c:v>15.039300138888889</c:v>
                </c:pt>
                <c:pt idx="8926">
                  <c:v>15.039305555555556</c:v>
                </c:pt>
                <c:pt idx="8927">
                  <c:v>15.039310972222223</c:v>
                </c:pt>
                <c:pt idx="8928">
                  <c:v>15.039316416666667</c:v>
                </c:pt>
                <c:pt idx="8929">
                  <c:v>15.039322916666666</c:v>
                </c:pt>
                <c:pt idx="8930">
                  <c:v>15.039328333333334</c:v>
                </c:pt>
                <c:pt idx="8931">
                  <c:v>15.039333777777779</c:v>
                </c:pt>
                <c:pt idx="8932">
                  <c:v>15.039339194444443</c:v>
                </c:pt>
                <c:pt idx="8933">
                  <c:v>15.03934461111111</c:v>
                </c:pt>
                <c:pt idx="8934">
                  <c:v>15.039350055555555</c:v>
                </c:pt>
                <c:pt idx="8935">
                  <c:v>15.039355472222223</c:v>
                </c:pt>
                <c:pt idx="8936">
                  <c:v>15.03936088888889</c:v>
                </c:pt>
                <c:pt idx="8937">
                  <c:v>15.039367416666666</c:v>
                </c:pt>
                <c:pt idx="8938">
                  <c:v>15.039372833333333</c:v>
                </c:pt>
                <c:pt idx="8939">
                  <c:v>15.03937825</c:v>
                </c:pt>
                <c:pt idx="8940">
                  <c:v>15.039383666666666</c:v>
                </c:pt>
                <c:pt idx="8941">
                  <c:v>15.03938911111111</c:v>
                </c:pt>
                <c:pt idx="8942">
                  <c:v>15.039394527777777</c:v>
                </c:pt>
                <c:pt idx="8943">
                  <c:v>15.039399944444446</c:v>
                </c:pt>
                <c:pt idx="8944">
                  <c:v>15.039405388888889</c:v>
                </c:pt>
                <c:pt idx="8945">
                  <c:v>15.039411888888889</c:v>
                </c:pt>
                <c:pt idx="8946">
                  <c:v>15.039417305555556</c:v>
                </c:pt>
                <c:pt idx="8947">
                  <c:v>15.03942275</c:v>
                </c:pt>
                <c:pt idx="8948">
                  <c:v>15.039428166666667</c:v>
                </c:pt>
                <c:pt idx="8949">
                  <c:v>15.039433583333333</c:v>
                </c:pt>
                <c:pt idx="8950">
                  <c:v>15.039439027777776</c:v>
                </c:pt>
                <c:pt idx="8951">
                  <c:v>15.039444444444445</c:v>
                </c:pt>
                <c:pt idx="8952">
                  <c:v>15.039449861111112</c:v>
                </c:pt>
                <c:pt idx="8953">
                  <c:v>15.039455305555556</c:v>
                </c:pt>
                <c:pt idx="8954">
                  <c:v>15.039461805555556</c:v>
                </c:pt>
                <c:pt idx="8955">
                  <c:v>15.039467222222223</c:v>
                </c:pt>
                <c:pt idx="8956">
                  <c:v>15.039472666666667</c:v>
                </c:pt>
                <c:pt idx="8957">
                  <c:v>15.039478083333332</c:v>
                </c:pt>
                <c:pt idx="8958">
                  <c:v>15.039483499999999</c:v>
                </c:pt>
                <c:pt idx="8959">
                  <c:v>15.039488944444445</c:v>
                </c:pt>
                <c:pt idx="8960">
                  <c:v>15.039494361111112</c:v>
                </c:pt>
                <c:pt idx="8961">
                  <c:v>15.039499777777779</c:v>
                </c:pt>
                <c:pt idx="8962">
                  <c:v>15.039506305555555</c:v>
                </c:pt>
                <c:pt idx="8963">
                  <c:v>15.039511722222223</c:v>
                </c:pt>
                <c:pt idx="8964">
                  <c:v>15.03951713888889</c:v>
                </c:pt>
                <c:pt idx="8965">
                  <c:v>15.039522555555555</c:v>
                </c:pt>
                <c:pt idx="8966">
                  <c:v>15.039527999999999</c:v>
                </c:pt>
                <c:pt idx="8967">
                  <c:v>15.039533416666666</c:v>
                </c:pt>
                <c:pt idx="8968">
                  <c:v>15.039538833333333</c:v>
                </c:pt>
                <c:pt idx="8969">
                  <c:v>15.039544277777779</c:v>
                </c:pt>
                <c:pt idx="8970">
                  <c:v>15.039550777777778</c:v>
                </c:pt>
                <c:pt idx="8971">
                  <c:v>15.039556194444446</c:v>
                </c:pt>
                <c:pt idx="8972">
                  <c:v>15.039561638888889</c:v>
                </c:pt>
                <c:pt idx="8973">
                  <c:v>15.039567055555557</c:v>
                </c:pt>
                <c:pt idx="8974">
                  <c:v>15.039572472222222</c:v>
                </c:pt>
                <c:pt idx="8975">
                  <c:v>15.039577916666666</c:v>
                </c:pt>
                <c:pt idx="8976">
                  <c:v>15.039583333333333</c:v>
                </c:pt>
                <c:pt idx="8977">
                  <c:v>15.03958875</c:v>
                </c:pt>
                <c:pt idx="8978">
                  <c:v>15.039594194444446</c:v>
                </c:pt>
                <c:pt idx="8979">
                  <c:v>15.039600694444445</c:v>
                </c:pt>
                <c:pt idx="8980">
                  <c:v>15.039606111111112</c:v>
                </c:pt>
                <c:pt idx="8981">
                  <c:v>15.039611555555556</c:v>
                </c:pt>
                <c:pt idx="8982">
                  <c:v>15.039616972222221</c:v>
                </c:pt>
                <c:pt idx="8983">
                  <c:v>15.039622388888889</c:v>
                </c:pt>
                <c:pt idx="8984">
                  <c:v>15.039627833333332</c:v>
                </c:pt>
                <c:pt idx="8985">
                  <c:v>15.03963325</c:v>
                </c:pt>
                <c:pt idx="8986">
                  <c:v>15.039638666666667</c:v>
                </c:pt>
                <c:pt idx="8987">
                  <c:v>15.039645194444445</c:v>
                </c:pt>
                <c:pt idx="8988">
                  <c:v>15.039650611111112</c:v>
                </c:pt>
                <c:pt idx="8989">
                  <c:v>15.039656027777779</c:v>
                </c:pt>
                <c:pt idx="8990">
                  <c:v>15.039661444444445</c:v>
                </c:pt>
                <c:pt idx="8991">
                  <c:v>15.039666888888888</c:v>
                </c:pt>
                <c:pt idx="8992">
                  <c:v>15.039672305555555</c:v>
                </c:pt>
                <c:pt idx="8993">
                  <c:v>15.039677722222223</c:v>
                </c:pt>
                <c:pt idx="8994">
                  <c:v>15.039683166666666</c:v>
                </c:pt>
                <c:pt idx="8995">
                  <c:v>15.039689666666666</c:v>
                </c:pt>
                <c:pt idx="8996">
                  <c:v>15.039695083333333</c:v>
                </c:pt>
                <c:pt idx="8997">
                  <c:v>15.039700527777779</c:v>
                </c:pt>
                <c:pt idx="8998">
                  <c:v>15.039705944444446</c:v>
                </c:pt>
                <c:pt idx="8999">
                  <c:v>15.039711361111111</c:v>
                </c:pt>
                <c:pt idx="9000">
                  <c:v>15.039716805555555</c:v>
                </c:pt>
                <c:pt idx="9001">
                  <c:v>15.039722222222222</c:v>
                </c:pt>
                <c:pt idx="9002">
                  <c:v>15.039727638888889</c:v>
                </c:pt>
                <c:pt idx="9003">
                  <c:v>15.039733083333333</c:v>
                </c:pt>
                <c:pt idx="9004">
                  <c:v>15.039739583333333</c:v>
                </c:pt>
                <c:pt idx="9005">
                  <c:v>15.039745</c:v>
                </c:pt>
                <c:pt idx="9006">
                  <c:v>15.039750444444445</c:v>
                </c:pt>
                <c:pt idx="9007">
                  <c:v>15.039755861111111</c:v>
                </c:pt>
                <c:pt idx="9008">
                  <c:v>15.039761277777778</c:v>
                </c:pt>
                <c:pt idx="9009">
                  <c:v>15.039766722222222</c:v>
                </c:pt>
                <c:pt idx="9010">
                  <c:v>15.039772138888889</c:v>
                </c:pt>
                <c:pt idx="9011">
                  <c:v>15.039777555555556</c:v>
                </c:pt>
                <c:pt idx="9012">
                  <c:v>15.039784083333332</c:v>
                </c:pt>
                <c:pt idx="9013">
                  <c:v>15.039789499999999</c:v>
                </c:pt>
                <c:pt idx="9014">
                  <c:v>15.039794916666667</c:v>
                </c:pt>
                <c:pt idx="9015">
                  <c:v>15.039800333333332</c:v>
                </c:pt>
                <c:pt idx="9016">
                  <c:v>15.039805777777778</c:v>
                </c:pt>
                <c:pt idx="9017">
                  <c:v>15.039811194444445</c:v>
                </c:pt>
                <c:pt idx="9018">
                  <c:v>15.039816611111112</c:v>
                </c:pt>
                <c:pt idx="9019">
                  <c:v>15.039822055555556</c:v>
                </c:pt>
                <c:pt idx="9020">
                  <c:v>15.039828555555555</c:v>
                </c:pt>
                <c:pt idx="9021">
                  <c:v>15.039833972222223</c:v>
                </c:pt>
                <c:pt idx="9022">
                  <c:v>15.039839416666666</c:v>
                </c:pt>
                <c:pt idx="9023">
                  <c:v>15.039844833333333</c:v>
                </c:pt>
                <c:pt idx="9024">
                  <c:v>15.039850249999999</c:v>
                </c:pt>
                <c:pt idx="9025">
                  <c:v>15.039855694444444</c:v>
                </c:pt>
                <c:pt idx="9026">
                  <c:v>15.039861111111112</c:v>
                </c:pt>
                <c:pt idx="9027">
                  <c:v>15.039866527777779</c:v>
                </c:pt>
                <c:pt idx="9028">
                  <c:v>15.039871972222222</c:v>
                </c:pt>
                <c:pt idx="9029">
                  <c:v>15.039878472222222</c:v>
                </c:pt>
                <c:pt idx="9030">
                  <c:v>15.039883888888889</c:v>
                </c:pt>
                <c:pt idx="9031">
                  <c:v>15.039889333333333</c:v>
                </c:pt>
                <c:pt idx="9032">
                  <c:v>15.039894749999998</c:v>
                </c:pt>
                <c:pt idx="9033">
                  <c:v>15.039900166666666</c:v>
                </c:pt>
                <c:pt idx="9034">
                  <c:v>15.039905611111111</c:v>
                </c:pt>
                <c:pt idx="9035">
                  <c:v>15.039911027777778</c:v>
                </c:pt>
                <c:pt idx="9036">
                  <c:v>15.039916444444446</c:v>
                </c:pt>
                <c:pt idx="9037">
                  <c:v>15.039922972222222</c:v>
                </c:pt>
                <c:pt idx="9038">
                  <c:v>15.039928388888889</c:v>
                </c:pt>
                <c:pt idx="9039">
                  <c:v>15.039933805555556</c:v>
                </c:pt>
                <c:pt idx="9040">
                  <c:v>15.039939222222221</c:v>
                </c:pt>
                <c:pt idx="9041">
                  <c:v>15.039944666666665</c:v>
                </c:pt>
                <c:pt idx="9042">
                  <c:v>15.039950083333332</c:v>
                </c:pt>
                <c:pt idx="9043">
                  <c:v>15.0399555</c:v>
                </c:pt>
                <c:pt idx="9044">
                  <c:v>15.039960944444445</c:v>
                </c:pt>
                <c:pt idx="9045">
                  <c:v>15.039967444444445</c:v>
                </c:pt>
                <c:pt idx="9046">
                  <c:v>15.039972861111112</c:v>
                </c:pt>
                <c:pt idx="9047">
                  <c:v>15.039978305555556</c:v>
                </c:pt>
                <c:pt idx="9048">
                  <c:v>15.039983722222223</c:v>
                </c:pt>
                <c:pt idx="9049">
                  <c:v>15.039989138888888</c:v>
                </c:pt>
                <c:pt idx="9050">
                  <c:v>15.039994583333332</c:v>
                </c:pt>
                <c:pt idx="9051">
                  <c:v>15.04</c:v>
                </c:pt>
                <c:pt idx="9052">
                  <c:v>15.040005416666668</c:v>
                </c:pt>
                <c:pt idx="9053">
                  <c:v>15.040010861111112</c:v>
                </c:pt>
                <c:pt idx="9054">
                  <c:v>15.040017361111111</c:v>
                </c:pt>
                <c:pt idx="9055">
                  <c:v>15.040022777777779</c:v>
                </c:pt>
                <c:pt idx="9056">
                  <c:v>15.040028222222222</c:v>
                </c:pt>
                <c:pt idx="9057">
                  <c:v>15.040033638888888</c:v>
                </c:pt>
                <c:pt idx="9058">
                  <c:v>15.040039055555555</c:v>
                </c:pt>
                <c:pt idx="9059">
                  <c:v>15.040044499999999</c:v>
                </c:pt>
                <c:pt idx="9060">
                  <c:v>15.040049916666668</c:v>
                </c:pt>
                <c:pt idx="9061">
                  <c:v>15.040055333333335</c:v>
                </c:pt>
                <c:pt idx="9062">
                  <c:v>15.040061861111111</c:v>
                </c:pt>
                <c:pt idx="9063">
                  <c:v>15.040067277777778</c:v>
                </c:pt>
                <c:pt idx="9064">
                  <c:v>15.040072694444445</c:v>
                </c:pt>
                <c:pt idx="9065">
                  <c:v>15.040078111111111</c:v>
                </c:pt>
                <c:pt idx="9066">
                  <c:v>15.040083555555555</c:v>
                </c:pt>
                <c:pt idx="9067">
                  <c:v>15.040088972222222</c:v>
                </c:pt>
                <c:pt idx="9068">
                  <c:v>15.040094388888889</c:v>
                </c:pt>
                <c:pt idx="9069">
                  <c:v>15.040099833333334</c:v>
                </c:pt>
                <c:pt idx="9070">
                  <c:v>15.040106333333334</c:v>
                </c:pt>
                <c:pt idx="9071">
                  <c:v>15.040111750000001</c:v>
                </c:pt>
                <c:pt idx="9072">
                  <c:v>15.040117194444445</c:v>
                </c:pt>
                <c:pt idx="9073">
                  <c:v>15.040122611111112</c:v>
                </c:pt>
                <c:pt idx="9074">
                  <c:v>15.040128027777778</c:v>
                </c:pt>
                <c:pt idx="9075">
                  <c:v>15.040133472222221</c:v>
                </c:pt>
                <c:pt idx="9076">
                  <c:v>15.040138888888889</c:v>
                </c:pt>
                <c:pt idx="9077">
                  <c:v>15.040144305555556</c:v>
                </c:pt>
                <c:pt idx="9078">
                  <c:v>15.040149750000001</c:v>
                </c:pt>
                <c:pt idx="9079">
                  <c:v>15.040156250000001</c:v>
                </c:pt>
                <c:pt idx="9080">
                  <c:v>15.040161666666668</c:v>
                </c:pt>
                <c:pt idx="9081">
                  <c:v>15.040167111111112</c:v>
                </c:pt>
                <c:pt idx="9082">
                  <c:v>15.040172527777777</c:v>
                </c:pt>
                <c:pt idx="9083">
                  <c:v>15.040177944444444</c:v>
                </c:pt>
                <c:pt idx="9084">
                  <c:v>15.040183388888888</c:v>
                </c:pt>
                <c:pt idx="9085">
                  <c:v>15.040188805555555</c:v>
                </c:pt>
                <c:pt idx="9086">
                  <c:v>15.040194222222222</c:v>
                </c:pt>
                <c:pt idx="9087">
                  <c:v>15.04020075</c:v>
                </c:pt>
                <c:pt idx="9088">
                  <c:v>15.040206166666668</c:v>
                </c:pt>
                <c:pt idx="9089">
                  <c:v>15.040211583333335</c:v>
                </c:pt>
                <c:pt idx="9090">
                  <c:v>15.040217</c:v>
                </c:pt>
                <c:pt idx="9091">
                  <c:v>15.040222444444444</c:v>
                </c:pt>
                <c:pt idx="9092">
                  <c:v>15.040227861111111</c:v>
                </c:pt>
                <c:pt idx="9093">
                  <c:v>15.040233277777778</c:v>
                </c:pt>
                <c:pt idx="9094">
                  <c:v>15.040238722222222</c:v>
                </c:pt>
                <c:pt idx="9095">
                  <c:v>15.040245222222222</c:v>
                </c:pt>
                <c:pt idx="9096">
                  <c:v>15.040250638888889</c:v>
                </c:pt>
                <c:pt idx="9097">
                  <c:v>15.040256083333334</c:v>
                </c:pt>
                <c:pt idx="9098">
                  <c:v>15.040261500000002</c:v>
                </c:pt>
                <c:pt idx="9099">
                  <c:v>15.040266916666667</c:v>
                </c:pt>
                <c:pt idx="9100">
                  <c:v>15.040272361111111</c:v>
                </c:pt>
                <c:pt idx="9101">
                  <c:v>15.040277777777778</c:v>
                </c:pt>
                <c:pt idx="9102">
                  <c:v>15.040283194444445</c:v>
                </c:pt>
                <c:pt idx="9103">
                  <c:v>15.040288638888889</c:v>
                </c:pt>
                <c:pt idx="9104">
                  <c:v>15.040295138888888</c:v>
                </c:pt>
                <c:pt idx="9105">
                  <c:v>15.040300555555556</c:v>
                </c:pt>
                <c:pt idx="9106">
                  <c:v>15.040306000000001</c:v>
                </c:pt>
                <c:pt idx="9107">
                  <c:v>15.040311416666666</c:v>
                </c:pt>
                <c:pt idx="9108">
                  <c:v>15.040316833333334</c:v>
                </c:pt>
                <c:pt idx="9109">
                  <c:v>15.040322277777777</c:v>
                </c:pt>
                <c:pt idx="9110">
                  <c:v>15.040327694444445</c:v>
                </c:pt>
                <c:pt idx="9111">
                  <c:v>15.040333111111112</c:v>
                </c:pt>
                <c:pt idx="9112">
                  <c:v>15.040339638888888</c:v>
                </c:pt>
                <c:pt idx="9113">
                  <c:v>15.040345055555555</c:v>
                </c:pt>
                <c:pt idx="9114">
                  <c:v>15.040350472222222</c:v>
                </c:pt>
                <c:pt idx="9115">
                  <c:v>15.040355888888888</c:v>
                </c:pt>
                <c:pt idx="9116">
                  <c:v>15.040361333333333</c:v>
                </c:pt>
                <c:pt idx="9117">
                  <c:v>15.04036675</c:v>
                </c:pt>
                <c:pt idx="9118">
                  <c:v>15.040372166666668</c:v>
                </c:pt>
                <c:pt idx="9119">
                  <c:v>15.040377611111111</c:v>
                </c:pt>
                <c:pt idx="9120">
                  <c:v>15.040384111111111</c:v>
                </c:pt>
                <c:pt idx="9121">
                  <c:v>15.040389527777778</c:v>
                </c:pt>
                <c:pt idx="9122">
                  <c:v>15.040394972222222</c:v>
                </c:pt>
                <c:pt idx="9123">
                  <c:v>15.040400388888889</c:v>
                </c:pt>
                <c:pt idx="9124">
                  <c:v>15.040405805555555</c:v>
                </c:pt>
                <c:pt idx="9125">
                  <c:v>15.04041125</c:v>
                </c:pt>
                <c:pt idx="9126">
                  <c:v>15.040416666666667</c:v>
                </c:pt>
                <c:pt idx="9127">
                  <c:v>15.040422083333334</c:v>
                </c:pt>
                <c:pt idx="9128">
                  <c:v>15.040427527777778</c:v>
                </c:pt>
                <c:pt idx="9129">
                  <c:v>15.040434027777778</c:v>
                </c:pt>
                <c:pt idx="9130">
                  <c:v>15.040439444444445</c:v>
                </c:pt>
                <c:pt idx="9131">
                  <c:v>15.040444888888889</c:v>
                </c:pt>
                <c:pt idx="9132">
                  <c:v>15.040450305555554</c:v>
                </c:pt>
                <c:pt idx="9133">
                  <c:v>15.040455722222221</c:v>
                </c:pt>
                <c:pt idx="9134">
                  <c:v>15.040461166666667</c:v>
                </c:pt>
                <c:pt idx="9135">
                  <c:v>15.040466583333334</c:v>
                </c:pt>
                <c:pt idx="9136">
                  <c:v>15.040472000000001</c:v>
                </c:pt>
                <c:pt idx="9137">
                  <c:v>15.040478527777777</c:v>
                </c:pt>
                <c:pt idx="9138">
                  <c:v>15.040483944444444</c:v>
                </c:pt>
                <c:pt idx="9139">
                  <c:v>15.040489361111112</c:v>
                </c:pt>
                <c:pt idx="9140">
                  <c:v>15.040494777777777</c:v>
                </c:pt>
                <c:pt idx="9141">
                  <c:v>15.040500222222221</c:v>
                </c:pt>
                <c:pt idx="9142">
                  <c:v>15.040505638888888</c:v>
                </c:pt>
                <c:pt idx="9143">
                  <c:v>15.040511055555555</c:v>
                </c:pt>
                <c:pt idx="9144">
                  <c:v>15.040516500000001</c:v>
                </c:pt>
                <c:pt idx="9145">
                  <c:v>15.040523</c:v>
                </c:pt>
                <c:pt idx="9146">
                  <c:v>15.040528416666668</c:v>
                </c:pt>
                <c:pt idx="9147">
                  <c:v>15.040533861111111</c:v>
                </c:pt>
                <c:pt idx="9148">
                  <c:v>15.040539277777778</c:v>
                </c:pt>
                <c:pt idx="9149">
                  <c:v>15.040544694444444</c:v>
                </c:pt>
                <c:pt idx="9150">
                  <c:v>15.040550138888888</c:v>
                </c:pt>
                <c:pt idx="9151">
                  <c:v>15.040555555555555</c:v>
                </c:pt>
                <c:pt idx="9152">
                  <c:v>15.040560972222222</c:v>
                </c:pt>
                <c:pt idx="9153">
                  <c:v>15.040566416666667</c:v>
                </c:pt>
                <c:pt idx="9154">
                  <c:v>15.040572916666667</c:v>
                </c:pt>
                <c:pt idx="9155">
                  <c:v>15.040578333333334</c:v>
                </c:pt>
                <c:pt idx="9156">
                  <c:v>15.040583777777778</c:v>
                </c:pt>
                <c:pt idx="9157">
                  <c:v>15.040589194444443</c:v>
                </c:pt>
                <c:pt idx="9158">
                  <c:v>15.040594611111111</c:v>
                </c:pt>
                <c:pt idx="9159">
                  <c:v>15.040600055555554</c:v>
                </c:pt>
                <c:pt idx="9160">
                  <c:v>15.040605472222222</c:v>
                </c:pt>
                <c:pt idx="9161">
                  <c:v>15.040610888888891</c:v>
                </c:pt>
                <c:pt idx="9162">
                  <c:v>15.040617416666667</c:v>
                </c:pt>
                <c:pt idx="9163">
                  <c:v>15.040622833333334</c:v>
                </c:pt>
                <c:pt idx="9164">
                  <c:v>15.040628250000001</c:v>
                </c:pt>
                <c:pt idx="9165">
                  <c:v>15.040633666666666</c:v>
                </c:pt>
                <c:pt idx="9166">
                  <c:v>15.04063911111111</c:v>
                </c:pt>
                <c:pt idx="9167">
                  <c:v>15.040644527777777</c:v>
                </c:pt>
                <c:pt idx="9168">
                  <c:v>15.040649944444445</c:v>
                </c:pt>
                <c:pt idx="9169">
                  <c:v>15.04065538888889</c:v>
                </c:pt>
                <c:pt idx="9170">
                  <c:v>15.040661888888888</c:v>
                </c:pt>
                <c:pt idx="9171">
                  <c:v>15.040667305555557</c:v>
                </c:pt>
                <c:pt idx="9172">
                  <c:v>15.040672750000001</c:v>
                </c:pt>
                <c:pt idx="9173">
                  <c:v>15.040678166666668</c:v>
                </c:pt>
                <c:pt idx="9174">
                  <c:v>15.040683583333333</c:v>
                </c:pt>
                <c:pt idx="9175">
                  <c:v>15.040689027777777</c:v>
                </c:pt>
                <c:pt idx="9176">
                  <c:v>15.040694444444444</c:v>
                </c:pt>
                <c:pt idx="9177">
                  <c:v>15.040699861111111</c:v>
                </c:pt>
                <c:pt idx="9178">
                  <c:v>15.040705305555557</c:v>
                </c:pt>
                <c:pt idx="9179">
                  <c:v>15.040711805555556</c:v>
                </c:pt>
                <c:pt idx="9180">
                  <c:v>15.040717222222224</c:v>
                </c:pt>
                <c:pt idx="9181">
                  <c:v>15.040722666666667</c:v>
                </c:pt>
                <c:pt idx="9182">
                  <c:v>15.040728083333333</c:v>
                </c:pt>
                <c:pt idx="9183">
                  <c:v>15.0407335</c:v>
                </c:pt>
                <c:pt idx="9184">
                  <c:v>15.040738944444444</c:v>
                </c:pt>
                <c:pt idx="9185">
                  <c:v>15.040744361111111</c:v>
                </c:pt>
                <c:pt idx="9186">
                  <c:v>15.040749777777778</c:v>
                </c:pt>
                <c:pt idx="9187">
                  <c:v>15.040756305555556</c:v>
                </c:pt>
                <c:pt idx="9188">
                  <c:v>15.040761722222223</c:v>
                </c:pt>
                <c:pt idx="9189">
                  <c:v>15.04076713888889</c:v>
                </c:pt>
                <c:pt idx="9190">
                  <c:v>15.040772555555554</c:v>
                </c:pt>
                <c:pt idx="9191">
                  <c:v>15.040778</c:v>
                </c:pt>
                <c:pt idx="9192">
                  <c:v>15.040783416666667</c:v>
                </c:pt>
                <c:pt idx="9193">
                  <c:v>15.040788833333334</c:v>
                </c:pt>
                <c:pt idx="9194">
                  <c:v>15.040794277777778</c:v>
                </c:pt>
                <c:pt idx="9195">
                  <c:v>15.040800777777777</c:v>
                </c:pt>
                <c:pt idx="9196">
                  <c:v>15.040806194444444</c:v>
                </c:pt>
                <c:pt idx="9197">
                  <c:v>15.04081163888889</c:v>
                </c:pt>
                <c:pt idx="9198">
                  <c:v>15.040817055555557</c:v>
                </c:pt>
                <c:pt idx="9199">
                  <c:v>15.040822472222223</c:v>
                </c:pt>
                <c:pt idx="9200">
                  <c:v>15.040827916666666</c:v>
                </c:pt>
                <c:pt idx="9201">
                  <c:v>15.040833333333333</c:v>
                </c:pt>
                <c:pt idx="9202">
                  <c:v>15.040838750000001</c:v>
                </c:pt>
                <c:pt idx="9203">
                  <c:v>15.040844194444444</c:v>
                </c:pt>
                <c:pt idx="9204">
                  <c:v>15.040850694444444</c:v>
                </c:pt>
                <c:pt idx="9205">
                  <c:v>15.040856111111111</c:v>
                </c:pt>
                <c:pt idx="9206">
                  <c:v>15.040861555555557</c:v>
                </c:pt>
                <c:pt idx="9207">
                  <c:v>15.040866972222222</c:v>
                </c:pt>
                <c:pt idx="9208">
                  <c:v>15.040872388888889</c:v>
                </c:pt>
                <c:pt idx="9209">
                  <c:v>15.040877833333333</c:v>
                </c:pt>
                <c:pt idx="9210">
                  <c:v>15.04088325</c:v>
                </c:pt>
                <c:pt idx="9211">
                  <c:v>15.040888666666667</c:v>
                </c:pt>
                <c:pt idx="9212">
                  <c:v>15.040895194444444</c:v>
                </c:pt>
                <c:pt idx="9213">
                  <c:v>15.040900611111111</c:v>
                </c:pt>
                <c:pt idx="9214">
                  <c:v>15.040906027777778</c:v>
                </c:pt>
                <c:pt idx="9215">
                  <c:v>15.040911444444443</c:v>
                </c:pt>
                <c:pt idx="9216">
                  <c:v>15.040916888888889</c:v>
                </c:pt>
                <c:pt idx="9217">
                  <c:v>15.040922305555556</c:v>
                </c:pt>
                <c:pt idx="9218">
                  <c:v>15.040927722222223</c:v>
                </c:pt>
                <c:pt idx="9219">
                  <c:v>15.040933166666667</c:v>
                </c:pt>
                <c:pt idx="9220">
                  <c:v>15.040939666666667</c:v>
                </c:pt>
                <c:pt idx="9221">
                  <c:v>15.040945083333334</c:v>
                </c:pt>
                <c:pt idx="9222">
                  <c:v>15.040950527777778</c:v>
                </c:pt>
                <c:pt idx="9223">
                  <c:v>15.040955944444445</c:v>
                </c:pt>
                <c:pt idx="9224">
                  <c:v>15.04096136111111</c:v>
                </c:pt>
                <c:pt idx="9225">
                  <c:v>15.040966805555556</c:v>
                </c:pt>
                <c:pt idx="9226">
                  <c:v>15.040972222222223</c:v>
                </c:pt>
                <c:pt idx="9227">
                  <c:v>15.04097763888889</c:v>
                </c:pt>
                <c:pt idx="9228">
                  <c:v>15.040983083333334</c:v>
                </c:pt>
                <c:pt idx="9229">
                  <c:v>15.040989583333333</c:v>
                </c:pt>
                <c:pt idx="9230">
                  <c:v>15.040995000000001</c:v>
                </c:pt>
                <c:pt idx="9231">
                  <c:v>15.041000444444444</c:v>
                </c:pt>
                <c:pt idx="9232">
                  <c:v>15.04100586111111</c:v>
                </c:pt>
                <c:pt idx="9233">
                  <c:v>15.041011277777777</c:v>
                </c:pt>
                <c:pt idx="9234">
                  <c:v>15.041016722222222</c:v>
                </c:pt>
                <c:pt idx="9235">
                  <c:v>15.04102213888889</c:v>
                </c:pt>
                <c:pt idx="9236">
                  <c:v>15.041027555555557</c:v>
                </c:pt>
                <c:pt idx="9237">
                  <c:v>15.041034083333333</c:v>
                </c:pt>
                <c:pt idx="9238">
                  <c:v>15.0410395</c:v>
                </c:pt>
                <c:pt idx="9239">
                  <c:v>15.041044916666667</c:v>
                </c:pt>
                <c:pt idx="9240">
                  <c:v>15.041050333333333</c:v>
                </c:pt>
                <c:pt idx="9241">
                  <c:v>15.041055777777776</c:v>
                </c:pt>
                <c:pt idx="9242">
                  <c:v>15.041061194444444</c:v>
                </c:pt>
                <c:pt idx="9243">
                  <c:v>15.041066611111111</c:v>
                </c:pt>
                <c:pt idx="9244">
                  <c:v>15.041072055555556</c:v>
                </c:pt>
                <c:pt idx="9245">
                  <c:v>15.041078555555556</c:v>
                </c:pt>
                <c:pt idx="9246">
                  <c:v>15.041083972222223</c:v>
                </c:pt>
                <c:pt idx="9247">
                  <c:v>15.041089416666667</c:v>
                </c:pt>
                <c:pt idx="9248">
                  <c:v>15.041094833333334</c:v>
                </c:pt>
                <c:pt idx="9249">
                  <c:v>15.04110025</c:v>
                </c:pt>
                <c:pt idx="9250">
                  <c:v>15.041105694444443</c:v>
                </c:pt>
                <c:pt idx="9251">
                  <c:v>15.04111111111111</c:v>
                </c:pt>
                <c:pt idx="9252">
                  <c:v>15.041116527777778</c:v>
                </c:pt>
                <c:pt idx="9253">
                  <c:v>15.041121972222223</c:v>
                </c:pt>
                <c:pt idx="9254">
                  <c:v>15.041128472222223</c:v>
                </c:pt>
                <c:pt idx="9255">
                  <c:v>15.04113388888889</c:v>
                </c:pt>
                <c:pt idx="9256">
                  <c:v>15.041139333333334</c:v>
                </c:pt>
                <c:pt idx="9257">
                  <c:v>15.041144749999999</c:v>
                </c:pt>
                <c:pt idx="9258">
                  <c:v>15.041150166666666</c:v>
                </c:pt>
                <c:pt idx="9259">
                  <c:v>15.04115561111111</c:v>
                </c:pt>
                <c:pt idx="9260">
                  <c:v>15.041161027777777</c:v>
                </c:pt>
                <c:pt idx="9261">
                  <c:v>15.041166444444444</c:v>
                </c:pt>
                <c:pt idx="9262">
                  <c:v>15.041172972222222</c:v>
                </c:pt>
                <c:pt idx="9263">
                  <c:v>15.041178388888889</c:v>
                </c:pt>
                <c:pt idx="9264">
                  <c:v>15.041183805555557</c:v>
                </c:pt>
                <c:pt idx="9265">
                  <c:v>15.041189222222222</c:v>
                </c:pt>
                <c:pt idx="9266">
                  <c:v>15.041194666666666</c:v>
                </c:pt>
                <c:pt idx="9267">
                  <c:v>15.041200083333333</c:v>
                </c:pt>
                <c:pt idx="9268">
                  <c:v>15.0412055</c:v>
                </c:pt>
                <c:pt idx="9269">
                  <c:v>15.041210944444444</c:v>
                </c:pt>
                <c:pt idx="9270">
                  <c:v>15.041217444444444</c:v>
                </c:pt>
                <c:pt idx="9271">
                  <c:v>15.041222861111111</c:v>
                </c:pt>
                <c:pt idx="9272">
                  <c:v>15.041228305555556</c:v>
                </c:pt>
                <c:pt idx="9273">
                  <c:v>15.041233722222223</c:v>
                </c:pt>
                <c:pt idx="9274">
                  <c:v>15.041239138888889</c:v>
                </c:pt>
                <c:pt idx="9275">
                  <c:v>15.041244583333333</c:v>
                </c:pt>
                <c:pt idx="9276">
                  <c:v>15.04125</c:v>
                </c:pt>
                <c:pt idx="9277">
                  <c:v>15.041255416666667</c:v>
                </c:pt>
                <c:pt idx="9278">
                  <c:v>15.041260861111112</c:v>
                </c:pt>
                <c:pt idx="9279">
                  <c:v>15.04126736111111</c:v>
                </c:pt>
                <c:pt idx="9280">
                  <c:v>15.041272777777777</c:v>
                </c:pt>
                <c:pt idx="9281">
                  <c:v>15.041278222222223</c:v>
                </c:pt>
                <c:pt idx="9282">
                  <c:v>15.041283638888888</c:v>
                </c:pt>
                <c:pt idx="9283">
                  <c:v>15.041289055555556</c:v>
                </c:pt>
                <c:pt idx="9284">
                  <c:v>15.041294499999999</c:v>
                </c:pt>
                <c:pt idx="9285">
                  <c:v>15.041299916666667</c:v>
                </c:pt>
                <c:pt idx="9286">
                  <c:v>15.041305333333334</c:v>
                </c:pt>
                <c:pt idx="9287">
                  <c:v>15.04131186111111</c:v>
                </c:pt>
                <c:pt idx="9288">
                  <c:v>15.041317277777779</c:v>
                </c:pt>
                <c:pt idx="9289">
                  <c:v>15.041322694444446</c:v>
                </c:pt>
                <c:pt idx="9290">
                  <c:v>15.04132811111111</c:v>
                </c:pt>
                <c:pt idx="9291">
                  <c:v>15.041333555555555</c:v>
                </c:pt>
                <c:pt idx="9292">
                  <c:v>15.041338972222222</c:v>
                </c:pt>
                <c:pt idx="9293">
                  <c:v>15.04134438888889</c:v>
                </c:pt>
                <c:pt idx="9294">
                  <c:v>15.041349833333333</c:v>
                </c:pt>
                <c:pt idx="9295">
                  <c:v>15.041356333333333</c:v>
                </c:pt>
                <c:pt idx="9296">
                  <c:v>15.04136175</c:v>
                </c:pt>
                <c:pt idx="9297">
                  <c:v>15.041367194444446</c:v>
                </c:pt>
                <c:pt idx="9298">
                  <c:v>15.041372611111113</c:v>
                </c:pt>
                <c:pt idx="9299">
                  <c:v>15.041378027777776</c:v>
                </c:pt>
                <c:pt idx="9300">
                  <c:v>15.041383472222222</c:v>
                </c:pt>
                <c:pt idx="9301">
                  <c:v>15.041388888888889</c:v>
                </c:pt>
                <c:pt idx="9302">
                  <c:v>15.041394305555556</c:v>
                </c:pt>
                <c:pt idx="9303">
                  <c:v>15.04139975</c:v>
                </c:pt>
                <c:pt idx="9304">
                  <c:v>15.04140625</c:v>
                </c:pt>
                <c:pt idx="9305">
                  <c:v>15.041411666666667</c:v>
                </c:pt>
                <c:pt idx="9306">
                  <c:v>15.041417111111112</c:v>
                </c:pt>
                <c:pt idx="9307">
                  <c:v>15.041422527777776</c:v>
                </c:pt>
                <c:pt idx="9308">
                  <c:v>15.041427944444445</c:v>
                </c:pt>
                <c:pt idx="9309">
                  <c:v>15.041433388888889</c:v>
                </c:pt>
                <c:pt idx="9310">
                  <c:v>15.041438805555556</c:v>
                </c:pt>
                <c:pt idx="9311">
                  <c:v>15.041444222222223</c:v>
                </c:pt>
                <c:pt idx="9312">
                  <c:v>15.041450749999999</c:v>
                </c:pt>
                <c:pt idx="9313">
                  <c:v>15.041456166666666</c:v>
                </c:pt>
                <c:pt idx="9314">
                  <c:v>15.041461583333334</c:v>
                </c:pt>
                <c:pt idx="9315">
                  <c:v>15.041466999999999</c:v>
                </c:pt>
                <c:pt idx="9316">
                  <c:v>15.041472444444445</c:v>
                </c:pt>
                <c:pt idx="9317">
                  <c:v>15.041477861111112</c:v>
                </c:pt>
                <c:pt idx="9318">
                  <c:v>15.041483277777779</c:v>
                </c:pt>
                <c:pt idx="9319">
                  <c:v>15.041488722222223</c:v>
                </c:pt>
                <c:pt idx="9320">
                  <c:v>15.041495222222222</c:v>
                </c:pt>
                <c:pt idx="9321">
                  <c:v>15.041500638888889</c:v>
                </c:pt>
                <c:pt idx="9322">
                  <c:v>15.041506083333333</c:v>
                </c:pt>
                <c:pt idx="9323">
                  <c:v>15.0415115</c:v>
                </c:pt>
                <c:pt idx="9324">
                  <c:v>15.041516916666666</c:v>
                </c:pt>
                <c:pt idx="9325">
                  <c:v>15.041522361111111</c:v>
                </c:pt>
                <c:pt idx="9326">
                  <c:v>15.041527777777778</c:v>
                </c:pt>
                <c:pt idx="9327">
                  <c:v>15.041533194444446</c:v>
                </c:pt>
                <c:pt idx="9328">
                  <c:v>15.041538638888889</c:v>
                </c:pt>
                <c:pt idx="9329">
                  <c:v>15.041545138888889</c:v>
                </c:pt>
                <c:pt idx="9330">
                  <c:v>15.041550555555556</c:v>
                </c:pt>
                <c:pt idx="9331">
                  <c:v>15.041556</c:v>
                </c:pt>
                <c:pt idx="9332">
                  <c:v>15.041561416666665</c:v>
                </c:pt>
                <c:pt idx="9333">
                  <c:v>15.041566833333333</c:v>
                </c:pt>
                <c:pt idx="9334">
                  <c:v>15.041572277777778</c:v>
                </c:pt>
                <c:pt idx="9335">
                  <c:v>15.041577694444445</c:v>
                </c:pt>
                <c:pt idx="9336">
                  <c:v>15.041583111111112</c:v>
                </c:pt>
                <c:pt idx="9337">
                  <c:v>15.041589638888889</c:v>
                </c:pt>
                <c:pt idx="9338">
                  <c:v>15.041595055555556</c:v>
                </c:pt>
                <c:pt idx="9339">
                  <c:v>15.041600472222223</c:v>
                </c:pt>
                <c:pt idx="9340">
                  <c:v>15.041605888888888</c:v>
                </c:pt>
                <c:pt idx="9341">
                  <c:v>15.041611333333332</c:v>
                </c:pt>
                <c:pt idx="9342">
                  <c:v>15.041616749999999</c:v>
                </c:pt>
                <c:pt idx="9343">
                  <c:v>15.041622166666667</c:v>
                </c:pt>
                <c:pt idx="9344">
                  <c:v>15.041627611111112</c:v>
                </c:pt>
                <c:pt idx="9345">
                  <c:v>15.041634111111112</c:v>
                </c:pt>
                <c:pt idx="9346">
                  <c:v>15.041639527777779</c:v>
                </c:pt>
                <c:pt idx="9347">
                  <c:v>15.041644972222223</c:v>
                </c:pt>
                <c:pt idx="9348">
                  <c:v>15.04165038888889</c:v>
                </c:pt>
                <c:pt idx="9349">
                  <c:v>15.041655805555555</c:v>
                </c:pt>
                <c:pt idx="9350">
                  <c:v>15.041661249999999</c:v>
                </c:pt>
                <c:pt idx="9351">
                  <c:v>15.041666666666666</c:v>
                </c:pt>
                <c:pt idx="9352">
                  <c:v>15.041672083333333</c:v>
                </c:pt>
                <c:pt idx="9353">
                  <c:v>15.041677527777779</c:v>
                </c:pt>
                <c:pt idx="9354">
                  <c:v>15.041684027777778</c:v>
                </c:pt>
                <c:pt idx="9355">
                  <c:v>15.041689444444446</c:v>
                </c:pt>
                <c:pt idx="9356">
                  <c:v>15.041694888888889</c:v>
                </c:pt>
                <c:pt idx="9357">
                  <c:v>15.041700305555555</c:v>
                </c:pt>
                <c:pt idx="9358">
                  <c:v>15.041705722222222</c:v>
                </c:pt>
                <c:pt idx="9359">
                  <c:v>15.041711166666666</c:v>
                </c:pt>
                <c:pt idx="9360">
                  <c:v>15.041716583333333</c:v>
                </c:pt>
                <c:pt idx="9361">
                  <c:v>15.041722</c:v>
                </c:pt>
                <c:pt idx="9362">
                  <c:v>15.041728527777778</c:v>
                </c:pt>
                <c:pt idx="9363">
                  <c:v>15.041733944444445</c:v>
                </c:pt>
                <c:pt idx="9364">
                  <c:v>15.041739361111112</c:v>
                </c:pt>
                <c:pt idx="9365">
                  <c:v>15.041744777777778</c:v>
                </c:pt>
                <c:pt idx="9366">
                  <c:v>15.041750222222221</c:v>
                </c:pt>
                <c:pt idx="9367">
                  <c:v>15.041755638888889</c:v>
                </c:pt>
                <c:pt idx="9368">
                  <c:v>15.041761055555556</c:v>
                </c:pt>
                <c:pt idx="9369">
                  <c:v>15.0417665</c:v>
                </c:pt>
                <c:pt idx="9370">
                  <c:v>15.041772999999999</c:v>
                </c:pt>
                <c:pt idx="9371">
                  <c:v>15.041778416666666</c:v>
                </c:pt>
                <c:pt idx="9372">
                  <c:v>15.041783861111112</c:v>
                </c:pt>
                <c:pt idx="9373">
                  <c:v>15.041789277777779</c:v>
                </c:pt>
                <c:pt idx="9374">
                  <c:v>15.041794694444445</c:v>
                </c:pt>
                <c:pt idx="9375">
                  <c:v>15.041800138888888</c:v>
                </c:pt>
                <c:pt idx="9376">
                  <c:v>15.041805555555555</c:v>
                </c:pt>
                <c:pt idx="9377">
                  <c:v>15.041810972222223</c:v>
                </c:pt>
                <c:pt idx="9378">
                  <c:v>15.041816416666666</c:v>
                </c:pt>
                <c:pt idx="9379">
                  <c:v>15.041822916666666</c:v>
                </c:pt>
                <c:pt idx="9380">
                  <c:v>15.041828333333333</c:v>
                </c:pt>
                <c:pt idx="9381">
                  <c:v>15.041833777777779</c:v>
                </c:pt>
                <c:pt idx="9382">
                  <c:v>15.041839194444444</c:v>
                </c:pt>
                <c:pt idx="9383">
                  <c:v>15.041844611111111</c:v>
                </c:pt>
                <c:pt idx="9384">
                  <c:v>15.041850055555555</c:v>
                </c:pt>
                <c:pt idx="9385">
                  <c:v>15.041855472222222</c:v>
                </c:pt>
                <c:pt idx="9386">
                  <c:v>15.041860888888889</c:v>
                </c:pt>
                <c:pt idx="9387">
                  <c:v>15.041867416666665</c:v>
                </c:pt>
                <c:pt idx="9388">
                  <c:v>15.041872833333333</c:v>
                </c:pt>
                <c:pt idx="9389">
                  <c:v>15.04187825</c:v>
                </c:pt>
                <c:pt idx="9390">
                  <c:v>15.041883666666665</c:v>
                </c:pt>
                <c:pt idx="9391">
                  <c:v>15.041889111111111</c:v>
                </c:pt>
                <c:pt idx="9392">
                  <c:v>15.041894527777778</c:v>
                </c:pt>
                <c:pt idx="9393">
                  <c:v>15.041899944444445</c:v>
                </c:pt>
                <c:pt idx="9394">
                  <c:v>15.041905388888889</c:v>
                </c:pt>
                <c:pt idx="9395">
                  <c:v>15.041911888888889</c:v>
                </c:pt>
                <c:pt idx="9396">
                  <c:v>15.041917305555556</c:v>
                </c:pt>
                <c:pt idx="9397">
                  <c:v>15.041922749999999</c:v>
                </c:pt>
                <c:pt idx="9398">
                  <c:v>15.041928166666668</c:v>
                </c:pt>
                <c:pt idx="9399">
                  <c:v>15.041933583333332</c:v>
                </c:pt>
                <c:pt idx="9400">
                  <c:v>15.041939027777778</c:v>
                </c:pt>
                <c:pt idx="9401">
                  <c:v>15.041944444444445</c:v>
                </c:pt>
                <c:pt idx="9402">
                  <c:v>15.041949861111112</c:v>
                </c:pt>
                <c:pt idx="9403">
                  <c:v>15.041955305555556</c:v>
                </c:pt>
                <c:pt idx="9404">
                  <c:v>15.041961805555555</c:v>
                </c:pt>
                <c:pt idx="9405">
                  <c:v>15.041967222222222</c:v>
                </c:pt>
                <c:pt idx="9406">
                  <c:v>15.041972666666668</c:v>
                </c:pt>
                <c:pt idx="9407">
                  <c:v>15.041978083333332</c:v>
                </c:pt>
                <c:pt idx="9408">
                  <c:v>15.041983499999999</c:v>
                </c:pt>
                <c:pt idx="9409">
                  <c:v>15.041988944444444</c:v>
                </c:pt>
                <c:pt idx="9410">
                  <c:v>15.041994361111112</c:v>
                </c:pt>
                <c:pt idx="9411">
                  <c:v>15.041999777777779</c:v>
                </c:pt>
                <c:pt idx="9412">
                  <c:v>15.042006305555555</c:v>
                </c:pt>
                <c:pt idx="9413">
                  <c:v>15.042011722222222</c:v>
                </c:pt>
                <c:pt idx="9414">
                  <c:v>15.042017138888889</c:v>
                </c:pt>
                <c:pt idx="9415">
                  <c:v>15.042022555555555</c:v>
                </c:pt>
                <c:pt idx="9416">
                  <c:v>15.042027999999998</c:v>
                </c:pt>
                <c:pt idx="9417">
                  <c:v>15.042033416666667</c:v>
                </c:pt>
                <c:pt idx="9418">
                  <c:v>15.042038833333335</c:v>
                </c:pt>
                <c:pt idx="9419">
                  <c:v>15.042044277777778</c:v>
                </c:pt>
                <c:pt idx="9420">
                  <c:v>15.042050777777778</c:v>
                </c:pt>
                <c:pt idx="9421">
                  <c:v>15.042056194444445</c:v>
                </c:pt>
                <c:pt idx="9422">
                  <c:v>15.042061638888889</c:v>
                </c:pt>
                <c:pt idx="9423">
                  <c:v>15.042067055555556</c:v>
                </c:pt>
                <c:pt idx="9424">
                  <c:v>15.042072472222221</c:v>
                </c:pt>
                <c:pt idx="9425">
                  <c:v>15.042077916666667</c:v>
                </c:pt>
                <c:pt idx="9426">
                  <c:v>15.042083333333334</c:v>
                </c:pt>
                <c:pt idx="9427">
                  <c:v>15.042088750000001</c:v>
                </c:pt>
                <c:pt idx="9428">
                  <c:v>15.042094194444445</c:v>
                </c:pt>
                <c:pt idx="9429">
                  <c:v>15.042100694444445</c:v>
                </c:pt>
                <c:pt idx="9430">
                  <c:v>15.042106111111112</c:v>
                </c:pt>
                <c:pt idx="9431">
                  <c:v>15.042111555555556</c:v>
                </c:pt>
                <c:pt idx="9432">
                  <c:v>15.042116972222221</c:v>
                </c:pt>
                <c:pt idx="9433">
                  <c:v>15.042122388888888</c:v>
                </c:pt>
                <c:pt idx="9434">
                  <c:v>15.042127833333334</c:v>
                </c:pt>
                <c:pt idx="9435">
                  <c:v>15.042133250000001</c:v>
                </c:pt>
                <c:pt idx="9436">
                  <c:v>15.042138666666668</c:v>
                </c:pt>
                <c:pt idx="9437">
                  <c:v>15.042145194444444</c:v>
                </c:pt>
                <c:pt idx="9438">
                  <c:v>15.042150611111111</c:v>
                </c:pt>
                <c:pt idx="9439">
                  <c:v>15.042156027777779</c:v>
                </c:pt>
                <c:pt idx="9440">
                  <c:v>15.042161444444444</c:v>
                </c:pt>
                <c:pt idx="9441">
                  <c:v>15.042166888888888</c:v>
                </c:pt>
                <c:pt idx="9442">
                  <c:v>15.042172305555555</c:v>
                </c:pt>
                <c:pt idx="9443">
                  <c:v>15.042177722222222</c:v>
                </c:pt>
                <c:pt idx="9444">
                  <c:v>15.042183166666668</c:v>
                </c:pt>
                <c:pt idx="9445">
                  <c:v>15.042189666666667</c:v>
                </c:pt>
                <c:pt idx="9446">
                  <c:v>15.042195083333334</c:v>
                </c:pt>
                <c:pt idx="9447">
                  <c:v>15.042200527777778</c:v>
                </c:pt>
                <c:pt idx="9448">
                  <c:v>15.042205944444445</c:v>
                </c:pt>
                <c:pt idx="9449">
                  <c:v>15.042211361111111</c:v>
                </c:pt>
                <c:pt idx="9450">
                  <c:v>15.042216805555555</c:v>
                </c:pt>
                <c:pt idx="9451">
                  <c:v>15.042222222222222</c:v>
                </c:pt>
                <c:pt idx="9452">
                  <c:v>15.042227638888889</c:v>
                </c:pt>
                <c:pt idx="9453">
                  <c:v>15.042233083333334</c:v>
                </c:pt>
                <c:pt idx="9454">
                  <c:v>15.042239583333334</c:v>
                </c:pt>
                <c:pt idx="9455">
                  <c:v>15.042245000000001</c:v>
                </c:pt>
                <c:pt idx="9456">
                  <c:v>15.042250444444445</c:v>
                </c:pt>
                <c:pt idx="9457">
                  <c:v>15.04225586111111</c:v>
                </c:pt>
                <c:pt idx="9458">
                  <c:v>15.042261277777778</c:v>
                </c:pt>
                <c:pt idx="9459">
                  <c:v>15.042266722222221</c:v>
                </c:pt>
                <c:pt idx="9460">
                  <c:v>15.042272138888888</c:v>
                </c:pt>
                <c:pt idx="9461">
                  <c:v>15.042277555555556</c:v>
                </c:pt>
                <c:pt idx="9462">
                  <c:v>15.042284083333334</c:v>
                </c:pt>
                <c:pt idx="9463">
                  <c:v>15.042289500000001</c:v>
                </c:pt>
                <c:pt idx="9464">
                  <c:v>15.042294916666668</c:v>
                </c:pt>
                <c:pt idx="9465">
                  <c:v>15.042300333333333</c:v>
                </c:pt>
                <c:pt idx="9466">
                  <c:v>15.042305777777777</c:v>
                </c:pt>
                <c:pt idx="9467">
                  <c:v>15.042311194444444</c:v>
                </c:pt>
                <c:pt idx="9468">
                  <c:v>15.042316611111112</c:v>
                </c:pt>
                <c:pt idx="9469">
                  <c:v>15.042322055555555</c:v>
                </c:pt>
                <c:pt idx="9470">
                  <c:v>15.042328555555555</c:v>
                </c:pt>
                <c:pt idx="9471">
                  <c:v>15.042333972222222</c:v>
                </c:pt>
                <c:pt idx="9472">
                  <c:v>15.042339416666668</c:v>
                </c:pt>
                <c:pt idx="9473">
                  <c:v>15.042344833333335</c:v>
                </c:pt>
                <c:pt idx="9474">
                  <c:v>15.04235025</c:v>
                </c:pt>
                <c:pt idx="9475">
                  <c:v>15.042355694444444</c:v>
                </c:pt>
                <c:pt idx="9476">
                  <c:v>15.042361111111111</c:v>
                </c:pt>
                <c:pt idx="9477">
                  <c:v>15.042366527777778</c:v>
                </c:pt>
                <c:pt idx="9478">
                  <c:v>15.042371972222222</c:v>
                </c:pt>
                <c:pt idx="9479">
                  <c:v>15.042378472222222</c:v>
                </c:pt>
                <c:pt idx="9480">
                  <c:v>15.042383888888889</c:v>
                </c:pt>
                <c:pt idx="9481">
                  <c:v>15.042389333333334</c:v>
                </c:pt>
                <c:pt idx="9482">
                  <c:v>15.04239475</c:v>
                </c:pt>
                <c:pt idx="9483">
                  <c:v>15.042400166666667</c:v>
                </c:pt>
                <c:pt idx="9484">
                  <c:v>15.042405611111111</c:v>
                </c:pt>
                <c:pt idx="9485">
                  <c:v>15.042411027777778</c:v>
                </c:pt>
                <c:pt idx="9486">
                  <c:v>15.042416444444445</c:v>
                </c:pt>
                <c:pt idx="9487">
                  <c:v>15.042422972222221</c:v>
                </c:pt>
                <c:pt idx="9488">
                  <c:v>15.042428388888888</c:v>
                </c:pt>
                <c:pt idx="9489">
                  <c:v>15.042433805555556</c:v>
                </c:pt>
                <c:pt idx="9490">
                  <c:v>15.042439222222221</c:v>
                </c:pt>
                <c:pt idx="9491">
                  <c:v>15.042444666666666</c:v>
                </c:pt>
                <c:pt idx="9492">
                  <c:v>15.042450083333334</c:v>
                </c:pt>
                <c:pt idx="9493">
                  <c:v>15.042455500000001</c:v>
                </c:pt>
                <c:pt idx="9494">
                  <c:v>15.042460944444445</c:v>
                </c:pt>
                <c:pt idx="9495">
                  <c:v>15.042467444444444</c:v>
                </c:pt>
                <c:pt idx="9496">
                  <c:v>15.042472861111111</c:v>
                </c:pt>
                <c:pt idx="9497">
                  <c:v>15.042478305555555</c:v>
                </c:pt>
                <c:pt idx="9498">
                  <c:v>15.042483722222222</c:v>
                </c:pt>
                <c:pt idx="9499">
                  <c:v>15.042489138888888</c:v>
                </c:pt>
                <c:pt idx="9500">
                  <c:v>15.042494583333333</c:v>
                </c:pt>
                <c:pt idx="9501">
                  <c:v>15.0425</c:v>
                </c:pt>
                <c:pt idx="9502">
                  <c:v>15.042505416666668</c:v>
                </c:pt>
                <c:pt idx="9503">
                  <c:v>15.042510861111111</c:v>
                </c:pt>
                <c:pt idx="9504">
                  <c:v>15.042517361111111</c:v>
                </c:pt>
                <c:pt idx="9505">
                  <c:v>15.042522777777778</c:v>
                </c:pt>
                <c:pt idx="9506">
                  <c:v>15.042528222222222</c:v>
                </c:pt>
                <c:pt idx="9507">
                  <c:v>15.042533638888887</c:v>
                </c:pt>
                <c:pt idx="9508">
                  <c:v>15.042539055555554</c:v>
                </c:pt>
                <c:pt idx="9509">
                  <c:v>15.0425445</c:v>
                </c:pt>
                <c:pt idx="9510">
                  <c:v>15.042549916666667</c:v>
                </c:pt>
                <c:pt idx="9511">
                  <c:v>15.042555333333334</c:v>
                </c:pt>
                <c:pt idx="9512">
                  <c:v>15.04256186111111</c:v>
                </c:pt>
                <c:pt idx="9513">
                  <c:v>15.042567277777778</c:v>
                </c:pt>
                <c:pt idx="9514">
                  <c:v>15.042572694444445</c:v>
                </c:pt>
                <c:pt idx="9515">
                  <c:v>15.04257811111111</c:v>
                </c:pt>
                <c:pt idx="9516">
                  <c:v>15.042583555555554</c:v>
                </c:pt>
                <c:pt idx="9517">
                  <c:v>15.042588972222221</c:v>
                </c:pt>
                <c:pt idx="9518">
                  <c:v>15.042594388888888</c:v>
                </c:pt>
                <c:pt idx="9519">
                  <c:v>15.042599833333334</c:v>
                </c:pt>
                <c:pt idx="9520">
                  <c:v>15.042606333333334</c:v>
                </c:pt>
                <c:pt idx="9521">
                  <c:v>15.042611750000001</c:v>
                </c:pt>
                <c:pt idx="9522">
                  <c:v>15.042617194444444</c:v>
                </c:pt>
                <c:pt idx="9523">
                  <c:v>15.042622611111112</c:v>
                </c:pt>
                <c:pt idx="9524">
                  <c:v>15.042628027777777</c:v>
                </c:pt>
                <c:pt idx="9525">
                  <c:v>15.042633472222221</c:v>
                </c:pt>
                <c:pt idx="9526">
                  <c:v>15.042638888888888</c:v>
                </c:pt>
                <c:pt idx="9527">
                  <c:v>15.042644305555557</c:v>
                </c:pt>
                <c:pt idx="9528">
                  <c:v>15.042649750000001</c:v>
                </c:pt>
                <c:pt idx="9529">
                  <c:v>15.04265625</c:v>
                </c:pt>
                <c:pt idx="9530">
                  <c:v>15.042661666666667</c:v>
                </c:pt>
                <c:pt idx="9531">
                  <c:v>15.042667111111111</c:v>
                </c:pt>
                <c:pt idx="9532">
                  <c:v>15.042672527777777</c:v>
                </c:pt>
                <c:pt idx="9533">
                  <c:v>15.042677944444444</c:v>
                </c:pt>
                <c:pt idx="9534">
                  <c:v>15.042683388888889</c:v>
                </c:pt>
                <c:pt idx="9535">
                  <c:v>15.042688805555557</c:v>
                </c:pt>
                <c:pt idx="9536">
                  <c:v>15.042694222222224</c:v>
                </c:pt>
                <c:pt idx="9537">
                  <c:v>15.04270075</c:v>
                </c:pt>
                <c:pt idx="9538">
                  <c:v>15.042706166666667</c:v>
                </c:pt>
                <c:pt idx="9539">
                  <c:v>15.042711583333334</c:v>
                </c:pt>
                <c:pt idx="9540">
                  <c:v>15.042717</c:v>
                </c:pt>
                <c:pt idx="9541">
                  <c:v>15.042722444444443</c:v>
                </c:pt>
                <c:pt idx="9542">
                  <c:v>15.042727861111111</c:v>
                </c:pt>
                <c:pt idx="9543">
                  <c:v>15.042733277777778</c:v>
                </c:pt>
                <c:pt idx="9544">
                  <c:v>15.042738722222223</c:v>
                </c:pt>
                <c:pt idx="9545">
                  <c:v>15.042745222222223</c:v>
                </c:pt>
                <c:pt idx="9546">
                  <c:v>15.04275063888889</c:v>
                </c:pt>
                <c:pt idx="9547">
                  <c:v>15.042756083333334</c:v>
                </c:pt>
                <c:pt idx="9548">
                  <c:v>15.042761500000001</c:v>
                </c:pt>
                <c:pt idx="9549">
                  <c:v>15.042766916666666</c:v>
                </c:pt>
                <c:pt idx="9550">
                  <c:v>15.04277236111111</c:v>
                </c:pt>
                <c:pt idx="9551">
                  <c:v>15.042777777777777</c:v>
                </c:pt>
                <c:pt idx="9552">
                  <c:v>15.042783194444445</c:v>
                </c:pt>
                <c:pt idx="9553">
                  <c:v>15.04278863888889</c:v>
                </c:pt>
                <c:pt idx="9554">
                  <c:v>15.04279513888889</c:v>
                </c:pt>
                <c:pt idx="9555">
                  <c:v>15.042800555555557</c:v>
                </c:pt>
                <c:pt idx="9556">
                  <c:v>15.042806000000001</c:v>
                </c:pt>
                <c:pt idx="9557">
                  <c:v>15.042811416666666</c:v>
                </c:pt>
                <c:pt idx="9558">
                  <c:v>15.042816833333333</c:v>
                </c:pt>
                <c:pt idx="9559">
                  <c:v>15.042822277777777</c:v>
                </c:pt>
                <c:pt idx="9560">
                  <c:v>15.042827694444444</c:v>
                </c:pt>
                <c:pt idx="9561">
                  <c:v>15.042833111111111</c:v>
                </c:pt>
                <c:pt idx="9562">
                  <c:v>15.042839638888889</c:v>
                </c:pt>
                <c:pt idx="9563">
                  <c:v>15.042845055555556</c:v>
                </c:pt>
                <c:pt idx="9564">
                  <c:v>15.042850472222224</c:v>
                </c:pt>
                <c:pt idx="9565">
                  <c:v>15.042855888888889</c:v>
                </c:pt>
                <c:pt idx="9566">
                  <c:v>15.042861333333333</c:v>
                </c:pt>
                <c:pt idx="9567">
                  <c:v>15.04286675</c:v>
                </c:pt>
                <c:pt idx="9568">
                  <c:v>15.042872166666667</c:v>
                </c:pt>
                <c:pt idx="9569">
                  <c:v>15.042877611111111</c:v>
                </c:pt>
                <c:pt idx="9570">
                  <c:v>15.04288411111111</c:v>
                </c:pt>
                <c:pt idx="9571">
                  <c:v>15.042889527777778</c:v>
                </c:pt>
                <c:pt idx="9572">
                  <c:v>15.042894972222223</c:v>
                </c:pt>
                <c:pt idx="9573">
                  <c:v>15.04290038888889</c:v>
                </c:pt>
                <c:pt idx="9574">
                  <c:v>15.042905805555556</c:v>
                </c:pt>
                <c:pt idx="9575">
                  <c:v>15.04291125</c:v>
                </c:pt>
                <c:pt idx="9576">
                  <c:v>15.042916666666667</c:v>
                </c:pt>
                <c:pt idx="9577">
                  <c:v>15.042922083333334</c:v>
                </c:pt>
                <c:pt idx="9578">
                  <c:v>15.042927527777778</c:v>
                </c:pt>
                <c:pt idx="9579">
                  <c:v>15.042934027777777</c:v>
                </c:pt>
                <c:pt idx="9580">
                  <c:v>15.042939444444444</c:v>
                </c:pt>
                <c:pt idx="9581">
                  <c:v>15.04294488888889</c:v>
                </c:pt>
                <c:pt idx="9582">
                  <c:v>15.042950305555555</c:v>
                </c:pt>
                <c:pt idx="9583">
                  <c:v>15.042955722222223</c:v>
                </c:pt>
                <c:pt idx="9584">
                  <c:v>15.042961166666666</c:v>
                </c:pt>
                <c:pt idx="9585">
                  <c:v>15.042966583333333</c:v>
                </c:pt>
                <c:pt idx="9586">
                  <c:v>15.042972000000001</c:v>
                </c:pt>
                <c:pt idx="9587">
                  <c:v>15.042978527777777</c:v>
                </c:pt>
                <c:pt idx="9588">
                  <c:v>15.042983944444444</c:v>
                </c:pt>
                <c:pt idx="9589">
                  <c:v>15.042989361111111</c:v>
                </c:pt>
                <c:pt idx="9590">
                  <c:v>15.042994777777777</c:v>
                </c:pt>
                <c:pt idx="9591">
                  <c:v>15.043000222222222</c:v>
                </c:pt>
                <c:pt idx="9592">
                  <c:v>15.043005638888889</c:v>
                </c:pt>
                <c:pt idx="9593">
                  <c:v>15.043011055555557</c:v>
                </c:pt>
                <c:pt idx="9594">
                  <c:v>15.0430165</c:v>
                </c:pt>
                <c:pt idx="9595">
                  <c:v>15.043023</c:v>
                </c:pt>
                <c:pt idx="9596">
                  <c:v>15.043028416666667</c:v>
                </c:pt>
                <c:pt idx="9597">
                  <c:v>15.043033861111111</c:v>
                </c:pt>
                <c:pt idx="9598">
                  <c:v>15.043039277777778</c:v>
                </c:pt>
                <c:pt idx="9599">
                  <c:v>15.043044694444443</c:v>
                </c:pt>
                <c:pt idx="9600">
                  <c:v>15.043050138888889</c:v>
                </c:pt>
                <c:pt idx="9601">
                  <c:v>15.043055555555556</c:v>
                </c:pt>
                <c:pt idx="9602">
                  <c:v>15.043060972222223</c:v>
                </c:pt>
                <c:pt idx="9603">
                  <c:v>15.043066416666667</c:v>
                </c:pt>
                <c:pt idx="9604">
                  <c:v>15.043072916666667</c:v>
                </c:pt>
                <c:pt idx="9605">
                  <c:v>15.043078333333334</c:v>
                </c:pt>
                <c:pt idx="9606">
                  <c:v>15.043083777777777</c:v>
                </c:pt>
                <c:pt idx="9607">
                  <c:v>15.043089194444443</c:v>
                </c:pt>
                <c:pt idx="9608">
                  <c:v>15.04309461111111</c:v>
                </c:pt>
                <c:pt idx="9609">
                  <c:v>15.043100055555556</c:v>
                </c:pt>
                <c:pt idx="9610">
                  <c:v>15.043105472222223</c:v>
                </c:pt>
                <c:pt idx="9611">
                  <c:v>15.04311088888889</c:v>
                </c:pt>
                <c:pt idx="9612">
                  <c:v>15.043117416666666</c:v>
                </c:pt>
                <c:pt idx="9613">
                  <c:v>15.043122833333333</c:v>
                </c:pt>
                <c:pt idx="9614">
                  <c:v>15.043128250000001</c:v>
                </c:pt>
                <c:pt idx="9615">
                  <c:v>15.043133666666666</c:v>
                </c:pt>
                <c:pt idx="9616">
                  <c:v>15.04313911111111</c:v>
                </c:pt>
                <c:pt idx="9617">
                  <c:v>15.043144527777777</c:v>
                </c:pt>
                <c:pt idx="9618">
                  <c:v>15.043149944444444</c:v>
                </c:pt>
                <c:pt idx="9619">
                  <c:v>15.04315538888889</c:v>
                </c:pt>
                <c:pt idx="9620">
                  <c:v>15.043161888888889</c:v>
                </c:pt>
                <c:pt idx="9621">
                  <c:v>15.043167305555556</c:v>
                </c:pt>
                <c:pt idx="9622">
                  <c:v>15.04317275</c:v>
                </c:pt>
                <c:pt idx="9623">
                  <c:v>15.043178166666667</c:v>
                </c:pt>
                <c:pt idx="9624">
                  <c:v>15.043183583333333</c:v>
                </c:pt>
                <c:pt idx="9625">
                  <c:v>15.043189027777776</c:v>
                </c:pt>
                <c:pt idx="9626">
                  <c:v>15.043194444444444</c:v>
                </c:pt>
                <c:pt idx="9627">
                  <c:v>15.043199861111111</c:v>
                </c:pt>
                <c:pt idx="9628">
                  <c:v>15.043205305555556</c:v>
                </c:pt>
                <c:pt idx="9629">
                  <c:v>15.043211805555556</c:v>
                </c:pt>
                <c:pt idx="9630">
                  <c:v>15.043217222222223</c:v>
                </c:pt>
                <c:pt idx="9631">
                  <c:v>15.043222666666667</c:v>
                </c:pt>
                <c:pt idx="9632">
                  <c:v>15.043228083333332</c:v>
                </c:pt>
                <c:pt idx="9633">
                  <c:v>15.043233499999999</c:v>
                </c:pt>
                <c:pt idx="9634">
                  <c:v>15.043238944444443</c:v>
                </c:pt>
                <c:pt idx="9635">
                  <c:v>15.04324436111111</c:v>
                </c:pt>
                <c:pt idx="9636">
                  <c:v>15.043249777777779</c:v>
                </c:pt>
                <c:pt idx="9637">
                  <c:v>15.043256305555555</c:v>
                </c:pt>
                <c:pt idx="9638">
                  <c:v>15.043261722222223</c:v>
                </c:pt>
                <c:pt idx="9639">
                  <c:v>15.04326713888889</c:v>
                </c:pt>
                <c:pt idx="9640">
                  <c:v>15.043272555555555</c:v>
                </c:pt>
                <c:pt idx="9641">
                  <c:v>15.043277999999999</c:v>
                </c:pt>
                <c:pt idx="9642">
                  <c:v>15.043283416666666</c:v>
                </c:pt>
                <c:pt idx="9643">
                  <c:v>15.043288833333333</c:v>
                </c:pt>
                <c:pt idx="9644">
                  <c:v>15.043294277777779</c:v>
                </c:pt>
                <c:pt idx="9645">
                  <c:v>15.043300777777777</c:v>
                </c:pt>
                <c:pt idx="9646">
                  <c:v>15.043306194444446</c:v>
                </c:pt>
                <c:pt idx="9647">
                  <c:v>15.043311638888889</c:v>
                </c:pt>
                <c:pt idx="9648">
                  <c:v>15.043317055555557</c:v>
                </c:pt>
                <c:pt idx="9649">
                  <c:v>15.043322472222222</c:v>
                </c:pt>
                <c:pt idx="9650">
                  <c:v>15.043327916666666</c:v>
                </c:pt>
                <c:pt idx="9651">
                  <c:v>15.043333333333333</c:v>
                </c:pt>
                <c:pt idx="9652">
                  <c:v>15.04333875</c:v>
                </c:pt>
                <c:pt idx="9653">
                  <c:v>15.043344194444446</c:v>
                </c:pt>
                <c:pt idx="9654">
                  <c:v>15.043350694444445</c:v>
                </c:pt>
                <c:pt idx="9655">
                  <c:v>15.043356111111112</c:v>
                </c:pt>
                <c:pt idx="9656">
                  <c:v>15.043361555555556</c:v>
                </c:pt>
                <c:pt idx="9657">
                  <c:v>15.043366972222222</c:v>
                </c:pt>
                <c:pt idx="9658">
                  <c:v>15.043372388888889</c:v>
                </c:pt>
                <c:pt idx="9659">
                  <c:v>15.043377833333333</c:v>
                </c:pt>
                <c:pt idx="9660">
                  <c:v>15.04338325</c:v>
                </c:pt>
                <c:pt idx="9661">
                  <c:v>15.043388666666667</c:v>
                </c:pt>
                <c:pt idx="9662">
                  <c:v>15.043395194444445</c:v>
                </c:pt>
                <c:pt idx="9663">
                  <c:v>15.043400611111112</c:v>
                </c:pt>
                <c:pt idx="9664">
                  <c:v>15.043406027777779</c:v>
                </c:pt>
                <c:pt idx="9665">
                  <c:v>15.043411444444445</c:v>
                </c:pt>
                <c:pt idx="9666">
                  <c:v>15.043416888888888</c:v>
                </c:pt>
                <c:pt idx="9667">
                  <c:v>15.043422305555556</c:v>
                </c:pt>
                <c:pt idx="9668">
                  <c:v>15.043427722222223</c:v>
                </c:pt>
                <c:pt idx="9669">
                  <c:v>15.043433166666667</c:v>
                </c:pt>
                <c:pt idx="9670">
                  <c:v>15.043439666666666</c:v>
                </c:pt>
                <c:pt idx="9671">
                  <c:v>15.043445083333333</c:v>
                </c:pt>
                <c:pt idx="9672">
                  <c:v>15.043450527777779</c:v>
                </c:pt>
                <c:pt idx="9673">
                  <c:v>15.043455944444446</c:v>
                </c:pt>
                <c:pt idx="9674">
                  <c:v>15.043461361111111</c:v>
                </c:pt>
                <c:pt idx="9675">
                  <c:v>15.043466805555555</c:v>
                </c:pt>
                <c:pt idx="9676">
                  <c:v>15.043472222222222</c:v>
                </c:pt>
                <c:pt idx="9677">
                  <c:v>15.04347763888889</c:v>
                </c:pt>
                <c:pt idx="9678">
                  <c:v>15.043483083333333</c:v>
                </c:pt>
                <c:pt idx="9679">
                  <c:v>15.043489583333333</c:v>
                </c:pt>
                <c:pt idx="9680">
                  <c:v>15.043495</c:v>
                </c:pt>
                <c:pt idx="9681">
                  <c:v>15.043500444444446</c:v>
                </c:pt>
                <c:pt idx="9682">
                  <c:v>15.043505861111111</c:v>
                </c:pt>
                <c:pt idx="9683">
                  <c:v>15.043511277777778</c:v>
                </c:pt>
                <c:pt idx="9684">
                  <c:v>15.043516722222222</c:v>
                </c:pt>
                <c:pt idx="9685">
                  <c:v>15.043522138888889</c:v>
                </c:pt>
                <c:pt idx="9686">
                  <c:v>15.043527555555556</c:v>
                </c:pt>
                <c:pt idx="9687">
                  <c:v>15.043534083333332</c:v>
                </c:pt>
                <c:pt idx="9688">
                  <c:v>15.0435395</c:v>
                </c:pt>
                <c:pt idx="9689">
                  <c:v>15.043544916666667</c:v>
                </c:pt>
                <c:pt idx="9690">
                  <c:v>15.043550333333332</c:v>
                </c:pt>
                <c:pt idx="9691">
                  <c:v>15.043555777777778</c:v>
                </c:pt>
                <c:pt idx="9692">
                  <c:v>15.043561194444445</c:v>
                </c:pt>
                <c:pt idx="9693">
                  <c:v>15.043566611111112</c:v>
                </c:pt>
                <c:pt idx="9694">
                  <c:v>15.043572055555556</c:v>
                </c:pt>
                <c:pt idx="9695">
                  <c:v>15.043578555555555</c:v>
                </c:pt>
                <c:pt idx="9696">
                  <c:v>15.043583972222223</c:v>
                </c:pt>
                <c:pt idx="9697">
                  <c:v>15.043589416666666</c:v>
                </c:pt>
                <c:pt idx="9698">
                  <c:v>15.043594833333334</c:v>
                </c:pt>
                <c:pt idx="9699">
                  <c:v>15.043600249999999</c:v>
                </c:pt>
                <c:pt idx="9700">
                  <c:v>15.043605694444445</c:v>
                </c:pt>
                <c:pt idx="9701">
                  <c:v>15.043611111111112</c:v>
                </c:pt>
                <c:pt idx="9702">
                  <c:v>15.043616527777779</c:v>
                </c:pt>
                <c:pt idx="9703">
                  <c:v>15.043621972222223</c:v>
                </c:pt>
                <c:pt idx="9704">
                  <c:v>15.043628472222222</c:v>
                </c:pt>
                <c:pt idx="9705">
                  <c:v>15.043633888888889</c:v>
                </c:pt>
                <c:pt idx="9706">
                  <c:v>15.043639333333333</c:v>
                </c:pt>
                <c:pt idx="9707">
                  <c:v>15.043644749999999</c:v>
                </c:pt>
                <c:pt idx="9708">
                  <c:v>15.043650166666666</c:v>
                </c:pt>
                <c:pt idx="9709">
                  <c:v>15.043655611111111</c:v>
                </c:pt>
                <c:pt idx="9710">
                  <c:v>15.043661027777778</c:v>
                </c:pt>
                <c:pt idx="9711">
                  <c:v>15.043666444444446</c:v>
                </c:pt>
                <c:pt idx="9712">
                  <c:v>15.043672972222222</c:v>
                </c:pt>
                <c:pt idx="9713">
                  <c:v>15.043678388888889</c:v>
                </c:pt>
                <c:pt idx="9714">
                  <c:v>15.043683805555556</c:v>
                </c:pt>
                <c:pt idx="9715">
                  <c:v>15.043689222222222</c:v>
                </c:pt>
                <c:pt idx="9716">
                  <c:v>15.043694666666665</c:v>
                </c:pt>
                <c:pt idx="9717">
                  <c:v>15.043700083333333</c:v>
                </c:pt>
                <c:pt idx="9718">
                  <c:v>15.0437055</c:v>
                </c:pt>
                <c:pt idx="9719">
                  <c:v>15.043710944444445</c:v>
                </c:pt>
                <c:pt idx="9720">
                  <c:v>15.043717444444445</c:v>
                </c:pt>
                <c:pt idx="9721">
                  <c:v>15.043722861111112</c:v>
                </c:pt>
                <c:pt idx="9722">
                  <c:v>15.043728305555556</c:v>
                </c:pt>
                <c:pt idx="9723">
                  <c:v>15.043733722222223</c:v>
                </c:pt>
                <c:pt idx="9724">
                  <c:v>15.043739138888888</c:v>
                </c:pt>
                <c:pt idx="9725">
                  <c:v>15.043744583333332</c:v>
                </c:pt>
                <c:pt idx="9726">
                  <c:v>15.043749999999999</c:v>
                </c:pt>
                <c:pt idx="9727">
                  <c:v>15.043755416666666</c:v>
                </c:pt>
                <c:pt idx="9728">
                  <c:v>15.043760861111112</c:v>
                </c:pt>
                <c:pt idx="9729">
                  <c:v>15.043767361111112</c:v>
                </c:pt>
                <c:pt idx="9730">
                  <c:v>15.043772777777779</c:v>
                </c:pt>
                <c:pt idx="9731">
                  <c:v>15.043778222222222</c:v>
                </c:pt>
                <c:pt idx="9732">
                  <c:v>15.043783638888888</c:v>
                </c:pt>
                <c:pt idx="9733">
                  <c:v>15.043789055555555</c:v>
                </c:pt>
                <c:pt idx="9734">
                  <c:v>15.043794499999999</c:v>
                </c:pt>
                <c:pt idx="9735">
                  <c:v>15.043799916666666</c:v>
                </c:pt>
                <c:pt idx="9736">
                  <c:v>15.043805333333333</c:v>
                </c:pt>
                <c:pt idx="9737">
                  <c:v>15.043811861111111</c:v>
                </c:pt>
                <c:pt idx="9738">
                  <c:v>15.043817277777778</c:v>
                </c:pt>
                <c:pt idx="9739">
                  <c:v>15.043822694444446</c:v>
                </c:pt>
                <c:pt idx="9740">
                  <c:v>15.043828111111111</c:v>
                </c:pt>
                <c:pt idx="9741">
                  <c:v>15.043833555555555</c:v>
                </c:pt>
                <c:pt idx="9742">
                  <c:v>15.043838972222222</c:v>
                </c:pt>
                <c:pt idx="9743">
                  <c:v>15.043844388888889</c:v>
                </c:pt>
                <c:pt idx="9744">
                  <c:v>15.043849833333333</c:v>
                </c:pt>
                <c:pt idx="9745">
                  <c:v>15.043856333333332</c:v>
                </c:pt>
                <c:pt idx="9746">
                  <c:v>15.04386175</c:v>
                </c:pt>
                <c:pt idx="9747">
                  <c:v>15.043867194444445</c:v>
                </c:pt>
                <c:pt idx="9748">
                  <c:v>15.043872611111112</c:v>
                </c:pt>
                <c:pt idx="9749">
                  <c:v>15.043878027777778</c:v>
                </c:pt>
                <c:pt idx="9750">
                  <c:v>15.043883472222221</c:v>
                </c:pt>
                <c:pt idx="9751">
                  <c:v>15.043888888888889</c:v>
                </c:pt>
                <c:pt idx="9752">
                  <c:v>15.043894305555556</c:v>
                </c:pt>
                <c:pt idx="9753">
                  <c:v>15.043899750000001</c:v>
                </c:pt>
                <c:pt idx="9754">
                  <c:v>15.043906249999999</c:v>
                </c:pt>
                <c:pt idx="9755">
                  <c:v>15.043911666666668</c:v>
                </c:pt>
                <c:pt idx="9756">
                  <c:v>15.043917111111112</c:v>
                </c:pt>
                <c:pt idx="9757">
                  <c:v>15.043922527777777</c:v>
                </c:pt>
                <c:pt idx="9758">
                  <c:v>15.043927944444444</c:v>
                </c:pt>
                <c:pt idx="9759">
                  <c:v>15.043933388888888</c:v>
                </c:pt>
                <c:pt idx="9760">
                  <c:v>15.043938805555555</c:v>
                </c:pt>
                <c:pt idx="9761">
                  <c:v>15.043944222222223</c:v>
                </c:pt>
                <c:pt idx="9762">
                  <c:v>15.043950749999999</c:v>
                </c:pt>
                <c:pt idx="9763">
                  <c:v>15.043956166666668</c:v>
                </c:pt>
                <c:pt idx="9764">
                  <c:v>15.043961583333335</c:v>
                </c:pt>
                <c:pt idx="9765">
                  <c:v>15.043966999999999</c:v>
                </c:pt>
                <c:pt idx="9766">
                  <c:v>15.043972444444444</c:v>
                </c:pt>
                <c:pt idx="9767">
                  <c:v>15.043977861111111</c:v>
                </c:pt>
                <c:pt idx="9768">
                  <c:v>15.043983277777778</c:v>
                </c:pt>
                <c:pt idx="9769">
                  <c:v>15.043988722222222</c:v>
                </c:pt>
                <c:pt idx="9770">
                  <c:v>15.043995222222222</c:v>
                </c:pt>
                <c:pt idx="9771">
                  <c:v>15.044000638888889</c:v>
                </c:pt>
                <c:pt idx="9772">
                  <c:v>15.044006083333334</c:v>
                </c:pt>
                <c:pt idx="9773">
                  <c:v>15.044011500000002</c:v>
                </c:pt>
                <c:pt idx="9774">
                  <c:v>15.044016916666665</c:v>
                </c:pt>
                <c:pt idx="9775">
                  <c:v>15.044022361111111</c:v>
                </c:pt>
                <c:pt idx="9776">
                  <c:v>15.044027777777778</c:v>
                </c:pt>
                <c:pt idx="9777">
                  <c:v>15.044033194444445</c:v>
                </c:pt>
                <c:pt idx="9778">
                  <c:v>15.044038638888889</c:v>
                </c:pt>
                <c:pt idx="9779">
                  <c:v>15.044045138888889</c:v>
                </c:pt>
                <c:pt idx="9780">
                  <c:v>15.044050555555556</c:v>
                </c:pt>
                <c:pt idx="9781">
                  <c:v>15.044056000000001</c:v>
                </c:pt>
                <c:pt idx="9782">
                  <c:v>15.044061416666665</c:v>
                </c:pt>
                <c:pt idx="9783">
                  <c:v>15.044066833333334</c:v>
                </c:pt>
                <c:pt idx="9784">
                  <c:v>15.044072277777778</c:v>
                </c:pt>
                <c:pt idx="9785">
                  <c:v>15.044077694444445</c:v>
                </c:pt>
                <c:pt idx="9786">
                  <c:v>15.044083111111112</c:v>
                </c:pt>
                <c:pt idx="9787">
                  <c:v>15.044089638888888</c:v>
                </c:pt>
                <c:pt idx="9788">
                  <c:v>15.044095055555555</c:v>
                </c:pt>
                <c:pt idx="9789">
                  <c:v>15.044100472222222</c:v>
                </c:pt>
                <c:pt idx="9790">
                  <c:v>15.044105888888888</c:v>
                </c:pt>
                <c:pt idx="9791">
                  <c:v>15.044111333333333</c:v>
                </c:pt>
                <c:pt idx="9792">
                  <c:v>15.044116750000001</c:v>
                </c:pt>
                <c:pt idx="9793">
                  <c:v>15.044122166666668</c:v>
                </c:pt>
                <c:pt idx="9794">
                  <c:v>15.044127611111112</c:v>
                </c:pt>
                <c:pt idx="9795">
                  <c:v>15.044134111111111</c:v>
                </c:pt>
                <c:pt idx="9796">
                  <c:v>15.044139527777778</c:v>
                </c:pt>
                <c:pt idx="9797">
                  <c:v>15.044144972222222</c:v>
                </c:pt>
                <c:pt idx="9798">
                  <c:v>15.044150388888889</c:v>
                </c:pt>
                <c:pt idx="9799">
                  <c:v>15.044155805555555</c:v>
                </c:pt>
                <c:pt idx="9800">
                  <c:v>15.04416125</c:v>
                </c:pt>
                <c:pt idx="9801">
                  <c:v>15.044166666666667</c:v>
                </c:pt>
                <c:pt idx="9802">
                  <c:v>15.044172083333335</c:v>
                </c:pt>
                <c:pt idx="9803">
                  <c:v>15.044177527777778</c:v>
                </c:pt>
                <c:pt idx="9804">
                  <c:v>15.044184027777778</c:v>
                </c:pt>
                <c:pt idx="9805">
                  <c:v>15.044189444444445</c:v>
                </c:pt>
                <c:pt idx="9806">
                  <c:v>15.044194888888889</c:v>
                </c:pt>
                <c:pt idx="9807">
                  <c:v>15.044200305555554</c:v>
                </c:pt>
                <c:pt idx="9808">
                  <c:v>15.044205722222221</c:v>
                </c:pt>
                <c:pt idx="9809">
                  <c:v>15.044211166666667</c:v>
                </c:pt>
                <c:pt idx="9810">
                  <c:v>15.044216583333334</c:v>
                </c:pt>
                <c:pt idx="9811">
                  <c:v>15.044222000000001</c:v>
                </c:pt>
                <c:pt idx="9812">
                  <c:v>15.044228527777777</c:v>
                </c:pt>
                <c:pt idx="9813">
                  <c:v>15.044233944444445</c:v>
                </c:pt>
                <c:pt idx="9814">
                  <c:v>15.044239361111112</c:v>
                </c:pt>
                <c:pt idx="9815">
                  <c:v>15.044244777777777</c:v>
                </c:pt>
                <c:pt idx="9816">
                  <c:v>15.044250222222221</c:v>
                </c:pt>
                <c:pt idx="9817">
                  <c:v>15.044255638888888</c:v>
                </c:pt>
                <c:pt idx="9818">
                  <c:v>15.044261055555555</c:v>
                </c:pt>
                <c:pt idx="9819">
                  <c:v>15.044266500000001</c:v>
                </c:pt>
                <c:pt idx="9820">
                  <c:v>15.044273</c:v>
                </c:pt>
                <c:pt idx="9821">
                  <c:v>15.044278416666668</c:v>
                </c:pt>
                <c:pt idx="9822">
                  <c:v>15.044283861111111</c:v>
                </c:pt>
                <c:pt idx="9823">
                  <c:v>15.044289277777779</c:v>
                </c:pt>
                <c:pt idx="9824">
                  <c:v>15.044294694444444</c:v>
                </c:pt>
                <c:pt idx="9825">
                  <c:v>15.044300138888888</c:v>
                </c:pt>
                <c:pt idx="9826">
                  <c:v>15.044305555555555</c:v>
                </c:pt>
                <c:pt idx="9827">
                  <c:v>15.044310972222222</c:v>
                </c:pt>
                <c:pt idx="9828">
                  <c:v>15.044316416666668</c:v>
                </c:pt>
                <c:pt idx="9829">
                  <c:v>15.044322916666667</c:v>
                </c:pt>
                <c:pt idx="9830">
                  <c:v>15.044328333333334</c:v>
                </c:pt>
                <c:pt idx="9831">
                  <c:v>15.044333777777778</c:v>
                </c:pt>
                <c:pt idx="9832">
                  <c:v>15.044339194444444</c:v>
                </c:pt>
                <c:pt idx="9833">
                  <c:v>15.044344611111111</c:v>
                </c:pt>
                <c:pt idx="9834">
                  <c:v>15.044350055555554</c:v>
                </c:pt>
                <c:pt idx="9835">
                  <c:v>15.044355472222222</c:v>
                </c:pt>
                <c:pt idx="9836">
                  <c:v>15.044360888888889</c:v>
                </c:pt>
                <c:pt idx="9837">
                  <c:v>15.044367416666667</c:v>
                </c:pt>
                <c:pt idx="9838">
                  <c:v>15.044372833333334</c:v>
                </c:pt>
                <c:pt idx="9839">
                  <c:v>15.044378250000001</c:v>
                </c:pt>
                <c:pt idx="9840">
                  <c:v>15.044383666666667</c:v>
                </c:pt>
                <c:pt idx="9841">
                  <c:v>15.04438911111111</c:v>
                </c:pt>
                <c:pt idx="9842">
                  <c:v>15.044394527777778</c:v>
                </c:pt>
                <c:pt idx="9843">
                  <c:v>15.044399944444445</c:v>
                </c:pt>
                <c:pt idx="9844">
                  <c:v>15.044405388888888</c:v>
                </c:pt>
                <c:pt idx="9845">
                  <c:v>15.044411888888888</c:v>
                </c:pt>
                <c:pt idx="9846">
                  <c:v>15.044417305555555</c:v>
                </c:pt>
                <c:pt idx="9847">
                  <c:v>15.044422750000001</c:v>
                </c:pt>
                <c:pt idx="9848">
                  <c:v>15.044428166666668</c:v>
                </c:pt>
                <c:pt idx="9849">
                  <c:v>15.044433583333333</c:v>
                </c:pt>
                <c:pt idx="9850">
                  <c:v>15.044439027777777</c:v>
                </c:pt>
                <c:pt idx="9851">
                  <c:v>15.044444444444444</c:v>
                </c:pt>
                <c:pt idx="9852">
                  <c:v>15.044449861111111</c:v>
                </c:pt>
                <c:pt idx="9853">
                  <c:v>15.044455305555555</c:v>
                </c:pt>
                <c:pt idx="9854">
                  <c:v>15.044461805555555</c:v>
                </c:pt>
                <c:pt idx="9855">
                  <c:v>15.044467222222222</c:v>
                </c:pt>
                <c:pt idx="9856">
                  <c:v>15.044472666666667</c:v>
                </c:pt>
                <c:pt idx="9857">
                  <c:v>15.044478083333333</c:v>
                </c:pt>
                <c:pt idx="9858">
                  <c:v>15.0444835</c:v>
                </c:pt>
                <c:pt idx="9859">
                  <c:v>15.044488944444444</c:v>
                </c:pt>
                <c:pt idx="9860">
                  <c:v>15.044494361111111</c:v>
                </c:pt>
                <c:pt idx="9861">
                  <c:v>15.044499777777778</c:v>
                </c:pt>
                <c:pt idx="9862">
                  <c:v>15.044506305555554</c:v>
                </c:pt>
                <c:pt idx="9863">
                  <c:v>15.044511722222222</c:v>
                </c:pt>
                <c:pt idx="9864">
                  <c:v>15.044517138888891</c:v>
                </c:pt>
                <c:pt idx="9865">
                  <c:v>15.044522555555554</c:v>
                </c:pt>
                <c:pt idx="9866">
                  <c:v>15.044528</c:v>
                </c:pt>
                <c:pt idx="9867">
                  <c:v>15.044533416666667</c:v>
                </c:pt>
                <c:pt idx="9868">
                  <c:v>15.044538833333334</c:v>
                </c:pt>
                <c:pt idx="9869">
                  <c:v>15.044544277777778</c:v>
                </c:pt>
                <c:pt idx="9870">
                  <c:v>15.044550777777777</c:v>
                </c:pt>
                <c:pt idx="9871">
                  <c:v>15.044556194444445</c:v>
                </c:pt>
                <c:pt idx="9872">
                  <c:v>15.04456163888889</c:v>
                </c:pt>
                <c:pt idx="9873">
                  <c:v>15.044567055555557</c:v>
                </c:pt>
                <c:pt idx="9874">
                  <c:v>15.044572472222221</c:v>
                </c:pt>
                <c:pt idx="9875">
                  <c:v>15.044577916666666</c:v>
                </c:pt>
                <c:pt idx="9876">
                  <c:v>15.044583333333334</c:v>
                </c:pt>
                <c:pt idx="9877">
                  <c:v>15.044588750000001</c:v>
                </c:pt>
                <c:pt idx="9878">
                  <c:v>15.044594194444445</c:v>
                </c:pt>
                <c:pt idx="9879">
                  <c:v>15.044600694444444</c:v>
                </c:pt>
                <c:pt idx="9880">
                  <c:v>15.044606111111111</c:v>
                </c:pt>
                <c:pt idx="9881">
                  <c:v>15.044611555555557</c:v>
                </c:pt>
                <c:pt idx="9882">
                  <c:v>15.04461697222222</c:v>
                </c:pt>
                <c:pt idx="9883">
                  <c:v>15.044622388888888</c:v>
                </c:pt>
                <c:pt idx="9884">
                  <c:v>15.044627833333333</c:v>
                </c:pt>
                <c:pt idx="9885">
                  <c:v>15.04463325</c:v>
                </c:pt>
                <c:pt idx="9886">
                  <c:v>15.044638666666668</c:v>
                </c:pt>
                <c:pt idx="9887">
                  <c:v>15.044645194444444</c:v>
                </c:pt>
                <c:pt idx="9888">
                  <c:v>15.044650611111111</c:v>
                </c:pt>
                <c:pt idx="9889">
                  <c:v>15.044656027777778</c:v>
                </c:pt>
                <c:pt idx="9890">
                  <c:v>15.044661444444444</c:v>
                </c:pt>
                <c:pt idx="9891">
                  <c:v>15.044666888888887</c:v>
                </c:pt>
                <c:pt idx="9892">
                  <c:v>15.044672305555556</c:v>
                </c:pt>
                <c:pt idx="9893">
                  <c:v>15.044677722222223</c:v>
                </c:pt>
                <c:pt idx="9894">
                  <c:v>15.044683166666667</c:v>
                </c:pt>
                <c:pt idx="9895">
                  <c:v>15.044689666666667</c:v>
                </c:pt>
                <c:pt idx="9896">
                  <c:v>15.044695083333334</c:v>
                </c:pt>
                <c:pt idx="9897">
                  <c:v>15.044700527777778</c:v>
                </c:pt>
                <c:pt idx="9898">
                  <c:v>15.044705944444445</c:v>
                </c:pt>
                <c:pt idx="9899">
                  <c:v>15.04471136111111</c:v>
                </c:pt>
                <c:pt idx="9900">
                  <c:v>15.044716805555556</c:v>
                </c:pt>
                <c:pt idx="9901">
                  <c:v>15.044722222222223</c:v>
                </c:pt>
                <c:pt idx="9902">
                  <c:v>15.04472763888889</c:v>
                </c:pt>
                <c:pt idx="9903">
                  <c:v>15.044733083333334</c:v>
                </c:pt>
                <c:pt idx="9904">
                  <c:v>15.044739583333333</c:v>
                </c:pt>
                <c:pt idx="9905">
                  <c:v>15.044745000000001</c:v>
                </c:pt>
                <c:pt idx="9906">
                  <c:v>15.044750444444444</c:v>
                </c:pt>
                <c:pt idx="9907">
                  <c:v>15.04475586111111</c:v>
                </c:pt>
                <c:pt idx="9908">
                  <c:v>15.044761277777777</c:v>
                </c:pt>
                <c:pt idx="9909">
                  <c:v>15.044766722222223</c:v>
                </c:pt>
                <c:pt idx="9910">
                  <c:v>15.04477213888889</c:v>
                </c:pt>
                <c:pt idx="9911">
                  <c:v>15.044777555555557</c:v>
                </c:pt>
                <c:pt idx="9912">
                  <c:v>15.044784083333333</c:v>
                </c:pt>
                <c:pt idx="9913">
                  <c:v>15.0447895</c:v>
                </c:pt>
                <c:pt idx="9914">
                  <c:v>15.044794916666667</c:v>
                </c:pt>
                <c:pt idx="9915">
                  <c:v>15.044800333333333</c:v>
                </c:pt>
                <c:pt idx="9916">
                  <c:v>15.044805777777777</c:v>
                </c:pt>
                <c:pt idx="9917">
                  <c:v>15.044811194444444</c:v>
                </c:pt>
                <c:pt idx="9918">
                  <c:v>15.044816611111111</c:v>
                </c:pt>
                <c:pt idx="9919">
                  <c:v>15.044822055555557</c:v>
                </c:pt>
                <c:pt idx="9920">
                  <c:v>15.044828555555556</c:v>
                </c:pt>
                <c:pt idx="9921">
                  <c:v>15.044833972222223</c:v>
                </c:pt>
                <c:pt idx="9922">
                  <c:v>15.044839416666667</c:v>
                </c:pt>
                <c:pt idx="9923">
                  <c:v>15.044844833333334</c:v>
                </c:pt>
                <c:pt idx="9924">
                  <c:v>15.04485025</c:v>
                </c:pt>
                <c:pt idx="9925">
                  <c:v>15.044855694444443</c:v>
                </c:pt>
                <c:pt idx="9926">
                  <c:v>15.044861111111111</c:v>
                </c:pt>
                <c:pt idx="9927">
                  <c:v>15.044866527777778</c:v>
                </c:pt>
                <c:pt idx="9928">
                  <c:v>15.044871972222223</c:v>
                </c:pt>
                <c:pt idx="9929">
                  <c:v>15.044878472222223</c:v>
                </c:pt>
                <c:pt idx="9930">
                  <c:v>15.04488388888889</c:v>
                </c:pt>
                <c:pt idx="9931">
                  <c:v>15.044889333333334</c:v>
                </c:pt>
                <c:pt idx="9932">
                  <c:v>15.044894749999999</c:v>
                </c:pt>
                <c:pt idx="9933">
                  <c:v>15.044900166666666</c:v>
                </c:pt>
                <c:pt idx="9934">
                  <c:v>15.04490561111111</c:v>
                </c:pt>
                <c:pt idx="9935">
                  <c:v>15.044911027777777</c:v>
                </c:pt>
                <c:pt idx="9936">
                  <c:v>15.044916444444445</c:v>
                </c:pt>
                <c:pt idx="9937">
                  <c:v>15.044922972222222</c:v>
                </c:pt>
                <c:pt idx="9938">
                  <c:v>15.04492838888889</c:v>
                </c:pt>
                <c:pt idx="9939">
                  <c:v>15.044933805555557</c:v>
                </c:pt>
                <c:pt idx="9940">
                  <c:v>15.044939222222222</c:v>
                </c:pt>
                <c:pt idx="9941">
                  <c:v>15.044944666666666</c:v>
                </c:pt>
                <c:pt idx="9942">
                  <c:v>15.044950083333333</c:v>
                </c:pt>
                <c:pt idx="9943">
                  <c:v>15.0449555</c:v>
                </c:pt>
                <c:pt idx="9944">
                  <c:v>15.044960944444444</c:v>
                </c:pt>
                <c:pt idx="9945">
                  <c:v>15.044967444444444</c:v>
                </c:pt>
                <c:pt idx="9946">
                  <c:v>15.044972861111111</c:v>
                </c:pt>
                <c:pt idx="9947">
                  <c:v>15.044978305555556</c:v>
                </c:pt>
                <c:pt idx="9948">
                  <c:v>15.044983722222224</c:v>
                </c:pt>
                <c:pt idx="9949">
                  <c:v>15.044989138888889</c:v>
                </c:pt>
                <c:pt idx="9950">
                  <c:v>15.044994583333333</c:v>
                </c:pt>
                <c:pt idx="9951">
                  <c:v>15.045</c:v>
                </c:pt>
                <c:pt idx="9952">
                  <c:v>15.045005416666667</c:v>
                </c:pt>
                <c:pt idx="9953">
                  <c:v>15.045010861111111</c:v>
                </c:pt>
                <c:pt idx="9954">
                  <c:v>15.04501736111111</c:v>
                </c:pt>
                <c:pt idx="9955">
                  <c:v>15.045022777777778</c:v>
                </c:pt>
                <c:pt idx="9956">
                  <c:v>15.045028222222223</c:v>
                </c:pt>
                <c:pt idx="9957">
                  <c:v>15.045033638888889</c:v>
                </c:pt>
                <c:pt idx="9958">
                  <c:v>15.045039055555556</c:v>
                </c:pt>
                <c:pt idx="9959">
                  <c:v>15.045044499999999</c:v>
                </c:pt>
                <c:pt idx="9960">
                  <c:v>15.045049916666667</c:v>
                </c:pt>
                <c:pt idx="9961">
                  <c:v>15.045055333333334</c:v>
                </c:pt>
                <c:pt idx="9962">
                  <c:v>15.04506186111111</c:v>
                </c:pt>
                <c:pt idx="9963">
                  <c:v>15.045067277777777</c:v>
                </c:pt>
                <c:pt idx="9964">
                  <c:v>15.045072694444444</c:v>
                </c:pt>
                <c:pt idx="9965">
                  <c:v>15.04507811111111</c:v>
                </c:pt>
                <c:pt idx="9966">
                  <c:v>15.045083555555555</c:v>
                </c:pt>
                <c:pt idx="9967">
                  <c:v>15.045088972222223</c:v>
                </c:pt>
                <c:pt idx="9968">
                  <c:v>15.04509438888889</c:v>
                </c:pt>
                <c:pt idx="9969">
                  <c:v>15.045099833333333</c:v>
                </c:pt>
                <c:pt idx="9970">
                  <c:v>15.045106333333333</c:v>
                </c:pt>
                <c:pt idx="9971">
                  <c:v>15.04511175</c:v>
                </c:pt>
                <c:pt idx="9972">
                  <c:v>15.045117194444444</c:v>
                </c:pt>
                <c:pt idx="9973">
                  <c:v>15.045122611111111</c:v>
                </c:pt>
                <c:pt idx="9974">
                  <c:v>15.045128027777777</c:v>
                </c:pt>
                <c:pt idx="9975">
                  <c:v>15.045133472222222</c:v>
                </c:pt>
                <c:pt idx="9976">
                  <c:v>15.045138888888889</c:v>
                </c:pt>
                <c:pt idx="9977">
                  <c:v>15.045144305555556</c:v>
                </c:pt>
                <c:pt idx="9978">
                  <c:v>15.04514975</c:v>
                </c:pt>
                <c:pt idx="9979">
                  <c:v>15.04515625</c:v>
                </c:pt>
                <c:pt idx="9980">
                  <c:v>15.045161666666667</c:v>
                </c:pt>
                <c:pt idx="9981">
                  <c:v>15.045167111111112</c:v>
                </c:pt>
                <c:pt idx="9982">
                  <c:v>15.045172527777776</c:v>
                </c:pt>
                <c:pt idx="9983">
                  <c:v>15.045177944444443</c:v>
                </c:pt>
                <c:pt idx="9984">
                  <c:v>15.045183388888889</c:v>
                </c:pt>
                <c:pt idx="9985">
                  <c:v>15.045188805555556</c:v>
                </c:pt>
                <c:pt idx="9986">
                  <c:v>15.045194222222223</c:v>
                </c:pt>
                <c:pt idx="9987">
                  <c:v>15.045200749999999</c:v>
                </c:pt>
                <c:pt idx="9988">
                  <c:v>15.045206166666667</c:v>
                </c:pt>
                <c:pt idx="9989">
                  <c:v>15.045211583333334</c:v>
                </c:pt>
                <c:pt idx="9990">
                  <c:v>15.045216999999999</c:v>
                </c:pt>
                <c:pt idx="9991">
                  <c:v>15.045222444444443</c:v>
                </c:pt>
                <c:pt idx="9992">
                  <c:v>15.04522786111111</c:v>
                </c:pt>
                <c:pt idx="9993">
                  <c:v>15.045233277777779</c:v>
                </c:pt>
                <c:pt idx="9994">
                  <c:v>15.045238722222223</c:v>
                </c:pt>
                <c:pt idx="9995">
                  <c:v>15.045245222222222</c:v>
                </c:pt>
                <c:pt idx="9996">
                  <c:v>15.04525063888889</c:v>
                </c:pt>
                <c:pt idx="9997">
                  <c:v>15.045256083333333</c:v>
                </c:pt>
                <c:pt idx="9998">
                  <c:v>15.045261500000001</c:v>
                </c:pt>
                <c:pt idx="9999">
                  <c:v>15.045266916666666</c:v>
                </c:pt>
                <c:pt idx="10000">
                  <c:v>15.04527236111111</c:v>
                </c:pt>
                <c:pt idx="10001">
                  <c:v>15.045277777777779</c:v>
                </c:pt>
                <c:pt idx="10002">
                  <c:v>15.045283194444446</c:v>
                </c:pt>
                <c:pt idx="10003">
                  <c:v>15.04528863888889</c:v>
                </c:pt>
                <c:pt idx="10004">
                  <c:v>15.045295138888889</c:v>
                </c:pt>
                <c:pt idx="10005">
                  <c:v>15.045300555555556</c:v>
                </c:pt>
                <c:pt idx="10006">
                  <c:v>15.045306</c:v>
                </c:pt>
                <c:pt idx="10007">
                  <c:v>15.045311416666665</c:v>
                </c:pt>
                <c:pt idx="10008">
                  <c:v>15.045316833333333</c:v>
                </c:pt>
                <c:pt idx="10009">
                  <c:v>15.045322277777778</c:v>
                </c:pt>
                <c:pt idx="10010">
                  <c:v>15.045327694444445</c:v>
                </c:pt>
                <c:pt idx="10011">
                  <c:v>15.045333111111113</c:v>
                </c:pt>
                <c:pt idx="10012">
                  <c:v>15.045339638888889</c:v>
                </c:pt>
                <c:pt idx="10013">
                  <c:v>15.045345055555556</c:v>
                </c:pt>
                <c:pt idx="10014">
                  <c:v>15.045350472222223</c:v>
                </c:pt>
                <c:pt idx="10015">
                  <c:v>15.045355888888889</c:v>
                </c:pt>
                <c:pt idx="10016">
                  <c:v>15.045361333333332</c:v>
                </c:pt>
                <c:pt idx="10017">
                  <c:v>15.045366749999999</c:v>
                </c:pt>
                <c:pt idx="10018">
                  <c:v>15.045372166666667</c:v>
                </c:pt>
                <c:pt idx="10019">
                  <c:v>15.045377611111112</c:v>
                </c:pt>
                <c:pt idx="10020">
                  <c:v>15.045384111111112</c:v>
                </c:pt>
                <c:pt idx="10021">
                  <c:v>15.045389527777779</c:v>
                </c:pt>
                <c:pt idx="10022">
                  <c:v>15.045394972222223</c:v>
                </c:pt>
                <c:pt idx="10023">
                  <c:v>15.04540038888889</c:v>
                </c:pt>
                <c:pt idx="10024">
                  <c:v>15.045405805555555</c:v>
                </c:pt>
                <c:pt idx="10025">
                  <c:v>15.045411249999999</c:v>
                </c:pt>
                <c:pt idx="10026">
                  <c:v>15.045416666666666</c:v>
                </c:pt>
                <c:pt idx="10027">
                  <c:v>15.045422083333333</c:v>
                </c:pt>
                <c:pt idx="10028">
                  <c:v>15.045427527777779</c:v>
                </c:pt>
                <c:pt idx="10029">
                  <c:v>15.045434027777778</c:v>
                </c:pt>
                <c:pt idx="10030">
                  <c:v>15.045439444444446</c:v>
                </c:pt>
                <c:pt idx="10031">
                  <c:v>15.045444888888889</c:v>
                </c:pt>
                <c:pt idx="10032">
                  <c:v>15.045450305555555</c:v>
                </c:pt>
                <c:pt idx="10033">
                  <c:v>15.045455722222222</c:v>
                </c:pt>
                <c:pt idx="10034">
                  <c:v>15.045461166666666</c:v>
                </c:pt>
                <c:pt idx="10035">
                  <c:v>15.045466583333333</c:v>
                </c:pt>
                <c:pt idx="10036">
                  <c:v>15.045472</c:v>
                </c:pt>
                <c:pt idx="10037">
                  <c:v>15.045478527777778</c:v>
                </c:pt>
                <c:pt idx="10038">
                  <c:v>15.045483944444445</c:v>
                </c:pt>
                <c:pt idx="10039">
                  <c:v>15.045489361111112</c:v>
                </c:pt>
                <c:pt idx="10040">
                  <c:v>15.045494777777778</c:v>
                </c:pt>
                <c:pt idx="10041">
                  <c:v>15.045500222222222</c:v>
                </c:pt>
                <c:pt idx="10042">
                  <c:v>15.045505638888889</c:v>
                </c:pt>
                <c:pt idx="10043">
                  <c:v>15.045511055555556</c:v>
                </c:pt>
                <c:pt idx="10044">
                  <c:v>15.0455165</c:v>
                </c:pt>
                <c:pt idx="10045">
                  <c:v>15.045522999999999</c:v>
                </c:pt>
                <c:pt idx="10046">
                  <c:v>15.045528416666667</c:v>
                </c:pt>
                <c:pt idx="10047">
                  <c:v>15.045533861111112</c:v>
                </c:pt>
                <c:pt idx="10048">
                  <c:v>15.045539277777779</c:v>
                </c:pt>
                <c:pt idx="10049">
                  <c:v>15.045544694444445</c:v>
                </c:pt>
                <c:pt idx="10050">
                  <c:v>15.045550138888888</c:v>
                </c:pt>
                <c:pt idx="10051">
                  <c:v>15.045555555555556</c:v>
                </c:pt>
                <c:pt idx="10052">
                  <c:v>15.045560972222223</c:v>
                </c:pt>
                <c:pt idx="10053">
                  <c:v>15.045566416666666</c:v>
                </c:pt>
                <c:pt idx="10054">
                  <c:v>15.045572916666666</c:v>
                </c:pt>
                <c:pt idx="10055">
                  <c:v>15.045578333333333</c:v>
                </c:pt>
                <c:pt idx="10056">
                  <c:v>15.045583777777779</c:v>
                </c:pt>
                <c:pt idx="10057">
                  <c:v>15.045589194444444</c:v>
                </c:pt>
                <c:pt idx="10058">
                  <c:v>15.045594611111111</c:v>
                </c:pt>
                <c:pt idx="10059">
                  <c:v>15.045600055555555</c:v>
                </c:pt>
                <c:pt idx="10060">
                  <c:v>15.045605472222222</c:v>
                </c:pt>
                <c:pt idx="10061">
                  <c:v>15.04561088888889</c:v>
                </c:pt>
                <c:pt idx="10062">
                  <c:v>15.045617416666666</c:v>
                </c:pt>
                <c:pt idx="10063">
                  <c:v>15.045622833333333</c:v>
                </c:pt>
                <c:pt idx="10064">
                  <c:v>15.04562825</c:v>
                </c:pt>
                <c:pt idx="10065">
                  <c:v>15.045633666666665</c:v>
                </c:pt>
                <c:pt idx="10066">
                  <c:v>15.045639111111111</c:v>
                </c:pt>
                <c:pt idx="10067">
                  <c:v>15.045644527777778</c:v>
                </c:pt>
                <c:pt idx="10068">
                  <c:v>15.045649944444445</c:v>
                </c:pt>
                <c:pt idx="10069">
                  <c:v>15.045655388888889</c:v>
                </c:pt>
                <c:pt idx="10070">
                  <c:v>15.045661888888889</c:v>
                </c:pt>
                <c:pt idx="10071">
                  <c:v>15.045667305555556</c:v>
                </c:pt>
                <c:pt idx="10072">
                  <c:v>15.04567275</c:v>
                </c:pt>
                <c:pt idx="10073">
                  <c:v>15.045678166666667</c:v>
                </c:pt>
                <c:pt idx="10074">
                  <c:v>15.045683583333332</c:v>
                </c:pt>
                <c:pt idx="10075">
                  <c:v>15.045689027777778</c:v>
                </c:pt>
                <c:pt idx="10076">
                  <c:v>15.045694444444445</c:v>
                </c:pt>
                <c:pt idx="10077">
                  <c:v>15.045699861111112</c:v>
                </c:pt>
                <c:pt idx="10078">
                  <c:v>15.045705305555556</c:v>
                </c:pt>
                <c:pt idx="10079">
                  <c:v>15.045711805555555</c:v>
                </c:pt>
                <c:pt idx="10080">
                  <c:v>15.045717222222223</c:v>
                </c:pt>
                <c:pt idx="10081">
                  <c:v>15.045722666666666</c:v>
                </c:pt>
                <c:pt idx="10082">
                  <c:v>15.045728083333332</c:v>
                </c:pt>
                <c:pt idx="10083">
                  <c:v>15.045733499999999</c:v>
                </c:pt>
                <c:pt idx="10084">
                  <c:v>15.045738944444444</c:v>
                </c:pt>
                <c:pt idx="10085">
                  <c:v>15.045744361111112</c:v>
                </c:pt>
                <c:pt idx="10086">
                  <c:v>15.045749777777779</c:v>
                </c:pt>
                <c:pt idx="10087">
                  <c:v>15.045756305555555</c:v>
                </c:pt>
                <c:pt idx="10088">
                  <c:v>15.045761722222222</c:v>
                </c:pt>
                <c:pt idx="10089">
                  <c:v>15.045767138888889</c:v>
                </c:pt>
                <c:pt idx="10090">
                  <c:v>15.045772555555555</c:v>
                </c:pt>
                <c:pt idx="10091">
                  <c:v>15.045777999999999</c:v>
                </c:pt>
                <c:pt idx="10092">
                  <c:v>15.045783416666666</c:v>
                </c:pt>
                <c:pt idx="10093">
                  <c:v>15.045788833333333</c:v>
                </c:pt>
                <c:pt idx="10094">
                  <c:v>15.045794277777778</c:v>
                </c:pt>
                <c:pt idx="10095">
                  <c:v>15.045800777777778</c:v>
                </c:pt>
                <c:pt idx="10096">
                  <c:v>15.045806194444445</c:v>
                </c:pt>
                <c:pt idx="10097">
                  <c:v>15.045811638888889</c:v>
                </c:pt>
                <c:pt idx="10098">
                  <c:v>15.045817055555556</c:v>
                </c:pt>
                <c:pt idx="10099">
                  <c:v>15.045822472222222</c:v>
                </c:pt>
                <c:pt idx="10100">
                  <c:v>15.045827916666665</c:v>
                </c:pt>
                <c:pt idx="10101">
                  <c:v>15.045833333333333</c:v>
                </c:pt>
                <c:pt idx="10102">
                  <c:v>15.045838750000001</c:v>
                </c:pt>
                <c:pt idx="10103">
                  <c:v>15.045844194444445</c:v>
                </c:pt>
                <c:pt idx="10104">
                  <c:v>15.045850694444445</c:v>
                </c:pt>
                <c:pt idx="10105">
                  <c:v>15.045856111111112</c:v>
                </c:pt>
                <c:pt idx="10106">
                  <c:v>15.045861555555556</c:v>
                </c:pt>
                <c:pt idx="10107">
                  <c:v>15.045866972222221</c:v>
                </c:pt>
                <c:pt idx="10108">
                  <c:v>15.045872388888888</c:v>
                </c:pt>
                <c:pt idx="10109">
                  <c:v>15.045877833333332</c:v>
                </c:pt>
                <c:pt idx="10110">
                  <c:v>15.045883250000001</c:v>
                </c:pt>
                <c:pt idx="10111">
                  <c:v>15.045888666666668</c:v>
                </c:pt>
                <c:pt idx="10112">
                  <c:v>15.045895194444444</c:v>
                </c:pt>
                <c:pt idx="10113">
                  <c:v>15.045900611111112</c:v>
                </c:pt>
                <c:pt idx="10114">
                  <c:v>15.045906027777779</c:v>
                </c:pt>
                <c:pt idx="10115">
                  <c:v>15.045911444444444</c:v>
                </c:pt>
                <c:pt idx="10116">
                  <c:v>15.045916888888888</c:v>
                </c:pt>
                <c:pt idx="10117">
                  <c:v>15.045922305555555</c:v>
                </c:pt>
                <c:pt idx="10118">
                  <c:v>15.045927722222222</c:v>
                </c:pt>
                <c:pt idx="10119">
                  <c:v>15.045933166666668</c:v>
                </c:pt>
                <c:pt idx="10120">
                  <c:v>15.045939666666667</c:v>
                </c:pt>
                <c:pt idx="10121">
                  <c:v>15.045945083333335</c:v>
                </c:pt>
                <c:pt idx="10122">
                  <c:v>15.045950527777778</c:v>
                </c:pt>
                <c:pt idx="10123">
                  <c:v>15.045955944444446</c:v>
                </c:pt>
                <c:pt idx="10124">
                  <c:v>15.045961361111111</c:v>
                </c:pt>
                <c:pt idx="10125">
                  <c:v>15.045966805555555</c:v>
                </c:pt>
                <c:pt idx="10126">
                  <c:v>15.045972222222222</c:v>
                </c:pt>
                <c:pt idx="10127">
                  <c:v>15.045977638888889</c:v>
                </c:pt>
                <c:pt idx="10128">
                  <c:v>15.045983083333335</c:v>
                </c:pt>
                <c:pt idx="10129">
                  <c:v>15.045989583333334</c:v>
                </c:pt>
                <c:pt idx="10130">
                  <c:v>15.045995000000001</c:v>
                </c:pt>
                <c:pt idx="10131">
                  <c:v>15.046000444444445</c:v>
                </c:pt>
                <c:pt idx="10132">
                  <c:v>15.04600586111111</c:v>
                </c:pt>
                <c:pt idx="10133">
                  <c:v>15.046011277777778</c:v>
                </c:pt>
                <c:pt idx="10134">
                  <c:v>15.046016722222221</c:v>
                </c:pt>
                <c:pt idx="10135">
                  <c:v>15.046022138888889</c:v>
                </c:pt>
                <c:pt idx="10136">
                  <c:v>15.046027555555556</c:v>
                </c:pt>
                <c:pt idx="10137">
                  <c:v>15.046034083333334</c:v>
                </c:pt>
                <c:pt idx="10138">
                  <c:v>15.046039500000001</c:v>
                </c:pt>
                <c:pt idx="10139">
                  <c:v>15.046044916666668</c:v>
                </c:pt>
                <c:pt idx="10140">
                  <c:v>15.046050333333334</c:v>
                </c:pt>
                <c:pt idx="10141">
                  <c:v>15.046055777777777</c:v>
                </c:pt>
                <c:pt idx="10142">
                  <c:v>15.046061194444444</c:v>
                </c:pt>
                <c:pt idx="10143">
                  <c:v>15.046066611111112</c:v>
                </c:pt>
                <c:pt idx="10144">
                  <c:v>15.046072055555555</c:v>
                </c:pt>
                <c:pt idx="10145">
                  <c:v>15.046078555555555</c:v>
                </c:pt>
                <c:pt idx="10146">
                  <c:v>15.046083972222222</c:v>
                </c:pt>
                <c:pt idx="10147">
                  <c:v>15.046089416666668</c:v>
                </c:pt>
                <c:pt idx="10148">
                  <c:v>15.046094833333335</c:v>
                </c:pt>
                <c:pt idx="10149">
                  <c:v>15.04610025</c:v>
                </c:pt>
                <c:pt idx="10150">
                  <c:v>15.046105694444444</c:v>
                </c:pt>
                <c:pt idx="10151">
                  <c:v>15.046111111111111</c:v>
                </c:pt>
                <c:pt idx="10152">
                  <c:v>15.046116527777778</c:v>
                </c:pt>
                <c:pt idx="10153">
                  <c:v>15.046121972222222</c:v>
                </c:pt>
                <c:pt idx="10154">
                  <c:v>15.046128472222222</c:v>
                </c:pt>
                <c:pt idx="10155">
                  <c:v>15.046133888888889</c:v>
                </c:pt>
                <c:pt idx="10156">
                  <c:v>15.046139333333334</c:v>
                </c:pt>
                <c:pt idx="10157">
                  <c:v>15.04614475</c:v>
                </c:pt>
                <c:pt idx="10158">
                  <c:v>15.046150166666667</c:v>
                </c:pt>
                <c:pt idx="10159">
                  <c:v>15.046155611111111</c:v>
                </c:pt>
                <c:pt idx="10160">
                  <c:v>15.046161027777778</c:v>
                </c:pt>
                <c:pt idx="10161">
                  <c:v>15.046166444444445</c:v>
                </c:pt>
                <c:pt idx="10162">
                  <c:v>15.046172972222221</c:v>
                </c:pt>
                <c:pt idx="10163">
                  <c:v>15.046178388888888</c:v>
                </c:pt>
                <c:pt idx="10164">
                  <c:v>15.046183805555556</c:v>
                </c:pt>
                <c:pt idx="10165">
                  <c:v>15.046189222222221</c:v>
                </c:pt>
                <c:pt idx="10166">
                  <c:v>15.046194666666667</c:v>
                </c:pt>
                <c:pt idx="10167">
                  <c:v>15.046200083333334</c:v>
                </c:pt>
                <c:pt idx="10168">
                  <c:v>15.046205500000001</c:v>
                </c:pt>
                <c:pt idx="10169">
                  <c:v>15.046210944444445</c:v>
                </c:pt>
                <c:pt idx="10170">
                  <c:v>15.046217444444444</c:v>
                </c:pt>
                <c:pt idx="10171">
                  <c:v>15.046222861111112</c:v>
                </c:pt>
                <c:pt idx="10172">
                  <c:v>15.046228305555555</c:v>
                </c:pt>
                <c:pt idx="10173">
                  <c:v>15.046233722222222</c:v>
                </c:pt>
                <c:pt idx="10174">
                  <c:v>15.046239138888888</c:v>
                </c:pt>
                <c:pt idx="10175">
                  <c:v>15.046244583333333</c:v>
                </c:pt>
                <c:pt idx="10176">
                  <c:v>15.046250000000001</c:v>
                </c:pt>
                <c:pt idx="10177">
                  <c:v>15.046255416666668</c:v>
                </c:pt>
                <c:pt idx="10178">
                  <c:v>15.046260861111111</c:v>
                </c:pt>
                <c:pt idx="10179">
                  <c:v>15.046267361111111</c:v>
                </c:pt>
                <c:pt idx="10180">
                  <c:v>15.046272777777778</c:v>
                </c:pt>
                <c:pt idx="10181">
                  <c:v>15.046278222222222</c:v>
                </c:pt>
                <c:pt idx="10182">
                  <c:v>15.046283638888887</c:v>
                </c:pt>
                <c:pt idx="10183">
                  <c:v>15.046289055555555</c:v>
                </c:pt>
                <c:pt idx="10184">
                  <c:v>15.0462945</c:v>
                </c:pt>
                <c:pt idx="10185">
                  <c:v>15.046299916666667</c:v>
                </c:pt>
                <c:pt idx="10186">
                  <c:v>15.046305333333335</c:v>
                </c:pt>
                <c:pt idx="10187">
                  <c:v>15.046311861111111</c:v>
                </c:pt>
                <c:pt idx="10188">
                  <c:v>15.046317277777778</c:v>
                </c:pt>
                <c:pt idx="10189">
                  <c:v>15.046322694444445</c:v>
                </c:pt>
                <c:pt idx="10190">
                  <c:v>15.04632811111111</c:v>
                </c:pt>
                <c:pt idx="10191">
                  <c:v>15.046333555555554</c:v>
                </c:pt>
                <c:pt idx="10192">
                  <c:v>15.046338972222221</c:v>
                </c:pt>
                <c:pt idx="10193">
                  <c:v>15.046344388888889</c:v>
                </c:pt>
                <c:pt idx="10194">
                  <c:v>15.046349833333334</c:v>
                </c:pt>
                <c:pt idx="10195">
                  <c:v>15.046356333333334</c:v>
                </c:pt>
                <c:pt idx="10196">
                  <c:v>15.046361750000001</c:v>
                </c:pt>
                <c:pt idx="10197">
                  <c:v>15.046367194444445</c:v>
                </c:pt>
                <c:pt idx="10198">
                  <c:v>15.046372611111112</c:v>
                </c:pt>
                <c:pt idx="10199">
                  <c:v>15.046378027777777</c:v>
                </c:pt>
                <c:pt idx="10200">
                  <c:v>15.046383472222221</c:v>
                </c:pt>
                <c:pt idx="10201">
                  <c:v>15.046388888888888</c:v>
                </c:pt>
                <c:pt idx="10202">
                  <c:v>15.046394305555555</c:v>
                </c:pt>
                <c:pt idx="10203">
                  <c:v>15.046399750000001</c:v>
                </c:pt>
                <c:pt idx="10204">
                  <c:v>15.04640625</c:v>
                </c:pt>
                <c:pt idx="10205">
                  <c:v>15.046411666666668</c:v>
                </c:pt>
                <c:pt idx="10206">
                  <c:v>15.046417111111111</c:v>
                </c:pt>
                <c:pt idx="10207">
                  <c:v>15.046422527777777</c:v>
                </c:pt>
                <c:pt idx="10208">
                  <c:v>15.046427944444444</c:v>
                </c:pt>
                <c:pt idx="10209">
                  <c:v>15.046433388888888</c:v>
                </c:pt>
                <c:pt idx="10210">
                  <c:v>15.046438805555555</c:v>
                </c:pt>
                <c:pt idx="10211">
                  <c:v>15.046444222222222</c:v>
                </c:pt>
                <c:pt idx="10212">
                  <c:v>15.04645075</c:v>
                </c:pt>
                <c:pt idx="10213">
                  <c:v>15.046456166666667</c:v>
                </c:pt>
                <c:pt idx="10214">
                  <c:v>15.046461583333334</c:v>
                </c:pt>
                <c:pt idx="10215">
                  <c:v>15.046467</c:v>
                </c:pt>
                <c:pt idx="10216">
                  <c:v>15.046472444444444</c:v>
                </c:pt>
                <c:pt idx="10217">
                  <c:v>15.046477861111111</c:v>
                </c:pt>
                <c:pt idx="10218">
                  <c:v>15.046483277777778</c:v>
                </c:pt>
                <c:pt idx="10219">
                  <c:v>15.046488722222222</c:v>
                </c:pt>
                <c:pt idx="10220">
                  <c:v>15.046495222222221</c:v>
                </c:pt>
                <c:pt idx="10221">
                  <c:v>15.046500638888888</c:v>
                </c:pt>
                <c:pt idx="10222">
                  <c:v>15.046506083333334</c:v>
                </c:pt>
                <c:pt idx="10223">
                  <c:v>15.046511500000001</c:v>
                </c:pt>
                <c:pt idx="10224">
                  <c:v>15.046516916666667</c:v>
                </c:pt>
                <c:pt idx="10225">
                  <c:v>15.04652236111111</c:v>
                </c:pt>
                <c:pt idx="10226">
                  <c:v>15.046527777777778</c:v>
                </c:pt>
                <c:pt idx="10227">
                  <c:v>15.046533194444445</c:v>
                </c:pt>
                <c:pt idx="10228">
                  <c:v>15.04653863888889</c:v>
                </c:pt>
                <c:pt idx="10229">
                  <c:v>15.046545138888888</c:v>
                </c:pt>
                <c:pt idx="10230">
                  <c:v>15.046550555555557</c:v>
                </c:pt>
                <c:pt idx="10231">
                  <c:v>15.046556000000001</c:v>
                </c:pt>
                <c:pt idx="10232">
                  <c:v>15.046561416666666</c:v>
                </c:pt>
                <c:pt idx="10233">
                  <c:v>15.046566833333333</c:v>
                </c:pt>
                <c:pt idx="10234">
                  <c:v>15.046572277777777</c:v>
                </c:pt>
                <c:pt idx="10235">
                  <c:v>15.046577694444444</c:v>
                </c:pt>
                <c:pt idx="10236">
                  <c:v>15.046583111111111</c:v>
                </c:pt>
                <c:pt idx="10237">
                  <c:v>15.046589638888889</c:v>
                </c:pt>
                <c:pt idx="10238">
                  <c:v>15.046595055555557</c:v>
                </c:pt>
                <c:pt idx="10239">
                  <c:v>15.046600472222224</c:v>
                </c:pt>
                <c:pt idx="10240">
                  <c:v>15.046605888888887</c:v>
                </c:pt>
                <c:pt idx="10241">
                  <c:v>15.046611333333333</c:v>
                </c:pt>
                <c:pt idx="10242">
                  <c:v>15.04661675</c:v>
                </c:pt>
                <c:pt idx="10243">
                  <c:v>15.046622166666667</c:v>
                </c:pt>
                <c:pt idx="10244">
                  <c:v>15.046627611111111</c:v>
                </c:pt>
                <c:pt idx="10245">
                  <c:v>15.046634111111111</c:v>
                </c:pt>
                <c:pt idx="10246">
                  <c:v>15.046639527777778</c:v>
                </c:pt>
                <c:pt idx="10247">
                  <c:v>15.046644972222223</c:v>
                </c:pt>
                <c:pt idx="10248">
                  <c:v>15.046650388888891</c:v>
                </c:pt>
                <c:pt idx="10249">
                  <c:v>15.046655805555556</c:v>
                </c:pt>
                <c:pt idx="10250">
                  <c:v>15.04666125</c:v>
                </c:pt>
                <c:pt idx="10251">
                  <c:v>15.046666666666667</c:v>
                </c:pt>
                <c:pt idx="10252">
                  <c:v>15.046672083333334</c:v>
                </c:pt>
                <c:pt idx="10253">
                  <c:v>15.046677527777778</c:v>
                </c:pt>
                <c:pt idx="10254">
                  <c:v>15.046684027777777</c:v>
                </c:pt>
                <c:pt idx="10255">
                  <c:v>15.046689444444445</c:v>
                </c:pt>
                <c:pt idx="10256">
                  <c:v>15.04669488888889</c:v>
                </c:pt>
                <c:pt idx="10257">
                  <c:v>15.046700305555555</c:v>
                </c:pt>
                <c:pt idx="10258">
                  <c:v>15.046705722222223</c:v>
                </c:pt>
                <c:pt idx="10259">
                  <c:v>15.046711166666666</c:v>
                </c:pt>
                <c:pt idx="10260">
                  <c:v>15.046716583333334</c:v>
                </c:pt>
                <c:pt idx="10261">
                  <c:v>15.046722000000001</c:v>
                </c:pt>
                <c:pt idx="10262">
                  <c:v>15.046728527777777</c:v>
                </c:pt>
                <c:pt idx="10263">
                  <c:v>15.046733944444444</c:v>
                </c:pt>
                <c:pt idx="10264">
                  <c:v>15.046739361111111</c:v>
                </c:pt>
                <c:pt idx="10265">
                  <c:v>15.046744777777777</c:v>
                </c:pt>
                <c:pt idx="10266">
                  <c:v>15.046750222222222</c:v>
                </c:pt>
                <c:pt idx="10267">
                  <c:v>15.046755638888889</c:v>
                </c:pt>
                <c:pt idx="10268">
                  <c:v>15.046761055555557</c:v>
                </c:pt>
                <c:pt idx="10269">
                  <c:v>15.0467665</c:v>
                </c:pt>
                <c:pt idx="10270">
                  <c:v>15.046773</c:v>
                </c:pt>
                <c:pt idx="10271">
                  <c:v>15.046778416666667</c:v>
                </c:pt>
                <c:pt idx="10272">
                  <c:v>15.046783861111111</c:v>
                </c:pt>
                <c:pt idx="10273">
                  <c:v>15.046789277777778</c:v>
                </c:pt>
                <c:pt idx="10274">
                  <c:v>15.046794694444444</c:v>
                </c:pt>
                <c:pt idx="10275">
                  <c:v>15.046800138888889</c:v>
                </c:pt>
                <c:pt idx="10276">
                  <c:v>15.046805555555556</c:v>
                </c:pt>
                <c:pt idx="10277">
                  <c:v>15.046810972222223</c:v>
                </c:pt>
                <c:pt idx="10278">
                  <c:v>15.046816416666667</c:v>
                </c:pt>
                <c:pt idx="10279">
                  <c:v>15.046822916666667</c:v>
                </c:pt>
                <c:pt idx="10280">
                  <c:v>15.046828333333334</c:v>
                </c:pt>
                <c:pt idx="10281">
                  <c:v>15.046833777777778</c:v>
                </c:pt>
                <c:pt idx="10282">
                  <c:v>15.046839194444443</c:v>
                </c:pt>
                <c:pt idx="10283">
                  <c:v>15.04684461111111</c:v>
                </c:pt>
                <c:pt idx="10284">
                  <c:v>15.046850055555556</c:v>
                </c:pt>
                <c:pt idx="10285">
                  <c:v>15.046855472222223</c:v>
                </c:pt>
                <c:pt idx="10286">
                  <c:v>15.04686088888889</c:v>
                </c:pt>
                <c:pt idx="10287">
                  <c:v>15.046867416666666</c:v>
                </c:pt>
                <c:pt idx="10288">
                  <c:v>15.046872833333333</c:v>
                </c:pt>
                <c:pt idx="10289">
                  <c:v>15.046878250000001</c:v>
                </c:pt>
                <c:pt idx="10290">
                  <c:v>15.046883666666666</c:v>
                </c:pt>
                <c:pt idx="10291">
                  <c:v>15.04688911111111</c:v>
                </c:pt>
                <c:pt idx="10292">
                  <c:v>15.046894527777777</c:v>
                </c:pt>
                <c:pt idx="10293">
                  <c:v>15.046899944444444</c:v>
                </c:pt>
                <c:pt idx="10294">
                  <c:v>15.04690538888889</c:v>
                </c:pt>
                <c:pt idx="10295">
                  <c:v>15.046911888888889</c:v>
                </c:pt>
                <c:pt idx="10296">
                  <c:v>15.046917305555557</c:v>
                </c:pt>
                <c:pt idx="10297">
                  <c:v>15.04692275</c:v>
                </c:pt>
                <c:pt idx="10298">
                  <c:v>15.046928166666667</c:v>
                </c:pt>
                <c:pt idx="10299">
                  <c:v>15.046933583333333</c:v>
                </c:pt>
                <c:pt idx="10300">
                  <c:v>15.046939027777777</c:v>
                </c:pt>
                <c:pt idx="10301">
                  <c:v>15.046944444444444</c:v>
                </c:pt>
                <c:pt idx="10302">
                  <c:v>15.046949861111111</c:v>
                </c:pt>
                <c:pt idx="10303">
                  <c:v>15.046955305555556</c:v>
                </c:pt>
                <c:pt idx="10304">
                  <c:v>15.046961805555556</c:v>
                </c:pt>
                <c:pt idx="10305">
                  <c:v>15.046967222222223</c:v>
                </c:pt>
                <c:pt idx="10306">
                  <c:v>15.046972666666667</c:v>
                </c:pt>
                <c:pt idx="10307">
                  <c:v>15.046978083333332</c:v>
                </c:pt>
                <c:pt idx="10308">
                  <c:v>15.0469835</c:v>
                </c:pt>
                <c:pt idx="10309">
                  <c:v>15.046988944444443</c:v>
                </c:pt>
                <c:pt idx="10310">
                  <c:v>15.046994361111111</c:v>
                </c:pt>
                <c:pt idx="10311">
                  <c:v>15.046999777777778</c:v>
                </c:pt>
                <c:pt idx="10312">
                  <c:v>15.047006305555556</c:v>
                </c:pt>
                <c:pt idx="10313">
                  <c:v>15.047011722222223</c:v>
                </c:pt>
                <c:pt idx="10314">
                  <c:v>15.04701713888889</c:v>
                </c:pt>
                <c:pt idx="10315">
                  <c:v>15.047022555555555</c:v>
                </c:pt>
                <c:pt idx="10316">
                  <c:v>15.047027999999999</c:v>
                </c:pt>
                <c:pt idx="10317">
                  <c:v>15.047033416666666</c:v>
                </c:pt>
                <c:pt idx="10318">
                  <c:v>15.047038833333334</c:v>
                </c:pt>
                <c:pt idx="10319">
                  <c:v>15.047044277777777</c:v>
                </c:pt>
                <c:pt idx="10320">
                  <c:v>15.047050777777777</c:v>
                </c:pt>
                <c:pt idx="10321">
                  <c:v>15.047056194444444</c:v>
                </c:pt>
                <c:pt idx="10322">
                  <c:v>15.04706163888889</c:v>
                </c:pt>
                <c:pt idx="10323">
                  <c:v>15.047067055555557</c:v>
                </c:pt>
                <c:pt idx="10324">
                  <c:v>15.047072472222222</c:v>
                </c:pt>
                <c:pt idx="10325">
                  <c:v>15.047077916666666</c:v>
                </c:pt>
                <c:pt idx="10326">
                  <c:v>15.047083333333333</c:v>
                </c:pt>
                <c:pt idx="10327">
                  <c:v>15.04708875</c:v>
                </c:pt>
                <c:pt idx="10328">
                  <c:v>15.047094194444444</c:v>
                </c:pt>
                <c:pt idx="10329">
                  <c:v>15.047100694444444</c:v>
                </c:pt>
                <c:pt idx="10330">
                  <c:v>15.047106111111111</c:v>
                </c:pt>
                <c:pt idx="10331">
                  <c:v>15.047111555555556</c:v>
                </c:pt>
                <c:pt idx="10332">
                  <c:v>15.047116972222222</c:v>
                </c:pt>
                <c:pt idx="10333">
                  <c:v>15.047122388888889</c:v>
                </c:pt>
                <c:pt idx="10334">
                  <c:v>15.047127833333333</c:v>
                </c:pt>
                <c:pt idx="10335">
                  <c:v>15.04713325</c:v>
                </c:pt>
                <c:pt idx="10336">
                  <c:v>15.047138666666667</c:v>
                </c:pt>
                <c:pt idx="10337">
                  <c:v>15.047145194444443</c:v>
                </c:pt>
                <c:pt idx="10338">
                  <c:v>15.04715061111111</c:v>
                </c:pt>
                <c:pt idx="10339">
                  <c:v>15.047156027777779</c:v>
                </c:pt>
                <c:pt idx="10340">
                  <c:v>15.047161444444443</c:v>
                </c:pt>
                <c:pt idx="10341">
                  <c:v>15.047166888888889</c:v>
                </c:pt>
                <c:pt idx="10342">
                  <c:v>15.047172305555556</c:v>
                </c:pt>
                <c:pt idx="10343">
                  <c:v>15.047177722222223</c:v>
                </c:pt>
                <c:pt idx="10344">
                  <c:v>15.047183166666667</c:v>
                </c:pt>
                <c:pt idx="10345">
                  <c:v>15.047189666666666</c:v>
                </c:pt>
                <c:pt idx="10346">
                  <c:v>15.047195083333333</c:v>
                </c:pt>
                <c:pt idx="10347">
                  <c:v>15.047200527777779</c:v>
                </c:pt>
                <c:pt idx="10348">
                  <c:v>15.047205944444446</c:v>
                </c:pt>
                <c:pt idx="10349">
                  <c:v>15.04721136111111</c:v>
                </c:pt>
                <c:pt idx="10350">
                  <c:v>15.047216805555555</c:v>
                </c:pt>
                <c:pt idx="10351">
                  <c:v>15.047222222222222</c:v>
                </c:pt>
                <c:pt idx="10352">
                  <c:v>15.04722763888889</c:v>
                </c:pt>
                <c:pt idx="10353">
                  <c:v>15.047233083333333</c:v>
                </c:pt>
                <c:pt idx="10354">
                  <c:v>15.047239583333333</c:v>
                </c:pt>
                <c:pt idx="10355">
                  <c:v>15.047245</c:v>
                </c:pt>
                <c:pt idx="10356">
                  <c:v>15.047250444444446</c:v>
                </c:pt>
                <c:pt idx="10357">
                  <c:v>15.047255861111109</c:v>
                </c:pt>
                <c:pt idx="10358">
                  <c:v>15.047261277777778</c:v>
                </c:pt>
                <c:pt idx="10359">
                  <c:v>15.047266722222222</c:v>
                </c:pt>
                <c:pt idx="10360">
                  <c:v>15.047272138888889</c:v>
                </c:pt>
                <c:pt idx="10361">
                  <c:v>15.047277555555556</c:v>
                </c:pt>
                <c:pt idx="10362">
                  <c:v>15.047284083333333</c:v>
                </c:pt>
                <c:pt idx="10363">
                  <c:v>15.0472895</c:v>
                </c:pt>
                <c:pt idx="10364">
                  <c:v>15.047294916666667</c:v>
                </c:pt>
                <c:pt idx="10365">
                  <c:v>15.047300333333332</c:v>
                </c:pt>
                <c:pt idx="10366">
                  <c:v>15.047305777777778</c:v>
                </c:pt>
                <c:pt idx="10367">
                  <c:v>15.047311194444445</c:v>
                </c:pt>
                <c:pt idx="10368">
                  <c:v>15.047316611111112</c:v>
                </c:pt>
                <c:pt idx="10369">
                  <c:v>15.047322055555556</c:v>
                </c:pt>
                <c:pt idx="10370">
                  <c:v>15.047328555555556</c:v>
                </c:pt>
                <c:pt idx="10371">
                  <c:v>15.047333972222223</c:v>
                </c:pt>
                <c:pt idx="10372">
                  <c:v>15.047339416666667</c:v>
                </c:pt>
                <c:pt idx="10373">
                  <c:v>15.047344833333334</c:v>
                </c:pt>
                <c:pt idx="10374">
                  <c:v>15.047350249999999</c:v>
                </c:pt>
                <c:pt idx="10375">
                  <c:v>15.047355694444445</c:v>
                </c:pt>
                <c:pt idx="10376">
                  <c:v>15.047361111111112</c:v>
                </c:pt>
                <c:pt idx="10377">
                  <c:v>15.047366527777779</c:v>
                </c:pt>
                <c:pt idx="10378">
                  <c:v>15.047371972222223</c:v>
                </c:pt>
                <c:pt idx="10379">
                  <c:v>15.047378472222222</c:v>
                </c:pt>
                <c:pt idx="10380">
                  <c:v>15.04738388888889</c:v>
                </c:pt>
                <c:pt idx="10381">
                  <c:v>15.047389333333333</c:v>
                </c:pt>
                <c:pt idx="10382">
                  <c:v>15.047394749999999</c:v>
                </c:pt>
                <c:pt idx="10383">
                  <c:v>15.047400166666666</c:v>
                </c:pt>
                <c:pt idx="10384">
                  <c:v>15.047405611111111</c:v>
                </c:pt>
                <c:pt idx="10385">
                  <c:v>15.047411027777779</c:v>
                </c:pt>
                <c:pt idx="10386">
                  <c:v>15.047416444444446</c:v>
                </c:pt>
                <c:pt idx="10387">
                  <c:v>15.047422972222222</c:v>
                </c:pt>
                <c:pt idx="10388">
                  <c:v>15.047428388888889</c:v>
                </c:pt>
                <c:pt idx="10389">
                  <c:v>15.047433805555556</c:v>
                </c:pt>
                <c:pt idx="10390">
                  <c:v>15.047439222222222</c:v>
                </c:pt>
                <c:pt idx="10391">
                  <c:v>15.047444666666665</c:v>
                </c:pt>
                <c:pt idx="10392">
                  <c:v>15.047450083333333</c:v>
                </c:pt>
                <c:pt idx="10393">
                  <c:v>15.0474555</c:v>
                </c:pt>
                <c:pt idx="10394">
                  <c:v>15.047460944444445</c:v>
                </c:pt>
                <c:pt idx="10395">
                  <c:v>15.047467444444445</c:v>
                </c:pt>
                <c:pt idx="10396">
                  <c:v>15.047472861111112</c:v>
                </c:pt>
                <c:pt idx="10397">
                  <c:v>15.047478305555556</c:v>
                </c:pt>
                <c:pt idx="10398">
                  <c:v>15.047483722222223</c:v>
                </c:pt>
                <c:pt idx="10399">
                  <c:v>15.047489138888889</c:v>
                </c:pt>
                <c:pt idx="10400">
                  <c:v>15.047494583333332</c:v>
                </c:pt>
                <c:pt idx="10401">
                  <c:v>15.047499999999999</c:v>
                </c:pt>
                <c:pt idx="10402">
                  <c:v>15.047505416666667</c:v>
                </c:pt>
                <c:pt idx="10403">
                  <c:v>15.047510861111112</c:v>
                </c:pt>
                <c:pt idx="10404">
                  <c:v>15.047517361111112</c:v>
                </c:pt>
                <c:pt idx="10405">
                  <c:v>15.047522777777779</c:v>
                </c:pt>
                <c:pt idx="10406">
                  <c:v>15.047528222222223</c:v>
                </c:pt>
                <c:pt idx="10407">
                  <c:v>15.047533638888888</c:v>
                </c:pt>
                <c:pt idx="10408">
                  <c:v>15.047539055555555</c:v>
                </c:pt>
                <c:pt idx="10409">
                  <c:v>15.047544499999999</c:v>
                </c:pt>
                <c:pt idx="10410">
                  <c:v>15.047549916666666</c:v>
                </c:pt>
                <c:pt idx="10411">
                  <c:v>15.047555333333333</c:v>
                </c:pt>
                <c:pt idx="10412">
                  <c:v>15.047561861111111</c:v>
                </c:pt>
                <c:pt idx="10413">
                  <c:v>15.047567277777778</c:v>
                </c:pt>
                <c:pt idx="10414">
                  <c:v>15.047572694444446</c:v>
                </c:pt>
                <c:pt idx="10415">
                  <c:v>15.047578111111111</c:v>
                </c:pt>
                <c:pt idx="10416">
                  <c:v>15.047583555555555</c:v>
                </c:pt>
                <c:pt idx="10417">
                  <c:v>15.047588972222222</c:v>
                </c:pt>
                <c:pt idx="10418">
                  <c:v>15.047594388888889</c:v>
                </c:pt>
                <c:pt idx="10419">
                  <c:v>15.047599833333333</c:v>
                </c:pt>
                <c:pt idx="10420">
                  <c:v>15.047606333333333</c:v>
                </c:pt>
                <c:pt idx="10421">
                  <c:v>15.04761175</c:v>
                </c:pt>
                <c:pt idx="10422">
                  <c:v>15.047617194444445</c:v>
                </c:pt>
                <c:pt idx="10423">
                  <c:v>15.047622611111112</c:v>
                </c:pt>
                <c:pt idx="10424">
                  <c:v>15.047628027777778</c:v>
                </c:pt>
                <c:pt idx="10425">
                  <c:v>15.047633472222222</c:v>
                </c:pt>
                <c:pt idx="10426">
                  <c:v>15.047638888888889</c:v>
                </c:pt>
                <c:pt idx="10427">
                  <c:v>15.047644305555556</c:v>
                </c:pt>
                <c:pt idx="10428">
                  <c:v>15.04764975</c:v>
                </c:pt>
                <c:pt idx="10429">
                  <c:v>15.047656249999999</c:v>
                </c:pt>
                <c:pt idx="10430">
                  <c:v>15.047661666666666</c:v>
                </c:pt>
                <c:pt idx="10431">
                  <c:v>15.047667111111112</c:v>
                </c:pt>
                <c:pt idx="10432">
                  <c:v>15.047672527777777</c:v>
                </c:pt>
                <c:pt idx="10433">
                  <c:v>15.047677944444445</c:v>
                </c:pt>
                <c:pt idx="10434">
                  <c:v>15.047683388888888</c:v>
                </c:pt>
                <c:pt idx="10435">
                  <c:v>15.047688805555556</c:v>
                </c:pt>
                <c:pt idx="10436">
                  <c:v>15.047694222222223</c:v>
                </c:pt>
                <c:pt idx="10437">
                  <c:v>15.047700749999999</c:v>
                </c:pt>
                <c:pt idx="10438">
                  <c:v>15.047706166666666</c:v>
                </c:pt>
                <c:pt idx="10439">
                  <c:v>15.047711583333333</c:v>
                </c:pt>
                <c:pt idx="10440">
                  <c:v>15.047716999999999</c:v>
                </c:pt>
                <c:pt idx="10441">
                  <c:v>15.047722444444444</c:v>
                </c:pt>
                <c:pt idx="10442">
                  <c:v>15.047727861111111</c:v>
                </c:pt>
                <c:pt idx="10443">
                  <c:v>15.047733277777779</c:v>
                </c:pt>
                <c:pt idx="10444">
                  <c:v>15.047738722222222</c:v>
                </c:pt>
                <c:pt idx="10445">
                  <c:v>15.047745222222222</c:v>
                </c:pt>
                <c:pt idx="10446">
                  <c:v>15.047750638888889</c:v>
                </c:pt>
                <c:pt idx="10447">
                  <c:v>15.047756083333333</c:v>
                </c:pt>
                <c:pt idx="10448">
                  <c:v>15.047761500000002</c:v>
                </c:pt>
                <c:pt idx="10449">
                  <c:v>15.047766916666665</c:v>
                </c:pt>
                <c:pt idx="10450">
                  <c:v>15.047772361111111</c:v>
                </c:pt>
                <c:pt idx="10451">
                  <c:v>15.047777777777778</c:v>
                </c:pt>
                <c:pt idx="10452">
                  <c:v>15.047783194444445</c:v>
                </c:pt>
                <c:pt idx="10453">
                  <c:v>15.047788638888889</c:v>
                </c:pt>
                <c:pt idx="10454">
                  <c:v>15.047795138888889</c:v>
                </c:pt>
                <c:pt idx="10455">
                  <c:v>15.047800555555556</c:v>
                </c:pt>
                <c:pt idx="10456">
                  <c:v>15.047806000000001</c:v>
                </c:pt>
                <c:pt idx="10457">
                  <c:v>15.047811416666665</c:v>
                </c:pt>
                <c:pt idx="10458">
                  <c:v>15.047816833333332</c:v>
                </c:pt>
                <c:pt idx="10459">
                  <c:v>15.047822277777778</c:v>
                </c:pt>
                <c:pt idx="10460">
                  <c:v>15.047827694444445</c:v>
                </c:pt>
                <c:pt idx="10461">
                  <c:v>15.047833111111112</c:v>
                </c:pt>
                <c:pt idx="10462">
                  <c:v>15.047839638888888</c:v>
                </c:pt>
                <c:pt idx="10463">
                  <c:v>15.047845055555555</c:v>
                </c:pt>
                <c:pt idx="10464">
                  <c:v>15.047850472222223</c:v>
                </c:pt>
                <c:pt idx="10465">
                  <c:v>15.047855888888888</c:v>
                </c:pt>
                <c:pt idx="10466">
                  <c:v>15.047861333333332</c:v>
                </c:pt>
                <c:pt idx="10467">
                  <c:v>15.047866749999999</c:v>
                </c:pt>
                <c:pt idx="10468">
                  <c:v>15.047872166666668</c:v>
                </c:pt>
                <c:pt idx="10469">
                  <c:v>15.047877611111112</c:v>
                </c:pt>
                <c:pt idx="10470">
                  <c:v>15.047884111111111</c:v>
                </c:pt>
                <c:pt idx="10471">
                  <c:v>15.047889527777778</c:v>
                </c:pt>
                <c:pt idx="10472">
                  <c:v>15.047894972222222</c:v>
                </c:pt>
                <c:pt idx="10473">
                  <c:v>15.047900388888889</c:v>
                </c:pt>
                <c:pt idx="10474">
                  <c:v>15.047905805555555</c:v>
                </c:pt>
                <c:pt idx="10475">
                  <c:v>15.047911249999999</c:v>
                </c:pt>
                <c:pt idx="10476">
                  <c:v>15.047916666666667</c:v>
                </c:pt>
                <c:pt idx="10477">
                  <c:v>15.047922083333335</c:v>
                </c:pt>
                <c:pt idx="10478">
                  <c:v>15.047927527777778</c:v>
                </c:pt>
                <c:pt idx="10479">
                  <c:v>15.047934027777778</c:v>
                </c:pt>
                <c:pt idx="10480">
                  <c:v>15.047939444444445</c:v>
                </c:pt>
                <c:pt idx="10481">
                  <c:v>15.047944888888889</c:v>
                </c:pt>
                <c:pt idx="10482">
                  <c:v>15.047950305555554</c:v>
                </c:pt>
                <c:pt idx="10483">
                  <c:v>15.047955722222222</c:v>
                </c:pt>
                <c:pt idx="10484">
                  <c:v>15.047961166666667</c:v>
                </c:pt>
                <c:pt idx="10485">
                  <c:v>15.047966583333334</c:v>
                </c:pt>
                <c:pt idx="10486">
                  <c:v>15.047972000000001</c:v>
                </c:pt>
                <c:pt idx="10487">
                  <c:v>15.047978527777778</c:v>
                </c:pt>
                <c:pt idx="10488">
                  <c:v>15.047983944444445</c:v>
                </c:pt>
                <c:pt idx="10489">
                  <c:v>15.047989361111112</c:v>
                </c:pt>
                <c:pt idx="10490">
                  <c:v>15.047994777777777</c:v>
                </c:pt>
                <c:pt idx="10491">
                  <c:v>15.048000222222221</c:v>
                </c:pt>
                <c:pt idx="10492">
                  <c:v>15.048005638888888</c:v>
                </c:pt>
                <c:pt idx="10493">
                  <c:v>15.048011055555556</c:v>
                </c:pt>
                <c:pt idx="10494">
                  <c:v>15.048016500000001</c:v>
                </c:pt>
                <c:pt idx="10495">
                  <c:v>15.048023000000001</c:v>
                </c:pt>
                <c:pt idx="10496">
                  <c:v>15.048028416666668</c:v>
                </c:pt>
                <c:pt idx="10497">
                  <c:v>15.048033861111112</c:v>
                </c:pt>
                <c:pt idx="10498">
                  <c:v>15.048039277777779</c:v>
                </c:pt>
                <c:pt idx="10499">
                  <c:v>15.048044694444444</c:v>
                </c:pt>
                <c:pt idx="10500">
                  <c:v>15.048050138888888</c:v>
                </c:pt>
                <c:pt idx="10501">
                  <c:v>15.048055555555555</c:v>
                </c:pt>
                <c:pt idx="10502">
                  <c:v>15.048060972222222</c:v>
                </c:pt>
                <c:pt idx="10503">
                  <c:v>15.048066416666668</c:v>
                </c:pt>
                <c:pt idx="10504">
                  <c:v>15.048072916666667</c:v>
                </c:pt>
                <c:pt idx="10505">
                  <c:v>15.048078333333335</c:v>
                </c:pt>
                <c:pt idx="10506">
                  <c:v>15.048083777777778</c:v>
                </c:pt>
                <c:pt idx="10507">
                  <c:v>15.048089194444444</c:v>
                </c:pt>
                <c:pt idx="10508">
                  <c:v>15.048094611111111</c:v>
                </c:pt>
                <c:pt idx="10509">
                  <c:v>15.048100055555555</c:v>
                </c:pt>
                <c:pt idx="10510">
                  <c:v>15.048105472222222</c:v>
                </c:pt>
                <c:pt idx="10511">
                  <c:v>15.048110888888889</c:v>
                </c:pt>
                <c:pt idx="10512">
                  <c:v>15.048117416666667</c:v>
                </c:pt>
                <c:pt idx="10513">
                  <c:v>15.048122833333334</c:v>
                </c:pt>
                <c:pt idx="10514">
                  <c:v>15.048128250000001</c:v>
                </c:pt>
                <c:pt idx="10515">
                  <c:v>15.048133666666667</c:v>
                </c:pt>
                <c:pt idx="10516">
                  <c:v>15.04813911111111</c:v>
                </c:pt>
                <c:pt idx="10517">
                  <c:v>15.048144527777778</c:v>
                </c:pt>
                <c:pt idx="10518">
                  <c:v>15.048149944444445</c:v>
                </c:pt>
                <c:pt idx="10519">
                  <c:v>15.048155388888889</c:v>
                </c:pt>
                <c:pt idx="10520">
                  <c:v>15.048161888888888</c:v>
                </c:pt>
                <c:pt idx="10521">
                  <c:v>15.048167305555555</c:v>
                </c:pt>
                <c:pt idx="10522">
                  <c:v>15.048172750000001</c:v>
                </c:pt>
                <c:pt idx="10523">
                  <c:v>15.048178166666668</c:v>
                </c:pt>
                <c:pt idx="10524">
                  <c:v>15.048183583333334</c:v>
                </c:pt>
                <c:pt idx="10525">
                  <c:v>15.048189027777777</c:v>
                </c:pt>
                <c:pt idx="10526">
                  <c:v>15.048194444444444</c:v>
                </c:pt>
                <c:pt idx="10527">
                  <c:v>15.048199861111112</c:v>
                </c:pt>
                <c:pt idx="10528">
                  <c:v>15.048205305555555</c:v>
                </c:pt>
                <c:pt idx="10529">
                  <c:v>15.048211805555555</c:v>
                </c:pt>
                <c:pt idx="10530">
                  <c:v>15.048217222222222</c:v>
                </c:pt>
                <c:pt idx="10531">
                  <c:v>15.048222666666668</c:v>
                </c:pt>
                <c:pt idx="10532">
                  <c:v>15.048228083333333</c:v>
                </c:pt>
                <c:pt idx="10533">
                  <c:v>15.0482335</c:v>
                </c:pt>
                <c:pt idx="10534">
                  <c:v>15.048238944444444</c:v>
                </c:pt>
                <c:pt idx="10535">
                  <c:v>15.048244361111111</c:v>
                </c:pt>
                <c:pt idx="10536">
                  <c:v>15.048249777777778</c:v>
                </c:pt>
                <c:pt idx="10537">
                  <c:v>15.048256305555554</c:v>
                </c:pt>
                <c:pt idx="10538">
                  <c:v>15.048261722222222</c:v>
                </c:pt>
                <c:pt idx="10539">
                  <c:v>15.048267138888889</c:v>
                </c:pt>
                <c:pt idx="10540">
                  <c:v>15.048272555555554</c:v>
                </c:pt>
                <c:pt idx="10541">
                  <c:v>15.048278</c:v>
                </c:pt>
                <c:pt idx="10542">
                  <c:v>15.048283416666667</c:v>
                </c:pt>
                <c:pt idx="10543">
                  <c:v>15.048288833333334</c:v>
                </c:pt>
                <c:pt idx="10544">
                  <c:v>15.048294277777778</c:v>
                </c:pt>
                <c:pt idx="10545">
                  <c:v>15.048300777777778</c:v>
                </c:pt>
                <c:pt idx="10546">
                  <c:v>15.048306194444445</c:v>
                </c:pt>
                <c:pt idx="10547">
                  <c:v>15.048311638888888</c:v>
                </c:pt>
                <c:pt idx="10548">
                  <c:v>15.048317055555556</c:v>
                </c:pt>
                <c:pt idx="10549">
                  <c:v>15.048322472222221</c:v>
                </c:pt>
                <c:pt idx="10550">
                  <c:v>15.048327916666667</c:v>
                </c:pt>
                <c:pt idx="10551">
                  <c:v>15.048333333333334</c:v>
                </c:pt>
                <c:pt idx="10552">
                  <c:v>15.048338750000001</c:v>
                </c:pt>
                <c:pt idx="10553">
                  <c:v>15.048344194444445</c:v>
                </c:pt>
                <c:pt idx="10554">
                  <c:v>15.048350694444444</c:v>
                </c:pt>
                <c:pt idx="10555">
                  <c:v>15.048356111111111</c:v>
                </c:pt>
                <c:pt idx="10556">
                  <c:v>15.048361555555555</c:v>
                </c:pt>
                <c:pt idx="10557">
                  <c:v>15.048366972222221</c:v>
                </c:pt>
                <c:pt idx="10558">
                  <c:v>15.048372388888888</c:v>
                </c:pt>
                <c:pt idx="10559">
                  <c:v>15.048377833333333</c:v>
                </c:pt>
                <c:pt idx="10560">
                  <c:v>15.048383250000001</c:v>
                </c:pt>
                <c:pt idx="10561">
                  <c:v>15.048388666666668</c:v>
                </c:pt>
                <c:pt idx="10562">
                  <c:v>15.048395194444444</c:v>
                </c:pt>
                <c:pt idx="10563">
                  <c:v>15.048400611111111</c:v>
                </c:pt>
                <c:pt idx="10564">
                  <c:v>15.048406027777778</c:v>
                </c:pt>
                <c:pt idx="10565">
                  <c:v>15.048411444444444</c:v>
                </c:pt>
                <c:pt idx="10566">
                  <c:v>15.048416888888887</c:v>
                </c:pt>
                <c:pt idx="10567">
                  <c:v>15.048422305555555</c:v>
                </c:pt>
                <c:pt idx="10568">
                  <c:v>15.048427722222222</c:v>
                </c:pt>
                <c:pt idx="10569">
                  <c:v>15.048433166666667</c:v>
                </c:pt>
                <c:pt idx="10570">
                  <c:v>15.048439666666667</c:v>
                </c:pt>
                <c:pt idx="10571">
                  <c:v>15.048445083333334</c:v>
                </c:pt>
                <c:pt idx="10572">
                  <c:v>15.048450527777778</c:v>
                </c:pt>
                <c:pt idx="10573">
                  <c:v>15.048455944444445</c:v>
                </c:pt>
                <c:pt idx="10574">
                  <c:v>15.04846136111111</c:v>
                </c:pt>
                <c:pt idx="10575">
                  <c:v>15.048466805555554</c:v>
                </c:pt>
                <c:pt idx="10576">
                  <c:v>15.048472222222221</c:v>
                </c:pt>
                <c:pt idx="10577">
                  <c:v>15.04847763888889</c:v>
                </c:pt>
                <c:pt idx="10578">
                  <c:v>15.048483083333334</c:v>
                </c:pt>
                <c:pt idx="10579">
                  <c:v>15.048489583333334</c:v>
                </c:pt>
                <c:pt idx="10580">
                  <c:v>15.048495000000001</c:v>
                </c:pt>
                <c:pt idx="10581">
                  <c:v>15.048500444444445</c:v>
                </c:pt>
                <c:pt idx="10582">
                  <c:v>15.04850586111111</c:v>
                </c:pt>
                <c:pt idx="10583">
                  <c:v>15.048511277777777</c:v>
                </c:pt>
                <c:pt idx="10584">
                  <c:v>15.048516722222221</c:v>
                </c:pt>
                <c:pt idx="10585">
                  <c:v>15.04852213888889</c:v>
                </c:pt>
                <c:pt idx="10586">
                  <c:v>15.048527555555557</c:v>
                </c:pt>
                <c:pt idx="10587">
                  <c:v>15.048534083333333</c:v>
                </c:pt>
                <c:pt idx="10588">
                  <c:v>15.0485395</c:v>
                </c:pt>
                <c:pt idx="10589">
                  <c:v>15.048544916666668</c:v>
                </c:pt>
                <c:pt idx="10590">
                  <c:v>15.048550333333333</c:v>
                </c:pt>
                <c:pt idx="10591">
                  <c:v>15.048555777777777</c:v>
                </c:pt>
                <c:pt idx="10592">
                  <c:v>15.048561194444444</c:v>
                </c:pt>
                <c:pt idx="10593">
                  <c:v>15.048566611111111</c:v>
                </c:pt>
                <c:pt idx="10594">
                  <c:v>15.048572055555557</c:v>
                </c:pt>
                <c:pt idx="10595">
                  <c:v>15.048578555555556</c:v>
                </c:pt>
                <c:pt idx="10596">
                  <c:v>15.048583972222223</c:v>
                </c:pt>
                <c:pt idx="10597">
                  <c:v>15.048589416666667</c:v>
                </c:pt>
                <c:pt idx="10598">
                  <c:v>15.048594833333334</c:v>
                </c:pt>
                <c:pt idx="10599">
                  <c:v>15.04860025</c:v>
                </c:pt>
                <c:pt idx="10600">
                  <c:v>15.048605694444444</c:v>
                </c:pt>
                <c:pt idx="10601">
                  <c:v>15.048611111111111</c:v>
                </c:pt>
                <c:pt idx="10602">
                  <c:v>15.048616527777778</c:v>
                </c:pt>
                <c:pt idx="10603">
                  <c:v>15.048621972222223</c:v>
                </c:pt>
                <c:pt idx="10604">
                  <c:v>15.048628472222223</c:v>
                </c:pt>
                <c:pt idx="10605">
                  <c:v>15.04863388888889</c:v>
                </c:pt>
                <c:pt idx="10606">
                  <c:v>15.048639333333334</c:v>
                </c:pt>
                <c:pt idx="10607">
                  <c:v>15.048644749999999</c:v>
                </c:pt>
                <c:pt idx="10608">
                  <c:v>15.048650166666667</c:v>
                </c:pt>
                <c:pt idx="10609">
                  <c:v>15.04865561111111</c:v>
                </c:pt>
                <c:pt idx="10610">
                  <c:v>15.048661027777777</c:v>
                </c:pt>
                <c:pt idx="10611">
                  <c:v>15.048666444444445</c:v>
                </c:pt>
                <c:pt idx="10612">
                  <c:v>15.048672972222223</c:v>
                </c:pt>
                <c:pt idx="10613">
                  <c:v>15.04867838888889</c:v>
                </c:pt>
                <c:pt idx="10614">
                  <c:v>15.048683805555557</c:v>
                </c:pt>
                <c:pt idx="10615">
                  <c:v>15.048689222222222</c:v>
                </c:pt>
                <c:pt idx="10616">
                  <c:v>15.048694666666666</c:v>
                </c:pt>
                <c:pt idx="10617">
                  <c:v>15.048700083333333</c:v>
                </c:pt>
                <c:pt idx="10618">
                  <c:v>15.048705500000001</c:v>
                </c:pt>
                <c:pt idx="10619">
                  <c:v>15.048710944444444</c:v>
                </c:pt>
                <c:pt idx="10620">
                  <c:v>15.048717444444444</c:v>
                </c:pt>
                <c:pt idx="10621">
                  <c:v>15.048722861111111</c:v>
                </c:pt>
                <c:pt idx="10622">
                  <c:v>15.048728305555557</c:v>
                </c:pt>
                <c:pt idx="10623">
                  <c:v>15.048733722222224</c:v>
                </c:pt>
                <c:pt idx="10624">
                  <c:v>15.048739138888889</c:v>
                </c:pt>
                <c:pt idx="10625">
                  <c:v>15.048744583333333</c:v>
                </c:pt>
                <c:pt idx="10626">
                  <c:v>15.04875</c:v>
                </c:pt>
                <c:pt idx="10627">
                  <c:v>15.048755416666667</c:v>
                </c:pt>
                <c:pt idx="10628">
                  <c:v>15.048760861111111</c:v>
                </c:pt>
                <c:pt idx="10629">
                  <c:v>15.048767361111111</c:v>
                </c:pt>
                <c:pt idx="10630">
                  <c:v>15.048772777777778</c:v>
                </c:pt>
                <c:pt idx="10631">
                  <c:v>15.048778222222223</c:v>
                </c:pt>
                <c:pt idx="10632">
                  <c:v>15.048783638888889</c:v>
                </c:pt>
                <c:pt idx="10633">
                  <c:v>15.048789055555556</c:v>
                </c:pt>
                <c:pt idx="10634">
                  <c:v>15.0487945</c:v>
                </c:pt>
                <c:pt idx="10635">
                  <c:v>15.048799916666667</c:v>
                </c:pt>
                <c:pt idx="10636">
                  <c:v>15.048805333333334</c:v>
                </c:pt>
                <c:pt idx="10637">
                  <c:v>15.04881186111111</c:v>
                </c:pt>
                <c:pt idx="10638">
                  <c:v>15.048817277777777</c:v>
                </c:pt>
                <c:pt idx="10639">
                  <c:v>15.048822694444445</c:v>
                </c:pt>
                <c:pt idx="10640">
                  <c:v>15.04882811111111</c:v>
                </c:pt>
                <c:pt idx="10641">
                  <c:v>15.048833555555555</c:v>
                </c:pt>
                <c:pt idx="10642">
                  <c:v>15.048838972222223</c:v>
                </c:pt>
                <c:pt idx="10643">
                  <c:v>15.04884438888889</c:v>
                </c:pt>
                <c:pt idx="10644">
                  <c:v>15.048849833333334</c:v>
                </c:pt>
                <c:pt idx="10645">
                  <c:v>15.048856333333333</c:v>
                </c:pt>
                <c:pt idx="10646">
                  <c:v>15.04886175</c:v>
                </c:pt>
                <c:pt idx="10647">
                  <c:v>15.048867194444444</c:v>
                </c:pt>
                <c:pt idx="10648">
                  <c:v>15.048872611111111</c:v>
                </c:pt>
                <c:pt idx="10649">
                  <c:v>15.048878027777777</c:v>
                </c:pt>
                <c:pt idx="10650">
                  <c:v>15.048883472222222</c:v>
                </c:pt>
                <c:pt idx="10651">
                  <c:v>15.048888888888889</c:v>
                </c:pt>
                <c:pt idx="10652">
                  <c:v>15.048894305555557</c:v>
                </c:pt>
                <c:pt idx="10653">
                  <c:v>15.04889975</c:v>
                </c:pt>
                <c:pt idx="10654">
                  <c:v>15.04890625</c:v>
                </c:pt>
                <c:pt idx="10655">
                  <c:v>15.048911666666667</c:v>
                </c:pt>
                <c:pt idx="10656">
                  <c:v>15.048917111111111</c:v>
                </c:pt>
                <c:pt idx="10657">
                  <c:v>15.048922527777776</c:v>
                </c:pt>
                <c:pt idx="10658">
                  <c:v>15.048927944444443</c:v>
                </c:pt>
                <c:pt idx="10659">
                  <c:v>15.048933388888889</c:v>
                </c:pt>
                <c:pt idx="10660">
                  <c:v>15.048938805555556</c:v>
                </c:pt>
                <c:pt idx="10661">
                  <c:v>15.048944222222223</c:v>
                </c:pt>
                <c:pt idx="10662">
                  <c:v>15.048950749999999</c:v>
                </c:pt>
                <c:pt idx="10663">
                  <c:v>15.048956166666667</c:v>
                </c:pt>
                <c:pt idx="10664">
                  <c:v>15.048961583333334</c:v>
                </c:pt>
                <c:pt idx="10665">
                  <c:v>15.048966999999999</c:v>
                </c:pt>
                <c:pt idx="10666">
                  <c:v>15.048972444444443</c:v>
                </c:pt>
                <c:pt idx="10667">
                  <c:v>15.04897786111111</c:v>
                </c:pt>
                <c:pt idx="10668">
                  <c:v>15.048983277777777</c:v>
                </c:pt>
                <c:pt idx="10669">
                  <c:v>15.048988722222223</c:v>
                </c:pt>
                <c:pt idx="10670">
                  <c:v>15.048995222222223</c:v>
                </c:pt>
                <c:pt idx="10671">
                  <c:v>15.04900063888889</c:v>
                </c:pt>
                <c:pt idx="10672">
                  <c:v>15.049006083333333</c:v>
                </c:pt>
                <c:pt idx="10673">
                  <c:v>15.049011500000001</c:v>
                </c:pt>
                <c:pt idx="10674">
                  <c:v>15.049016916666666</c:v>
                </c:pt>
                <c:pt idx="10675">
                  <c:v>15.04902236111111</c:v>
                </c:pt>
                <c:pt idx="10676">
                  <c:v>15.049027777777777</c:v>
                </c:pt>
                <c:pt idx="10677">
                  <c:v>15.049033194444444</c:v>
                </c:pt>
                <c:pt idx="10678">
                  <c:v>15.04903863888889</c:v>
                </c:pt>
                <c:pt idx="10679">
                  <c:v>15.049045138888889</c:v>
                </c:pt>
                <c:pt idx="10680">
                  <c:v>15.049050555555556</c:v>
                </c:pt>
                <c:pt idx="10681">
                  <c:v>15.049056</c:v>
                </c:pt>
                <c:pt idx="10682">
                  <c:v>15.049061416666666</c:v>
                </c:pt>
                <c:pt idx="10683">
                  <c:v>15.049066833333333</c:v>
                </c:pt>
                <c:pt idx="10684">
                  <c:v>15.049072277777777</c:v>
                </c:pt>
                <c:pt idx="10685">
                  <c:v>15.049077694444444</c:v>
                </c:pt>
                <c:pt idx="10686">
                  <c:v>15.049083111111113</c:v>
                </c:pt>
                <c:pt idx="10687">
                  <c:v>15.049089638888889</c:v>
                </c:pt>
                <c:pt idx="10688">
                  <c:v>15.049095055555556</c:v>
                </c:pt>
                <c:pt idx="10689">
                  <c:v>15.049100472222223</c:v>
                </c:pt>
                <c:pt idx="10690">
                  <c:v>15.049105888888889</c:v>
                </c:pt>
                <c:pt idx="10691">
                  <c:v>15.049111333333332</c:v>
                </c:pt>
                <c:pt idx="10692">
                  <c:v>15.04911675</c:v>
                </c:pt>
                <c:pt idx="10693">
                  <c:v>15.049122166666667</c:v>
                </c:pt>
                <c:pt idx="10694">
                  <c:v>15.049127611111112</c:v>
                </c:pt>
                <c:pt idx="10695">
                  <c:v>15.04913411111111</c:v>
                </c:pt>
                <c:pt idx="10696">
                  <c:v>15.049139527777779</c:v>
                </c:pt>
                <c:pt idx="10697">
                  <c:v>15.049144972222223</c:v>
                </c:pt>
                <c:pt idx="10698">
                  <c:v>15.04915038888889</c:v>
                </c:pt>
                <c:pt idx="10699">
                  <c:v>15.049155805555555</c:v>
                </c:pt>
                <c:pt idx="10700">
                  <c:v>15.049161249999999</c:v>
                </c:pt>
                <c:pt idx="10701">
                  <c:v>15.049166666666666</c:v>
                </c:pt>
                <c:pt idx="10702">
                  <c:v>15.049172083333334</c:v>
                </c:pt>
                <c:pt idx="10703">
                  <c:v>15.049177527777779</c:v>
                </c:pt>
                <c:pt idx="10704">
                  <c:v>15.049184027777779</c:v>
                </c:pt>
                <c:pt idx="10705">
                  <c:v>15.049189444444446</c:v>
                </c:pt>
                <c:pt idx="10706">
                  <c:v>15.04919488888889</c:v>
                </c:pt>
                <c:pt idx="10707">
                  <c:v>15.049200305555555</c:v>
                </c:pt>
                <c:pt idx="10708">
                  <c:v>15.049205722222222</c:v>
                </c:pt>
                <c:pt idx="10709">
                  <c:v>15.049211166666666</c:v>
                </c:pt>
                <c:pt idx="10710">
                  <c:v>15.049216583333333</c:v>
                </c:pt>
                <c:pt idx="10711">
                  <c:v>15.049222</c:v>
                </c:pt>
                <c:pt idx="10712">
                  <c:v>15.049228527777778</c:v>
                </c:pt>
                <c:pt idx="10713">
                  <c:v>15.049233944444445</c:v>
                </c:pt>
                <c:pt idx="10714">
                  <c:v>15.049239361111113</c:v>
                </c:pt>
                <c:pt idx="10715">
                  <c:v>15.049244777777776</c:v>
                </c:pt>
                <c:pt idx="10716">
                  <c:v>15.049250222222222</c:v>
                </c:pt>
                <c:pt idx="10717">
                  <c:v>15.049255638888889</c:v>
                </c:pt>
                <c:pt idx="10718">
                  <c:v>15.049261055555556</c:v>
                </c:pt>
                <c:pt idx="10719">
                  <c:v>15.0492665</c:v>
                </c:pt>
                <c:pt idx="10720">
                  <c:v>15.049272999999999</c:v>
                </c:pt>
                <c:pt idx="10721">
                  <c:v>15.049278416666667</c:v>
                </c:pt>
                <c:pt idx="10722">
                  <c:v>15.049283861111112</c:v>
                </c:pt>
                <c:pt idx="10723">
                  <c:v>15.049289277777779</c:v>
                </c:pt>
                <c:pt idx="10724">
                  <c:v>15.049294694444445</c:v>
                </c:pt>
                <c:pt idx="10725">
                  <c:v>15.049300138888889</c:v>
                </c:pt>
                <c:pt idx="10726">
                  <c:v>15.049305555555556</c:v>
                </c:pt>
                <c:pt idx="10727">
                  <c:v>15.049310972222223</c:v>
                </c:pt>
                <c:pt idx="10728">
                  <c:v>15.049316416666667</c:v>
                </c:pt>
                <c:pt idx="10729">
                  <c:v>15.049322916666666</c:v>
                </c:pt>
                <c:pt idx="10730">
                  <c:v>15.049328333333333</c:v>
                </c:pt>
                <c:pt idx="10731">
                  <c:v>15.049333777777779</c:v>
                </c:pt>
                <c:pt idx="10732">
                  <c:v>15.049339194444444</c:v>
                </c:pt>
                <c:pt idx="10733">
                  <c:v>15.049344611111112</c:v>
                </c:pt>
                <c:pt idx="10734">
                  <c:v>15.049350055555555</c:v>
                </c:pt>
                <c:pt idx="10735">
                  <c:v>15.049355472222222</c:v>
                </c:pt>
                <c:pt idx="10736">
                  <c:v>15.04936088888889</c:v>
                </c:pt>
                <c:pt idx="10737">
                  <c:v>15.049367416666666</c:v>
                </c:pt>
                <c:pt idx="10738">
                  <c:v>15.049372833333333</c:v>
                </c:pt>
                <c:pt idx="10739">
                  <c:v>15.04937825</c:v>
                </c:pt>
                <c:pt idx="10740">
                  <c:v>15.049383666666666</c:v>
                </c:pt>
                <c:pt idx="10741">
                  <c:v>15.049389111111111</c:v>
                </c:pt>
                <c:pt idx="10742">
                  <c:v>15.049394527777778</c:v>
                </c:pt>
                <c:pt idx="10743">
                  <c:v>15.049399944444446</c:v>
                </c:pt>
                <c:pt idx="10744">
                  <c:v>15.049405388888889</c:v>
                </c:pt>
                <c:pt idx="10745">
                  <c:v>15.049411888888889</c:v>
                </c:pt>
                <c:pt idx="10746">
                  <c:v>15.049417305555556</c:v>
                </c:pt>
                <c:pt idx="10747">
                  <c:v>15.04942275</c:v>
                </c:pt>
                <c:pt idx="10748">
                  <c:v>15.049428166666667</c:v>
                </c:pt>
                <c:pt idx="10749">
                  <c:v>15.049433583333332</c:v>
                </c:pt>
                <c:pt idx="10750">
                  <c:v>15.049439027777778</c:v>
                </c:pt>
                <c:pt idx="10751">
                  <c:v>15.049444444444445</c:v>
                </c:pt>
                <c:pt idx="10752">
                  <c:v>15.049449861111112</c:v>
                </c:pt>
                <c:pt idx="10753">
                  <c:v>15.049455305555556</c:v>
                </c:pt>
                <c:pt idx="10754">
                  <c:v>15.049461805555556</c:v>
                </c:pt>
                <c:pt idx="10755">
                  <c:v>15.049467222222223</c:v>
                </c:pt>
                <c:pt idx="10756">
                  <c:v>15.049472666666666</c:v>
                </c:pt>
                <c:pt idx="10757">
                  <c:v>15.049478083333332</c:v>
                </c:pt>
                <c:pt idx="10758">
                  <c:v>15.049483499999999</c:v>
                </c:pt>
                <c:pt idx="10759">
                  <c:v>15.049488944444445</c:v>
                </c:pt>
                <c:pt idx="10760">
                  <c:v>15.049494361111112</c:v>
                </c:pt>
                <c:pt idx="10761">
                  <c:v>15.049499777777779</c:v>
                </c:pt>
                <c:pt idx="10762">
                  <c:v>15.049506305555555</c:v>
                </c:pt>
                <c:pt idx="10763">
                  <c:v>15.049511722222222</c:v>
                </c:pt>
                <c:pt idx="10764">
                  <c:v>15.04951713888889</c:v>
                </c:pt>
                <c:pt idx="10765">
                  <c:v>15.049522555555555</c:v>
                </c:pt>
                <c:pt idx="10766">
                  <c:v>15.049527999999999</c:v>
                </c:pt>
                <c:pt idx="10767">
                  <c:v>15.049533416666666</c:v>
                </c:pt>
                <c:pt idx="10768">
                  <c:v>15.049538833333333</c:v>
                </c:pt>
                <c:pt idx="10769">
                  <c:v>15.049544277777779</c:v>
                </c:pt>
                <c:pt idx="10770">
                  <c:v>15.049550777777778</c:v>
                </c:pt>
                <c:pt idx="10771">
                  <c:v>15.049556194444445</c:v>
                </c:pt>
                <c:pt idx="10772">
                  <c:v>15.049561638888889</c:v>
                </c:pt>
                <c:pt idx="10773">
                  <c:v>15.049567055555556</c:v>
                </c:pt>
                <c:pt idx="10774">
                  <c:v>15.049572472222222</c:v>
                </c:pt>
                <c:pt idx="10775">
                  <c:v>15.049577916666665</c:v>
                </c:pt>
                <c:pt idx="10776">
                  <c:v>15.049583333333333</c:v>
                </c:pt>
                <c:pt idx="10777">
                  <c:v>15.04958875</c:v>
                </c:pt>
                <c:pt idx="10778">
                  <c:v>15.049594194444445</c:v>
                </c:pt>
                <c:pt idx="10779">
                  <c:v>15.049600694444445</c:v>
                </c:pt>
                <c:pt idx="10780">
                  <c:v>15.049606111111112</c:v>
                </c:pt>
                <c:pt idx="10781">
                  <c:v>15.049611555555556</c:v>
                </c:pt>
                <c:pt idx="10782">
                  <c:v>15.049616972222221</c:v>
                </c:pt>
                <c:pt idx="10783">
                  <c:v>15.049622388888888</c:v>
                </c:pt>
                <c:pt idx="10784">
                  <c:v>15.049627833333332</c:v>
                </c:pt>
                <c:pt idx="10785">
                  <c:v>15.049633249999999</c:v>
                </c:pt>
                <c:pt idx="10786">
                  <c:v>15.049638666666667</c:v>
                </c:pt>
                <c:pt idx="10787">
                  <c:v>15.049645194444444</c:v>
                </c:pt>
                <c:pt idx="10788">
                  <c:v>15.049650611111112</c:v>
                </c:pt>
                <c:pt idx="10789">
                  <c:v>15.049656027777779</c:v>
                </c:pt>
                <c:pt idx="10790">
                  <c:v>15.049661444444444</c:v>
                </c:pt>
                <c:pt idx="10791">
                  <c:v>15.049666888888888</c:v>
                </c:pt>
                <c:pt idx="10792">
                  <c:v>15.049672305555555</c:v>
                </c:pt>
                <c:pt idx="10793">
                  <c:v>15.049677722222222</c:v>
                </c:pt>
                <c:pt idx="10794">
                  <c:v>15.049683166666666</c:v>
                </c:pt>
                <c:pt idx="10795">
                  <c:v>15.049689666666666</c:v>
                </c:pt>
                <c:pt idx="10796">
                  <c:v>15.049695083333333</c:v>
                </c:pt>
                <c:pt idx="10797">
                  <c:v>15.049700527777778</c:v>
                </c:pt>
                <c:pt idx="10798">
                  <c:v>15.049705944444446</c:v>
                </c:pt>
                <c:pt idx="10799">
                  <c:v>15.049711361111111</c:v>
                </c:pt>
                <c:pt idx="10800">
                  <c:v>15.049716805555555</c:v>
                </c:pt>
                <c:pt idx="10801">
                  <c:v>15.049722222222222</c:v>
                </c:pt>
                <c:pt idx="10802">
                  <c:v>15.049727638888889</c:v>
                </c:pt>
                <c:pt idx="10803">
                  <c:v>15.049733083333335</c:v>
                </c:pt>
                <c:pt idx="10804">
                  <c:v>15.049739583333333</c:v>
                </c:pt>
                <c:pt idx="10805">
                  <c:v>15.049745000000001</c:v>
                </c:pt>
                <c:pt idx="10806">
                  <c:v>15.049750444444445</c:v>
                </c:pt>
                <c:pt idx="10807">
                  <c:v>15.049755861111111</c:v>
                </c:pt>
                <c:pt idx="10808">
                  <c:v>15.049761277777778</c:v>
                </c:pt>
                <c:pt idx="10809">
                  <c:v>15.049766722222222</c:v>
                </c:pt>
                <c:pt idx="10810">
                  <c:v>15.049772138888889</c:v>
                </c:pt>
                <c:pt idx="10811">
                  <c:v>15.049777555555556</c:v>
                </c:pt>
                <c:pt idx="10812">
                  <c:v>15.049784083333332</c:v>
                </c:pt>
                <c:pt idx="10813">
                  <c:v>15.049789500000001</c:v>
                </c:pt>
                <c:pt idx="10814">
                  <c:v>15.049794916666668</c:v>
                </c:pt>
                <c:pt idx="10815">
                  <c:v>15.049800333333332</c:v>
                </c:pt>
                <c:pt idx="10816">
                  <c:v>15.049805777777777</c:v>
                </c:pt>
                <c:pt idx="10817">
                  <c:v>15.049811194444445</c:v>
                </c:pt>
                <c:pt idx="10818">
                  <c:v>15.049816611111112</c:v>
                </c:pt>
                <c:pt idx="10819">
                  <c:v>15.049822055555556</c:v>
                </c:pt>
                <c:pt idx="10820">
                  <c:v>15.049828555555555</c:v>
                </c:pt>
                <c:pt idx="10821">
                  <c:v>15.049833972222222</c:v>
                </c:pt>
                <c:pt idx="10822">
                  <c:v>15.049839416666668</c:v>
                </c:pt>
                <c:pt idx="10823">
                  <c:v>15.049844833333335</c:v>
                </c:pt>
                <c:pt idx="10824">
                  <c:v>15.049850249999999</c:v>
                </c:pt>
                <c:pt idx="10825">
                  <c:v>15.049855694444444</c:v>
                </c:pt>
                <c:pt idx="10826">
                  <c:v>15.049861111111111</c:v>
                </c:pt>
                <c:pt idx="10827">
                  <c:v>15.049866527777779</c:v>
                </c:pt>
                <c:pt idx="10828">
                  <c:v>15.049871972222222</c:v>
                </c:pt>
                <c:pt idx="10829">
                  <c:v>15.049878472222222</c:v>
                </c:pt>
                <c:pt idx="10830">
                  <c:v>15.049883888888889</c:v>
                </c:pt>
                <c:pt idx="10831">
                  <c:v>15.049889333333335</c:v>
                </c:pt>
                <c:pt idx="10832">
                  <c:v>15.049894749999998</c:v>
                </c:pt>
                <c:pt idx="10833">
                  <c:v>15.049900166666667</c:v>
                </c:pt>
                <c:pt idx="10834">
                  <c:v>15.049905611111111</c:v>
                </c:pt>
                <c:pt idx="10835">
                  <c:v>15.049911027777778</c:v>
                </c:pt>
                <c:pt idx="10836">
                  <c:v>15.049916444444445</c:v>
                </c:pt>
                <c:pt idx="10837">
                  <c:v>15.049922972222221</c:v>
                </c:pt>
                <c:pt idx="10838">
                  <c:v>15.049928388888889</c:v>
                </c:pt>
                <c:pt idx="10839">
                  <c:v>15.049933805555556</c:v>
                </c:pt>
                <c:pt idx="10840">
                  <c:v>15.049939222222221</c:v>
                </c:pt>
                <c:pt idx="10841">
                  <c:v>15.049944666666667</c:v>
                </c:pt>
                <c:pt idx="10842">
                  <c:v>15.049950083333334</c:v>
                </c:pt>
                <c:pt idx="10843">
                  <c:v>15.049955500000001</c:v>
                </c:pt>
                <c:pt idx="10844">
                  <c:v>15.049960944444445</c:v>
                </c:pt>
                <c:pt idx="10845">
                  <c:v>15.049967444444444</c:v>
                </c:pt>
                <c:pt idx="10846">
                  <c:v>15.049972861111112</c:v>
                </c:pt>
                <c:pt idx="10847">
                  <c:v>15.049978305555555</c:v>
                </c:pt>
                <c:pt idx="10848">
                  <c:v>15.049983722222223</c:v>
                </c:pt>
                <c:pt idx="10849">
                  <c:v>15.049989138888888</c:v>
                </c:pt>
                <c:pt idx="10850">
                  <c:v>15.049994583333334</c:v>
                </c:pt>
                <c:pt idx="10851">
                  <c:v>15.05</c:v>
                </c:pt>
                <c:pt idx="10852">
                  <c:v>15.050005416666668</c:v>
                </c:pt>
                <c:pt idx="10853">
                  <c:v>15.050010861111112</c:v>
                </c:pt>
                <c:pt idx="10854">
                  <c:v>15.050017361111111</c:v>
                </c:pt>
                <c:pt idx="10855">
                  <c:v>15.050022777777778</c:v>
                </c:pt>
                <c:pt idx="10856">
                  <c:v>15.050028222222222</c:v>
                </c:pt>
                <c:pt idx="10857">
                  <c:v>15.050033638888888</c:v>
                </c:pt>
                <c:pt idx="10858">
                  <c:v>15.050039055555555</c:v>
                </c:pt>
                <c:pt idx="10859">
                  <c:v>15.0500445</c:v>
                </c:pt>
                <c:pt idx="10860">
                  <c:v>15.050049916666667</c:v>
                </c:pt>
                <c:pt idx="10861">
                  <c:v>15.050055333333335</c:v>
                </c:pt>
                <c:pt idx="10862">
                  <c:v>15.050061861111111</c:v>
                </c:pt>
                <c:pt idx="10863">
                  <c:v>15.050067277777778</c:v>
                </c:pt>
                <c:pt idx="10864">
                  <c:v>15.050072694444445</c:v>
                </c:pt>
                <c:pt idx="10865">
                  <c:v>15.050078111111111</c:v>
                </c:pt>
                <c:pt idx="10866">
                  <c:v>15.050083555555554</c:v>
                </c:pt>
                <c:pt idx="10867">
                  <c:v>15.050088972222222</c:v>
                </c:pt>
                <c:pt idx="10868">
                  <c:v>15.050094388888889</c:v>
                </c:pt>
                <c:pt idx="10869">
                  <c:v>15.050099833333334</c:v>
                </c:pt>
                <c:pt idx="10870">
                  <c:v>15.050106333333334</c:v>
                </c:pt>
                <c:pt idx="10871">
                  <c:v>15.050111750000001</c:v>
                </c:pt>
                <c:pt idx="10872">
                  <c:v>15.050117194444445</c:v>
                </c:pt>
                <c:pt idx="10873">
                  <c:v>15.050122611111112</c:v>
                </c:pt>
                <c:pt idx="10874">
                  <c:v>15.050128027777777</c:v>
                </c:pt>
                <c:pt idx="10875">
                  <c:v>15.050133472222221</c:v>
                </c:pt>
                <c:pt idx="10876">
                  <c:v>15.050138888888888</c:v>
                </c:pt>
                <c:pt idx="10877">
                  <c:v>15.050144305555555</c:v>
                </c:pt>
                <c:pt idx="10878">
                  <c:v>15.050149750000001</c:v>
                </c:pt>
                <c:pt idx="10879">
                  <c:v>15.050156250000001</c:v>
                </c:pt>
                <c:pt idx="10880">
                  <c:v>15.050161666666668</c:v>
                </c:pt>
                <c:pt idx="10881">
                  <c:v>15.050167111111111</c:v>
                </c:pt>
                <c:pt idx="10882">
                  <c:v>15.050172527777777</c:v>
                </c:pt>
                <c:pt idx="10883">
                  <c:v>15.050177944444444</c:v>
                </c:pt>
                <c:pt idx="10884">
                  <c:v>15.050183388888888</c:v>
                </c:pt>
                <c:pt idx="10885">
                  <c:v>15.050188805555555</c:v>
                </c:pt>
                <c:pt idx="10886">
                  <c:v>15.050194222222222</c:v>
                </c:pt>
                <c:pt idx="10887">
                  <c:v>15.05020075</c:v>
                </c:pt>
                <c:pt idx="10888">
                  <c:v>15.050206166666667</c:v>
                </c:pt>
                <c:pt idx="10889">
                  <c:v>15.050211583333335</c:v>
                </c:pt>
                <c:pt idx="10890">
                  <c:v>15.050217</c:v>
                </c:pt>
                <c:pt idx="10891">
                  <c:v>15.050222444444444</c:v>
                </c:pt>
                <c:pt idx="10892">
                  <c:v>15.050227861111111</c:v>
                </c:pt>
                <c:pt idx="10893">
                  <c:v>15.050233277777778</c:v>
                </c:pt>
                <c:pt idx="10894">
                  <c:v>15.050238722222222</c:v>
                </c:pt>
                <c:pt idx="10895">
                  <c:v>15.050245222222221</c:v>
                </c:pt>
                <c:pt idx="10896">
                  <c:v>15.050250638888889</c:v>
                </c:pt>
                <c:pt idx="10897">
                  <c:v>15.050256083333334</c:v>
                </c:pt>
                <c:pt idx="10898">
                  <c:v>15.050261500000001</c:v>
                </c:pt>
                <c:pt idx="10899">
                  <c:v>15.050266916666667</c:v>
                </c:pt>
                <c:pt idx="10900">
                  <c:v>15.05027236111111</c:v>
                </c:pt>
                <c:pt idx="10901">
                  <c:v>15.050277777777778</c:v>
                </c:pt>
                <c:pt idx="10902">
                  <c:v>15.050283194444445</c:v>
                </c:pt>
                <c:pt idx="10903">
                  <c:v>15.050288638888889</c:v>
                </c:pt>
                <c:pt idx="10904">
                  <c:v>15.050295138888888</c:v>
                </c:pt>
                <c:pt idx="10905">
                  <c:v>15.050300555555555</c:v>
                </c:pt>
                <c:pt idx="10906">
                  <c:v>15.050306000000001</c:v>
                </c:pt>
                <c:pt idx="10907">
                  <c:v>15.050311416666666</c:v>
                </c:pt>
                <c:pt idx="10908">
                  <c:v>15.050316833333333</c:v>
                </c:pt>
                <c:pt idx="10909">
                  <c:v>15.050322277777777</c:v>
                </c:pt>
                <c:pt idx="10910">
                  <c:v>15.050327694444444</c:v>
                </c:pt>
                <c:pt idx="10911">
                  <c:v>15.050333111111112</c:v>
                </c:pt>
                <c:pt idx="10912">
                  <c:v>15.050337444444445</c:v>
                </c:pt>
                <c:pt idx="10913">
                  <c:v>15.050337444444445</c:v>
                </c:pt>
                <c:pt idx="10914">
                  <c:v>15.050338555555555</c:v>
                </c:pt>
                <c:pt idx="10915">
                  <c:v>15.050338555555555</c:v>
                </c:pt>
                <c:pt idx="10916">
                  <c:v>15.050338555555555</c:v>
                </c:pt>
                <c:pt idx="10917">
                  <c:v>15.050338555555555</c:v>
                </c:pt>
                <c:pt idx="10918">
                  <c:v>15.050339638888888</c:v>
                </c:pt>
                <c:pt idx="10919">
                  <c:v>15.050339638888888</c:v>
                </c:pt>
                <c:pt idx="10920">
                  <c:v>15.050339638888888</c:v>
                </c:pt>
                <c:pt idx="10921">
                  <c:v>15.050339638888888</c:v>
                </c:pt>
                <c:pt idx="10922">
                  <c:v>15.050340722222222</c:v>
                </c:pt>
                <c:pt idx="10923">
                  <c:v>15.050340722222222</c:v>
                </c:pt>
                <c:pt idx="10924">
                  <c:v>15.050340722222222</c:v>
                </c:pt>
                <c:pt idx="10925">
                  <c:v>15.050340722222222</c:v>
                </c:pt>
                <c:pt idx="10926">
                  <c:v>15.050341805555554</c:v>
                </c:pt>
                <c:pt idx="10927">
                  <c:v>15.050341805555554</c:v>
                </c:pt>
              </c:numCache>
            </c:numRef>
          </c:xVal>
          <c:yVal>
            <c:numRef>
              <c:f>'HE ISL test sample_1'!$H$2:$H$10930</c:f>
              <c:numCache>
                <c:formatCode>General</c:formatCode>
                <c:ptCount val="10929"/>
                <c:pt idx="0">
                  <c:v>0.18244290657439446</c:v>
                </c:pt>
                <c:pt idx="1">
                  <c:v>0.18292214532871973</c:v>
                </c:pt>
                <c:pt idx="2">
                  <c:v>0.18252595155709345</c:v>
                </c:pt>
                <c:pt idx="3">
                  <c:v>0.18142041522491351</c:v>
                </c:pt>
                <c:pt idx="4">
                  <c:v>0.1810069204152249</c:v>
                </c:pt>
                <c:pt idx="5">
                  <c:v>0.18169896193771626</c:v>
                </c:pt>
                <c:pt idx="6">
                  <c:v>0.18167820069204149</c:v>
                </c:pt>
                <c:pt idx="7">
                  <c:v>0.18119723183391004</c:v>
                </c:pt>
                <c:pt idx="8">
                  <c:v>0.18103633217993081</c:v>
                </c:pt>
                <c:pt idx="9">
                  <c:v>0.18126297577854672</c:v>
                </c:pt>
                <c:pt idx="10">
                  <c:v>0.18164878892733563</c:v>
                </c:pt>
                <c:pt idx="11">
                  <c:v>0.18156228373702424</c:v>
                </c:pt>
                <c:pt idx="12">
                  <c:v>0.18170934256055363</c:v>
                </c:pt>
                <c:pt idx="13">
                  <c:v>0.18213840830449826</c:v>
                </c:pt>
                <c:pt idx="14">
                  <c:v>0.18128373702422143</c:v>
                </c:pt>
                <c:pt idx="15">
                  <c:v>0.18055882352941174</c:v>
                </c:pt>
                <c:pt idx="16">
                  <c:v>0.18105017301038062</c:v>
                </c:pt>
                <c:pt idx="17">
                  <c:v>0.18211764705882352</c:v>
                </c:pt>
                <c:pt idx="18">
                  <c:v>0.1817439446366782</c:v>
                </c:pt>
                <c:pt idx="19">
                  <c:v>0.18101903114186851</c:v>
                </c:pt>
                <c:pt idx="20">
                  <c:v>0.18107785467128029</c:v>
                </c:pt>
                <c:pt idx="21">
                  <c:v>0.18095155709342561</c:v>
                </c:pt>
                <c:pt idx="22">
                  <c:v>0.18108477508650517</c:v>
                </c:pt>
                <c:pt idx="23">
                  <c:v>0.18082698961937718</c:v>
                </c:pt>
                <c:pt idx="24">
                  <c:v>0.18090484429065745</c:v>
                </c:pt>
                <c:pt idx="25">
                  <c:v>0.18117993079584777</c:v>
                </c:pt>
                <c:pt idx="26">
                  <c:v>0.18075778546712803</c:v>
                </c:pt>
                <c:pt idx="27">
                  <c:v>0.18041176470588235</c:v>
                </c:pt>
                <c:pt idx="28">
                  <c:v>0.18071453287197231</c:v>
                </c:pt>
                <c:pt idx="29">
                  <c:v>0.18136851211072666</c:v>
                </c:pt>
                <c:pt idx="30">
                  <c:v>0.18177335640138409</c:v>
                </c:pt>
                <c:pt idx="31">
                  <c:v>0.18247058823529411</c:v>
                </c:pt>
                <c:pt idx="32">
                  <c:v>0.18359688581314879</c:v>
                </c:pt>
                <c:pt idx="33">
                  <c:v>0.18603806228373704</c:v>
                </c:pt>
                <c:pt idx="34">
                  <c:v>0.18777854671280278</c:v>
                </c:pt>
                <c:pt idx="35">
                  <c:v>0.19024394463667821</c:v>
                </c:pt>
                <c:pt idx="36">
                  <c:v>0.19333217993079582</c:v>
                </c:pt>
                <c:pt idx="37">
                  <c:v>0.19683910034602076</c:v>
                </c:pt>
                <c:pt idx="38">
                  <c:v>0.20076124567474049</c:v>
                </c:pt>
                <c:pt idx="39">
                  <c:v>0.20476643598615918</c:v>
                </c:pt>
                <c:pt idx="40">
                  <c:v>0.20824048442906579</c:v>
                </c:pt>
                <c:pt idx="41">
                  <c:v>0.21197058823529411</c:v>
                </c:pt>
                <c:pt idx="42">
                  <c:v>0.21557266435986161</c:v>
                </c:pt>
                <c:pt idx="43">
                  <c:v>0.21836678200692042</c:v>
                </c:pt>
                <c:pt idx="44">
                  <c:v>0.21976297577854673</c:v>
                </c:pt>
                <c:pt idx="45">
                  <c:v>0.22018166089965399</c:v>
                </c:pt>
                <c:pt idx="46">
                  <c:v>0.21979411764705883</c:v>
                </c:pt>
                <c:pt idx="47">
                  <c:v>0.21972491349480971</c:v>
                </c:pt>
                <c:pt idx="48">
                  <c:v>0.21998615916955017</c:v>
                </c:pt>
                <c:pt idx="49">
                  <c:v>0.22002941176470589</c:v>
                </c:pt>
                <c:pt idx="50">
                  <c:v>0.2199152249134948</c:v>
                </c:pt>
                <c:pt idx="51">
                  <c:v>0.21980622837370245</c:v>
                </c:pt>
                <c:pt idx="52">
                  <c:v>0.21995328719723184</c:v>
                </c:pt>
                <c:pt idx="53">
                  <c:v>0.22098096885813148</c:v>
                </c:pt>
                <c:pt idx="54">
                  <c:v>0.2222629757785467</c:v>
                </c:pt>
                <c:pt idx="55">
                  <c:v>0.22307958477508649</c:v>
                </c:pt>
                <c:pt idx="56">
                  <c:v>0.22319723183391005</c:v>
                </c:pt>
                <c:pt idx="57">
                  <c:v>0.22334256055363322</c:v>
                </c:pt>
                <c:pt idx="58">
                  <c:v>0.22387024221453286</c:v>
                </c:pt>
                <c:pt idx="59">
                  <c:v>0.22444290657439447</c:v>
                </c:pt>
                <c:pt idx="60">
                  <c:v>0.225280276816609</c:v>
                </c:pt>
                <c:pt idx="61">
                  <c:v>0.2257733564013841</c:v>
                </c:pt>
                <c:pt idx="62">
                  <c:v>0.22589965397923875</c:v>
                </c:pt>
                <c:pt idx="63">
                  <c:v>0.22649653979238757</c:v>
                </c:pt>
                <c:pt idx="64">
                  <c:v>0.22745501730103806</c:v>
                </c:pt>
                <c:pt idx="65">
                  <c:v>0.22737024221453286</c:v>
                </c:pt>
                <c:pt idx="66">
                  <c:v>0.22713321799307956</c:v>
                </c:pt>
                <c:pt idx="67">
                  <c:v>0.22835121107266437</c:v>
                </c:pt>
                <c:pt idx="68">
                  <c:v>0.22790138408304497</c:v>
                </c:pt>
                <c:pt idx="69">
                  <c:v>0.22778892733564013</c:v>
                </c:pt>
                <c:pt idx="70">
                  <c:v>0.22785467128027681</c:v>
                </c:pt>
                <c:pt idx="71">
                  <c:v>0.22796020761245675</c:v>
                </c:pt>
                <c:pt idx="72">
                  <c:v>0.22896366782006922</c:v>
                </c:pt>
                <c:pt idx="73">
                  <c:v>0.22892214532871974</c:v>
                </c:pt>
                <c:pt idx="74">
                  <c:v>0.22891176470588234</c:v>
                </c:pt>
                <c:pt idx="75">
                  <c:v>0.22987543252595155</c:v>
                </c:pt>
                <c:pt idx="76">
                  <c:v>0.23050173010380626</c:v>
                </c:pt>
                <c:pt idx="77">
                  <c:v>0.23001557093425606</c:v>
                </c:pt>
                <c:pt idx="78">
                  <c:v>0.22975778546712802</c:v>
                </c:pt>
                <c:pt idx="79">
                  <c:v>0.23021972318339098</c:v>
                </c:pt>
                <c:pt idx="80">
                  <c:v>0.23107785467128025</c:v>
                </c:pt>
                <c:pt idx="81">
                  <c:v>0.23202249134948097</c:v>
                </c:pt>
                <c:pt idx="82">
                  <c:v>0.23249307958477508</c:v>
                </c:pt>
                <c:pt idx="83">
                  <c:v>0.23225086505190309</c:v>
                </c:pt>
                <c:pt idx="84">
                  <c:v>0.23308131487889272</c:v>
                </c:pt>
                <c:pt idx="85">
                  <c:v>0.23343598615916955</c:v>
                </c:pt>
                <c:pt idx="86">
                  <c:v>0.23444982698961939</c:v>
                </c:pt>
                <c:pt idx="87">
                  <c:v>0.23515397923875433</c:v>
                </c:pt>
                <c:pt idx="88">
                  <c:v>0.23560899653979239</c:v>
                </c:pt>
                <c:pt idx="89">
                  <c:v>0.23568858131487888</c:v>
                </c:pt>
                <c:pt idx="90">
                  <c:v>0.23589100346020761</c:v>
                </c:pt>
                <c:pt idx="91">
                  <c:v>0.23632179930795846</c:v>
                </c:pt>
                <c:pt idx="92">
                  <c:v>0.23665916955017302</c:v>
                </c:pt>
                <c:pt idx="93">
                  <c:v>0.23738927335640136</c:v>
                </c:pt>
                <c:pt idx="94">
                  <c:v>0.23836505190311419</c:v>
                </c:pt>
                <c:pt idx="95">
                  <c:v>0.23874740484429063</c:v>
                </c:pt>
                <c:pt idx="96">
                  <c:v>0.23946539792387544</c:v>
                </c:pt>
                <c:pt idx="97">
                  <c:v>0.24027508650519033</c:v>
                </c:pt>
                <c:pt idx="98">
                  <c:v>0.24060899653979237</c:v>
                </c:pt>
                <c:pt idx="99">
                  <c:v>0.24138235294117646</c:v>
                </c:pt>
                <c:pt idx="100">
                  <c:v>0.24230968858131485</c:v>
                </c:pt>
                <c:pt idx="101">
                  <c:v>0.24291003460207616</c:v>
                </c:pt>
                <c:pt idx="102">
                  <c:v>0.24366262975778546</c:v>
                </c:pt>
                <c:pt idx="103">
                  <c:v>0.24429238754325261</c:v>
                </c:pt>
                <c:pt idx="104">
                  <c:v>0.24501903114186852</c:v>
                </c:pt>
                <c:pt idx="105">
                  <c:v>0.24559515570934257</c:v>
                </c:pt>
                <c:pt idx="106">
                  <c:v>0.24591695501730107</c:v>
                </c:pt>
                <c:pt idx="107">
                  <c:v>0.24696193771626299</c:v>
                </c:pt>
                <c:pt idx="108">
                  <c:v>0.24785986159169549</c:v>
                </c:pt>
                <c:pt idx="109">
                  <c:v>0.2493650519031142</c:v>
                </c:pt>
                <c:pt idx="110">
                  <c:v>0.25063148788927331</c:v>
                </c:pt>
                <c:pt idx="111">
                  <c:v>0.2517906574394464</c:v>
                </c:pt>
                <c:pt idx="112">
                  <c:v>0.25219896193771624</c:v>
                </c:pt>
                <c:pt idx="113">
                  <c:v>0.25339619377162631</c:v>
                </c:pt>
                <c:pt idx="114">
                  <c:v>0.25372491349480969</c:v>
                </c:pt>
                <c:pt idx="115">
                  <c:v>0.25389792387543253</c:v>
                </c:pt>
                <c:pt idx="116">
                  <c:v>0.25514013840830452</c:v>
                </c:pt>
                <c:pt idx="117">
                  <c:v>0.25650692041522488</c:v>
                </c:pt>
                <c:pt idx="118">
                  <c:v>0.25831314878892736</c:v>
                </c:pt>
                <c:pt idx="119">
                  <c:v>0.25930276816608994</c:v>
                </c:pt>
                <c:pt idx="120">
                  <c:v>0.26076124567474046</c:v>
                </c:pt>
                <c:pt idx="121">
                  <c:v>0.26138754325259517</c:v>
                </c:pt>
                <c:pt idx="122">
                  <c:v>0.26081314878892731</c:v>
                </c:pt>
                <c:pt idx="123">
                  <c:v>0.26123529411764707</c:v>
                </c:pt>
                <c:pt idx="124">
                  <c:v>0.26241003460207607</c:v>
                </c:pt>
                <c:pt idx="125">
                  <c:v>0.26348442906574393</c:v>
                </c:pt>
                <c:pt idx="126">
                  <c:v>0.26388062283737024</c:v>
                </c:pt>
                <c:pt idx="127">
                  <c:v>0.26427854671280276</c:v>
                </c:pt>
                <c:pt idx="128">
                  <c:v>0.26457439446366782</c:v>
                </c:pt>
                <c:pt idx="129">
                  <c:v>0.26528892733564013</c:v>
                </c:pt>
                <c:pt idx="130">
                  <c:v>0.26624394463667822</c:v>
                </c:pt>
                <c:pt idx="131">
                  <c:v>0.26687024221453287</c:v>
                </c:pt>
                <c:pt idx="132">
                  <c:v>0.26700346020761245</c:v>
                </c:pt>
                <c:pt idx="133">
                  <c:v>0.26749307958477508</c:v>
                </c:pt>
                <c:pt idx="134">
                  <c:v>0.26838754325259517</c:v>
                </c:pt>
                <c:pt idx="135">
                  <c:v>0.26965570934256056</c:v>
                </c:pt>
                <c:pt idx="136">
                  <c:v>0.27047577854671279</c:v>
                </c:pt>
                <c:pt idx="137">
                  <c:v>0.27179584775086507</c:v>
                </c:pt>
                <c:pt idx="138">
                  <c:v>0.27175259515570932</c:v>
                </c:pt>
                <c:pt idx="139">
                  <c:v>0.27269723183391004</c:v>
                </c:pt>
                <c:pt idx="140">
                  <c:v>0.27379238754325264</c:v>
                </c:pt>
                <c:pt idx="141">
                  <c:v>0.27483217993079584</c:v>
                </c:pt>
                <c:pt idx="142">
                  <c:v>0.27574221453287195</c:v>
                </c:pt>
                <c:pt idx="143">
                  <c:v>0.27682179930795847</c:v>
                </c:pt>
                <c:pt idx="144">
                  <c:v>0.27754325259515572</c:v>
                </c:pt>
                <c:pt idx="145">
                  <c:v>0.27869896193771626</c:v>
                </c:pt>
                <c:pt idx="146">
                  <c:v>0.27985294117647058</c:v>
                </c:pt>
                <c:pt idx="147">
                  <c:v>0.28121280276816607</c:v>
                </c:pt>
                <c:pt idx="148">
                  <c:v>0.28146885813148786</c:v>
                </c:pt>
                <c:pt idx="149">
                  <c:v>0.28253287197231836</c:v>
                </c:pt>
                <c:pt idx="150">
                  <c:v>0.2835934256055363</c:v>
                </c:pt>
                <c:pt idx="151">
                  <c:v>0.28487889273356404</c:v>
                </c:pt>
                <c:pt idx="152">
                  <c:v>0.28653979238754329</c:v>
                </c:pt>
                <c:pt idx="153">
                  <c:v>0.28831487889273355</c:v>
                </c:pt>
                <c:pt idx="154">
                  <c:v>0.28998961937716256</c:v>
                </c:pt>
                <c:pt idx="155">
                  <c:v>0.29160726643598617</c:v>
                </c:pt>
                <c:pt idx="156">
                  <c:v>0.29292214532871974</c:v>
                </c:pt>
                <c:pt idx="157">
                  <c:v>0.29426816608996542</c:v>
                </c:pt>
                <c:pt idx="158">
                  <c:v>0.29565224913494809</c:v>
                </c:pt>
                <c:pt idx="159">
                  <c:v>0.29733737024221452</c:v>
                </c:pt>
                <c:pt idx="160">
                  <c:v>0.29939100346020764</c:v>
                </c:pt>
                <c:pt idx="161">
                  <c:v>0.30135813148788931</c:v>
                </c:pt>
                <c:pt idx="162">
                  <c:v>0.30343079584775084</c:v>
                </c:pt>
                <c:pt idx="163">
                  <c:v>0.30523356401384083</c:v>
                </c:pt>
                <c:pt idx="164">
                  <c:v>0.30718166089965399</c:v>
                </c:pt>
                <c:pt idx="165">
                  <c:v>0.30999826989619378</c:v>
                </c:pt>
                <c:pt idx="166">
                  <c:v>0.31234602076124562</c:v>
                </c:pt>
                <c:pt idx="167">
                  <c:v>0.31447058823529411</c:v>
                </c:pt>
                <c:pt idx="168">
                  <c:v>0.31659861591695498</c:v>
                </c:pt>
                <c:pt idx="169">
                  <c:v>0.31956228373702428</c:v>
                </c:pt>
                <c:pt idx="170">
                  <c:v>0.32216435986159164</c:v>
                </c:pt>
                <c:pt idx="171">
                  <c:v>0.32465916955017299</c:v>
                </c:pt>
                <c:pt idx="172">
                  <c:v>0.32717647058823524</c:v>
                </c:pt>
                <c:pt idx="173">
                  <c:v>0.32902249134948092</c:v>
                </c:pt>
                <c:pt idx="174">
                  <c:v>0.33162975778546711</c:v>
                </c:pt>
                <c:pt idx="175">
                  <c:v>0.33434083044982699</c:v>
                </c:pt>
                <c:pt idx="176">
                  <c:v>0.3373892733564014</c:v>
                </c:pt>
                <c:pt idx="177">
                  <c:v>0.34019204152249138</c:v>
                </c:pt>
                <c:pt idx="178">
                  <c:v>0.34246885813148786</c:v>
                </c:pt>
                <c:pt idx="179">
                  <c:v>0.34526124567474048</c:v>
                </c:pt>
                <c:pt idx="180">
                  <c:v>0.34798442906574395</c:v>
                </c:pt>
                <c:pt idx="181">
                  <c:v>0.35060380622837373</c:v>
                </c:pt>
                <c:pt idx="182">
                  <c:v>0.35378892733564016</c:v>
                </c:pt>
                <c:pt idx="183">
                  <c:v>0.35668685121107263</c:v>
                </c:pt>
                <c:pt idx="184">
                  <c:v>0.35966262975778546</c:v>
                </c:pt>
                <c:pt idx="185">
                  <c:v>0.36265570934256058</c:v>
                </c:pt>
                <c:pt idx="186">
                  <c:v>0.36605017301038062</c:v>
                </c:pt>
                <c:pt idx="187">
                  <c:v>0.36907093425605536</c:v>
                </c:pt>
                <c:pt idx="188">
                  <c:v>0.37189792387543252</c:v>
                </c:pt>
                <c:pt idx="189">
                  <c:v>0.37484602076124568</c:v>
                </c:pt>
                <c:pt idx="190">
                  <c:v>0.37864359861591695</c:v>
                </c:pt>
                <c:pt idx="191">
                  <c:v>0.38133737024221454</c:v>
                </c:pt>
                <c:pt idx="192">
                  <c:v>0.38328546712802769</c:v>
                </c:pt>
                <c:pt idx="193">
                  <c:v>0.38598788927335637</c:v>
                </c:pt>
                <c:pt idx="194">
                  <c:v>0.38937889273356402</c:v>
                </c:pt>
                <c:pt idx="195">
                  <c:v>0.39207439446366776</c:v>
                </c:pt>
                <c:pt idx="196">
                  <c:v>0.39528892733564014</c:v>
                </c:pt>
                <c:pt idx="197">
                  <c:v>0.39852941176470591</c:v>
                </c:pt>
                <c:pt idx="198">
                  <c:v>0.40229065743944642</c:v>
                </c:pt>
                <c:pt idx="199">
                  <c:v>0.40534775086505193</c:v>
                </c:pt>
                <c:pt idx="200">
                  <c:v>0.40862456747404846</c:v>
                </c:pt>
                <c:pt idx="201">
                  <c:v>0.4122058823529412</c:v>
                </c:pt>
                <c:pt idx="202">
                  <c:v>0.41517993079584775</c:v>
                </c:pt>
                <c:pt idx="203">
                  <c:v>0.41911591695501732</c:v>
                </c:pt>
                <c:pt idx="204">
                  <c:v>0.42292041522491353</c:v>
                </c:pt>
                <c:pt idx="205">
                  <c:v>0.42497923875432525</c:v>
                </c:pt>
                <c:pt idx="206">
                  <c:v>0.42799134948096884</c:v>
                </c:pt>
                <c:pt idx="207">
                  <c:v>0.43066262975778546</c:v>
                </c:pt>
                <c:pt idx="208">
                  <c:v>0.43365743944636675</c:v>
                </c:pt>
                <c:pt idx="209">
                  <c:v>0.43704844290657441</c:v>
                </c:pt>
                <c:pt idx="210">
                  <c:v>0.44044290657439444</c:v>
                </c:pt>
                <c:pt idx="211">
                  <c:v>0.44442906574394458</c:v>
                </c:pt>
                <c:pt idx="212">
                  <c:v>0.44747231833910039</c:v>
                </c:pt>
                <c:pt idx="213">
                  <c:v>0.45100692041522494</c:v>
                </c:pt>
                <c:pt idx="214">
                  <c:v>0.45504152249134955</c:v>
                </c:pt>
                <c:pt idx="215">
                  <c:v>0.45957439446366782</c:v>
                </c:pt>
                <c:pt idx="216">
                  <c:v>0.46297923875432523</c:v>
                </c:pt>
                <c:pt idx="217">
                  <c:v>0.46647404844290657</c:v>
                </c:pt>
                <c:pt idx="218">
                  <c:v>0.47002422145328721</c:v>
                </c:pt>
                <c:pt idx="219">
                  <c:v>0.47361764705882348</c:v>
                </c:pt>
                <c:pt idx="220">
                  <c:v>0.47741003460207615</c:v>
                </c:pt>
                <c:pt idx="221">
                  <c:v>0.48092041522491352</c:v>
                </c:pt>
                <c:pt idx="222">
                  <c:v>0.48433217993079586</c:v>
                </c:pt>
                <c:pt idx="223">
                  <c:v>0.48839273356401386</c:v>
                </c:pt>
                <c:pt idx="224">
                  <c:v>0.49176124567474044</c:v>
                </c:pt>
                <c:pt idx="225">
                  <c:v>0.49557612456747402</c:v>
                </c:pt>
                <c:pt idx="226">
                  <c:v>0.49879757785467127</c:v>
                </c:pt>
                <c:pt idx="227">
                  <c:v>0.50262802768166093</c:v>
                </c:pt>
                <c:pt idx="228">
                  <c:v>0.50634256055363314</c:v>
                </c:pt>
                <c:pt idx="229">
                  <c:v>0.51042906574394464</c:v>
                </c:pt>
                <c:pt idx="230">
                  <c:v>0.51387024221453281</c:v>
                </c:pt>
                <c:pt idx="231">
                  <c:v>0.51731833910034597</c:v>
                </c:pt>
                <c:pt idx="232">
                  <c:v>0.52168512110726639</c:v>
                </c:pt>
                <c:pt idx="233">
                  <c:v>0.52545674740484427</c:v>
                </c:pt>
                <c:pt idx="234">
                  <c:v>0.52990484429065743</c:v>
                </c:pt>
                <c:pt idx="235">
                  <c:v>0.53461591695501731</c:v>
                </c:pt>
                <c:pt idx="236">
                  <c:v>0.5395190311418685</c:v>
                </c:pt>
                <c:pt idx="237">
                  <c:v>0.54388927335640136</c:v>
                </c:pt>
                <c:pt idx="238">
                  <c:v>0.54726124567474044</c:v>
                </c:pt>
                <c:pt idx="239">
                  <c:v>0.55138235294117643</c:v>
                </c:pt>
                <c:pt idx="240">
                  <c:v>0.55562456747404843</c:v>
                </c:pt>
                <c:pt idx="241">
                  <c:v>0.56019031141868514</c:v>
                </c:pt>
                <c:pt idx="242">
                  <c:v>0.56421972318339098</c:v>
                </c:pt>
                <c:pt idx="243">
                  <c:v>0.568325259515571</c:v>
                </c:pt>
                <c:pt idx="244">
                  <c:v>0.57236332179930793</c:v>
                </c:pt>
                <c:pt idx="245">
                  <c:v>0.5764204152249135</c:v>
                </c:pt>
                <c:pt idx="246">
                  <c:v>0.58011418685121108</c:v>
                </c:pt>
                <c:pt idx="247">
                  <c:v>0.5844031141868512</c:v>
                </c:pt>
                <c:pt idx="248">
                  <c:v>0.58834429065743954</c:v>
                </c:pt>
                <c:pt idx="249">
                  <c:v>0.59216435986159166</c:v>
                </c:pt>
                <c:pt idx="250">
                  <c:v>0.59625432525951561</c:v>
                </c:pt>
                <c:pt idx="251">
                  <c:v>0.60082698961937719</c:v>
                </c:pt>
                <c:pt idx="252">
                  <c:v>0.60591522491349492</c:v>
                </c:pt>
                <c:pt idx="253">
                  <c:v>0.61055536332179938</c:v>
                </c:pt>
                <c:pt idx="254">
                  <c:v>0.61525778546712806</c:v>
                </c:pt>
                <c:pt idx="255">
                  <c:v>0.61984602076124573</c:v>
                </c:pt>
                <c:pt idx="256">
                  <c:v>0.62494636678200688</c:v>
                </c:pt>
                <c:pt idx="257">
                  <c:v>0.62947058823529423</c:v>
                </c:pt>
                <c:pt idx="258">
                  <c:v>0.63421107266435994</c:v>
                </c:pt>
                <c:pt idx="259">
                  <c:v>0.63930103806228378</c:v>
                </c:pt>
                <c:pt idx="260">
                  <c:v>0.64375951557093425</c:v>
                </c:pt>
                <c:pt idx="261">
                  <c:v>0.64829065743944647</c:v>
                </c:pt>
                <c:pt idx="262">
                  <c:v>0.65340657439446359</c:v>
                </c:pt>
                <c:pt idx="263">
                  <c:v>0.65850692041522496</c:v>
                </c:pt>
                <c:pt idx="264">
                  <c:v>0.66311591695501726</c:v>
                </c:pt>
                <c:pt idx="265">
                  <c:v>0.66741003460207615</c:v>
                </c:pt>
                <c:pt idx="266">
                  <c:v>0.67136678200692035</c:v>
                </c:pt>
                <c:pt idx="267">
                  <c:v>0.67561937716262976</c:v>
                </c:pt>
                <c:pt idx="268">
                  <c:v>0.67966782006920412</c:v>
                </c:pt>
                <c:pt idx="269">
                  <c:v>0.68369377162629752</c:v>
                </c:pt>
                <c:pt idx="270">
                  <c:v>0.68799826989619373</c:v>
                </c:pt>
                <c:pt idx="271">
                  <c:v>0.69188927335640138</c:v>
                </c:pt>
                <c:pt idx="272">
                  <c:v>0.6961418685121108</c:v>
                </c:pt>
                <c:pt idx="273">
                  <c:v>0.70102595155709346</c:v>
                </c:pt>
                <c:pt idx="274">
                  <c:v>0.70581141868512109</c:v>
                </c:pt>
                <c:pt idx="275">
                  <c:v>0.71019723183390993</c:v>
                </c:pt>
                <c:pt idx="276">
                  <c:v>0.71567474048442903</c:v>
                </c:pt>
                <c:pt idx="277">
                  <c:v>0.72111072664359854</c:v>
                </c:pt>
                <c:pt idx="278">
                  <c:v>0.72553806228373707</c:v>
                </c:pt>
                <c:pt idx="279">
                  <c:v>0.72954325259515562</c:v>
                </c:pt>
                <c:pt idx="280">
                  <c:v>0.7347145328719723</c:v>
                </c:pt>
                <c:pt idx="281">
                  <c:v>0.74114013840830451</c:v>
                </c:pt>
                <c:pt idx="282">
                  <c:v>0.74701903114186863</c:v>
                </c:pt>
                <c:pt idx="283">
                  <c:v>0.75206920415224909</c:v>
                </c:pt>
                <c:pt idx="284">
                  <c:v>0.7564429065743945</c:v>
                </c:pt>
                <c:pt idx="285">
                  <c:v>0.76168339100346028</c:v>
                </c:pt>
                <c:pt idx="286">
                  <c:v>0.76732698961937718</c:v>
                </c:pt>
                <c:pt idx="287">
                  <c:v>0.77175086505190305</c:v>
                </c:pt>
                <c:pt idx="288">
                  <c:v>0.77651730103806227</c:v>
                </c:pt>
                <c:pt idx="289">
                  <c:v>0.78119896193771621</c:v>
                </c:pt>
                <c:pt idx="290">
                  <c:v>0.78672837370242221</c:v>
                </c:pt>
                <c:pt idx="291">
                  <c:v>0.79179238754325254</c:v>
                </c:pt>
                <c:pt idx="292">
                  <c:v>0.79674567474048441</c:v>
                </c:pt>
                <c:pt idx="293">
                  <c:v>0.80173529411764699</c:v>
                </c:pt>
                <c:pt idx="294">
                  <c:v>0.80636505190311414</c:v>
                </c:pt>
                <c:pt idx="295">
                  <c:v>0.81143598615916956</c:v>
                </c:pt>
                <c:pt idx="296">
                  <c:v>0.81629411764705884</c:v>
                </c:pt>
                <c:pt idx="297">
                  <c:v>0.8227854671280278</c:v>
                </c:pt>
                <c:pt idx="298">
                  <c:v>0.82878892733564014</c:v>
                </c:pt>
                <c:pt idx="299">
                  <c:v>0.83434256055363332</c:v>
                </c:pt>
                <c:pt idx="300">
                  <c:v>0.84038062283737014</c:v>
                </c:pt>
                <c:pt idx="301">
                  <c:v>0.84593944636678198</c:v>
                </c:pt>
                <c:pt idx="302">
                  <c:v>0.85189965397923884</c:v>
                </c:pt>
                <c:pt idx="303">
                  <c:v>0.85773010380622827</c:v>
                </c:pt>
                <c:pt idx="304">
                  <c:v>0.86341522491349476</c:v>
                </c:pt>
                <c:pt idx="305">
                  <c:v>0.86915224913494815</c:v>
                </c:pt>
                <c:pt idx="306">
                  <c:v>0.87439446366782003</c:v>
                </c:pt>
                <c:pt idx="307">
                  <c:v>0.87961418685121118</c:v>
                </c:pt>
                <c:pt idx="308">
                  <c:v>0.88487889273356402</c:v>
                </c:pt>
                <c:pt idx="309">
                  <c:v>0.89003806228373716</c:v>
                </c:pt>
                <c:pt idx="310">
                  <c:v>0.89546712802768169</c:v>
                </c:pt>
                <c:pt idx="311">
                  <c:v>0.90120934256055363</c:v>
                </c:pt>
                <c:pt idx="312">
                  <c:v>0.9067543252595156</c:v>
                </c:pt>
                <c:pt idx="313">
                  <c:v>0.91211591695501726</c:v>
                </c:pt>
                <c:pt idx="314">
                  <c:v>0.91751903114186861</c:v>
                </c:pt>
                <c:pt idx="315">
                  <c:v>0.92257266435986152</c:v>
                </c:pt>
                <c:pt idx="316">
                  <c:v>0.92793598615916961</c:v>
                </c:pt>
                <c:pt idx="317">
                  <c:v>0.93431141868512113</c:v>
                </c:pt>
                <c:pt idx="318">
                  <c:v>0.94009342560553644</c:v>
                </c:pt>
                <c:pt idx="319">
                  <c:v>0.94517820069204161</c:v>
                </c:pt>
                <c:pt idx="320">
                  <c:v>0.95082179930795852</c:v>
                </c:pt>
                <c:pt idx="321">
                  <c:v>0.95602595155709347</c:v>
                </c:pt>
                <c:pt idx="322">
                  <c:v>0.96189792387543249</c:v>
                </c:pt>
                <c:pt idx="323">
                  <c:v>0.96784083044982694</c:v>
                </c:pt>
                <c:pt idx="324">
                  <c:v>0.97339446366782012</c:v>
                </c:pt>
                <c:pt idx="325">
                  <c:v>0.97944463667820059</c:v>
                </c:pt>
                <c:pt idx="326">
                  <c:v>0.98533391003460202</c:v>
                </c:pt>
                <c:pt idx="327">
                  <c:v>0.99089792387543252</c:v>
                </c:pt>
                <c:pt idx="328">
                  <c:v>0.99707785467128029</c:v>
                </c:pt>
                <c:pt idx="329">
                  <c:v>1.0026314878892735</c:v>
                </c:pt>
                <c:pt idx="330">
                  <c:v>1.0073235294117646</c:v>
                </c:pt>
                <c:pt idx="331">
                  <c:v>1.0128010380622838</c:v>
                </c:pt>
                <c:pt idx="332">
                  <c:v>1.0182941176470588</c:v>
                </c:pt>
                <c:pt idx="333">
                  <c:v>1.0235934256055363</c:v>
                </c:pt>
                <c:pt idx="334">
                  <c:v>1.0294809688581315</c:v>
                </c:pt>
                <c:pt idx="335">
                  <c:v>1.0349740484429066</c:v>
                </c:pt>
                <c:pt idx="336">
                  <c:v>1.0396124567474048</c:v>
                </c:pt>
                <c:pt idx="337">
                  <c:v>1.0454134948096887</c:v>
                </c:pt>
                <c:pt idx="338">
                  <c:v>1.0512145328719722</c:v>
                </c:pt>
                <c:pt idx="339">
                  <c:v>1.0564204152249135</c:v>
                </c:pt>
                <c:pt idx="340">
                  <c:v>1.0624515570934256</c:v>
                </c:pt>
                <c:pt idx="341">
                  <c:v>1.0688148788927336</c:v>
                </c:pt>
                <c:pt idx="342">
                  <c:v>1.0744048442906575</c:v>
                </c:pt>
                <c:pt idx="343">
                  <c:v>1.0794948096885812</c:v>
                </c:pt>
                <c:pt idx="344">
                  <c:v>1.0851055363321798</c:v>
                </c:pt>
                <c:pt idx="345">
                  <c:v>1.0909117647058824</c:v>
                </c:pt>
                <c:pt idx="346">
                  <c:v>1.096771626297578</c:v>
                </c:pt>
                <c:pt idx="347">
                  <c:v>1.102719723183391</c:v>
                </c:pt>
                <c:pt idx="348">
                  <c:v>1.1087318339100345</c:v>
                </c:pt>
                <c:pt idx="349">
                  <c:v>1.1151608996539792</c:v>
                </c:pt>
                <c:pt idx="350">
                  <c:v>1.1211851211072665</c:v>
                </c:pt>
                <c:pt idx="351">
                  <c:v>1.1269307958477508</c:v>
                </c:pt>
                <c:pt idx="352">
                  <c:v>1.1323252595155711</c:v>
                </c:pt>
                <c:pt idx="353">
                  <c:v>1.138098615916955</c:v>
                </c:pt>
                <c:pt idx="354">
                  <c:v>1.1444688581314879</c:v>
                </c:pt>
                <c:pt idx="355">
                  <c:v>1.1507664359861594</c:v>
                </c:pt>
                <c:pt idx="356">
                  <c:v>1.1571920415224912</c:v>
                </c:pt>
                <c:pt idx="357">
                  <c:v>1.1633442906574394</c:v>
                </c:pt>
                <c:pt idx="358">
                  <c:v>1.1689584775086506</c:v>
                </c:pt>
                <c:pt idx="359">
                  <c:v>1.1751833910034604</c:v>
                </c:pt>
                <c:pt idx="360">
                  <c:v>1.1807335640138408</c:v>
                </c:pt>
                <c:pt idx="361">
                  <c:v>1.1872595155709342</c:v>
                </c:pt>
                <c:pt idx="362">
                  <c:v>1.1930743944636679</c:v>
                </c:pt>
                <c:pt idx="363">
                  <c:v>1.1990276816608996</c:v>
                </c:pt>
                <c:pt idx="364">
                  <c:v>1.2048373702422146</c:v>
                </c:pt>
                <c:pt idx="365">
                  <c:v>1.2109048442906576</c:v>
                </c:pt>
                <c:pt idx="366">
                  <c:v>1.2163408304498271</c:v>
                </c:pt>
                <c:pt idx="367">
                  <c:v>1.2229567474048442</c:v>
                </c:pt>
                <c:pt idx="368">
                  <c:v>1.2300346020761248</c:v>
                </c:pt>
                <c:pt idx="369">
                  <c:v>1.2374186851211073</c:v>
                </c:pt>
                <c:pt idx="370">
                  <c:v>1.2432231833910035</c:v>
                </c:pt>
                <c:pt idx="371">
                  <c:v>1.2495865051903114</c:v>
                </c:pt>
                <c:pt idx="372">
                  <c:v>1.2562197231833911</c:v>
                </c:pt>
                <c:pt idx="373">
                  <c:v>1.2635553633217995</c:v>
                </c:pt>
                <c:pt idx="374">
                  <c:v>1.2706262975778546</c:v>
                </c:pt>
                <c:pt idx="375">
                  <c:v>1.2777802768166089</c:v>
                </c:pt>
                <c:pt idx="376">
                  <c:v>1.2839948096885814</c:v>
                </c:pt>
                <c:pt idx="377">
                  <c:v>1.2893581314878892</c:v>
                </c:pt>
                <c:pt idx="378">
                  <c:v>1.2954048442906574</c:v>
                </c:pt>
                <c:pt idx="379">
                  <c:v>1.302083044982699</c:v>
                </c:pt>
                <c:pt idx="380">
                  <c:v>1.3079083044982698</c:v>
                </c:pt>
                <c:pt idx="381">
                  <c:v>1.314432525951557</c:v>
                </c:pt>
                <c:pt idx="382">
                  <c:v>1.3207179930795849</c:v>
                </c:pt>
                <c:pt idx="383">
                  <c:v>1.3266764705882352</c:v>
                </c:pt>
                <c:pt idx="384">
                  <c:v>1.3328494809688582</c:v>
                </c:pt>
                <c:pt idx="385">
                  <c:v>1.3393598615916955</c:v>
                </c:pt>
                <c:pt idx="386">
                  <c:v>1.3461782006920415</c:v>
                </c:pt>
                <c:pt idx="387">
                  <c:v>1.3524152249134949</c:v>
                </c:pt>
                <c:pt idx="388">
                  <c:v>1.3586574394463666</c:v>
                </c:pt>
                <c:pt idx="389">
                  <c:v>1.3646695501730104</c:v>
                </c:pt>
                <c:pt idx="390">
                  <c:v>1.3713564013840829</c:v>
                </c:pt>
                <c:pt idx="391">
                  <c:v>1.3778788927335641</c:v>
                </c:pt>
                <c:pt idx="392">
                  <c:v>1.3846176470588234</c:v>
                </c:pt>
                <c:pt idx="393">
                  <c:v>1.3912491349480967</c:v>
                </c:pt>
                <c:pt idx="394">
                  <c:v>1.3975865051903114</c:v>
                </c:pt>
                <c:pt idx="395">
                  <c:v>1.404477508650519</c:v>
                </c:pt>
                <c:pt idx="396">
                  <c:v>1.4111833910034601</c:v>
                </c:pt>
                <c:pt idx="397">
                  <c:v>1.4172993079584775</c:v>
                </c:pt>
                <c:pt idx="398">
                  <c:v>1.4233304498269896</c:v>
                </c:pt>
                <c:pt idx="399">
                  <c:v>1.4296262975778546</c:v>
                </c:pt>
                <c:pt idx="400">
                  <c:v>1.4355622837370241</c:v>
                </c:pt>
                <c:pt idx="401">
                  <c:v>1.442264705882353</c:v>
                </c:pt>
                <c:pt idx="402">
                  <c:v>1.4489861591695503</c:v>
                </c:pt>
                <c:pt idx="403">
                  <c:v>1.4552508650519032</c:v>
                </c:pt>
                <c:pt idx="404">
                  <c:v>1.4610207612456749</c:v>
                </c:pt>
                <c:pt idx="405">
                  <c:v>1.4666591695501729</c:v>
                </c:pt>
                <c:pt idx="406">
                  <c:v>1.4736280276816611</c:v>
                </c:pt>
                <c:pt idx="407">
                  <c:v>1.4796937716262977</c:v>
                </c:pt>
                <c:pt idx="408">
                  <c:v>1.4862698961937717</c:v>
                </c:pt>
                <c:pt idx="409">
                  <c:v>1.4929705882352942</c:v>
                </c:pt>
                <c:pt idx="410">
                  <c:v>1.4999221453287197</c:v>
                </c:pt>
                <c:pt idx="411">
                  <c:v>1.5065657439446367</c:v>
                </c:pt>
                <c:pt idx="412">
                  <c:v>1.5134411764705882</c:v>
                </c:pt>
                <c:pt idx="413">
                  <c:v>1.5200674740484428</c:v>
                </c:pt>
                <c:pt idx="414">
                  <c:v>1.5267249134948095</c:v>
                </c:pt>
                <c:pt idx="415">
                  <c:v>1.5339273356401384</c:v>
                </c:pt>
                <c:pt idx="416">
                  <c:v>1.5400916955017303</c:v>
                </c:pt>
                <c:pt idx="417">
                  <c:v>1.5459705882352941</c:v>
                </c:pt>
                <c:pt idx="418">
                  <c:v>1.5516211072664361</c:v>
                </c:pt>
                <c:pt idx="419">
                  <c:v>1.5582768166089964</c:v>
                </c:pt>
                <c:pt idx="420">
                  <c:v>1.5644653979238754</c:v>
                </c:pt>
                <c:pt idx="421">
                  <c:v>1.5707249134948098</c:v>
                </c:pt>
                <c:pt idx="422">
                  <c:v>1.577212802768166</c:v>
                </c:pt>
                <c:pt idx="423">
                  <c:v>1.5828685121107264</c:v>
                </c:pt>
                <c:pt idx="424">
                  <c:v>1.5892041522491347</c:v>
                </c:pt>
                <c:pt idx="425">
                  <c:v>1.5952802768166088</c:v>
                </c:pt>
                <c:pt idx="426">
                  <c:v>1.6022439446366783</c:v>
                </c:pt>
                <c:pt idx="427">
                  <c:v>1.6085570934256055</c:v>
                </c:pt>
                <c:pt idx="428">
                  <c:v>1.6158425605536333</c:v>
                </c:pt>
                <c:pt idx="429">
                  <c:v>1.6234411764705883</c:v>
                </c:pt>
                <c:pt idx="430">
                  <c:v>1.6300051903114188</c:v>
                </c:pt>
                <c:pt idx="431">
                  <c:v>1.6368304498269897</c:v>
                </c:pt>
                <c:pt idx="432">
                  <c:v>1.6431885813148788</c:v>
                </c:pt>
                <c:pt idx="433">
                  <c:v>1.6502525951557094</c:v>
                </c:pt>
                <c:pt idx="434">
                  <c:v>1.6583356401384082</c:v>
                </c:pt>
                <c:pt idx="435">
                  <c:v>1.6659463667820069</c:v>
                </c:pt>
                <c:pt idx="436">
                  <c:v>1.6738633217993082</c:v>
                </c:pt>
                <c:pt idx="437">
                  <c:v>1.6814896193771627</c:v>
                </c:pt>
                <c:pt idx="438">
                  <c:v>1.6881557093425605</c:v>
                </c:pt>
                <c:pt idx="439">
                  <c:v>1.6957006920415223</c:v>
                </c:pt>
                <c:pt idx="440">
                  <c:v>1.7025882352941175</c:v>
                </c:pt>
                <c:pt idx="441">
                  <c:v>1.7098062283737023</c:v>
                </c:pt>
                <c:pt idx="442">
                  <c:v>1.7173356401384083</c:v>
                </c:pt>
                <c:pt idx="443">
                  <c:v>1.7240138408304497</c:v>
                </c:pt>
                <c:pt idx="444">
                  <c:v>1.731340830449827</c:v>
                </c:pt>
                <c:pt idx="445">
                  <c:v>1.7373217993079584</c:v>
                </c:pt>
                <c:pt idx="446">
                  <c:v>1.7439411764705883</c:v>
                </c:pt>
                <c:pt idx="447">
                  <c:v>1.7504878892733566</c:v>
                </c:pt>
                <c:pt idx="448">
                  <c:v>1.7572906574394462</c:v>
                </c:pt>
                <c:pt idx="449">
                  <c:v>1.7637543252595156</c:v>
                </c:pt>
                <c:pt idx="450">
                  <c:v>1.7702768166089966</c:v>
                </c:pt>
                <c:pt idx="451">
                  <c:v>1.7767318339100346</c:v>
                </c:pt>
                <c:pt idx="452">
                  <c:v>1.7828927335640139</c:v>
                </c:pt>
                <c:pt idx="453">
                  <c:v>1.7894999999999999</c:v>
                </c:pt>
                <c:pt idx="454">
                  <c:v>1.7968425605536333</c:v>
                </c:pt>
                <c:pt idx="455">
                  <c:v>1.8040121107266438</c:v>
                </c:pt>
                <c:pt idx="456">
                  <c:v>1.8108460207612456</c:v>
                </c:pt>
                <c:pt idx="457">
                  <c:v>1.8174826989619377</c:v>
                </c:pt>
                <c:pt idx="458">
                  <c:v>1.8252422145328719</c:v>
                </c:pt>
                <c:pt idx="459">
                  <c:v>1.8316159169550175</c:v>
                </c:pt>
                <c:pt idx="460">
                  <c:v>1.8382785467128027</c:v>
                </c:pt>
                <c:pt idx="461">
                  <c:v>1.84511937716263</c:v>
                </c:pt>
                <c:pt idx="462">
                  <c:v>1.8530051903114186</c:v>
                </c:pt>
                <c:pt idx="463">
                  <c:v>1.8604705882352943</c:v>
                </c:pt>
                <c:pt idx="464">
                  <c:v>1.86771107266436</c:v>
                </c:pt>
                <c:pt idx="465">
                  <c:v>1.874652249134948</c:v>
                </c:pt>
                <c:pt idx="466">
                  <c:v>1.8831297577854671</c:v>
                </c:pt>
                <c:pt idx="467">
                  <c:v>1.8912733564013839</c:v>
                </c:pt>
                <c:pt idx="468">
                  <c:v>1.8976107266435986</c:v>
                </c:pt>
                <c:pt idx="469">
                  <c:v>1.904423875432526</c:v>
                </c:pt>
                <c:pt idx="470">
                  <c:v>1.9118598615916953</c:v>
                </c:pt>
                <c:pt idx="471">
                  <c:v>1.9189290657439448</c:v>
                </c:pt>
                <c:pt idx="472">
                  <c:v>1.9260069204152248</c:v>
                </c:pt>
                <c:pt idx="473">
                  <c:v>1.9329584775086506</c:v>
                </c:pt>
                <c:pt idx="474">
                  <c:v>1.9395830449826992</c:v>
                </c:pt>
                <c:pt idx="475">
                  <c:v>1.9462975778546714</c:v>
                </c:pt>
                <c:pt idx="476">
                  <c:v>1.9537768166089966</c:v>
                </c:pt>
                <c:pt idx="477">
                  <c:v>1.9607543252595154</c:v>
                </c:pt>
                <c:pt idx="478">
                  <c:v>1.9684757785467129</c:v>
                </c:pt>
                <c:pt idx="479">
                  <c:v>1.976024221453287</c:v>
                </c:pt>
                <c:pt idx="480">
                  <c:v>1.9838391003460207</c:v>
                </c:pt>
                <c:pt idx="481">
                  <c:v>1.9911505190311418</c:v>
                </c:pt>
                <c:pt idx="482">
                  <c:v>1.9980570934256057</c:v>
                </c:pt>
                <c:pt idx="483">
                  <c:v>2.0049377162629756</c:v>
                </c:pt>
                <c:pt idx="484">
                  <c:v>2.0119826989619378</c:v>
                </c:pt>
                <c:pt idx="485">
                  <c:v>2.0188044982698963</c:v>
                </c:pt>
                <c:pt idx="486">
                  <c:v>2.0252802768166092</c:v>
                </c:pt>
                <c:pt idx="487">
                  <c:v>2.0323910034602077</c:v>
                </c:pt>
                <c:pt idx="488">
                  <c:v>2.0389723183391002</c:v>
                </c:pt>
                <c:pt idx="489">
                  <c:v>2.0452387543252595</c:v>
                </c:pt>
                <c:pt idx="490">
                  <c:v>2.0518010380622838</c:v>
                </c:pt>
                <c:pt idx="491">
                  <c:v>2.0593477508650522</c:v>
                </c:pt>
                <c:pt idx="492">
                  <c:v>2.0662750865051902</c:v>
                </c:pt>
                <c:pt idx="493">
                  <c:v>2.0735346020761245</c:v>
                </c:pt>
                <c:pt idx="494">
                  <c:v>2.0819636678200695</c:v>
                </c:pt>
                <c:pt idx="495">
                  <c:v>2.0900207612456749</c:v>
                </c:pt>
                <c:pt idx="496">
                  <c:v>2.0989567474048445</c:v>
                </c:pt>
                <c:pt idx="497">
                  <c:v>2.1067041522491352</c:v>
                </c:pt>
                <c:pt idx="498">
                  <c:v>2.1149498269896196</c:v>
                </c:pt>
                <c:pt idx="499">
                  <c:v>2.1222283737024221</c:v>
                </c:pt>
                <c:pt idx="500">
                  <c:v>2.1296349480968857</c:v>
                </c:pt>
                <c:pt idx="501">
                  <c:v>2.1366038062283739</c:v>
                </c:pt>
                <c:pt idx="502">
                  <c:v>2.1444705882352944</c:v>
                </c:pt>
                <c:pt idx="503">
                  <c:v>2.1525242214532869</c:v>
                </c:pt>
                <c:pt idx="504">
                  <c:v>2.1601332179930797</c:v>
                </c:pt>
                <c:pt idx="505">
                  <c:v>2.1674636678200692</c:v>
                </c:pt>
                <c:pt idx="506">
                  <c:v>2.1745224913494807</c:v>
                </c:pt>
                <c:pt idx="507">
                  <c:v>2.1818183391003458</c:v>
                </c:pt>
                <c:pt idx="508">
                  <c:v>2.1892612456747407</c:v>
                </c:pt>
                <c:pt idx="509">
                  <c:v>2.1968200692041524</c:v>
                </c:pt>
                <c:pt idx="510">
                  <c:v>2.2048269896193773</c:v>
                </c:pt>
                <c:pt idx="511">
                  <c:v>2.211847750865052</c:v>
                </c:pt>
                <c:pt idx="512">
                  <c:v>2.219181660899654</c:v>
                </c:pt>
                <c:pt idx="513">
                  <c:v>2.2269273356401382</c:v>
                </c:pt>
                <c:pt idx="514">
                  <c:v>2.2334948096885814</c:v>
                </c:pt>
                <c:pt idx="515">
                  <c:v>2.2403235294117647</c:v>
                </c:pt>
                <c:pt idx="516">
                  <c:v>2.247340830449827</c:v>
                </c:pt>
                <c:pt idx="517">
                  <c:v>2.2549048442906572</c:v>
                </c:pt>
                <c:pt idx="518">
                  <c:v>2.2618235294117643</c:v>
                </c:pt>
                <c:pt idx="519">
                  <c:v>2.2697837370242215</c:v>
                </c:pt>
                <c:pt idx="520">
                  <c:v>2.2771712802768165</c:v>
                </c:pt>
                <c:pt idx="521">
                  <c:v>2.284363321799308</c:v>
                </c:pt>
                <c:pt idx="522">
                  <c:v>2.2915034602076125</c:v>
                </c:pt>
                <c:pt idx="523">
                  <c:v>2.2993252595155713</c:v>
                </c:pt>
                <c:pt idx="524">
                  <c:v>2.3071176470588237</c:v>
                </c:pt>
                <c:pt idx="525">
                  <c:v>2.3149809688581318</c:v>
                </c:pt>
                <c:pt idx="526">
                  <c:v>2.3231730103806232</c:v>
                </c:pt>
                <c:pt idx="527">
                  <c:v>2.3314982698961937</c:v>
                </c:pt>
                <c:pt idx="528">
                  <c:v>2.339001730103806</c:v>
                </c:pt>
                <c:pt idx="529">
                  <c:v>2.346809688581315</c:v>
                </c:pt>
                <c:pt idx="530">
                  <c:v>2.3536764705882351</c:v>
                </c:pt>
                <c:pt idx="531">
                  <c:v>2.361439446366782</c:v>
                </c:pt>
                <c:pt idx="532">
                  <c:v>2.3687231833910039</c:v>
                </c:pt>
                <c:pt idx="533">
                  <c:v>2.3759619377162631</c:v>
                </c:pt>
                <c:pt idx="534">
                  <c:v>2.3830847750865054</c:v>
                </c:pt>
                <c:pt idx="535">
                  <c:v>2.3909688581314881</c:v>
                </c:pt>
                <c:pt idx="536">
                  <c:v>2.3983442906574397</c:v>
                </c:pt>
                <c:pt idx="537">
                  <c:v>2.4046505190311418</c:v>
                </c:pt>
                <c:pt idx="538">
                  <c:v>2.4117837370242219</c:v>
                </c:pt>
                <c:pt idx="539">
                  <c:v>2.4198235294117647</c:v>
                </c:pt>
                <c:pt idx="540">
                  <c:v>2.4277698961937713</c:v>
                </c:pt>
                <c:pt idx="541">
                  <c:v>2.4359152249134945</c:v>
                </c:pt>
                <c:pt idx="542">
                  <c:v>2.4438996539792384</c:v>
                </c:pt>
                <c:pt idx="543">
                  <c:v>2.4524359861591698</c:v>
                </c:pt>
                <c:pt idx="544">
                  <c:v>2.4604411764705887</c:v>
                </c:pt>
                <c:pt idx="545">
                  <c:v>2.4686055363321797</c:v>
                </c:pt>
                <c:pt idx="546">
                  <c:v>2.4768633217993079</c:v>
                </c:pt>
                <c:pt idx="547">
                  <c:v>2.4849290657439442</c:v>
                </c:pt>
                <c:pt idx="548">
                  <c:v>2.4927577854671279</c:v>
                </c:pt>
                <c:pt idx="549">
                  <c:v>2.4997923875432528</c:v>
                </c:pt>
                <c:pt idx="550">
                  <c:v>2.5067560553633217</c:v>
                </c:pt>
                <c:pt idx="551">
                  <c:v>2.5140570934256057</c:v>
                </c:pt>
                <c:pt idx="552">
                  <c:v>2.5213391003460206</c:v>
                </c:pt>
                <c:pt idx="553">
                  <c:v>2.5288927335640135</c:v>
                </c:pt>
                <c:pt idx="554">
                  <c:v>2.5359584775086503</c:v>
                </c:pt>
                <c:pt idx="555">
                  <c:v>2.5430588235294116</c:v>
                </c:pt>
                <c:pt idx="556">
                  <c:v>2.5503321799307961</c:v>
                </c:pt>
                <c:pt idx="557">
                  <c:v>2.5579446366782008</c:v>
                </c:pt>
                <c:pt idx="558">
                  <c:v>2.5651799307958476</c:v>
                </c:pt>
                <c:pt idx="559">
                  <c:v>2.5722768166089969</c:v>
                </c:pt>
                <c:pt idx="560">
                  <c:v>2.5807197231833912</c:v>
                </c:pt>
                <c:pt idx="561">
                  <c:v>2.5891297577854671</c:v>
                </c:pt>
                <c:pt idx="562">
                  <c:v>2.5978408304498273</c:v>
                </c:pt>
                <c:pt idx="563">
                  <c:v>2.6061989619377162</c:v>
                </c:pt>
                <c:pt idx="564">
                  <c:v>2.6142906574394464</c:v>
                </c:pt>
                <c:pt idx="565">
                  <c:v>2.6219117647058825</c:v>
                </c:pt>
                <c:pt idx="566">
                  <c:v>2.6303598615916952</c:v>
                </c:pt>
                <c:pt idx="567">
                  <c:v>2.6385484429065746</c:v>
                </c:pt>
                <c:pt idx="568">
                  <c:v>2.6463615916955017</c:v>
                </c:pt>
                <c:pt idx="569">
                  <c:v>2.654664359861592</c:v>
                </c:pt>
                <c:pt idx="570">
                  <c:v>2.6626107266435985</c:v>
                </c:pt>
                <c:pt idx="571">
                  <c:v>2.6702422145328719</c:v>
                </c:pt>
                <c:pt idx="572">
                  <c:v>2.6781141868512108</c:v>
                </c:pt>
                <c:pt idx="573">
                  <c:v>2.6860934256055362</c:v>
                </c:pt>
                <c:pt idx="574">
                  <c:v>2.6940121107266437</c:v>
                </c:pt>
                <c:pt idx="575">
                  <c:v>2.7019602076124567</c:v>
                </c:pt>
                <c:pt idx="576">
                  <c:v>2.7100588235294119</c:v>
                </c:pt>
                <c:pt idx="577">
                  <c:v>2.718107266435986</c:v>
                </c:pt>
                <c:pt idx="578">
                  <c:v>2.7251816608996537</c:v>
                </c:pt>
                <c:pt idx="579">
                  <c:v>2.7331505190311418</c:v>
                </c:pt>
                <c:pt idx="580">
                  <c:v>2.7406072664359864</c:v>
                </c:pt>
                <c:pt idx="581">
                  <c:v>2.7474619377162628</c:v>
                </c:pt>
                <c:pt idx="582">
                  <c:v>2.7552474048442908</c:v>
                </c:pt>
                <c:pt idx="583">
                  <c:v>2.7631314878892734</c:v>
                </c:pt>
                <c:pt idx="584">
                  <c:v>2.7701453287197229</c:v>
                </c:pt>
                <c:pt idx="585">
                  <c:v>2.7783062283737019</c:v>
                </c:pt>
                <c:pt idx="586">
                  <c:v>2.786430795847751</c:v>
                </c:pt>
                <c:pt idx="587">
                  <c:v>2.7945692041522494</c:v>
                </c:pt>
                <c:pt idx="588">
                  <c:v>2.8025484429065743</c:v>
                </c:pt>
                <c:pt idx="589">
                  <c:v>2.8104757785467132</c:v>
                </c:pt>
                <c:pt idx="590">
                  <c:v>2.8182456747404845</c:v>
                </c:pt>
                <c:pt idx="591">
                  <c:v>2.826430795847751</c:v>
                </c:pt>
                <c:pt idx="592">
                  <c:v>2.8348460207612454</c:v>
                </c:pt>
                <c:pt idx="593">
                  <c:v>2.8435242214532872</c:v>
                </c:pt>
                <c:pt idx="594">
                  <c:v>2.8524913494809687</c:v>
                </c:pt>
                <c:pt idx="595">
                  <c:v>2.8612854671280274</c:v>
                </c:pt>
                <c:pt idx="596">
                  <c:v>2.8702681660899656</c:v>
                </c:pt>
                <c:pt idx="597">
                  <c:v>2.8791297577854671</c:v>
                </c:pt>
                <c:pt idx="598">
                  <c:v>2.8877179930795851</c:v>
                </c:pt>
                <c:pt idx="599">
                  <c:v>2.895832179930796</c:v>
                </c:pt>
                <c:pt idx="600">
                  <c:v>2.9040346020761243</c:v>
                </c:pt>
                <c:pt idx="601">
                  <c:v>2.9122837370242216</c:v>
                </c:pt>
                <c:pt idx="602">
                  <c:v>2.920804498269896</c:v>
                </c:pt>
                <c:pt idx="603">
                  <c:v>2.9287041522491348</c:v>
                </c:pt>
                <c:pt idx="604">
                  <c:v>2.9362301038062282</c:v>
                </c:pt>
                <c:pt idx="605">
                  <c:v>2.9442543252595152</c:v>
                </c:pt>
                <c:pt idx="606">
                  <c:v>2.9517993079584777</c:v>
                </c:pt>
                <c:pt idx="607">
                  <c:v>2.9594359861591695</c:v>
                </c:pt>
                <c:pt idx="608">
                  <c:v>2.9683737024221455</c:v>
                </c:pt>
                <c:pt idx="609">
                  <c:v>2.9758391003460205</c:v>
                </c:pt>
                <c:pt idx="610">
                  <c:v>2.9829602076124564</c:v>
                </c:pt>
                <c:pt idx="611">
                  <c:v>2.9910951557093424</c:v>
                </c:pt>
                <c:pt idx="612">
                  <c:v>2.9996764705882355</c:v>
                </c:pt>
                <c:pt idx="613">
                  <c:v>3.0078512110726643</c:v>
                </c:pt>
                <c:pt idx="614">
                  <c:v>3.0158373702422145</c:v>
                </c:pt>
                <c:pt idx="615">
                  <c:v>3.0233961937716263</c:v>
                </c:pt>
                <c:pt idx="616">
                  <c:v>3.0316107266435988</c:v>
                </c:pt>
                <c:pt idx="617">
                  <c:v>3.0395605536332178</c:v>
                </c:pt>
                <c:pt idx="618">
                  <c:v>3.047574394463668</c:v>
                </c:pt>
                <c:pt idx="619">
                  <c:v>3.0557664359861589</c:v>
                </c:pt>
                <c:pt idx="620">
                  <c:v>3.0637854671280276</c:v>
                </c:pt>
                <c:pt idx="621">
                  <c:v>3.0713961937716263</c:v>
                </c:pt>
                <c:pt idx="622">
                  <c:v>3.0788062283737023</c:v>
                </c:pt>
                <c:pt idx="623">
                  <c:v>3.0860882352941177</c:v>
                </c:pt>
                <c:pt idx="624">
                  <c:v>3.0938944636678198</c:v>
                </c:pt>
                <c:pt idx="625">
                  <c:v>3.1018442906574393</c:v>
                </c:pt>
                <c:pt idx="626">
                  <c:v>3.1098391003460213</c:v>
                </c:pt>
                <c:pt idx="627">
                  <c:v>3.1182802768166091</c:v>
                </c:pt>
                <c:pt idx="628">
                  <c:v>3.1261626297577858</c:v>
                </c:pt>
                <c:pt idx="629">
                  <c:v>3.1341020761245675</c:v>
                </c:pt>
                <c:pt idx="630">
                  <c:v>3.1430121107266435</c:v>
                </c:pt>
                <c:pt idx="631">
                  <c:v>3.1526211072664361</c:v>
                </c:pt>
                <c:pt idx="632">
                  <c:v>3.1616712802768161</c:v>
                </c:pt>
                <c:pt idx="633">
                  <c:v>3.1699083044982701</c:v>
                </c:pt>
                <c:pt idx="634">
                  <c:v>3.1777093425605538</c:v>
                </c:pt>
                <c:pt idx="635">
                  <c:v>3.1860519031141865</c:v>
                </c:pt>
                <c:pt idx="636">
                  <c:v>3.1947906574394462</c:v>
                </c:pt>
                <c:pt idx="637">
                  <c:v>3.2026435986159165</c:v>
                </c:pt>
                <c:pt idx="638">
                  <c:v>3.2114065743944638</c:v>
                </c:pt>
                <c:pt idx="639">
                  <c:v>3.2206920415224918</c:v>
                </c:pt>
                <c:pt idx="640">
                  <c:v>3.2299134948096886</c:v>
                </c:pt>
                <c:pt idx="641">
                  <c:v>3.238401384083045</c:v>
                </c:pt>
                <c:pt idx="642">
                  <c:v>3.2464653979238758</c:v>
                </c:pt>
                <c:pt idx="643">
                  <c:v>3.2546193771626299</c:v>
                </c:pt>
                <c:pt idx="644">
                  <c:v>3.2631141868512112</c:v>
                </c:pt>
                <c:pt idx="645">
                  <c:v>3.2712404844290659</c:v>
                </c:pt>
                <c:pt idx="646">
                  <c:v>3.2796591695501731</c:v>
                </c:pt>
                <c:pt idx="647">
                  <c:v>3.2879169550173013</c:v>
                </c:pt>
                <c:pt idx="648">
                  <c:v>3.2951211072664361</c:v>
                </c:pt>
                <c:pt idx="649">
                  <c:v>3.3023650519031138</c:v>
                </c:pt>
                <c:pt idx="650">
                  <c:v>3.3103875432525949</c:v>
                </c:pt>
                <c:pt idx="651">
                  <c:v>3.3179186851211071</c:v>
                </c:pt>
                <c:pt idx="652">
                  <c:v>3.3262266435986154</c:v>
                </c:pt>
                <c:pt idx="653">
                  <c:v>3.3349636678200691</c:v>
                </c:pt>
                <c:pt idx="654">
                  <c:v>3.3435328719723185</c:v>
                </c:pt>
                <c:pt idx="655">
                  <c:v>3.3526228373702422</c:v>
                </c:pt>
                <c:pt idx="656">
                  <c:v>3.3608235294117645</c:v>
                </c:pt>
                <c:pt idx="657">
                  <c:v>3.3699290657439449</c:v>
                </c:pt>
                <c:pt idx="658">
                  <c:v>3.3788823529411758</c:v>
                </c:pt>
                <c:pt idx="659">
                  <c:v>3.388072664359862</c:v>
                </c:pt>
                <c:pt idx="660">
                  <c:v>3.396878892733564</c:v>
                </c:pt>
                <c:pt idx="661">
                  <c:v>3.40676124567474</c:v>
                </c:pt>
                <c:pt idx="662">
                  <c:v>3.4167577854671274</c:v>
                </c:pt>
                <c:pt idx="663">
                  <c:v>3.425797577854671</c:v>
                </c:pt>
                <c:pt idx="664">
                  <c:v>3.4348754325259514</c:v>
                </c:pt>
                <c:pt idx="665">
                  <c:v>3.4432145328719721</c:v>
                </c:pt>
                <c:pt idx="666">
                  <c:v>3.4522162629757784</c:v>
                </c:pt>
                <c:pt idx="667">
                  <c:v>3.4615242214532866</c:v>
                </c:pt>
                <c:pt idx="668">
                  <c:v>3.4700121107266431</c:v>
                </c:pt>
                <c:pt idx="669">
                  <c:v>3.4790432525951558</c:v>
                </c:pt>
                <c:pt idx="670">
                  <c:v>3.4870553633217991</c:v>
                </c:pt>
                <c:pt idx="671">
                  <c:v>3.4946470588235292</c:v>
                </c:pt>
                <c:pt idx="672">
                  <c:v>3.5027698961937719</c:v>
                </c:pt>
                <c:pt idx="673">
                  <c:v>3.5116868512110733</c:v>
                </c:pt>
                <c:pt idx="674">
                  <c:v>3.5199446366782001</c:v>
                </c:pt>
                <c:pt idx="675">
                  <c:v>3.5273304498269895</c:v>
                </c:pt>
                <c:pt idx="676">
                  <c:v>3.535057093425606</c:v>
                </c:pt>
                <c:pt idx="677">
                  <c:v>3.5439740484429065</c:v>
                </c:pt>
                <c:pt idx="678">
                  <c:v>3.5526678200692037</c:v>
                </c:pt>
                <c:pt idx="679">
                  <c:v>3.5606435986159175</c:v>
                </c:pt>
                <c:pt idx="680">
                  <c:v>3.5688858131487886</c:v>
                </c:pt>
                <c:pt idx="681">
                  <c:v>3.5771297577854675</c:v>
                </c:pt>
                <c:pt idx="682">
                  <c:v>3.5853062283737023</c:v>
                </c:pt>
                <c:pt idx="683">
                  <c:v>3.5934584775086509</c:v>
                </c:pt>
                <c:pt idx="684">
                  <c:v>3.6010553633217994</c:v>
                </c:pt>
                <c:pt idx="685">
                  <c:v>3.6100847750865057</c:v>
                </c:pt>
                <c:pt idx="686">
                  <c:v>3.6180415224913496</c:v>
                </c:pt>
                <c:pt idx="687">
                  <c:v>3.625942906574394</c:v>
                </c:pt>
                <c:pt idx="688">
                  <c:v>3.6342854671280276</c:v>
                </c:pt>
                <c:pt idx="689">
                  <c:v>3.6420916955017297</c:v>
                </c:pt>
                <c:pt idx="690">
                  <c:v>3.6502889273356405</c:v>
                </c:pt>
                <c:pt idx="691">
                  <c:v>3.6581124567474048</c:v>
                </c:pt>
                <c:pt idx="692">
                  <c:v>3.6672560553633216</c:v>
                </c:pt>
                <c:pt idx="693">
                  <c:v>3.6758788927335639</c:v>
                </c:pt>
                <c:pt idx="694">
                  <c:v>3.6848512110726643</c:v>
                </c:pt>
                <c:pt idx="695">
                  <c:v>3.693863321799308</c:v>
                </c:pt>
                <c:pt idx="696">
                  <c:v>3.7026072664359866</c:v>
                </c:pt>
                <c:pt idx="697">
                  <c:v>3.7110605536332177</c:v>
                </c:pt>
                <c:pt idx="698">
                  <c:v>3.7208477508650519</c:v>
                </c:pt>
                <c:pt idx="699">
                  <c:v>3.7302906574394465</c:v>
                </c:pt>
                <c:pt idx="700">
                  <c:v>3.7390968858131486</c:v>
                </c:pt>
                <c:pt idx="701">
                  <c:v>3.7472889273356405</c:v>
                </c:pt>
                <c:pt idx="702">
                  <c:v>3.7559688581314878</c:v>
                </c:pt>
                <c:pt idx="703">
                  <c:v>3.7658269896193772</c:v>
                </c:pt>
                <c:pt idx="704">
                  <c:v>3.7742318339100347</c:v>
                </c:pt>
                <c:pt idx="705">
                  <c:v>3.7823858131487893</c:v>
                </c:pt>
                <c:pt idx="706">
                  <c:v>3.7909913494809691</c:v>
                </c:pt>
                <c:pt idx="707">
                  <c:v>3.799456747404844</c:v>
                </c:pt>
                <c:pt idx="708">
                  <c:v>3.8075968858131493</c:v>
                </c:pt>
                <c:pt idx="709">
                  <c:v>3.8162698961937718</c:v>
                </c:pt>
                <c:pt idx="710">
                  <c:v>3.8251539792387539</c:v>
                </c:pt>
                <c:pt idx="711">
                  <c:v>3.8334965397923875</c:v>
                </c:pt>
                <c:pt idx="712">
                  <c:v>3.8418927335640141</c:v>
                </c:pt>
                <c:pt idx="713">
                  <c:v>3.8503927335640133</c:v>
                </c:pt>
                <c:pt idx="714">
                  <c:v>3.8585000000000003</c:v>
                </c:pt>
                <c:pt idx="715">
                  <c:v>3.8668460207612458</c:v>
                </c:pt>
                <c:pt idx="716">
                  <c:v>3.8750882352941178</c:v>
                </c:pt>
                <c:pt idx="717">
                  <c:v>3.8836332179930793</c:v>
                </c:pt>
                <c:pt idx="718">
                  <c:v>3.8915069204152246</c:v>
                </c:pt>
                <c:pt idx="719">
                  <c:v>3.9004930795847748</c:v>
                </c:pt>
                <c:pt idx="720">
                  <c:v>3.9095692041522487</c:v>
                </c:pt>
                <c:pt idx="721">
                  <c:v>3.9186245674740485</c:v>
                </c:pt>
                <c:pt idx="722">
                  <c:v>3.9272647058823531</c:v>
                </c:pt>
                <c:pt idx="723">
                  <c:v>3.9370605536332177</c:v>
                </c:pt>
                <c:pt idx="724">
                  <c:v>3.9460155709342559</c:v>
                </c:pt>
                <c:pt idx="725">
                  <c:v>3.9553840830449829</c:v>
                </c:pt>
                <c:pt idx="726">
                  <c:v>3.9653771626297583</c:v>
                </c:pt>
                <c:pt idx="727">
                  <c:v>3.9758235294117652</c:v>
                </c:pt>
                <c:pt idx="728">
                  <c:v>3.9862231833910031</c:v>
                </c:pt>
                <c:pt idx="729">
                  <c:v>3.9967145328719722</c:v>
                </c:pt>
                <c:pt idx="730">
                  <c:v>4.007147058823529</c:v>
                </c:pt>
                <c:pt idx="731">
                  <c:v>4.0168010380622832</c:v>
                </c:pt>
                <c:pt idx="732">
                  <c:v>4.0263408304498265</c:v>
                </c:pt>
                <c:pt idx="733">
                  <c:v>4.034474048442906</c:v>
                </c:pt>
                <c:pt idx="734">
                  <c:v>4.0428217993079576</c:v>
                </c:pt>
                <c:pt idx="735">
                  <c:v>4.051439446366782</c:v>
                </c:pt>
                <c:pt idx="736">
                  <c:v>4.0596591695501738</c:v>
                </c:pt>
                <c:pt idx="737">
                  <c:v>4.0678217993079588</c:v>
                </c:pt>
                <c:pt idx="738">
                  <c:v>4.0758633217993081</c:v>
                </c:pt>
                <c:pt idx="739">
                  <c:v>4.0840138408304503</c:v>
                </c:pt>
                <c:pt idx="740">
                  <c:v>4.0928858131487891</c:v>
                </c:pt>
                <c:pt idx="741">
                  <c:v>4.1023200692041524</c:v>
                </c:pt>
                <c:pt idx="742">
                  <c:v>4.1119117647058818</c:v>
                </c:pt>
                <c:pt idx="743">
                  <c:v>4.1217543252595155</c:v>
                </c:pt>
                <c:pt idx="744">
                  <c:v>4.1307024221453288</c:v>
                </c:pt>
                <c:pt idx="745">
                  <c:v>4.1393823529411771</c:v>
                </c:pt>
                <c:pt idx="746">
                  <c:v>4.1477750865051908</c:v>
                </c:pt>
                <c:pt idx="747">
                  <c:v>4.1562422145328712</c:v>
                </c:pt>
                <c:pt idx="748">
                  <c:v>4.1652629757785462</c:v>
                </c:pt>
                <c:pt idx="749">
                  <c:v>4.1742145328719715</c:v>
                </c:pt>
                <c:pt idx="750">
                  <c:v>4.1827647058823532</c:v>
                </c:pt>
                <c:pt idx="751">
                  <c:v>4.1912404844290663</c:v>
                </c:pt>
                <c:pt idx="752">
                  <c:v>4.1996401384083049</c:v>
                </c:pt>
                <c:pt idx="753">
                  <c:v>4.2075380622837368</c:v>
                </c:pt>
                <c:pt idx="754">
                  <c:v>4.2164186851211074</c:v>
                </c:pt>
                <c:pt idx="755">
                  <c:v>4.224975778546713</c:v>
                </c:pt>
                <c:pt idx="756">
                  <c:v>4.2339861591695502</c:v>
                </c:pt>
                <c:pt idx="757">
                  <c:v>4.2428702422145328</c:v>
                </c:pt>
                <c:pt idx="758">
                  <c:v>4.2511435986159167</c:v>
                </c:pt>
                <c:pt idx="759">
                  <c:v>4.2597647058823531</c:v>
                </c:pt>
                <c:pt idx="760">
                  <c:v>4.2681903114186852</c:v>
                </c:pt>
                <c:pt idx="761">
                  <c:v>4.2771920415224916</c:v>
                </c:pt>
                <c:pt idx="762">
                  <c:v>4.2863096885813148</c:v>
                </c:pt>
                <c:pt idx="763">
                  <c:v>4.2951453287197232</c:v>
                </c:pt>
                <c:pt idx="764">
                  <c:v>4.3038373702422144</c:v>
                </c:pt>
                <c:pt idx="765">
                  <c:v>4.313839100346021</c:v>
                </c:pt>
                <c:pt idx="766">
                  <c:v>4.3241747404844286</c:v>
                </c:pt>
                <c:pt idx="767">
                  <c:v>4.3336574394463669</c:v>
                </c:pt>
                <c:pt idx="768">
                  <c:v>4.3430743944636676</c:v>
                </c:pt>
                <c:pt idx="769">
                  <c:v>4.3526764705882357</c:v>
                </c:pt>
                <c:pt idx="770">
                  <c:v>4.3623477508650517</c:v>
                </c:pt>
                <c:pt idx="771">
                  <c:v>4.3716245674740488</c:v>
                </c:pt>
                <c:pt idx="772">
                  <c:v>4.3800276816609003</c:v>
                </c:pt>
                <c:pt idx="773">
                  <c:v>4.3893685121107264</c:v>
                </c:pt>
                <c:pt idx="774">
                  <c:v>4.3974861591695502</c:v>
                </c:pt>
                <c:pt idx="775">
                  <c:v>4.4065207612456749</c:v>
                </c:pt>
                <c:pt idx="776">
                  <c:v>4.4144844290657437</c:v>
                </c:pt>
                <c:pt idx="777">
                  <c:v>4.4228079584775086</c:v>
                </c:pt>
                <c:pt idx="778">
                  <c:v>4.4311695501730108</c:v>
                </c:pt>
                <c:pt idx="779">
                  <c:v>4.4401487889273357</c:v>
                </c:pt>
                <c:pt idx="780">
                  <c:v>4.4489567474048437</c:v>
                </c:pt>
                <c:pt idx="781">
                  <c:v>4.4572058823529419</c:v>
                </c:pt>
                <c:pt idx="782">
                  <c:v>4.4656089965397916</c:v>
                </c:pt>
                <c:pt idx="783">
                  <c:v>4.4744826989619373</c:v>
                </c:pt>
                <c:pt idx="784">
                  <c:v>4.484107266435986</c:v>
                </c:pt>
                <c:pt idx="785">
                  <c:v>4.4931764705882351</c:v>
                </c:pt>
                <c:pt idx="786">
                  <c:v>4.5029878892733564</c:v>
                </c:pt>
                <c:pt idx="787">
                  <c:v>4.5122889273356401</c:v>
                </c:pt>
                <c:pt idx="788">
                  <c:v>4.5213408304498266</c:v>
                </c:pt>
                <c:pt idx="789">
                  <c:v>4.5314013840830452</c:v>
                </c:pt>
                <c:pt idx="790">
                  <c:v>4.5415916955017304</c:v>
                </c:pt>
                <c:pt idx="791">
                  <c:v>4.5518408304498266</c:v>
                </c:pt>
                <c:pt idx="792">
                  <c:v>4.5628719723183391</c:v>
                </c:pt>
                <c:pt idx="793">
                  <c:v>4.5726089965397927</c:v>
                </c:pt>
                <c:pt idx="794">
                  <c:v>4.5826332179930791</c:v>
                </c:pt>
                <c:pt idx="795">
                  <c:v>4.5927128027681663</c:v>
                </c:pt>
                <c:pt idx="796">
                  <c:v>4.6024775086505185</c:v>
                </c:pt>
                <c:pt idx="797">
                  <c:v>4.6125155709342565</c:v>
                </c:pt>
                <c:pt idx="798">
                  <c:v>4.6224896193771627</c:v>
                </c:pt>
                <c:pt idx="799">
                  <c:v>4.6316557093425601</c:v>
                </c:pt>
                <c:pt idx="800">
                  <c:v>4.6407595155709345</c:v>
                </c:pt>
                <c:pt idx="801">
                  <c:v>4.6503269896193773</c:v>
                </c:pt>
                <c:pt idx="802">
                  <c:v>4.6596591695501735</c:v>
                </c:pt>
                <c:pt idx="803">
                  <c:v>4.6688961937716256</c:v>
                </c:pt>
                <c:pt idx="804">
                  <c:v>4.6775553633217992</c:v>
                </c:pt>
                <c:pt idx="805">
                  <c:v>4.6858529411764707</c:v>
                </c:pt>
                <c:pt idx="806">
                  <c:v>4.6943979238754325</c:v>
                </c:pt>
                <c:pt idx="807">
                  <c:v>4.7034688581314876</c:v>
                </c:pt>
                <c:pt idx="808">
                  <c:v>4.7123944636678194</c:v>
                </c:pt>
                <c:pt idx="809">
                  <c:v>4.721700692041523</c:v>
                </c:pt>
                <c:pt idx="810">
                  <c:v>4.731044982698962</c:v>
                </c:pt>
                <c:pt idx="811">
                  <c:v>4.7398183391003466</c:v>
                </c:pt>
                <c:pt idx="812">
                  <c:v>4.7487266435986166</c:v>
                </c:pt>
                <c:pt idx="813">
                  <c:v>4.7572820069204145</c:v>
                </c:pt>
                <c:pt idx="814">
                  <c:v>4.7659878892733571</c:v>
                </c:pt>
                <c:pt idx="815">
                  <c:v>4.7744117647058824</c:v>
                </c:pt>
                <c:pt idx="816">
                  <c:v>4.7826332179930793</c:v>
                </c:pt>
                <c:pt idx="817">
                  <c:v>4.790868512110726</c:v>
                </c:pt>
                <c:pt idx="818">
                  <c:v>4.7997093425605533</c:v>
                </c:pt>
                <c:pt idx="819">
                  <c:v>4.8075674740484438</c:v>
                </c:pt>
                <c:pt idx="820">
                  <c:v>4.8154619377162629</c:v>
                </c:pt>
                <c:pt idx="821">
                  <c:v>4.8244775086505198</c:v>
                </c:pt>
                <c:pt idx="822">
                  <c:v>4.8333806228373701</c:v>
                </c:pt>
                <c:pt idx="823">
                  <c:v>4.8420086505190314</c:v>
                </c:pt>
                <c:pt idx="824">
                  <c:v>4.8513269896193769</c:v>
                </c:pt>
                <c:pt idx="825">
                  <c:v>4.8610328719723181</c:v>
                </c:pt>
                <c:pt idx="826">
                  <c:v>4.8703512110726646</c:v>
                </c:pt>
                <c:pt idx="827">
                  <c:v>4.8803806228373707</c:v>
                </c:pt>
                <c:pt idx="828">
                  <c:v>4.8903788927335645</c:v>
                </c:pt>
                <c:pt idx="829">
                  <c:v>4.9003096885813155</c:v>
                </c:pt>
                <c:pt idx="830">
                  <c:v>4.9092249134948096</c:v>
                </c:pt>
                <c:pt idx="831">
                  <c:v>4.918332179930796</c:v>
                </c:pt>
                <c:pt idx="832">
                  <c:v>4.9283460207612464</c:v>
                </c:pt>
                <c:pt idx="833">
                  <c:v>4.9378339100346018</c:v>
                </c:pt>
                <c:pt idx="834">
                  <c:v>4.9471055363321801</c:v>
                </c:pt>
                <c:pt idx="835">
                  <c:v>4.9566608996539792</c:v>
                </c:pt>
                <c:pt idx="836">
                  <c:v>4.9658027681660899</c:v>
                </c:pt>
                <c:pt idx="837">
                  <c:v>4.9748512110726644</c:v>
                </c:pt>
                <c:pt idx="838">
                  <c:v>4.983354671280277</c:v>
                </c:pt>
                <c:pt idx="839">
                  <c:v>4.9918564013840827</c:v>
                </c:pt>
                <c:pt idx="840">
                  <c:v>5.0002647058823531</c:v>
                </c:pt>
                <c:pt idx="841">
                  <c:v>5.0007093425605529</c:v>
                </c:pt>
                <c:pt idx="842">
                  <c:v>5.0011539792387545</c:v>
                </c:pt>
                <c:pt idx="843">
                  <c:v>4.9595311418685126</c:v>
                </c:pt>
                <c:pt idx="844">
                  <c:v>4.9477664359861597</c:v>
                </c:pt>
                <c:pt idx="845">
                  <c:v>4.9416262975778542</c:v>
                </c:pt>
                <c:pt idx="846">
                  <c:v>4.9382612456747408</c:v>
                </c:pt>
                <c:pt idx="847">
                  <c:v>4.9333477508650514</c:v>
                </c:pt>
                <c:pt idx="848">
                  <c:v>4.9313477508650516</c:v>
                </c:pt>
                <c:pt idx="849">
                  <c:v>4.9287318339100343</c:v>
                </c:pt>
                <c:pt idx="850">
                  <c:v>4.9278027681660896</c:v>
                </c:pt>
                <c:pt idx="851">
                  <c:v>4.9258910034602073</c:v>
                </c:pt>
                <c:pt idx="852">
                  <c:v>4.9244723183390997</c:v>
                </c:pt>
                <c:pt idx="853">
                  <c:v>4.9234826989619371</c:v>
                </c:pt>
                <c:pt idx="854">
                  <c:v>4.9223754325259517</c:v>
                </c:pt>
                <c:pt idx="855">
                  <c:v>4.9229083044982707</c:v>
                </c:pt>
                <c:pt idx="856">
                  <c:v>4.9211833910034599</c:v>
                </c:pt>
                <c:pt idx="857">
                  <c:v>4.9204515570934264</c:v>
                </c:pt>
                <c:pt idx="858">
                  <c:v>4.9196920415224916</c:v>
                </c:pt>
                <c:pt idx="859">
                  <c:v>4.9195484429065743</c:v>
                </c:pt>
                <c:pt idx="860">
                  <c:v>4.9142993079584771</c:v>
                </c:pt>
                <c:pt idx="861">
                  <c:v>4.9136020761245671</c:v>
                </c:pt>
                <c:pt idx="862">
                  <c:v>4.9126539792387538</c:v>
                </c:pt>
                <c:pt idx="863">
                  <c:v>4.9120380622837372</c:v>
                </c:pt>
                <c:pt idx="864">
                  <c:v>4.9109013840830444</c:v>
                </c:pt>
                <c:pt idx="865">
                  <c:v>4.9110155709342562</c:v>
                </c:pt>
                <c:pt idx="866">
                  <c:v>4.9115536332179941</c:v>
                </c:pt>
                <c:pt idx="867">
                  <c:v>4.9106868512110724</c:v>
                </c:pt>
                <c:pt idx="868">
                  <c:v>4.9102128027681662</c:v>
                </c:pt>
                <c:pt idx="869">
                  <c:v>4.9099878892733564</c:v>
                </c:pt>
                <c:pt idx="870">
                  <c:v>4.9099619377162629</c:v>
                </c:pt>
                <c:pt idx="871">
                  <c:v>4.9100346020761254</c:v>
                </c:pt>
                <c:pt idx="872">
                  <c:v>4.9105086505190316</c:v>
                </c:pt>
                <c:pt idx="873">
                  <c:v>4.9095916955017307</c:v>
                </c:pt>
                <c:pt idx="874">
                  <c:v>4.9098927335640141</c:v>
                </c:pt>
                <c:pt idx="875">
                  <c:v>4.9093027681660901</c:v>
                </c:pt>
                <c:pt idx="876">
                  <c:v>4.9096937716262978</c:v>
                </c:pt>
                <c:pt idx="877">
                  <c:v>4.9100968858131493</c:v>
                </c:pt>
                <c:pt idx="878">
                  <c:v>4.9100916955017295</c:v>
                </c:pt>
                <c:pt idx="879">
                  <c:v>4.9095519031141874</c:v>
                </c:pt>
                <c:pt idx="880">
                  <c:v>4.9104671280276815</c:v>
                </c:pt>
                <c:pt idx="881">
                  <c:v>4.9099221453287196</c:v>
                </c:pt>
                <c:pt idx="882">
                  <c:v>4.9095761245674749</c:v>
                </c:pt>
                <c:pt idx="883">
                  <c:v>4.9111297577854662</c:v>
                </c:pt>
                <c:pt idx="884">
                  <c:v>4.9105467128027689</c:v>
                </c:pt>
                <c:pt idx="885">
                  <c:v>4.910384083044983</c:v>
                </c:pt>
                <c:pt idx="886">
                  <c:v>4.91076124567474</c:v>
                </c:pt>
                <c:pt idx="887">
                  <c:v>4.910925605536332</c:v>
                </c:pt>
                <c:pt idx="888">
                  <c:v>4.9107214532871968</c:v>
                </c:pt>
                <c:pt idx="889">
                  <c:v>4.910167820069204</c:v>
                </c:pt>
                <c:pt idx="890">
                  <c:v>4.9103477508650526</c:v>
                </c:pt>
                <c:pt idx="891">
                  <c:v>4.9102456747404846</c:v>
                </c:pt>
                <c:pt idx="892">
                  <c:v>4.9098961937716252</c:v>
                </c:pt>
                <c:pt idx="893">
                  <c:v>4.9096695501730103</c:v>
                </c:pt>
                <c:pt idx="894">
                  <c:v>4.9108598615916952</c:v>
                </c:pt>
                <c:pt idx="895">
                  <c:v>4.9113875432525944</c:v>
                </c:pt>
                <c:pt idx="896">
                  <c:v>4.9120069204152248</c:v>
                </c:pt>
                <c:pt idx="897">
                  <c:v>4.9107681660899658</c:v>
                </c:pt>
                <c:pt idx="898">
                  <c:v>4.9100865051903115</c:v>
                </c:pt>
                <c:pt idx="899">
                  <c:v>4.9108892733564016</c:v>
                </c:pt>
                <c:pt idx="900">
                  <c:v>4.911292387543253</c:v>
                </c:pt>
                <c:pt idx="901">
                  <c:v>4.9106989619377162</c:v>
                </c:pt>
                <c:pt idx="902">
                  <c:v>4.9117041522491345</c:v>
                </c:pt>
                <c:pt idx="903">
                  <c:v>4.9117335640138409</c:v>
                </c:pt>
                <c:pt idx="904">
                  <c:v>4.9124411764705878</c:v>
                </c:pt>
                <c:pt idx="905">
                  <c:v>4.9113961937716253</c:v>
                </c:pt>
                <c:pt idx="906">
                  <c:v>4.9117439446366786</c:v>
                </c:pt>
                <c:pt idx="907">
                  <c:v>4.9113737024221455</c:v>
                </c:pt>
                <c:pt idx="908">
                  <c:v>4.9108027681660902</c:v>
                </c:pt>
                <c:pt idx="909">
                  <c:v>4.9117577854671284</c:v>
                </c:pt>
                <c:pt idx="910">
                  <c:v>4.9117716262975781</c:v>
                </c:pt>
                <c:pt idx="911">
                  <c:v>4.9114152249134939</c:v>
                </c:pt>
                <c:pt idx="912">
                  <c:v>4.9122006920415222</c:v>
                </c:pt>
                <c:pt idx="913">
                  <c:v>4.9130449826989615</c:v>
                </c:pt>
                <c:pt idx="914">
                  <c:v>4.912532871972318</c:v>
                </c:pt>
                <c:pt idx="915">
                  <c:v>4.912531141868512</c:v>
                </c:pt>
                <c:pt idx="916">
                  <c:v>4.912906574394464</c:v>
                </c:pt>
                <c:pt idx="917">
                  <c:v>4.9132076124567474</c:v>
                </c:pt>
                <c:pt idx="918">
                  <c:v>4.9130380622837366</c:v>
                </c:pt>
                <c:pt idx="919">
                  <c:v>4.9130484429065744</c:v>
                </c:pt>
                <c:pt idx="920">
                  <c:v>4.9138114186851212</c:v>
                </c:pt>
                <c:pt idx="921">
                  <c:v>4.9141124567474055</c:v>
                </c:pt>
                <c:pt idx="922">
                  <c:v>4.9131038062283734</c:v>
                </c:pt>
                <c:pt idx="923">
                  <c:v>4.913607266435986</c:v>
                </c:pt>
                <c:pt idx="924">
                  <c:v>4.9138615916955022</c:v>
                </c:pt>
                <c:pt idx="925">
                  <c:v>4.9140069204152255</c:v>
                </c:pt>
                <c:pt idx="926">
                  <c:v>4.9132093425605534</c:v>
                </c:pt>
                <c:pt idx="927">
                  <c:v>4.9141712802768165</c:v>
                </c:pt>
                <c:pt idx="928">
                  <c:v>4.9149083044982698</c:v>
                </c:pt>
                <c:pt idx="929">
                  <c:v>4.914787197231834</c:v>
                </c:pt>
                <c:pt idx="930">
                  <c:v>4.9141366782006921</c:v>
                </c:pt>
                <c:pt idx="931">
                  <c:v>4.9150311418685115</c:v>
                </c:pt>
                <c:pt idx="932">
                  <c:v>4.9148044982698957</c:v>
                </c:pt>
                <c:pt idx="933">
                  <c:v>4.9153217993079581</c:v>
                </c:pt>
                <c:pt idx="934">
                  <c:v>4.9154515570934256</c:v>
                </c:pt>
                <c:pt idx="935">
                  <c:v>4.9167474048442905</c:v>
                </c:pt>
                <c:pt idx="936">
                  <c:v>4.9161228373702421</c:v>
                </c:pt>
                <c:pt idx="937">
                  <c:v>4.9173062283737021</c:v>
                </c:pt>
                <c:pt idx="938">
                  <c:v>4.9185190311418676</c:v>
                </c:pt>
                <c:pt idx="939">
                  <c:v>4.9183044982698965</c:v>
                </c:pt>
                <c:pt idx="940">
                  <c:v>4.9178304498269894</c:v>
                </c:pt>
                <c:pt idx="941">
                  <c:v>4.9191747404844293</c:v>
                </c:pt>
                <c:pt idx="942">
                  <c:v>4.9192058823529417</c:v>
                </c:pt>
                <c:pt idx="943">
                  <c:v>4.9181920415224916</c:v>
                </c:pt>
                <c:pt idx="944">
                  <c:v>4.9197456747404846</c:v>
                </c:pt>
                <c:pt idx="945">
                  <c:v>4.9197456747404846</c:v>
                </c:pt>
                <c:pt idx="946">
                  <c:v>4.917742214532872</c:v>
                </c:pt>
                <c:pt idx="947">
                  <c:v>4.9195726643598618</c:v>
                </c:pt>
                <c:pt idx="948">
                  <c:v>4.9188148788927331</c:v>
                </c:pt>
                <c:pt idx="949">
                  <c:v>4.9196003460207614</c:v>
                </c:pt>
                <c:pt idx="950">
                  <c:v>4.92090830449827</c:v>
                </c:pt>
                <c:pt idx="951">
                  <c:v>4.9200069204152248</c:v>
                </c:pt>
                <c:pt idx="952">
                  <c:v>4.9201989619377162</c:v>
                </c:pt>
                <c:pt idx="953">
                  <c:v>4.9207975778546711</c:v>
                </c:pt>
                <c:pt idx="954">
                  <c:v>4.9205242214532863</c:v>
                </c:pt>
                <c:pt idx="955">
                  <c:v>4.9207249134948094</c:v>
                </c:pt>
                <c:pt idx="956">
                  <c:v>4.9203304498269897</c:v>
                </c:pt>
                <c:pt idx="957">
                  <c:v>4.920470588235295</c:v>
                </c:pt>
                <c:pt idx="958">
                  <c:v>4.9201418685121112</c:v>
                </c:pt>
                <c:pt idx="959">
                  <c:v>4.9207854671280273</c:v>
                </c:pt>
                <c:pt idx="960">
                  <c:v>4.9215294117647055</c:v>
                </c:pt>
                <c:pt idx="961">
                  <c:v>4.9208771626297576</c:v>
                </c:pt>
                <c:pt idx="962">
                  <c:v>4.9205501730103807</c:v>
                </c:pt>
                <c:pt idx="963">
                  <c:v>4.9205449826989618</c:v>
                </c:pt>
                <c:pt idx="964">
                  <c:v>4.9210034602076131</c:v>
                </c:pt>
                <c:pt idx="965">
                  <c:v>4.9207629757785458</c:v>
                </c:pt>
                <c:pt idx="966">
                  <c:v>4.9203217993079589</c:v>
                </c:pt>
                <c:pt idx="967">
                  <c:v>4.920370242214533</c:v>
                </c:pt>
                <c:pt idx="968">
                  <c:v>4.9207854671280273</c:v>
                </c:pt>
                <c:pt idx="969">
                  <c:v>4.9208961937716262</c:v>
                </c:pt>
                <c:pt idx="970">
                  <c:v>4.9208737024221447</c:v>
                </c:pt>
                <c:pt idx="971">
                  <c:v>4.9206920415224911</c:v>
                </c:pt>
                <c:pt idx="972">
                  <c:v>4.9204948096885817</c:v>
                </c:pt>
                <c:pt idx="973">
                  <c:v>4.9213269896193772</c:v>
                </c:pt>
                <c:pt idx="974">
                  <c:v>4.9209844290657445</c:v>
                </c:pt>
                <c:pt idx="975">
                  <c:v>4.9213788927335633</c:v>
                </c:pt>
                <c:pt idx="976">
                  <c:v>4.9208391003460212</c:v>
                </c:pt>
                <c:pt idx="977">
                  <c:v>4.9201903114186853</c:v>
                </c:pt>
                <c:pt idx="978">
                  <c:v>4.9207093425605528</c:v>
                </c:pt>
                <c:pt idx="979">
                  <c:v>4.9207923875432531</c:v>
                </c:pt>
                <c:pt idx="980">
                  <c:v>4.9212525951557087</c:v>
                </c:pt>
                <c:pt idx="981">
                  <c:v>4.9214584775086507</c:v>
                </c:pt>
                <c:pt idx="982">
                  <c:v>4.9214152249134955</c:v>
                </c:pt>
                <c:pt idx="983">
                  <c:v>4.9217889273356397</c:v>
                </c:pt>
                <c:pt idx="984">
                  <c:v>4.921659169550173</c:v>
                </c:pt>
                <c:pt idx="985">
                  <c:v>4.9214792387543254</c:v>
                </c:pt>
                <c:pt idx="986">
                  <c:v>4.9219671280276822</c:v>
                </c:pt>
                <c:pt idx="987">
                  <c:v>4.9215847750865054</c:v>
                </c:pt>
                <c:pt idx="988">
                  <c:v>4.9211626297577853</c:v>
                </c:pt>
                <c:pt idx="989">
                  <c:v>4.9213062283737026</c:v>
                </c:pt>
                <c:pt idx="990">
                  <c:v>4.9211591695501724</c:v>
                </c:pt>
                <c:pt idx="991">
                  <c:v>4.9215674740484427</c:v>
                </c:pt>
                <c:pt idx="992">
                  <c:v>4.9218892733564017</c:v>
                </c:pt>
                <c:pt idx="993">
                  <c:v>4.9225051903114183</c:v>
                </c:pt>
                <c:pt idx="994">
                  <c:v>4.922141868512111</c:v>
                </c:pt>
                <c:pt idx="995">
                  <c:v>4.9224031141868512</c:v>
                </c:pt>
                <c:pt idx="996">
                  <c:v>4.9226176470588241</c:v>
                </c:pt>
                <c:pt idx="997">
                  <c:v>4.9225467128027685</c:v>
                </c:pt>
                <c:pt idx="998">
                  <c:v>4.9231920415224906</c:v>
                </c:pt>
                <c:pt idx="999">
                  <c:v>4.9235986159169549</c:v>
                </c:pt>
                <c:pt idx="1000">
                  <c:v>4.924885813148788</c:v>
                </c:pt>
                <c:pt idx="1001">
                  <c:v>4.9262179930795851</c:v>
                </c:pt>
                <c:pt idx="1002">
                  <c:v>4.929072664359861</c:v>
                </c:pt>
                <c:pt idx="1003">
                  <c:v>4.9351747404844293</c:v>
                </c:pt>
                <c:pt idx="1004">
                  <c:v>4.9451522491349476</c:v>
                </c:pt>
                <c:pt idx="1005">
                  <c:v>4.9587387543252595</c:v>
                </c:pt>
                <c:pt idx="1006">
                  <c:v>4.9758131487889266</c:v>
                </c:pt>
                <c:pt idx="1007">
                  <c:v>4.9936505190311422</c:v>
                </c:pt>
                <c:pt idx="1008">
                  <c:v>5.0122024221453296</c:v>
                </c:pt>
                <c:pt idx="1009">
                  <c:v>5.0302923875432528</c:v>
                </c:pt>
                <c:pt idx="1010">
                  <c:v>5.0477110726643595</c:v>
                </c:pt>
                <c:pt idx="1011">
                  <c:v>5.0645916955017309</c:v>
                </c:pt>
                <c:pt idx="1012">
                  <c:v>5.081020761245675</c:v>
                </c:pt>
                <c:pt idx="1013">
                  <c:v>5.0968010380622841</c:v>
                </c:pt>
                <c:pt idx="1014">
                  <c:v>5.1114792387543249</c:v>
                </c:pt>
                <c:pt idx="1015">
                  <c:v>5.126877162629758</c:v>
                </c:pt>
                <c:pt idx="1016">
                  <c:v>5.1429221453287193</c:v>
                </c:pt>
                <c:pt idx="1017">
                  <c:v>5.1589359861591699</c:v>
                </c:pt>
                <c:pt idx="1018">
                  <c:v>5.175953287197232</c:v>
                </c:pt>
                <c:pt idx="1019">
                  <c:v>5.1936262975778549</c:v>
                </c:pt>
                <c:pt idx="1020">
                  <c:v>5.2122266435986164</c:v>
                </c:pt>
                <c:pt idx="1021">
                  <c:v>5.2303200692041525</c:v>
                </c:pt>
                <c:pt idx="1022">
                  <c:v>5.2496747404844291</c:v>
                </c:pt>
                <c:pt idx="1023">
                  <c:v>5.2711228373702426</c:v>
                </c:pt>
                <c:pt idx="1024">
                  <c:v>5.2966816608996536</c:v>
                </c:pt>
                <c:pt idx="1025">
                  <c:v>5.330330449826989</c:v>
                </c:pt>
                <c:pt idx="1026">
                  <c:v>5.3713373702422142</c:v>
                </c:pt>
                <c:pt idx="1027">
                  <c:v>5.4050865051903108</c:v>
                </c:pt>
                <c:pt idx="1028">
                  <c:v>5.4222854671280274</c:v>
                </c:pt>
                <c:pt idx="1029">
                  <c:v>5.4265086505190308</c:v>
                </c:pt>
                <c:pt idx="1030">
                  <c:v>5.4260138408304499</c:v>
                </c:pt>
                <c:pt idx="1031">
                  <c:v>5.425311418685121</c:v>
                </c:pt>
                <c:pt idx="1032">
                  <c:v>5.4246816608996546</c:v>
                </c:pt>
                <c:pt idx="1033">
                  <c:v>5.4239567474048451</c:v>
                </c:pt>
                <c:pt idx="1034">
                  <c:v>5.4234134948096884</c:v>
                </c:pt>
                <c:pt idx="1035">
                  <c:v>5.4233598615916954</c:v>
                </c:pt>
                <c:pt idx="1036">
                  <c:v>5.4232889273356397</c:v>
                </c:pt>
                <c:pt idx="1037">
                  <c:v>5.4224100346020769</c:v>
                </c:pt>
                <c:pt idx="1038">
                  <c:v>5.4221608996539787</c:v>
                </c:pt>
                <c:pt idx="1039">
                  <c:v>5.4225069204152252</c:v>
                </c:pt>
                <c:pt idx="1040">
                  <c:v>5.4226851211072669</c:v>
                </c:pt>
                <c:pt idx="1041">
                  <c:v>5.4239394463667816</c:v>
                </c:pt>
                <c:pt idx="1042">
                  <c:v>5.4259930795847753</c:v>
                </c:pt>
                <c:pt idx="1043">
                  <c:v>5.4290865051903117</c:v>
                </c:pt>
                <c:pt idx="1044">
                  <c:v>5.4343650519031135</c:v>
                </c:pt>
                <c:pt idx="1045">
                  <c:v>5.4411695501730106</c:v>
                </c:pt>
                <c:pt idx="1046">
                  <c:v>5.4510276816608991</c:v>
                </c:pt>
                <c:pt idx="1047">
                  <c:v>5.4621055363321798</c:v>
                </c:pt>
                <c:pt idx="1048">
                  <c:v>5.4762474048442904</c:v>
                </c:pt>
                <c:pt idx="1049">
                  <c:v>5.4926280276816613</c:v>
                </c:pt>
                <c:pt idx="1050">
                  <c:v>5.5118875432525956</c:v>
                </c:pt>
                <c:pt idx="1051">
                  <c:v>5.5328910034602083</c:v>
                </c:pt>
                <c:pt idx="1052">
                  <c:v>5.5539307958477506</c:v>
                </c:pt>
                <c:pt idx="1053">
                  <c:v>5.5722422145328725</c:v>
                </c:pt>
                <c:pt idx="1054">
                  <c:v>5.5872110726643598</c:v>
                </c:pt>
                <c:pt idx="1055">
                  <c:v>5.5993460207612458</c:v>
                </c:pt>
                <c:pt idx="1056">
                  <c:v>5.6089826989619382</c:v>
                </c:pt>
                <c:pt idx="1057">
                  <c:v>5.6183321799307953</c:v>
                </c:pt>
                <c:pt idx="1058">
                  <c:v>5.6271868512110723</c:v>
                </c:pt>
                <c:pt idx="1059">
                  <c:v>5.6358356401384082</c:v>
                </c:pt>
                <c:pt idx="1060">
                  <c:v>5.643629757785467</c:v>
                </c:pt>
                <c:pt idx="1061">
                  <c:v>5.650721453287197</c:v>
                </c:pt>
                <c:pt idx="1062">
                  <c:v>5.6582993079584769</c:v>
                </c:pt>
                <c:pt idx="1063">
                  <c:v>5.6666833910034597</c:v>
                </c:pt>
                <c:pt idx="1064">
                  <c:v>5.6750311418685122</c:v>
                </c:pt>
                <c:pt idx="1065">
                  <c:v>5.6833200692041519</c:v>
                </c:pt>
                <c:pt idx="1066">
                  <c:v>5.6924221453287194</c:v>
                </c:pt>
                <c:pt idx="1067">
                  <c:v>5.7019705882352936</c:v>
                </c:pt>
                <c:pt idx="1068">
                  <c:v>5.7123235294117647</c:v>
                </c:pt>
                <c:pt idx="1069">
                  <c:v>5.7232301038062285</c:v>
                </c:pt>
                <c:pt idx="1070">
                  <c:v>5.734698961937716</c:v>
                </c:pt>
                <c:pt idx="1071">
                  <c:v>5.7458529411764703</c:v>
                </c:pt>
                <c:pt idx="1072">
                  <c:v>5.7573079584775089</c:v>
                </c:pt>
                <c:pt idx="1073">
                  <c:v>5.769006920415225</c:v>
                </c:pt>
                <c:pt idx="1074">
                  <c:v>5.7807941176470585</c:v>
                </c:pt>
                <c:pt idx="1075">
                  <c:v>5.7926228373702422</c:v>
                </c:pt>
                <c:pt idx="1076">
                  <c:v>5.8040778546712808</c:v>
                </c:pt>
                <c:pt idx="1077">
                  <c:v>5.8158131487889273</c:v>
                </c:pt>
                <c:pt idx="1078">
                  <c:v>5.8268252595155712</c:v>
                </c:pt>
                <c:pt idx="1079">
                  <c:v>5.8386366782006931</c:v>
                </c:pt>
                <c:pt idx="1080">
                  <c:v>5.8490328719723177</c:v>
                </c:pt>
                <c:pt idx="1081">
                  <c:v>5.8600674740484431</c:v>
                </c:pt>
                <c:pt idx="1082">
                  <c:v>5.8713217993079585</c:v>
                </c:pt>
                <c:pt idx="1083">
                  <c:v>5.8820847750865051</c:v>
                </c:pt>
                <c:pt idx="1084">
                  <c:v>5.8924948096885821</c:v>
                </c:pt>
                <c:pt idx="1085">
                  <c:v>5.9016972318339107</c:v>
                </c:pt>
                <c:pt idx="1086">
                  <c:v>5.9106626297577858</c:v>
                </c:pt>
                <c:pt idx="1087">
                  <c:v>5.9192733564013844</c:v>
                </c:pt>
                <c:pt idx="1088">
                  <c:v>5.9280138408304506</c:v>
                </c:pt>
                <c:pt idx="1089">
                  <c:v>5.9372681660899662</c:v>
                </c:pt>
                <c:pt idx="1090">
                  <c:v>5.9467197231833904</c:v>
                </c:pt>
                <c:pt idx="1091">
                  <c:v>5.9559031141868513</c:v>
                </c:pt>
                <c:pt idx="1092">
                  <c:v>5.9651176470588236</c:v>
                </c:pt>
                <c:pt idx="1093">
                  <c:v>5.9750000000000005</c:v>
                </c:pt>
                <c:pt idx="1094">
                  <c:v>5.9842076124567471</c:v>
                </c:pt>
                <c:pt idx="1095">
                  <c:v>5.9933719723183394</c:v>
                </c:pt>
                <c:pt idx="1096">
                  <c:v>6.0021003460207609</c:v>
                </c:pt>
                <c:pt idx="1097">
                  <c:v>6.0110847750865055</c:v>
                </c:pt>
                <c:pt idx="1098">
                  <c:v>6.020295847750865</c:v>
                </c:pt>
                <c:pt idx="1099">
                  <c:v>6.0295778546712802</c:v>
                </c:pt>
                <c:pt idx="1100">
                  <c:v>6.0380986159169554</c:v>
                </c:pt>
                <c:pt idx="1101">
                  <c:v>6.046979238754326</c:v>
                </c:pt>
                <c:pt idx="1102">
                  <c:v>6.0554498269896193</c:v>
                </c:pt>
                <c:pt idx="1103">
                  <c:v>6.0641453287197233</c:v>
                </c:pt>
                <c:pt idx="1104">
                  <c:v>6.0733598615916966</c:v>
                </c:pt>
                <c:pt idx="1105">
                  <c:v>6.0820242214532874</c:v>
                </c:pt>
                <c:pt idx="1106">
                  <c:v>6.0910570934256061</c:v>
                </c:pt>
                <c:pt idx="1107">
                  <c:v>6.1004982698961934</c:v>
                </c:pt>
                <c:pt idx="1108">
                  <c:v>6.110503460207612</c:v>
                </c:pt>
                <c:pt idx="1109">
                  <c:v>6.1209411764705877</c:v>
                </c:pt>
                <c:pt idx="1110">
                  <c:v>6.1309411764705883</c:v>
                </c:pt>
                <c:pt idx="1111">
                  <c:v>6.1410795847750865</c:v>
                </c:pt>
                <c:pt idx="1112">
                  <c:v>6.1511245674740493</c:v>
                </c:pt>
                <c:pt idx="1113">
                  <c:v>6.1613235294117645</c:v>
                </c:pt>
                <c:pt idx="1114">
                  <c:v>6.171655709342561</c:v>
                </c:pt>
                <c:pt idx="1115">
                  <c:v>6.1815207612456753</c:v>
                </c:pt>
                <c:pt idx="1116">
                  <c:v>6.1918771626297575</c:v>
                </c:pt>
                <c:pt idx="1117">
                  <c:v>6.2020051903114197</c:v>
                </c:pt>
                <c:pt idx="1118">
                  <c:v>6.2119238754325252</c:v>
                </c:pt>
                <c:pt idx="1119">
                  <c:v>6.2219498269896194</c:v>
                </c:pt>
                <c:pt idx="1120">
                  <c:v>6.2311072664359859</c:v>
                </c:pt>
                <c:pt idx="1121">
                  <c:v>6.2406141868512108</c:v>
                </c:pt>
                <c:pt idx="1122">
                  <c:v>6.2505986159169549</c:v>
                </c:pt>
                <c:pt idx="1123">
                  <c:v>6.2605328719723188</c:v>
                </c:pt>
                <c:pt idx="1124">
                  <c:v>6.2710121107266437</c:v>
                </c:pt>
                <c:pt idx="1125">
                  <c:v>6.2809653979238753</c:v>
                </c:pt>
                <c:pt idx="1126">
                  <c:v>6.2914256055363325</c:v>
                </c:pt>
                <c:pt idx="1127">
                  <c:v>6.3015069204152248</c:v>
                </c:pt>
                <c:pt idx="1128">
                  <c:v>6.312655709342561</c:v>
                </c:pt>
                <c:pt idx="1129">
                  <c:v>6.3236228373702419</c:v>
                </c:pt>
                <c:pt idx="1130">
                  <c:v>6.3344826989619376</c:v>
                </c:pt>
                <c:pt idx="1131">
                  <c:v>6.3441038062283734</c:v>
                </c:pt>
                <c:pt idx="1132">
                  <c:v>6.354653979238754</c:v>
                </c:pt>
                <c:pt idx="1133">
                  <c:v>6.3652941176470597</c:v>
                </c:pt>
                <c:pt idx="1134">
                  <c:v>6.3753131487889272</c:v>
                </c:pt>
                <c:pt idx="1135">
                  <c:v>6.3856816608996541</c:v>
                </c:pt>
                <c:pt idx="1136">
                  <c:v>6.3958598615916964</c:v>
                </c:pt>
                <c:pt idx="1137">
                  <c:v>6.4057249134948089</c:v>
                </c:pt>
                <c:pt idx="1138">
                  <c:v>6.4148460207612459</c:v>
                </c:pt>
                <c:pt idx="1139">
                  <c:v>6.4241557093425605</c:v>
                </c:pt>
                <c:pt idx="1140">
                  <c:v>6.4336228373702422</c:v>
                </c:pt>
                <c:pt idx="1141">
                  <c:v>6.44383044982699</c:v>
                </c:pt>
                <c:pt idx="1142">
                  <c:v>6.4534083044982706</c:v>
                </c:pt>
                <c:pt idx="1143">
                  <c:v>6.4634757785467141</c:v>
                </c:pt>
                <c:pt idx="1144">
                  <c:v>6.4739498269896192</c:v>
                </c:pt>
                <c:pt idx="1145">
                  <c:v>6.4849653979238751</c:v>
                </c:pt>
                <c:pt idx="1146">
                  <c:v>6.4964896193771615</c:v>
                </c:pt>
                <c:pt idx="1147">
                  <c:v>6.5077525951557096</c:v>
                </c:pt>
                <c:pt idx="1148">
                  <c:v>6.5188183391003447</c:v>
                </c:pt>
                <c:pt idx="1149">
                  <c:v>6.5304705882352945</c:v>
                </c:pt>
                <c:pt idx="1150">
                  <c:v>6.5414913494809701</c:v>
                </c:pt>
                <c:pt idx="1151">
                  <c:v>6.5524377162629763</c:v>
                </c:pt>
                <c:pt idx="1152">
                  <c:v>6.5629930795847748</c:v>
                </c:pt>
                <c:pt idx="1153">
                  <c:v>6.573880622837371</c:v>
                </c:pt>
                <c:pt idx="1154">
                  <c:v>6.5843702422145327</c:v>
                </c:pt>
                <c:pt idx="1155">
                  <c:v>6.5940640138408311</c:v>
                </c:pt>
                <c:pt idx="1156">
                  <c:v>6.6037560553633217</c:v>
                </c:pt>
                <c:pt idx="1157">
                  <c:v>6.6128339100346016</c:v>
                </c:pt>
                <c:pt idx="1158">
                  <c:v>6.6225000000000005</c:v>
                </c:pt>
                <c:pt idx="1159">
                  <c:v>6.6326038062283734</c:v>
                </c:pt>
                <c:pt idx="1160">
                  <c:v>6.6413391003460207</c:v>
                </c:pt>
                <c:pt idx="1161">
                  <c:v>6.6498460207612462</c:v>
                </c:pt>
                <c:pt idx="1162">
                  <c:v>6.6578737024221457</c:v>
                </c:pt>
                <c:pt idx="1163">
                  <c:v>6.6663564013840828</c:v>
                </c:pt>
                <c:pt idx="1164">
                  <c:v>6.674399653979239</c:v>
                </c:pt>
                <c:pt idx="1165">
                  <c:v>6.6820294117647059</c:v>
                </c:pt>
                <c:pt idx="1166">
                  <c:v>6.6904896193771632</c:v>
                </c:pt>
                <c:pt idx="1167">
                  <c:v>6.6991124567474056</c:v>
                </c:pt>
                <c:pt idx="1168">
                  <c:v>6.7071903114186844</c:v>
                </c:pt>
                <c:pt idx="1169">
                  <c:v>6.715794117647059</c:v>
                </c:pt>
                <c:pt idx="1170">
                  <c:v>6.7249550173010393</c:v>
                </c:pt>
                <c:pt idx="1171">
                  <c:v>6.7343391003460207</c:v>
                </c:pt>
                <c:pt idx="1172">
                  <c:v>6.7441522491349479</c:v>
                </c:pt>
                <c:pt idx="1173">
                  <c:v>6.7537975778546713</c:v>
                </c:pt>
                <c:pt idx="1174">
                  <c:v>6.7638044982698959</c:v>
                </c:pt>
                <c:pt idx="1175">
                  <c:v>6.7733477508650521</c:v>
                </c:pt>
                <c:pt idx="1176">
                  <c:v>6.7842456747404842</c:v>
                </c:pt>
                <c:pt idx="1177">
                  <c:v>6.7942525951557098</c:v>
                </c:pt>
                <c:pt idx="1178">
                  <c:v>6.8046972318339103</c:v>
                </c:pt>
                <c:pt idx="1179">
                  <c:v>6.8142629757785471</c:v>
                </c:pt>
                <c:pt idx="1180">
                  <c:v>6.8248529411764709</c:v>
                </c:pt>
                <c:pt idx="1181">
                  <c:v>6.8355242214532872</c:v>
                </c:pt>
                <c:pt idx="1182">
                  <c:v>6.8447802768166088</c:v>
                </c:pt>
                <c:pt idx="1183">
                  <c:v>6.8545986159169559</c:v>
                </c:pt>
                <c:pt idx="1184">
                  <c:v>6.8646608996539795</c:v>
                </c:pt>
                <c:pt idx="1185">
                  <c:v>6.8749775086505194</c:v>
                </c:pt>
                <c:pt idx="1186">
                  <c:v>6.88498615916955</c:v>
                </c:pt>
                <c:pt idx="1187">
                  <c:v>6.8939671280276809</c:v>
                </c:pt>
                <c:pt idx="1188">
                  <c:v>6.9034342560553625</c:v>
                </c:pt>
                <c:pt idx="1189">
                  <c:v>6.9129878892733556</c:v>
                </c:pt>
                <c:pt idx="1190">
                  <c:v>6.9220916955017309</c:v>
                </c:pt>
                <c:pt idx="1191">
                  <c:v>6.9317491349480971</c:v>
                </c:pt>
                <c:pt idx="1192">
                  <c:v>6.9407854671280269</c:v>
                </c:pt>
                <c:pt idx="1193">
                  <c:v>6.9501885813148787</c:v>
                </c:pt>
                <c:pt idx="1194">
                  <c:v>6.9603373702422147</c:v>
                </c:pt>
                <c:pt idx="1195">
                  <c:v>6.9711228373702427</c:v>
                </c:pt>
                <c:pt idx="1196">
                  <c:v>6.9821989619377165</c:v>
                </c:pt>
                <c:pt idx="1197">
                  <c:v>6.9929221453287198</c:v>
                </c:pt>
                <c:pt idx="1198">
                  <c:v>7.0045363321799305</c:v>
                </c:pt>
                <c:pt idx="1199">
                  <c:v>7.0161124567474049</c:v>
                </c:pt>
                <c:pt idx="1200">
                  <c:v>7.026581314878892</c:v>
                </c:pt>
                <c:pt idx="1201">
                  <c:v>7.0384013840830439</c:v>
                </c:pt>
                <c:pt idx="1202">
                  <c:v>7.0496747404844298</c:v>
                </c:pt>
                <c:pt idx="1203">
                  <c:v>7.0609567474048438</c:v>
                </c:pt>
                <c:pt idx="1204">
                  <c:v>7.0709567474048445</c:v>
                </c:pt>
                <c:pt idx="1205">
                  <c:v>7.0807491349480962</c:v>
                </c:pt>
                <c:pt idx="1206">
                  <c:v>7.0900674740484435</c:v>
                </c:pt>
                <c:pt idx="1207">
                  <c:v>7.0997595155709341</c:v>
                </c:pt>
                <c:pt idx="1208">
                  <c:v>7.1084411764705884</c:v>
                </c:pt>
                <c:pt idx="1209">
                  <c:v>7.1177820069204163</c:v>
                </c:pt>
                <c:pt idx="1210">
                  <c:v>7.1271159169550167</c:v>
                </c:pt>
                <c:pt idx="1211">
                  <c:v>7.1378979238754319</c:v>
                </c:pt>
                <c:pt idx="1212">
                  <c:v>7.1470692041522481</c:v>
                </c:pt>
                <c:pt idx="1213">
                  <c:v>7.1575916955017309</c:v>
                </c:pt>
                <c:pt idx="1214">
                  <c:v>7.1684723183391004</c:v>
                </c:pt>
                <c:pt idx="1215">
                  <c:v>7.178531141868512</c:v>
                </c:pt>
                <c:pt idx="1216">
                  <c:v>7.1893339100346028</c:v>
                </c:pt>
                <c:pt idx="1217">
                  <c:v>7.200916955017302</c:v>
                </c:pt>
                <c:pt idx="1218">
                  <c:v>7.2120865051903111</c:v>
                </c:pt>
                <c:pt idx="1219">
                  <c:v>7.2230605536332186</c:v>
                </c:pt>
                <c:pt idx="1220">
                  <c:v>7.2343131487889272</c:v>
                </c:pt>
                <c:pt idx="1221">
                  <c:v>7.2460674740484423</c:v>
                </c:pt>
                <c:pt idx="1222">
                  <c:v>7.2569152249134943</c:v>
                </c:pt>
                <c:pt idx="1223">
                  <c:v>7.2674221453287196</c:v>
                </c:pt>
                <c:pt idx="1224">
                  <c:v>7.2773304498269891</c:v>
                </c:pt>
                <c:pt idx="1225">
                  <c:v>7.286622837370242</c:v>
                </c:pt>
                <c:pt idx="1226">
                  <c:v>7.2960934256055365</c:v>
                </c:pt>
                <c:pt idx="1227">
                  <c:v>7.3046799307958485</c:v>
                </c:pt>
                <c:pt idx="1228">
                  <c:v>7.3134100346020761</c:v>
                </c:pt>
                <c:pt idx="1229">
                  <c:v>7.3212179930795847</c:v>
                </c:pt>
                <c:pt idx="1230">
                  <c:v>7.3288840830449828</c:v>
                </c:pt>
                <c:pt idx="1231">
                  <c:v>7.3363806228373702</c:v>
                </c:pt>
                <c:pt idx="1232">
                  <c:v>7.3438148788927338</c:v>
                </c:pt>
                <c:pt idx="1233">
                  <c:v>7.3513287197231829</c:v>
                </c:pt>
                <c:pt idx="1234">
                  <c:v>7.3589204152249135</c:v>
                </c:pt>
                <c:pt idx="1235">
                  <c:v>7.3668442906574398</c:v>
                </c:pt>
                <c:pt idx="1236">
                  <c:v>7.3749705882352936</c:v>
                </c:pt>
                <c:pt idx="1237">
                  <c:v>7.3829948096885811</c:v>
                </c:pt>
                <c:pt idx="1238">
                  <c:v>7.3924584775086508</c:v>
                </c:pt>
                <c:pt idx="1239">
                  <c:v>7.4024048442906567</c:v>
                </c:pt>
                <c:pt idx="1240">
                  <c:v>7.4114619377162629</c:v>
                </c:pt>
                <c:pt idx="1241">
                  <c:v>7.4213615916955025</c:v>
                </c:pt>
                <c:pt idx="1242">
                  <c:v>7.432987889273357</c:v>
                </c:pt>
                <c:pt idx="1243">
                  <c:v>7.4437716262975782</c:v>
                </c:pt>
                <c:pt idx="1244">
                  <c:v>7.4545605536332191</c:v>
                </c:pt>
                <c:pt idx="1245">
                  <c:v>7.4648442906574397</c:v>
                </c:pt>
                <c:pt idx="1246">
                  <c:v>7.4758771626297582</c:v>
                </c:pt>
                <c:pt idx="1247">
                  <c:v>7.4870276816609005</c:v>
                </c:pt>
                <c:pt idx="1248">
                  <c:v>7.4972525951557092</c:v>
                </c:pt>
                <c:pt idx="1249">
                  <c:v>7.5069429065743947</c:v>
                </c:pt>
                <c:pt idx="1250">
                  <c:v>7.5169463667820065</c:v>
                </c:pt>
                <c:pt idx="1251">
                  <c:v>7.5277612456747409</c:v>
                </c:pt>
                <c:pt idx="1252">
                  <c:v>7.5370242214532865</c:v>
                </c:pt>
                <c:pt idx="1253">
                  <c:v>7.5474100346020752</c:v>
                </c:pt>
                <c:pt idx="1254">
                  <c:v>7.5575501730103802</c:v>
                </c:pt>
                <c:pt idx="1255">
                  <c:v>7.5679100346020771</c:v>
                </c:pt>
                <c:pt idx="1256">
                  <c:v>7.5785726643598617</c:v>
                </c:pt>
                <c:pt idx="1257">
                  <c:v>7.58923875432526</c:v>
                </c:pt>
                <c:pt idx="1258">
                  <c:v>7.599169550173011</c:v>
                </c:pt>
                <c:pt idx="1259">
                  <c:v>7.6087629757785464</c:v>
                </c:pt>
                <c:pt idx="1260">
                  <c:v>7.6181660899653973</c:v>
                </c:pt>
                <c:pt idx="1261">
                  <c:v>7.6287162629757779</c:v>
                </c:pt>
                <c:pt idx="1262">
                  <c:v>7.6390086505190302</c:v>
                </c:pt>
                <c:pt idx="1263">
                  <c:v>7.6491851211072674</c:v>
                </c:pt>
                <c:pt idx="1264">
                  <c:v>7.6592491349480971</c:v>
                </c:pt>
                <c:pt idx="1265">
                  <c:v>7.6692647058823535</c:v>
                </c:pt>
                <c:pt idx="1266">
                  <c:v>7.6799792387543251</c:v>
                </c:pt>
                <c:pt idx="1267">
                  <c:v>7.6909636678200695</c:v>
                </c:pt>
                <c:pt idx="1268">
                  <c:v>7.701572664359861</c:v>
                </c:pt>
                <c:pt idx="1269">
                  <c:v>7.7123840830449835</c:v>
                </c:pt>
                <c:pt idx="1270">
                  <c:v>7.7232508650519032</c:v>
                </c:pt>
                <c:pt idx="1271">
                  <c:v>7.7346072664359857</c:v>
                </c:pt>
                <c:pt idx="1272">
                  <c:v>7.7466989619377165</c:v>
                </c:pt>
                <c:pt idx="1273">
                  <c:v>7.7590173010380621</c:v>
                </c:pt>
                <c:pt idx="1274">
                  <c:v>7.7701539792387546</c:v>
                </c:pt>
                <c:pt idx="1275">
                  <c:v>7.7820726643598626</c:v>
                </c:pt>
                <c:pt idx="1276">
                  <c:v>7.7945242214532877</c:v>
                </c:pt>
                <c:pt idx="1277">
                  <c:v>7.8064377162629759</c:v>
                </c:pt>
                <c:pt idx="1278">
                  <c:v>7.8180553633217995</c:v>
                </c:pt>
                <c:pt idx="1279">
                  <c:v>7.8292854671280274</c:v>
                </c:pt>
                <c:pt idx="1280">
                  <c:v>7.8402941176470593</c:v>
                </c:pt>
                <c:pt idx="1281">
                  <c:v>7.8514359861591689</c:v>
                </c:pt>
                <c:pt idx="1282">
                  <c:v>7.8612110726643589</c:v>
                </c:pt>
                <c:pt idx="1283">
                  <c:v>7.8703304498269899</c:v>
                </c:pt>
                <c:pt idx="1284">
                  <c:v>7.8795847750865056</c:v>
                </c:pt>
                <c:pt idx="1285">
                  <c:v>7.8882906574394465</c:v>
                </c:pt>
                <c:pt idx="1286">
                  <c:v>7.8964567474048453</c:v>
                </c:pt>
                <c:pt idx="1287">
                  <c:v>7.9050674740484421</c:v>
                </c:pt>
                <c:pt idx="1288">
                  <c:v>7.9131020761245674</c:v>
                </c:pt>
                <c:pt idx="1289">
                  <c:v>7.9216695501730108</c:v>
                </c:pt>
                <c:pt idx="1290">
                  <c:v>7.9312525951557094</c:v>
                </c:pt>
                <c:pt idx="1291">
                  <c:v>7.9409031141868507</c:v>
                </c:pt>
                <c:pt idx="1292">
                  <c:v>7.9503996539792388</c:v>
                </c:pt>
                <c:pt idx="1293">
                  <c:v>7.9592664359861596</c:v>
                </c:pt>
                <c:pt idx="1294">
                  <c:v>7.969437716262977</c:v>
                </c:pt>
                <c:pt idx="1295">
                  <c:v>7.9800743944636672</c:v>
                </c:pt>
                <c:pt idx="1296">
                  <c:v>7.9899238754325266</c:v>
                </c:pt>
                <c:pt idx="1297">
                  <c:v>8.0003252595155701</c:v>
                </c:pt>
                <c:pt idx="1298">
                  <c:v>8.011217993079585</c:v>
                </c:pt>
                <c:pt idx="1299">
                  <c:v>8.0214152249134951</c:v>
                </c:pt>
                <c:pt idx="1300">
                  <c:v>8.0303581314878887</c:v>
                </c:pt>
                <c:pt idx="1301">
                  <c:v>8.0388269896193769</c:v>
                </c:pt>
                <c:pt idx="1302">
                  <c:v>8.0482387543252596</c:v>
                </c:pt>
                <c:pt idx="1303">
                  <c:v>8.0568148788927338</c:v>
                </c:pt>
                <c:pt idx="1304">
                  <c:v>8.0645778546712794</c:v>
                </c:pt>
                <c:pt idx="1305">
                  <c:v>8.0725086505190315</c:v>
                </c:pt>
                <c:pt idx="1306">
                  <c:v>8.0805449826989619</c:v>
                </c:pt>
                <c:pt idx="1307">
                  <c:v>8.0890519031141856</c:v>
                </c:pt>
                <c:pt idx="1308">
                  <c:v>8.0982335640138405</c:v>
                </c:pt>
                <c:pt idx="1309">
                  <c:v>8.1074705882352944</c:v>
                </c:pt>
                <c:pt idx="1310">
                  <c:v>8.117489619377162</c:v>
                </c:pt>
                <c:pt idx="1311">
                  <c:v>8.1274844290657438</c:v>
                </c:pt>
                <c:pt idx="1312">
                  <c:v>8.1382820069204147</c:v>
                </c:pt>
                <c:pt idx="1313">
                  <c:v>8.1487266435986161</c:v>
                </c:pt>
                <c:pt idx="1314">
                  <c:v>8.1588650519031134</c:v>
                </c:pt>
                <c:pt idx="1315">
                  <c:v>8.1690432525951557</c:v>
                </c:pt>
                <c:pt idx="1316">
                  <c:v>8.1802750865051905</c:v>
                </c:pt>
                <c:pt idx="1317">
                  <c:v>8.191316608996539</c:v>
                </c:pt>
                <c:pt idx="1318">
                  <c:v>8.2024636678200693</c:v>
                </c:pt>
                <c:pt idx="1319">
                  <c:v>8.2137595155709349</c:v>
                </c:pt>
                <c:pt idx="1320">
                  <c:v>8.2240276816608997</c:v>
                </c:pt>
                <c:pt idx="1321">
                  <c:v>8.234157439446367</c:v>
                </c:pt>
                <c:pt idx="1322">
                  <c:v>8.2444134948096899</c:v>
                </c:pt>
                <c:pt idx="1323">
                  <c:v>8.2550865051903131</c:v>
                </c:pt>
                <c:pt idx="1324">
                  <c:v>8.265785467128028</c:v>
                </c:pt>
                <c:pt idx="1325">
                  <c:v>8.276953287197232</c:v>
                </c:pt>
                <c:pt idx="1326">
                  <c:v>8.2873754325259501</c:v>
                </c:pt>
                <c:pt idx="1327">
                  <c:v>8.2983425605536336</c:v>
                </c:pt>
                <c:pt idx="1328">
                  <c:v>8.3091626297577861</c:v>
                </c:pt>
                <c:pt idx="1329">
                  <c:v>8.3205346020761244</c:v>
                </c:pt>
                <c:pt idx="1330">
                  <c:v>8.331019031141869</c:v>
                </c:pt>
                <c:pt idx="1331">
                  <c:v>8.3416868512110725</c:v>
                </c:pt>
                <c:pt idx="1332">
                  <c:v>8.3520622837370233</c:v>
                </c:pt>
                <c:pt idx="1333">
                  <c:v>8.3618235294117653</c:v>
                </c:pt>
                <c:pt idx="1334">
                  <c:v>8.3722093425605539</c:v>
                </c:pt>
                <c:pt idx="1335">
                  <c:v>8.3823979238754323</c:v>
                </c:pt>
                <c:pt idx="1336">
                  <c:v>8.3921539792387545</c:v>
                </c:pt>
                <c:pt idx="1337">
                  <c:v>8.4021055363321793</c:v>
                </c:pt>
                <c:pt idx="1338">
                  <c:v>8.412866782006919</c:v>
                </c:pt>
                <c:pt idx="1339">
                  <c:v>8.4247006920415224</c:v>
                </c:pt>
                <c:pt idx="1340">
                  <c:v>8.4358114186851214</c:v>
                </c:pt>
                <c:pt idx="1341">
                  <c:v>8.4470103806228369</c:v>
                </c:pt>
                <c:pt idx="1342">
                  <c:v>8.4587231833910046</c:v>
                </c:pt>
                <c:pt idx="1343">
                  <c:v>8.4706176470588233</c:v>
                </c:pt>
                <c:pt idx="1344">
                  <c:v>8.4826297577854675</c:v>
                </c:pt>
                <c:pt idx="1345">
                  <c:v>8.4942768166089966</c:v>
                </c:pt>
                <c:pt idx="1346">
                  <c:v>8.5056678200692044</c:v>
                </c:pt>
                <c:pt idx="1347">
                  <c:v>8.5174186851211076</c:v>
                </c:pt>
                <c:pt idx="1348">
                  <c:v>8.5291747404844305</c:v>
                </c:pt>
                <c:pt idx="1349">
                  <c:v>8.5404221453287192</c:v>
                </c:pt>
                <c:pt idx="1350">
                  <c:v>8.551378892733565</c:v>
                </c:pt>
                <c:pt idx="1351">
                  <c:v>8.562231833910035</c:v>
                </c:pt>
                <c:pt idx="1352">
                  <c:v>8.5730847750865049</c:v>
                </c:pt>
                <c:pt idx="1353">
                  <c:v>8.5825034602076116</c:v>
                </c:pt>
                <c:pt idx="1354">
                  <c:v>8.5917006920415222</c:v>
                </c:pt>
                <c:pt idx="1355">
                  <c:v>8.6010397923875441</c:v>
                </c:pt>
                <c:pt idx="1356">
                  <c:v>8.6101055363321795</c:v>
                </c:pt>
                <c:pt idx="1357">
                  <c:v>8.6195276816608999</c:v>
                </c:pt>
                <c:pt idx="1358">
                  <c:v>8.6287854671280275</c:v>
                </c:pt>
                <c:pt idx="1359">
                  <c:v>8.6380570934256049</c:v>
                </c:pt>
                <c:pt idx="1360">
                  <c:v>8.6465605536332184</c:v>
                </c:pt>
                <c:pt idx="1361">
                  <c:v>8.6565397923875445</c:v>
                </c:pt>
                <c:pt idx="1362">
                  <c:v>8.6657543252595151</c:v>
                </c:pt>
                <c:pt idx="1363">
                  <c:v>8.6748391003460217</c:v>
                </c:pt>
                <c:pt idx="1364">
                  <c:v>8.6840899653979253</c:v>
                </c:pt>
                <c:pt idx="1365">
                  <c:v>8.6938131487889265</c:v>
                </c:pt>
                <c:pt idx="1366">
                  <c:v>8.7036435986159173</c:v>
                </c:pt>
                <c:pt idx="1367">
                  <c:v>8.7124463667820073</c:v>
                </c:pt>
                <c:pt idx="1368">
                  <c:v>8.7210813148788944</c:v>
                </c:pt>
                <c:pt idx="1369">
                  <c:v>8.7292491349480965</c:v>
                </c:pt>
                <c:pt idx="1370">
                  <c:v>8.7375778546712795</c:v>
                </c:pt>
                <c:pt idx="1371">
                  <c:v>8.7460519031141875</c:v>
                </c:pt>
                <c:pt idx="1372">
                  <c:v>8.7549602076124575</c:v>
                </c:pt>
                <c:pt idx="1373">
                  <c:v>8.7629619377162626</c:v>
                </c:pt>
                <c:pt idx="1374">
                  <c:v>8.7709342560553623</c:v>
                </c:pt>
                <c:pt idx="1375">
                  <c:v>8.7802958477508657</c:v>
                </c:pt>
                <c:pt idx="1376">
                  <c:v>8.790652249134947</c:v>
                </c:pt>
                <c:pt idx="1377">
                  <c:v>8.7999809688581312</c:v>
                </c:pt>
                <c:pt idx="1378">
                  <c:v>8.8098581314878874</c:v>
                </c:pt>
                <c:pt idx="1379">
                  <c:v>8.8203442906574399</c:v>
                </c:pt>
                <c:pt idx="1380">
                  <c:v>8.8322698961937718</c:v>
                </c:pt>
                <c:pt idx="1381">
                  <c:v>8.8435311418685121</c:v>
                </c:pt>
                <c:pt idx="1382">
                  <c:v>8.8548356401384094</c:v>
                </c:pt>
                <c:pt idx="1383">
                  <c:v>8.8663200692041517</c:v>
                </c:pt>
                <c:pt idx="1384">
                  <c:v>8.8775484429065745</c:v>
                </c:pt>
                <c:pt idx="1385">
                  <c:v>8.8886730103806233</c:v>
                </c:pt>
                <c:pt idx="1386">
                  <c:v>8.9003615916955017</c:v>
                </c:pt>
                <c:pt idx="1387">
                  <c:v>8.9120847750865053</c:v>
                </c:pt>
                <c:pt idx="1388">
                  <c:v>8.9229619377162628</c:v>
                </c:pt>
                <c:pt idx="1389">
                  <c:v>8.9341730103806238</c:v>
                </c:pt>
                <c:pt idx="1390">
                  <c:v>8.9451937716262968</c:v>
                </c:pt>
                <c:pt idx="1391">
                  <c:v>8.95575259515571</c:v>
                </c:pt>
                <c:pt idx="1392">
                  <c:v>8.9660536332179923</c:v>
                </c:pt>
                <c:pt idx="1393">
                  <c:v>8.9767975778546703</c:v>
                </c:pt>
                <c:pt idx="1394">
                  <c:v>8.9877197231833907</c:v>
                </c:pt>
                <c:pt idx="1395">
                  <c:v>8.9987474048442913</c:v>
                </c:pt>
                <c:pt idx="1396">
                  <c:v>9.0102076124567478</c:v>
                </c:pt>
                <c:pt idx="1397">
                  <c:v>9.0213460207612464</c:v>
                </c:pt>
                <c:pt idx="1398">
                  <c:v>9.0325795847750854</c:v>
                </c:pt>
                <c:pt idx="1399">
                  <c:v>9.0435795847750846</c:v>
                </c:pt>
                <c:pt idx="1400">
                  <c:v>9.0549567474048445</c:v>
                </c:pt>
                <c:pt idx="1401">
                  <c:v>9.0653217993079593</c:v>
                </c:pt>
                <c:pt idx="1402">
                  <c:v>9.0745640138408312</c:v>
                </c:pt>
                <c:pt idx="1403">
                  <c:v>9.0846574394463673</c:v>
                </c:pt>
                <c:pt idx="1404">
                  <c:v>9.0951297577854664</c:v>
                </c:pt>
                <c:pt idx="1405">
                  <c:v>9.1057698961937721</c:v>
                </c:pt>
                <c:pt idx="1406">
                  <c:v>9.1164411764705875</c:v>
                </c:pt>
                <c:pt idx="1407">
                  <c:v>9.127465397923876</c:v>
                </c:pt>
                <c:pt idx="1408">
                  <c:v>9.1386816608996533</c:v>
                </c:pt>
                <c:pt idx="1409">
                  <c:v>9.1491487889273344</c:v>
                </c:pt>
                <c:pt idx="1410">
                  <c:v>9.1600813148788944</c:v>
                </c:pt>
                <c:pt idx="1411">
                  <c:v>9.1708096885813148</c:v>
                </c:pt>
                <c:pt idx="1412">
                  <c:v>9.181382352941176</c:v>
                </c:pt>
                <c:pt idx="1413">
                  <c:v>9.19233044982699</c:v>
                </c:pt>
                <c:pt idx="1414">
                  <c:v>9.2029204152249129</c:v>
                </c:pt>
                <c:pt idx="1415">
                  <c:v>9.214297577854671</c:v>
                </c:pt>
                <c:pt idx="1416">
                  <c:v>9.226480968858132</c:v>
                </c:pt>
                <c:pt idx="1417">
                  <c:v>9.237759515570934</c:v>
                </c:pt>
                <c:pt idx="1418">
                  <c:v>9.2488581314878893</c:v>
                </c:pt>
                <c:pt idx="1419">
                  <c:v>9.2596851211072657</c:v>
                </c:pt>
                <c:pt idx="1420">
                  <c:v>9.2709342560553623</c:v>
                </c:pt>
                <c:pt idx="1421">
                  <c:v>9.2817681660899662</c:v>
                </c:pt>
                <c:pt idx="1422">
                  <c:v>9.2928460207612442</c:v>
                </c:pt>
                <c:pt idx="1423">
                  <c:v>9.3027733564013833</c:v>
                </c:pt>
                <c:pt idx="1424">
                  <c:v>9.3128062283737023</c:v>
                </c:pt>
                <c:pt idx="1425">
                  <c:v>9.3216955017301046</c:v>
                </c:pt>
                <c:pt idx="1426">
                  <c:v>9.3310501730103805</c:v>
                </c:pt>
                <c:pt idx="1427">
                  <c:v>9.3405000000000005</c:v>
                </c:pt>
                <c:pt idx="1428">
                  <c:v>9.349385813148789</c:v>
                </c:pt>
                <c:pt idx="1429">
                  <c:v>9.357771626297577</c:v>
                </c:pt>
                <c:pt idx="1430">
                  <c:v>9.3669532871972319</c:v>
                </c:pt>
                <c:pt idx="1431">
                  <c:v>9.3755519031141858</c:v>
                </c:pt>
                <c:pt idx="1432">
                  <c:v>9.3834550173010385</c:v>
                </c:pt>
                <c:pt idx="1433">
                  <c:v>9.3926885813148786</c:v>
                </c:pt>
                <c:pt idx="1434">
                  <c:v>9.4015709342560552</c:v>
                </c:pt>
                <c:pt idx="1435">
                  <c:v>9.4099325259515574</c:v>
                </c:pt>
                <c:pt idx="1436">
                  <c:v>9.4194273356401386</c:v>
                </c:pt>
                <c:pt idx="1437">
                  <c:v>9.4290415224913495</c:v>
                </c:pt>
                <c:pt idx="1438">
                  <c:v>9.4390916955017303</c:v>
                </c:pt>
                <c:pt idx="1439">
                  <c:v>9.4492283737024216</c:v>
                </c:pt>
                <c:pt idx="1440">
                  <c:v>9.4591833910034602</c:v>
                </c:pt>
                <c:pt idx="1441">
                  <c:v>9.4688771626297594</c:v>
                </c:pt>
                <c:pt idx="1442">
                  <c:v>9.4787716262975792</c:v>
                </c:pt>
                <c:pt idx="1443">
                  <c:v>9.489157439446366</c:v>
                </c:pt>
                <c:pt idx="1444">
                  <c:v>9.5003131487889281</c:v>
                </c:pt>
                <c:pt idx="1445">
                  <c:v>9.51085294117647</c:v>
                </c:pt>
                <c:pt idx="1446">
                  <c:v>9.5222179930795843</c:v>
                </c:pt>
                <c:pt idx="1447">
                  <c:v>9.5324757785467114</c:v>
                </c:pt>
                <c:pt idx="1448">
                  <c:v>9.5427231833910025</c:v>
                </c:pt>
                <c:pt idx="1449">
                  <c:v>9.5527335640138418</c:v>
                </c:pt>
                <c:pt idx="1450">
                  <c:v>9.5641937716262966</c:v>
                </c:pt>
                <c:pt idx="1451">
                  <c:v>9.5755968858131499</c:v>
                </c:pt>
                <c:pt idx="1452">
                  <c:v>9.5865432525951562</c:v>
                </c:pt>
                <c:pt idx="1453">
                  <c:v>9.5981816608996553</c:v>
                </c:pt>
                <c:pt idx="1454">
                  <c:v>9.6096955017301031</c:v>
                </c:pt>
                <c:pt idx="1455">
                  <c:v>9.6213858131487893</c:v>
                </c:pt>
                <c:pt idx="1456">
                  <c:v>9.6333356401384069</c:v>
                </c:pt>
                <c:pt idx="1457">
                  <c:v>9.6442301038062279</c:v>
                </c:pt>
                <c:pt idx="1458">
                  <c:v>9.6553823529411762</c:v>
                </c:pt>
                <c:pt idx="1459">
                  <c:v>9.6667993079584775</c:v>
                </c:pt>
                <c:pt idx="1460">
                  <c:v>9.6782993079584774</c:v>
                </c:pt>
                <c:pt idx="1461">
                  <c:v>9.6896712802768175</c:v>
                </c:pt>
                <c:pt idx="1462">
                  <c:v>9.7001141868512111</c:v>
                </c:pt>
                <c:pt idx="1463">
                  <c:v>9.7102681660899659</c:v>
                </c:pt>
                <c:pt idx="1464">
                  <c:v>9.7214169550173022</c:v>
                </c:pt>
                <c:pt idx="1465">
                  <c:v>9.7316782006920413</c:v>
                </c:pt>
                <c:pt idx="1466">
                  <c:v>9.7418858131487891</c:v>
                </c:pt>
                <c:pt idx="1467">
                  <c:v>9.7511557093425605</c:v>
                </c:pt>
                <c:pt idx="1468">
                  <c:v>9.7616660899653969</c:v>
                </c:pt>
                <c:pt idx="1469">
                  <c:v>9.7728044982698972</c:v>
                </c:pt>
                <c:pt idx="1470">
                  <c:v>9.7833321799307953</c:v>
                </c:pt>
                <c:pt idx="1471">
                  <c:v>9.7942128027681665</c:v>
                </c:pt>
                <c:pt idx="1472">
                  <c:v>9.8045657439446359</c:v>
                </c:pt>
                <c:pt idx="1473">
                  <c:v>9.8149999999999995</c:v>
                </c:pt>
                <c:pt idx="1474">
                  <c:v>9.8261055363321788</c:v>
                </c:pt>
                <c:pt idx="1475">
                  <c:v>9.8375294117647059</c:v>
                </c:pt>
                <c:pt idx="1476">
                  <c:v>9.8482197231833908</c:v>
                </c:pt>
                <c:pt idx="1477">
                  <c:v>9.8595276816609001</c:v>
                </c:pt>
                <c:pt idx="1478">
                  <c:v>9.870328719723183</c:v>
                </c:pt>
                <c:pt idx="1479">
                  <c:v>9.8819826989619379</c:v>
                </c:pt>
                <c:pt idx="1480">
                  <c:v>9.8940467128027674</c:v>
                </c:pt>
                <c:pt idx="1481">
                  <c:v>9.9049117647058829</c:v>
                </c:pt>
                <c:pt idx="1482">
                  <c:v>9.9163442906574399</c:v>
                </c:pt>
                <c:pt idx="1483">
                  <c:v>9.9275363321799297</c:v>
                </c:pt>
                <c:pt idx="1484">
                  <c:v>9.9375795847750865</c:v>
                </c:pt>
                <c:pt idx="1485">
                  <c:v>9.9486903114186855</c:v>
                </c:pt>
                <c:pt idx="1486">
                  <c:v>9.9597595155709335</c:v>
                </c:pt>
                <c:pt idx="1487">
                  <c:v>9.9694878892733563</c:v>
                </c:pt>
                <c:pt idx="1488">
                  <c:v>9.979330449826989</c:v>
                </c:pt>
                <c:pt idx="1489">
                  <c:v>9.9905709342560556</c:v>
                </c:pt>
                <c:pt idx="1490">
                  <c:v>10.00001384083045</c:v>
                </c:pt>
                <c:pt idx="1491">
                  <c:v>10.000460207612457</c:v>
                </c:pt>
                <c:pt idx="1492">
                  <c:v>10.000891003460207</c:v>
                </c:pt>
                <c:pt idx="1493">
                  <c:v>9.8976211072664348</c:v>
                </c:pt>
                <c:pt idx="1494">
                  <c:v>9.8767923875432526</c:v>
                </c:pt>
                <c:pt idx="1495">
                  <c:v>9.8660380622837351</c:v>
                </c:pt>
                <c:pt idx="1496">
                  <c:v>9.8580674740484433</c:v>
                </c:pt>
                <c:pt idx="1497">
                  <c:v>9.8526297577854667</c:v>
                </c:pt>
                <c:pt idx="1498">
                  <c:v>9.8476193771626299</c:v>
                </c:pt>
                <c:pt idx="1499">
                  <c:v>9.8449480968858136</c:v>
                </c:pt>
                <c:pt idx="1500">
                  <c:v>9.841866782006921</c:v>
                </c:pt>
                <c:pt idx="1501">
                  <c:v>9.8389117647058839</c:v>
                </c:pt>
                <c:pt idx="1502">
                  <c:v>9.8373200692041518</c:v>
                </c:pt>
                <c:pt idx="1503">
                  <c:v>9.8342352941176472</c:v>
                </c:pt>
                <c:pt idx="1504">
                  <c:v>9.8327993079584779</c:v>
                </c:pt>
                <c:pt idx="1505">
                  <c:v>9.8302664359861591</c:v>
                </c:pt>
                <c:pt idx="1506">
                  <c:v>9.8289602076124556</c:v>
                </c:pt>
                <c:pt idx="1507">
                  <c:v>9.8281989619377157</c:v>
                </c:pt>
                <c:pt idx="1508">
                  <c:v>9.8259982698961927</c:v>
                </c:pt>
                <c:pt idx="1509">
                  <c:v>9.8257785467128009</c:v>
                </c:pt>
                <c:pt idx="1510">
                  <c:v>9.8250207612456766</c:v>
                </c:pt>
                <c:pt idx="1511">
                  <c:v>9.8245449826989617</c:v>
                </c:pt>
                <c:pt idx="1512">
                  <c:v>9.8226297577854691</c:v>
                </c:pt>
                <c:pt idx="1513">
                  <c:v>9.8217681660899654</c:v>
                </c:pt>
                <c:pt idx="1514">
                  <c:v>9.8212733564013828</c:v>
                </c:pt>
                <c:pt idx="1515">
                  <c:v>9.8213408304498255</c:v>
                </c:pt>
                <c:pt idx="1516">
                  <c:v>9.82001384083045</c:v>
                </c:pt>
                <c:pt idx="1517">
                  <c:v>9.8192647058823521</c:v>
                </c:pt>
                <c:pt idx="1518">
                  <c:v>9.8186920415224908</c:v>
                </c:pt>
                <c:pt idx="1519">
                  <c:v>9.8183356401384092</c:v>
                </c:pt>
                <c:pt idx="1520">
                  <c:v>9.8191418685121103</c:v>
                </c:pt>
                <c:pt idx="1521">
                  <c:v>9.8181193771626312</c:v>
                </c:pt>
                <c:pt idx="1522">
                  <c:v>9.8183892733564004</c:v>
                </c:pt>
                <c:pt idx="1523">
                  <c:v>9.8185069204152242</c:v>
                </c:pt>
                <c:pt idx="1524">
                  <c:v>9.817271626297579</c:v>
                </c:pt>
                <c:pt idx="1525">
                  <c:v>9.8177318339100328</c:v>
                </c:pt>
                <c:pt idx="1526">
                  <c:v>9.8181730103806242</c:v>
                </c:pt>
                <c:pt idx="1527">
                  <c:v>9.8162820069204137</c:v>
                </c:pt>
                <c:pt idx="1528">
                  <c:v>9.8158512110726637</c:v>
                </c:pt>
                <c:pt idx="1529">
                  <c:v>9.8169048442906579</c:v>
                </c:pt>
                <c:pt idx="1530">
                  <c:v>9.8164100346020771</c:v>
                </c:pt>
                <c:pt idx="1531">
                  <c:v>9.8170882352941167</c:v>
                </c:pt>
                <c:pt idx="1532">
                  <c:v>9.816262975778546</c:v>
                </c:pt>
                <c:pt idx="1533">
                  <c:v>9.8162612456747418</c:v>
                </c:pt>
                <c:pt idx="1534">
                  <c:v>9.8166574394463666</c:v>
                </c:pt>
                <c:pt idx="1535">
                  <c:v>9.8166245674740491</c:v>
                </c:pt>
                <c:pt idx="1536">
                  <c:v>9.8166176470588233</c:v>
                </c:pt>
                <c:pt idx="1537">
                  <c:v>9.8167802768166084</c:v>
                </c:pt>
                <c:pt idx="1538">
                  <c:v>9.8175640138408315</c:v>
                </c:pt>
                <c:pt idx="1539">
                  <c:v>9.817539792387544</c:v>
                </c:pt>
                <c:pt idx="1540">
                  <c:v>9.8176089965397928</c:v>
                </c:pt>
                <c:pt idx="1541">
                  <c:v>9.8168771626297566</c:v>
                </c:pt>
                <c:pt idx="1542">
                  <c:v>9.815986159169551</c:v>
                </c:pt>
                <c:pt idx="1543">
                  <c:v>9.8167664359861586</c:v>
                </c:pt>
                <c:pt idx="1544">
                  <c:v>9.8171816608996529</c:v>
                </c:pt>
                <c:pt idx="1545">
                  <c:v>9.8177162629757806</c:v>
                </c:pt>
                <c:pt idx="1546">
                  <c:v>9.8179723183391001</c:v>
                </c:pt>
                <c:pt idx="1547">
                  <c:v>9.8177958477508653</c:v>
                </c:pt>
                <c:pt idx="1548">
                  <c:v>9.8184982698961942</c:v>
                </c:pt>
                <c:pt idx="1549">
                  <c:v>9.8181730103806242</c:v>
                </c:pt>
                <c:pt idx="1550">
                  <c:v>9.8177318339100328</c:v>
                </c:pt>
                <c:pt idx="1551">
                  <c:v>9.8179826989619379</c:v>
                </c:pt>
                <c:pt idx="1552">
                  <c:v>9.817394463667819</c:v>
                </c:pt>
                <c:pt idx="1553">
                  <c:v>9.818510380622838</c:v>
                </c:pt>
                <c:pt idx="1554">
                  <c:v>9.8183546712802769</c:v>
                </c:pt>
                <c:pt idx="1555">
                  <c:v>9.8182871972318324</c:v>
                </c:pt>
                <c:pt idx="1556">
                  <c:v>9.8183823529411764</c:v>
                </c:pt>
                <c:pt idx="1557">
                  <c:v>9.8188754325259495</c:v>
                </c:pt>
                <c:pt idx="1558">
                  <c:v>9.8191470588235301</c:v>
                </c:pt>
                <c:pt idx="1559">
                  <c:v>9.8206470588235302</c:v>
                </c:pt>
                <c:pt idx="1560">
                  <c:v>9.8205224913494824</c:v>
                </c:pt>
                <c:pt idx="1561">
                  <c:v>9.8208442906574405</c:v>
                </c:pt>
                <c:pt idx="1562">
                  <c:v>9.8197439446366772</c:v>
                </c:pt>
                <c:pt idx="1563">
                  <c:v>9.8205830449826994</c:v>
                </c:pt>
                <c:pt idx="1564">
                  <c:v>9.8212785467128025</c:v>
                </c:pt>
                <c:pt idx="1565">
                  <c:v>9.8222906574394457</c:v>
                </c:pt>
                <c:pt idx="1566">
                  <c:v>9.8215847750865048</c:v>
                </c:pt>
                <c:pt idx="1567">
                  <c:v>9.820932525951557</c:v>
                </c:pt>
                <c:pt idx="1568">
                  <c:v>9.8211487889273368</c:v>
                </c:pt>
                <c:pt idx="1569">
                  <c:v>9.8210103806228375</c:v>
                </c:pt>
                <c:pt idx="1570">
                  <c:v>9.8223996539792378</c:v>
                </c:pt>
                <c:pt idx="1571">
                  <c:v>9.8233633217993077</c:v>
                </c:pt>
                <c:pt idx="1572">
                  <c:v>9.8239619377162626</c:v>
                </c:pt>
                <c:pt idx="1573">
                  <c:v>9.8236418685121123</c:v>
                </c:pt>
                <c:pt idx="1574">
                  <c:v>9.8246228373702422</c:v>
                </c:pt>
                <c:pt idx="1575">
                  <c:v>9.8246159169550165</c:v>
                </c:pt>
                <c:pt idx="1576">
                  <c:v>9.8243667820069192</c:v>
                </c:pt>
                <c:pt idx="1577">
                  <c:v>9.8250588235294138</c:v>
                </c:pt>
                <c:pt idx="1578">
                  <c:v>9.8253460207612449</c:v>
                </c:pt>
                <c:pt idx="1579">
                  <c:v>9.8253010380622818</c:v>
                </c:pt>
                <c:pt idx="1580">
                  <c:v>9.8264100346020768</c:v>
                </c:pt>
                <c:pt idx="1581">
                  <c:v>9.8255311418685132</c:v>
                </c:pt>
                <c:pt idx="1582">
                  <c:v>9.8267041522491354</c:v>
                </c:pt>
                <c:pt idx="1583">
                  <c:v>9.8264463667820081</c:v>
                </c:pt>
                <c:pt idx="1584">
                  <c:v>9.8275622837370236</c:v>
                </c:pt>
                <c:pt idx="1585">
                  <c:v>9.8274948096885808</c:v>
                </c:pt>
                <c:pt idx="1586">
                  <c:v>9.8274584775086513</c:v>
                </c:pt>
                <c:pt idx="1587">
                  <c:v>9.8278667820069199</c:v>
                </c:pt>
                <c:pt idx="1588">
                  <c:v>9.827160899653979</c:v>
                </c:pt>
                <c:pt idx="1589">
                  <c:v>9.8280103806228372</c:v>
                </c:pt>
                <c:pt idx="1590">
                  <c:v>9.8289083044982704</c:v>
                </c:pt>
                <c:pt idx="1591">
                  <c:v>9.8282785467128022</c:v>
                </c:pt>
                <c:pt idx="1592">
                  <c:v>9.8285519031141853</c:v>
                </c:pt>
                <c:pt idx="1593">
                  <c:v>9.8293754325259517</c:v>
                </c:pt>
                <c:pt idx="1594">
                  <c:v>9.8295017301038072</c:v>
                </c:pt>
                <c:pt idx="1595">
                  <c:v>9.8301228373702418</c:v>
                </c:pt>
                <c:pt idx="1596">
                  <c:v>9.8303892733564027</c:v>
                </c:pt>
                <c:pt idx="1597">
                  <c:v>9.8312958477508658</c:v>
                </c:pt>
                <c:pt idx="1598">
                  <c:v>9.830968858131488</c:v>
                </c:pt>
                <c:pt idx="1599">
                  <c:v>9.832160899653978</c:v>
                </c:pt>
                <c:pt idx="1600">
                  <c:v>9.8322802768166095</c:v>
                </c:pt>
                <c:pt idx="1601">
                  <c:v>9.8324688581314881</c:v>
                </c:pt>
                <c:pt idx="1602">
                  <c:v>9.8331366782006935</c:v>
                </c:pt>
                <c:pt idx="1603">
                  <c:v>9.8326280276816611</c:v>
                </c:pt>
                <c:pt idx="1604">
                  <c:v>9.8338235294117649</c:v>
                </c:pt>
                <c:pt idx="1605">
                  <c:v>9.8332525951557095</c:v>
                </c:pt>
                <c:pt idx="1606">
                  <c:v>9.8344325259515575</c:v>
                </c:pt>
                <c:pt idx="1607">
                  <c:v>9.8341539792387529</c:v>
                </c:pt>
                <c:pt idx="1608">
                  <c:v>9.8352664359861599</c:v>
                </c:pt>
                <c:pt idx="1609">
                  <c:v>9.8359775086505188</c:v>
                </c:pt>
                <c:pt idx="1610">
                  <c:v>9.8355294117647052</c:v>
                </c:pt>
                <c:pt idx="1611">
                  <c:v>9.8372179930795856</c:v>
                </c:pt>
                <c:pt idx="1612">
                  <c:v>9.8369653979238745</c:v>
                </c:pt>
                <c:pt idx="1613">
                  <c:v>9.8370034602076117</c:v>
                </c:pt>
                <c:pt idx="1614">
                  <c:v>9.8365034602076111</c:v>
                </c:pt>
                <c:pt idx="1615">
                  <c:v>9.8358564013840848</c:v>
                </c:pt>
                <c:pt idx="1616">
                  <c:v>9.8359186851211078</c:v>
                </c:pt>
                <c:pt idx="1617">
                  <c:v>9.8360986159169563</c:v>
                </c:pt>
                <c:pt idx="1618">
                  <c:v>9.8362733564013851</c:v>
                </c:pt>
                <c:pt idx="1619">
                  <c:v>9.8355813148788904</c:v>
                </c:pt>
                <c:pt idx="1620">
                  <c:v>9.8353702422145339</c:v>
                </c:pt>
                <c:pt idx="1621">
                  <c:v>9.8358321799307973</c:v>
                </c:pt>
                <c:pt idx="1622">
                  <c:v>9.8358806228373705</c:v>
                </c:pt>
                <c:pt idx="1623">
                  <c:v>9.8361003460207623</c:v>
                </c:pt>
                <c:pt idx="1624">
                  <c:v>9.8358131487889278</c:v>
                </c:pt>
                <c:pt idx="1625">
                  <c:v>9.8362058823529406</c:v>
                </c:pt>
                <c:pt idx="1626">
                  <c:v>9.8364186851211066</c:v>
                </c:pt>
                <c:pt idx="1627">
                  <c:v>9.8362301038062281</c:v>
                </c:pt>
                <c:pt idx="1628">
                  <c:v>9.8364757785467134</c:v>
                </c:pt>
                <c:pt idx="1629">
                  <c:v>9.8369169550173012</c:v>
                </c:pt>
                <c:pt idx="1630">
                  <c:v>9.836866782006922</c:v>
                </c:pt>
                <c:pt idx="1631">
                  <c:v>9.8365830449826976</c:v>
                </c:pt>
                <c:pt idx="1632">
                  <c:v>9.8364342560553624</c:v>
                </c:pt>
                <c:pt idx="1633">
                  <c:v>9.8370743944636665</c:v>
                </c:pt>
                <c:pt idx="1634">
                  <c:v>9.8380934256055355</c:v>
                </c:pt>
                <c:pt idx="1635">
                  <c:v>9.8372214532871975</c:v>
                </c:pt>
                <c:pt idx="1636">
                  <c:v>9.8366003460207612</c:v>
                </c:pt>
                <c:pt idx="1637">
                  <c:v>9.8366072664359852</c:v>
                </c:pt>
                <c:pt idx="1638">
                  <c:v>9.8367820069204157</c:v>
                </c:pt>
                <c:pt idx="1639">
                  <c:v>9.8375519031141874</c:v>
                </c:pt>
                <c:pt idx="1640">
                  <c:v>9.838050173010382</c:v>
                </c:pt>
                <c:pt idx="1641">
                  <c:v>9.8376591695501734</c:v>
                </c:pt>
                <c:pt idx="1642">
                  <c:v>9.838062283737024</c:v>
                </c:pt>
                <c:pt idx="1643">
                  <c:v>9.8377422145328719</c:v>
                </c:pt>
                <c:pt idx="1644">
                  <c:v>9.8380657439446377</c:v>
                </c:pt>
                <c:pt idx="1645">
                  <c:v>9.8383373702422148</c:v>
                </c:pt>
                <c:pt idx="1646">
                  <c:v>9.8384826989619381</c:v>
                </c:pt>
                <c:pt idx="1647">
                  <c:v>9.8388754325259526</c:v>
                </c:pt>
                <c:pt idx="1648">
                  <c:v>9.8393391003460202</c:v>
                </c:pt>
                <c:pt idx="1649">
                  <c:v>9.8402871972318344</c:v>
                </c:pt>
                <c:pt idx="1650">
                  <c:v>9.8418460207612455</c:v>
                </c:pt>
                <c:pt idx="1651">
                  <c:v>9.8429671280276807</c:v>
                </c:pt>
                <c:pt idx="1652">
                  <c:v>9.8453754325259499</c:v>
                </c:pt>
                <c:pt idx="1653">
                  <c:v>9.8495086505190308</c:v>
                </c:pt>
                <c:pt idx="1654">
                  <c:v>9.8571747404844281</c:v>
                </c:pt>
                <c:pt idx="1655">
                  <c:v>9.8707716262975786</c:v>
                </c:pt>
                <c:pt idx="1656">
                  <c:v>9.8891989619377156</c:v>
                </c:pt>
                <c:pt idx="1657">
                  <c:v>9.9109480968858126</c:v>
                </c:pt>
                <c:pt idx="1658">
                  <c:v>9.9339290657439445</c:v>
                </c:pt>
                <c:pt idx="1659">
                  <c:v>9.955804498269897</c:v>
                </c:pt>
                <c:pt idx="1660">
                  <c:v>9.9763391003460189</c:v>
                </c:pt>
                <c:pt idx="1661">
                  <c:v>9.9955536332179928</c:v>
                </c:pt>
                <c:pt idx="1662">
                  <c:v>10.013480968858131</c:v>
                </c:pt>
                <c:pt idx="1663">
                  <c:v>10.03052249134948</c:v>
                </c:pt>
                <c:pt idx="1664">
                  <c:v>10.048237024221454</c:v>
                </c:pt>
                <c:pt idx="1665">
                  <c:v>10.065406574394462</c:v>
                </c:pt>
                <c:pt idx="1666">
                  <c:v>10.083759515570936</c:v>
                </c:pt>
                <c:pt idx="1667">
                  <c:v>10.10289446366782</c:v>
                </c:pt>
                <c:pt idx="1668">
                  <c:v>10.122340830449826</c:v>
                </c:pt>
                <c:pt idx="1669">
                  <c:v>10.142039792387543</c:v>
                </c:pt>
                <c:pt idx="1670">
                  <c:v>10.160607266435987</c:v>
                </c:pt>
                <c:pt idx="1671">
                  <c:v>10.179304498269897</c:v>
                </c:pt>
                <c:pt idx="1672">
                  <c:v>10.200828719723184</c:v>
                </c:pt>
                <c:pt idx="1673">
                  <c:v>10.223025951557094</c:v>
                </c:pt>
                <c:pt idx="1674">
                  <c:v>10.247671280276816</c:v>
                </c:pt>
                <c:pt idx="1675">
                  <c:v>10.276811418685121</c:v>
                </c:pt>
                <c:pt idx="1676">
                  <c:v>10.31585294117647</c:v>
                </c:pt>
                <c:pt idx="1677">
                  <c:v>10.366595155709343</c:v>
                </c:pt>
                <c:pt idx="1678">
                  <c:v>10.413326989619378</c:v>
                </c:pt>
                <c:pt idx="1679">
                  <c:v>10.442046712802767</c:v>
                </c:pt>
                <c:pt idx="1680">
                  <c:v>10.454235294117648</c:v>
                </c:pt>
                <c:pt idx="1681">
                  <c:v>10.457688581314878</c:v>
                </c:pt>
                <c:pt idx="1682">
                  <c:v>10.458055363321799</c:v>
                </c:pt>
                <c:pt idx="1683">
                  <c:v>10.458320069204152</c:v>
                </c:pt>
                <c:pt idx="1684">
                  <c:v>10.458245674740484</c:v>
                </c:pt>
                <c:pt idx="1685">
                  <c:v>10.458057093425605</c:v>
                </c:pt>
                <c:pt idx="1686">
                  <c:v>10.457562283737024</c:v>
                </c:pt>
                <c:pt idx="1687">
                  <c:v>10.456785467128027</c:v>
                </c:pt>
                <c:pt idx="1688">
                  <c:v>10.456750865051905</c:v>
                </c:pt>
                <c:pt idx="1689">
                  <c:v>10.457108996539793</c:v>
                </c:pt>
                <c:pt idx="1690">
                  <c:v>10.457441176470589</c:v>
                </c:pt>
                <c:pt idx="1691">
                  <c:v>10.457673010380622</c:v>
                </c:pt>
                <c:pt idx="1692">
                  <c:v>10.459354671280277</c:v>
                </c:pt>
                <c:pt idx="1693">
                  <c:v>10.462564013840831</c:v>
                </c:pt>
                <c:pt idx="1694">
                  <c:v>10.466695501730104</c:v>
                </c:pt>
                <c:pt idx="1695">
                  <c:v>10.473316608996539</c:v>
                </c:pt>
                <c:pt idx="1696">
                  <c:v>10.481479238754327</c:v>
                </c:pt>
                <c:pt idx="1697">
                  <c:v>10.492051903114188</c:v>
                </c:pt>
                <c:pt idx="1698">
                  <c:v>10.506314878892734</c:v>
                </c:pt>
                <c:pt idx="1699">
                  <c:v>10.524470588235294</c:v>
                </c:pt>
                <c:pt idx="1700">
                  <c:v>10.546846020761246</c:v>
                </c:pt>
                <c:pt idx="1701">
                  <c:v>10.57428892733564</c:v>
                </c:pt>
                <c:pt idx="1702">
                  <c:v>10.605193771626297</c:v>
                </c:pt>
                <c:pt idx="1703">
                  <c:v>10.637046712802768</c:v>
                </c:pt>
                <c:pt idx="1704">
                  <c:v>10.665641868512111</c:v>
                </c:pt>
                <c:pt idx="1705">
                  <c:v>10.689058823529411</c:v>
                </c:pt>
                <c:pt idx="1706">
                  <c:v>10.707527681660899</c:v>
                </c:pt>
                <c:pt idx="1707">
                  <c:v>10.720143598615916</c:v>
                </c:pt>
                <c:pt idx="1708">
                  <c:v>10.728832179930796</c:v>
                </c:pt>
                <c:pt idx="1709">
                  <c:v>10.734543252595156</c:v>
                </c:pt>
                <c:pt idx="1710">
                  <c:v>10.739238754325259</c:v>
                </c:pt>
                <c:pt idx="1711">
                  <c:v>10.743868512110726</c:v>
                </c:pt>
                <c:pt idx="1712">
                  <c:v>10.748309688581315</c:v>
                </c:pt>
                <c:pt idx="1713">
                  <c:v>10.753062283737025</c:v>
                </c:pt>
                <c:pt idx="1714">
                  <c:v>10.757631487889274</c:v>
                </c:pt>
                <c:pt idx="1715">
                  <c:v>10.76211418685121</c:v>
                </c:pt>
                <c:pt idx="1716">
                  <c:v>10.767984429065743</c:v>
                </c:pt>
                <c:pt idx="1717">
                  <c:v>10.773557093425605</c:v>
                </c:pt>
                <c:pt idx="1718">
                  <c:v>10.780998269896195</c:v>
                </c:pt>
                <c:pt idx="1719">
                  <c:v>10.790271626297578</c:v>
                </c:pt>
                <c:pt idx="1720">
                  <c:v>10.799970588235293</c:v>
                </c:pt>
                <c:pt idx="1721">
                  <c:v>10.811062283737025</c:v>
                </c:pt>
                <c:pt idx="1722">
                  <c:v>10.823465397923876</c:v>
                </c:pt>
                <c:pt idx="1723">
                  <c:v>10.837942906574394</c:v>
                </c:pt>
                <c:pt idx="1724">
                  <c:v>10.853430795847752</c:v>
                </c:pt>
                <c:pt idx="1725">
                  <c:v>10.868752595155708</c:v>
                </c:pt>
                <c:pt idx="1726">
                  <c:v>10.884828719723183</c:v>
                </c:pt>
                <c:pt idx="1727">
                  <c:v>10.901593425605537</c:v>
                </c:pt>
                <c:pt idx="1728">
                  <c:v>10.91701384083045</c:v>
                </c:pt>
                <c:pt idx="1729">
                  <c:v>10.932299307958477</c:v>
                </c:pt>
                <c:pt idx="1730">
                  <c:v>10.946299307958478</c:v>
                </c:pt>
                <c:pt idx="1731">
                  <c:v>10.959340830449825</c:v>
                </c:pt>
                <c:pt idx="1732">
                  <c:v>10.971659169550172</c:v>
                </c:pt>
                <c:pt idx="1733">
                  <c:v>10.983240484429068</c:v>
                </c:pt>
                <c:pt idx="1734">
                  <c:v>10.994851211072664</c:v>
                </c:pt>
                <c:pt idx="1735">
                  <c:v>11.005979238754323</c:v>
                </c:pt>
                <c:pt idx="1736">
                  <c:v>11.0169723183391</c:v>
                </c:pt>
                <c:pt idx="1737">
                  <c:v>11.027847750865051</c:v>
                </c:pt>
                <c:pt idx="1738">
                  <c:v>11.038475778546713</c:v>
                </c:pt>
                <c:pt idx="1739">
                  <c:v>11.049807958477508</c:v>
                </c:pt>
                <c:pt idx="1740">
                  <c:v>11.062027681660901</c:v>
                </c:pt>
                <c:pt idx="1741">
                  <c:v>11.073709342560553</c:v>
                </c:pt>
                <c:pt idx="1742">
                  <c:v>11.085167820069204</c:v>
                </c:pt>
                <c:pt idx="1743">
                  <c:v>11.097306228373704</c:v>
                </c:pt>
                <c:pt idx="1744">
                  <c:v>11.110001730103807</c:v>
                </c:pt>
                <c:pt idx="1745">
                  <c:v>11.122847750865054</c:v>
                </c:pt>
                <c:pt idx="1746">
                  <c:v>11.135249134948097</c:v>
                </c:pt>
                <c:pt idx="1747">
                  <c:v>11.148335640138407</c:v>
                </c:pt>
                <c:pt idx="1748">
                  <c:v>11.161823529411766</c:v>
                </c:pt>
                <c:pt idx="1749">
                  <c:v>11.174731833910034</c:v>
                </c:pt>
                <c:pt idx="1750">
                  <c:v>11.186257785467129</c:v>
                </c:pt>
                <c:pt idx="1751">
                  <c:v>11.198276816608997</c:v>
                </c:pt>
                <c:pt idx="1752">
                  <c:v>11.210157439446366</c:v>
                </c:pt>
                <c:pt idx="1753">
                  <c:v>11.221937716262977</c:v>
                </c:pt>
                <c:pt idx="1754">
                  <c:v>11.233657439446366</c:v>
                </c:pt>
                <c:pt idx="1755">
                  <c:v>11.244600346020761</c:v>
                </c:pt>
                <c:pt idx="1756">
                  <c:v>11.255550173010381</c:v>
                </c:pt>
                <c:pt idx="1757">
                  <c:v>11.266346020761246</c:v>
                </c:pt>
                <c:pt idx="1758">
                  <c:v>11.277714532871972</c:v>
                </c:pt>
                <c:pt idx="1759">
                  <c:v>11.289377162629757</c:v>
                </c:pt>
                <c:pt idx="1760">
                  <c:v>11.301415224913496</c:v>
                </c:pt>
                <c:pt idx="1761">
                  <c:v>11.312572664359863</c:v>
                </c:pt>
                <c:pt idx="1762">
                  <c:v>11.323891003460208</c:v>
                </c:pt>
                <c:pt idx="1763">
                  <c:v>11.335756055363321</c:v>
                </c:pt>
                <c:pt idx="1764">
                  <c:v>11.347553633217993</c:v>
                </c:pt>
                <c:pt idx="1765">
                  <c:v>11.359558823529412</c:v>
                </c:pt>
                <c:pt idx="1766">
                  <c:v>11.372259515570935</c:v>
                </c:pt>
                <c:pt idx="1767">
                  <c:v>11.385214532871972</c:v>
                </c:pt>
                <c:pt idx="1768">
                  <c:v>11.397076124567473</c:v>
                </c:pt>
                <c:pt idx="1769">
                  <c:v>11.409953287197233</c:v>
                </c:pt>
                <c:pt idx="1770">
                  <c:v>11.422439446366782</c:v>
                </c:pt>
                <c:pt idx="1771">
                  <c:v>11.434633217993079</c:v>
                </c:pt>
                <c:pt idx="1772">
                  <c:v>11.446737024221452</c:v>
                </c:pt>
                <c:pt idx="1773">
                  <c:v>11.459133217993079</c:v>
                </c:pt>
                <c:pt idx="1774">
                  <c:v>11.471264705882351</c:v>
                </c:pt>
                <c:pt idx="1775">
                  <c:v>11.482951557093427</c:v>
                </c:pt>
                <c:pt idx="1776">
                  <c:v>11.493875432525952</c:v>
                </c:pt>
                <c:pt idx="1777">
                  <c:v>11.503342560553632</c:v>
                </c:pt>
                <c:pt idx="1778">
                  <c:v>11.513437716262978</c:v>
                </c:pt>
                <c:pt idx="1779">
                  <c:v>11.523314878892734</c:v>
                </c:pt>
                <c:pt idx="1780">
                  <c:v>11.533340830449827</c:v>
                </c:pt>
                <c:pt idx="1781">
                  <c:v>11.542195501730104</c:v>
                </c:pt>
                <c:pt idx="1782">
                  <c:v>11.551543252595156</c:v>
                </c:pt>
                <c:pt idx="1783">
                  <c:v>11.560621107266437</c:v>
                </c:pt>
                <c:pt idx="1784">
                  <c:v>11.570456747404844</c:v>
                </c:pt>
                <c:pt idx="1785">
                  <c:v>11.579953287197231</c:v>
                </c:pt>
                <c:pt idx="1786">
                  <c:v>11.589330449826988</c:v>
                </c:pt>
                <c:pt idx="1787">
                  <c:v>11.5990276816609</c:v>
                </c:pt>
                <c:pt idx="1788">
                  <c:v>11.610136678200693</c:v>
                </c:pt>
                <c:pt idx="1789">
                  <c:v>11.621065743944637</c:v>
                </c:pt>
                <c:pt idx="1790">
                  <c:v>11.63240311418685</c:v>
                </c:pt>
                <c:pt idx="1791">
                  <c:v>11.643839100346023</c:v>
                </c:pt>
                <c:pt idx="1792">
                  <c:v>11.655482698961938</c:v>
                </c:pt>
                <c:pt idx="1793">
                  <c:v>11.667468858131487</c:v>
                </c:pt>
                <c:pt idx="1794">
                  <c:v>11.681373702422146</c:v>
                </c:pt>
                <c:pt idx="1795">
                  <c:v>11.695510380622837</c:v>
                </c:pt>
                <c:pt idx="1796">
                  <c:v>11.70855882352941</c:v>
                </c:pt>
                <c:pt idx="1797">
                  <c:v>11.721498269896195</c:v>
                </c:pt>
                <c:pt idx="1798">
                  <c:v>11.73442733564014</c:v>
                </c:pt>
                <c:pt idx="1799">
                  <c:v>11.747171280276817</c:v>
                </c:pt>
                <c:pt idx="1800">
                  <c:v>11.76010034602076</c:v>
                </c:pt>
                <c:pt idx="1801">
                  <c:v>11.772581314878892</c:v>
                </c:pt>
                <c:pt idx="1802">
                  <c:v>11.785313148788926</c:v>
                </c:pt>
                <c:pt idx="1803">
                  <c:v>11.797792387543254</c:v>
                </c:pt>
                <c:pt idx="1804">
                  <c:v>11.808982698961938</c:v>
                </c:pt>
                <c:pt idx="1805">
                  <c:v>11.821019031141869</c:v>
                </c:pt>
                <c:pt idx="1806">
                  <c:v>11.832273356401384</c:v>
                </c:pt>
                <c:pt idx="1807">
                  <c:v>11.843757785467128</c:v>
                </c:pt>
                <c:pt idx="1808">
                  <c:v>11.854429065743945</c:v>
                </c:pt>
                <c:pt idx="1809">
                  <c:v>11.866423875432524</c:v>
                </c:pt>
                <c:pt idx="1810">
                  <c:v>11.878636678200692</c:v>
                </c:pt>
                <c:pt idx="1811">
                  <c:v>11.890524221453287</c:v>
                </c:pt>
                <c:pt idx="1812">
                  <c:v>11.902216262975777</c:v>
                </c:pt>
                <c:pt idx="1813">
                  <c:v>11.913929065743945</c:v>
                </c:pt>
                <c:pt idx="1814">
                  <c:v>11.926761245674742</c:v>
                </c:pt>
                <c:pt idx="1815">
                  <c:v>11.939647058823528</c:v>
                </c:pt>
                <c:pt idx="1816">
                  <c:v>11.951861591695501</c:v>
                </c:pt>
                <c:pt idx="1817">
                  <c:v>11.963437716262977</c:v>
                </c:pt>
                <c:pt idx="1818">
                  <c:v>11.975451557093427</c:v>
                </c:pt>
                <c:pt idx="1819">
                  <c:v>11.987482698961937</c:v>
                </c:pt>
                <c:pt idx="1820">
                  <c:v>11.999519031141867</c:v>
                </c:pt>
                <c:pt idx="1821">
                  <c:v>12.011557093425607</c:v>
                </c:pt>
                <c:pt idx="1822">
                  <c:v>12.022865051903114</c:v>
                </c:pt>
                <c:pt idx="1823">
                  <c:v>12.034759515570935</c:v>
                </c:pt>
                <c:pt idx="1824">
                  <c:v>12.046608996539792</c:v>
                </c:pt>
                <c:pt idx="1825">
                  <c:v>12.058565743944637</c:v>
                </c:pt>
                <c:pt idx="1826">
                  <c:v>12.06939446366782</c:v>
                </c:pt>
                <c:pt idx="1827">
                  <c:v>12.080484429065743</c:v>
                </c:pt>
                <c:pt idx="1828">
                  <c:v>12.091830449826988</c:v>
                </c:pt>
                <c:pt idx="1829">
                  <c:v>12.102942906574395</c:v>
                </c:pt>
                <c:pt idx="1830">
                  <c:v>12.112809688581315</c:v>
                </c:pt>
                <c:pt idx="1831">
                  <c:v>12.124069204152249</c:v>
                </c:pt>
                <c:pt idx="1832">
                  <c:v>12.136368512110726</c:v>
                </c:pt>
                <c:pt idx="1833">
                  <c:v>12.14821626297578</c:v>
                </c:pt>
                <c:pt idx="1834">
                  <c:v>12.159740484429065</c:v>
                </c:pt>
                <c:pt idx="1835">
                  <c:v>12.171889273356403</c:v>
                </c:pt>
                <c:pt idx="1836">
                  <c:v>12.184468858131488</c:v>
                </c:pt>
                <c:pt idx="1837">
                  <c:v>12.196804498269895</c:v>
                </c:pt>
                <c:pt idx="1838">
                  <c:v>12.208932525951557</c:v>
                </c:pt>
                <c:pt idx="1839">
                  <c:v>12.220865051903115</c:v>
                </c:pt>
                <c:pt idx="1840">
                  <c:v>12.233188581314879</c:v>
                </c:pt>
                <c:pt idx="1841">
                  <c:v>12.244934256055364</c:v>
                </c:pt>
                <c:pt idx="1842">
                  <c:v>12.255441176470589</c:v>
                </c:pt>
                <c:pt idx="1843">
                  <c:v>12.266762975778548</c:v>
                </c:pt>
                <c:pt idx="1844">
                  <c:v>12.278136678200692</c:v>
                </c:pt>
                <c:pt idx="1845">
                  <c:v>12.288832179930795</c:v>
                </c:pt>
                <c:pt idx="1846">
                  <c:v>12.299472318339099</c:v>
                </c:pt>
                <c:pt idx="1847">
                  <c:v>12.309153979238754</c:v>
                </c:pt>
                <c:pt idx="1848">
                  <c:v>12.319316608996541</c:v>
                </c:pt>
                <c:pt idx="1849">
                  <c:v>12.328375432525952</c:v>
                </c:pt>
                <c:pt idx="1850">
                  <c:v>12.336875432525952</c:v>
                </c:pt>
                <c:pt idx="1851">
                  <c:v>12.346036332179931</c:v>
                </c:pt>
                <c:pt idx="1852">
                  <c:v>12.355121107266436</c:v>
                </c:pt>
                <c:pt idx="1853">
                  <c:v>12.364617647058823</c:v>
                </c:pt>
                <c:pt idx="1854">
                  <c:v>12.374657439446365</c:v>
                </c:pt>
                <c:pt idx="1855">
                  <c:v>12.384721453287199</c:v>
                </c:pt>
                <c:pt idx="1856">
                  <c:v>12.394685121107266</c:v>
                </c:pt>
                <c:pt idx="1857">
                  <c:v>12.404622837370242</c:v>
                </c:pt>
                <c:pt idx="1858">
                  <c:v>12.415628027681661</c:v>
                </c:pt>
                <c:pt idx="1859">
                  <c:v>12.427489619377162</c:v>
                </c:pt>
                <c:pt idx="1860">
                  <c:v>12.439802768166089</c:v>
                </c:pt>
                <c:pt idx="1861">
                  <c:v>12.452397923875433</c:v>
                </c:pt>
                <c:pt idx="1862">
                  <c:v>12.46640830449827</c:v>
                </c:pt>
                <c:pt idx="1863">
                  <c:v>12.480403114186851</c:v>
                </c:pt>
                <c:pt idx="1864">
                  <c:v>12.49388062283737</c:v>
                </c:pt>
                <c:pt idx="1865">
                  <c:v>12.507408304498268</c:v>
                </c:pt>
                <c:pt idx="1866">
                  <c:v>12.521674740484428</c:v>
                </c:pt>
                <c:pt idx="1867">
                  <c:v>12.534880622837372</c:v>
                </c:pt>
                <c:pt idx="1868">
                  <c:v>12.547453287197232</c:v>
                </c:pt>
                <c:pt idx="1869">
                  <c:v>12.56003114186851</c:v>
                </c:pt>
                <c:pt idx="1870">
                  <c:v>12.571955017301036</c:v>
                </c:pt>
                <c:pt idx="1871">
                  <c:v>12.583745674740484</c:v>
                </c:pt>
                <c:pt idx="1872">
                  <c:v>12.595434256055366</c:v>
                </c:pt>
                <c:pt idx="1873">
                  <c:v>12.606993079584775</c:v>
                </c:pt>
                <c:pt idx="1874">
                  <c:v>12.617759515570933</c:v>
                </c:pt>
                <c:pt idx="1875">
                  <c:v>12.628804498269897</c:v>
                </c:pt>
                <c:pt idx="1876">
                  <c:v>12.640487889273356</c:v>
                </c:pt>
                <c:pt idx="1877">
                  <c:v>12.651835640138408</c:v>
                </c:pt>
                <c:pt idx="1878">
                  <c:v>12.663391003460205</c:v>
                </c:pt>
                <c:pt idx="1879">
                  <c:v>12.674486159169549</c:v>
                </c:pt>
                <c:pt idx="1880">
                  <c:v>12.686105536332178</c:v>
                </c:pt>
                <c:pt idx="1881">
                  <c:v>12.698622837370245</c:v>
                </c:pt>
                <c:pt idx="1882">
                  <c:v>12.71080276816609</c:v>
                </c:pt>
                <c:pt idx="1883">
                  <c:v>12.722325259515571</c:v>
                </c:pt>
                <c:pt idx="1884">
                  <c:v>12.73431660899654</c:v>
                </c:pt>
                <c:pt idx="1885">
                  <c:v>12.746802768166091</c:v>
                </c:pt>
                <c:pt idx="1886">
                  <c:v>12.758993079584775</c:v>
                </c:pt>
                <c:pt idx="1887">
                  <c:v>12.770688581314879</c:v>
                </c:pt>
                <c:pt idx="1888">
                  <c:v>12.782351211072665</c:v>
                </c:pt>
                <c:pt idx="1889">
                  <c:v>12.794262975778548</c:v>
                </c:pt>
                <c:pt idx="1890">
                  <c:v>12.806593425605536</c:v>
                </c:pt>
                <c:pt idx="1891">
                  <c:v>12.817399653979239</c:v>
                </c:pt>
                <c:pt idx="1892">
                  <c:v>12.828166089965398</c:v>
                </c:pt>
                <c:pt idx="1893">
                  <c:v>12.839186851211073</c:v>
                </c:pt>
                <c:pt idx="1894">
                  <c:v>12.849581314878892</c:v>
                </c:pt>
                <c:pt idx="1895">
                  <c:v>12.860423875432526</c:v>
                </c:pt>
                <c:pt idx="1896">
                  <c:v>12.870908304498268</c:v>
                </c:pt>
                <c:pt idx="1897">
                  <c:v>12.880891003460206</c:v>
                </c:pt>
                <c:pt idx="1898">
                  <c:v>12.890809688581314</c:v>
                </c:pt>
                <c:pt idx="1899">
                  <c:v>12.901278546712803</c:v>
                </c:pt>
                <c:pt idx="1900">
                  <c:v>12.911892733564015</c:v>
                </c:pt>
                <c:pt idx="1901">
                  <c:v>12.923375432525951</c:v>
                </c:pt>
                <c:pt idx="1902">
                  <c:v>12.934669550173011</c:v>
                </c:pt>
                <c:pt idx="1903">
                  <c:v>12.946692041522493</c:v>
                </c:pt>
                <c:pt idx="1904">
                  <c:v>12.958880622837368</c:v>
                </c:pt>
                <c:pt idx="1905">
                  <c:v>12.971038062283737</c:v>
                </c:pt>
                <c:pt idx="1906">
                  <c:v>12.983096885813151</c:v>
                </c:pt>
                <c:pt idx="1907">
                  <c:v>12.995622837370243</c:v>
                </c:pt>
                <c:pt idx="1908">
                  <c:v>13.008489619377164</c:v>
                </c:pt>
                <c:pt idx="1909">
                  <c:v>13.021024221453287</c:v>
                </c:pt>
                <c:pt idx="1910">
                  <c:v>13.03425259515571</c:v>
                </c:pt>
                <c:pt idx="1911">
                  <c:v>13.046965397923877</c:v>
                </c:pt>
                <c:pt idx="1912">
                  <c:v>13.059237024221455</c:v>
                </c:pt>
                <c:pt idx="1913">
                  <c:v>13.072361591695502</c:v>
                </c:pt>
                <c:pt idx="1914">
                  <c:v>13.085103806228373</c:v>
                </c:pt>
                <c:pt idx="1915">
                  <c:v>13.096634948096886</c:v>
                </c:pt>
                <c:pt idx="1916">
                  <c:v>13.10684429065744</c:v>
                </c:pt>
                <c:pt idx="1917">
                  <c:v>13.11748615916955</c:v>
                </c:pt>
                <c:pt idx="1918">
                  <c:v>13.126877162629757</c:v>
                </c:pt>
                <c:pt idx="1919">
                  <c:v>13.135904844290657</c:v>
                </c:pt>
                <c:pt idx="1920">
                  <c:v>13.145084775086504</c:v>
                </c:pt>
                <c:pt idx="1921">
                  <c:v>13.15418858131488</c:v>
                </c:pt>
                <c:pt idx="1922">
                  <c:v>13.162842560553633</c:v>
                </c:pt>
                <c:pt idx="1923">
                  <c:v>13.17096712802768</c:v>
                </c:pt>
                <c:pt idx="1924">
                  <c:v>13.179186851211073</c:v>
                </c:pt>
                <c:pt idx="1925">
                  <c:v>13.188173010380622</c:v>
                </c:pt>
                <c:pt idx="1926">
                  <c:v>13.19831660899654</c:v>
                </c:pt>
                <c:pt idx="1927">
                  <c:v>13.210145328719722</c:v>
                </c:pt>
                <c:pt idx="1928">
                  <c:v>13.221780276816608</c:v>
                </c:pt>
                <c:pt idx="1929">
                  <c:v>13.233188581314877</c:v>
                </c:pt>
                <c:pt idx="1930">
                  <c:v>13.245546712802767</c:v>
                </c:pt>
                <c:pt idx="1931">
                  <c:v>13.259017301038062</c:v>
                </c:pt>
                <c:pt idx="1932">
                  <c:v>13.271745674740485</c:v>
                </c:pt>
                <c:pt idx="1933">
                  <c:v>13.285401384083045</c:v>
                </c:pt>
                <c:pt idx="1934">
                  <c:v>13.299870242214531</c:v>
                </c:pt>
                <c:pt idx="1935">
                  <c:v>13.313865051903113</c:v>
                </c:pt>
                <c:pt idx="1936">
                  <c:v>13.327875432525952</c:v>
                </c:pt>
                <c:pt idx="1937">
                  <c:v>13.341091695501731</c:v>
                </c:pt>
                <c:pt idx="1938">
                  <c:v>13.35392214532872</c:v>
                </c:pt>
                <c:pt idx="1939">
                  <c:v>13.366441176470586</c:v>
                </c:pt>
                <c:pt idx="1940">
                  <c:v>13.377987889273356</c:v>
                </c:pt>
                <c:pt idx="1941">
                  <c:v>13.388920415224915</c:v>
                </c:pt>
                <c:pt idx="1942">
                  <c:v>13.400487889273355</c:v>
                </c:pt>
                <c:pt idx="1943">
                  <c:v>13.411935986159168</c:v>
                </c:pt>
                <c:pt idx="1944">
                  <c:v>13.423726643598616</c:v>
                </c:pt>
                <c:pt idx="1945">
                  <c:v>13.435292387543251</c:v>
                </c:pt>
                <c:pt idx="1946">
                  <c:v>13.446430795847753</c:v>
                </c:pt>
                <c:pt idx="1947">
                  <c:v>13.457659169550173</c:v>
                </c:pt>
                <c:pt idx="1948">
                  <c:v>13.469100346020763</c:v>
                </c:pt>
                <c:pt idx="1949">
                  <c:v>13.481807958477511</c:v>
                </c:pt>
                <c:pt idx="1950">
                  <c:v>13.494041522491349</c:v>
                </c:pt>
                <c:pt idx="1951">
                  <c:v>13.505404844290659</c:v>
                </c:pt>
                <c:pt idx="1952">
                  <c:v>13.516448096885814</c:v>
                </c:pt>
                <c:pt idx="1953">
                  <c:v>13.528543252595155</c:v>
                </c:pt>
                <c:pt idx="1954">
                  <c:v>13.54103287197232</c:v>
                </c:pt>
                <c:pt idx="1955">
                  <c:v>13.552584775086505</c:v>
                </c:pt>
                <c:pt idx="1956">
                  <c:v>13.564719723183391</c:v>
                </c:pt>
                <c:pt idx="1957">
                  <c:v>13.576479238754324</c:v>
                </c:pt>
                <c:pt idx="1958">
                  <c:v>13.587323529411766</c:v>
                </c:pt>
                <c:pt idx="1959">
                  <c:v>13.598714532871972</c:v>
                </c:pt>
                <c:pt idx="1960">
                  <c:v>13.609991349480968</c:v>
                </c:pt>
                <c:pt idx="1961">
                  <c:v>13.621254325259516</c:v>
                </c:pt>
                <c:pt idx="1962">
                  <c:v>13.631465397923876</c:v>
                </c:pt>
                <c:pt idx="1963">
                  <c:v>13.641728373702422</c:v>
                </c:pt>
                <c:pt idx="1964">
                  <c:v>13.652631487889275</c:v>
                </c:pt>
                <c:pt idx="1965">
                  <c:v>13.663536332179929</c:v>
                </c:pt>
                <c:pt idx="1966">
                  <c:v>13.674387543252594</c:v>
                </c:pt>
                <c:pt idx="1967">
                  <c:v>13.685598615916955</c:v>
                </c:pt>
                <c:pt idx="1968">
                  <c:v>13.696801038062285</c:v>
                </c:pt>
                <c:pt idx="1969">
                  <c:v>13.708371972318339</c:v>
                </c:pt>
                <c:pt idx="1970">
                  <c:v>13.720666089965396</c:v>
                </c:pt>
                <c:pt idx="1971">
                  <c:v>13.73324740484429</c:v>
                </c:pt>
                <c:pt idx="1972">
                  <c:v>13.746019031141868</c:v>
                </c:pt>
                <c:pt idx="1973">
                  <c:v>13.758074394463668</c:v>
                </c:pt>
                <c:pt idx="1974">
                  <c:v>13.770254325259515</c:v>
                </c:pt>
                <c:pt idx="1975">
                  <c:v>13.78263667820069</c:v>
                </c:pt>
                <c:pt idx="1976">
                  <c:v>13.795655709342562</c:v>
                </c:pt>
                <c:pt idx="1977">
                  <c:v>13.808903114186851</c:v>
                </c:pt>
                <c:pt idx="1978">
                  <c:v>13.822271626297578</c:v>
                </c:pt>
                <c:pt idx="1979">
                  <c:v>13.834967128027682</c:v>
                </c:pt>
                <c:pt idx="1980">
                  <c:v>13.846930795847751</c:v>
                </c:pt>
                <c:pt idx="1981">
                  <c:v>13.857989619377161</c:v>
                </c:pt>
                <c:pt idx="1982">
                  <c:v>13.869524221453286</c:v>
                </c:pt>
                <c:pt idx="1983">
                  <c:v>13.881159169550173</c:v>
                </c:pt>
                <c:pt idx="1984">
                  <c:v>13.892128027681661</c:v>
                </c:pt>
                <c:pt idx="1985">
                  <c:v>13.901531141868512</c:v>
                </c:pt>
                <c:pt idx="1986">
                  <c:v>13.909899653979238</c:v>
                </c:pt>
                <c:pt idx="1987">
                  <c:v>13.918842560553632</c:v>
                </c:pt>
                <c:pt idx="1988">
                  <c:v>13.92710553633218</c:v>
                </c:pt>
                <c:pt idx="1989">
                  <c:v>13.935667820069202</c:v>
                </c:pt>
                <c:pt idx="1990">
                  <c:v>13.944380622837368</c:v>
                </c:pt>
                <c:pt idx="1991">
                  <c:v>13.953423875432524</c:v>
                </c:pt>
                <c:pt idx="1992">
                  <c:v>13.962787197231833</c:v>
                </c:pt>
                <c:pt idx="1993">
                  <c:v>13.972363321799309</c:v>
                </c:pt>
                <c:pt idx="1994">
                  <c:v>13.982148788927335</c:v>
                </c:pt>
                <c:pt idx="1995">
                  <c:v>13.993972318339098</c:v>
                </c:pt>
                <c:pt idx="1996">
                  <c:v>14.005842560553633</c:v>
                </c:pt>
                <c:pt idx="1997">
                  <c:v>14.018133217993082</c:v>
                </c:pt>
                <c:pt idx="1998">
                  <c:v>14.03079411764706</c:v>
                </c:pt>
                <c:pt idx="1999">
                  <c:v>14.044640138408305</c:v>
                </c:pt>
                <c:pt idx="2000">
                  <c:v>14.058269896193771</c:v>
                </c:pt>
                <c:pt idx="2001">
                  <c:v>14.071221453287198</c:v>
                </c:pt>
                <c:pt idx="2002">
                  <c:v>14.084692041522489</c:v>
                </c:pt>
                <c:pt idx="2003">
                  <c:v>14.098060553633218</c:v>
                </c:pt>
                <c:pt idx="2004">
                  <c:v>14.11211418685121</c:v>
                </c:pt>
                <c:pt idx="2005">
                  <c:v>14.125463667820071</c:v>
                </c:pt>
                <c:pt idx="2006">
                  <c:v>14.138550173010382</c:v>
                </c:pt>
                <c:pt idx="2007">
                  <c:v>14.15012802768166</c:v>
                </c:pt>
                <c:pt idx="2008">
                  <c:v>14.16171107266436</c:v>
                </c:pt>
                <c:pt idx="2009">
                  <c:v>14.172897923875432</c:v>
                </c:pt>
                <c:pt idx="2010">
                  <c:v>14.184605536332178</c:v>
                </c:pt>
                <c:pt idx="2011">
                  <c:v>14.195209342560556</c:v>
                </c:pt>
                <c:pt idx="2012">
                  <c:v>14.205603806228373</c:v>
                </c:pt>
                <c:pt idx="2013">
                  <c:v>14.216032871972317</c:v>
                </c:pt>
                <c:pt idx="2014">
                  <c:v>14.226645328719725</c:v>
                </c:pt>
                <c:pt idx="2015">
                  <c:v>14.237448096885814</c:v>
                </c:pt>
                <c:pt idx="2016">
                  <c:v>14.248147058823529</c:v>
                </c:pt>
                <c:pt idx="2017">
                  <c:v>14.259538062283736</c:v>
                </c:pt>
                <c:pt idx="2018">
                  <c:v>14.270731833910036</c:v>
                </c:pt>
                <c:pt idx="2019">
                  <c:v>14.282188581314879</c:v>
                </c:pt>
                <c:pt idx="2020">
                  <c:v>14.294235294117646</c:v>
                </c:pt>
                <c:pt idx="2021">
                  <c:v>14.306416955017301</c:v>
                </c:pt>
                <c:pt idx="2022">
                  <c:v>14.318790657439445</c:v>
                </c:pt>
                <c:pt idx="2023">
                  <c:v>14.330053633217993</c:v>
                </c:pt>
                <c:pt idx="2024">
                  <c:v>14.341093425605536</c:v>
                </c:pt>
                <c:pt idx="2025">
                  <c:v>14.352314878892733</c:v>
                </c:pt>
                <c:pt idx="2026">
                  <c:v>14.364432525951557</c:v>
                </c:pt>
                <c:pt idx="2027">
                  <c:v>14.376871972318339</c:v>
                </c:pt>
                <c:pt idx="2028">
                  <c:v>14.389574394463667</c:v>
                </c:pt>
                <c:pt idx="2029">
                  <c:v>14.401489619377164</c:v>
                </c:pt>
                <c:pt idx="2030">
                  <c:v>14.411541522491349</c:v>
                </c:pt>
                <c:pt idx="2031">
                  <c:v>14.422188581314879</c:v>
                </c:pt>
                <c:pt idx="2032">
                  <c:v>14.433752595155708</c:v>
                </c:pt>
                <c:pt idx="2033">
                  <c:v>14.445515570934257</c:v>
                </c:pt>
                <c:pt idx="2034">
                  <c:v>14.457041522491348</c:v>
                </c:pt>
                <c:pt idx="2035">
                  <c:v>14.468051903114187</c:v>
                </c:pt>
                <c:pt idx="2036">
                  <c:v>14.480017301038064</c:v>
                </c:pt>
                <c:pt idx="2037">
                  <c:v>14.491801038062283</c:v>
                </c:pt>
                <c:pt idx="2038">
                  <c:v>14.504579584775085</c:v>
                </c:pt>
                <c:pt idx="2039">
                  <c:v>14.518110726643599</c:v>
                </c:pt>
                <c:pt idx="2040">
                  <c:v>14.531754325259516</c:v>
                </c:pt>
                <c:pt idx="2041">
                  <c:v>14.545019031141868</c:v>
                </c:pt>
                <c:pt idx="2042">
                  <c:v>14.557880622837372</c:v>
                </c:pt>
                <c:pt idx="2043">
                  <c:v>14.570868512110726</c:v>
                </c:pt>
                <c:pt idx="2044">
                  <c:v>14.583131487889272</c:v>
                </c:pt>
                <c:pt idx="2045">
                  <c:v>14.594704152249136</c:v>
                </c:pt>
                <c:pt idx="2046">
                  <c:v>14.606349480968857</c:v>
                </c:pt>
                <c:pt idx="2047">
                  <c:v>14.617993079584773</c:v>
                </c:pt>
                <c:pt idx="2048">
                  <c:v>14.630491349480968</c:v>
                </c:pt>
                <c:pt idx="2049">
                  <c:v>14.642240484429067</c:v>
                </c:pt>
                <c:pt idx="2050">
                  <c:v>14.653079584775085</c:v>
                </c:pt>
                <c:pt idx="2051">
                  <c:v>14.663197231833911</c:v>
                </c:pt>
                <c:pt idx="2052">
                  <c:v>14.672750865051903</c:v>
                </c:pt>
                <c:pt idx="2053">
                  <c:v>14.682237024221454</c:v>
                </c:pt>
                <c:pt idx="2054">
                  <c:v>14.692129757785469</c:v>
                </c:pt>
                <c:pt idx="2055">
                  <c:v>14.70219204152249</c:v>
                </c:pt>
                <c:pt idx="2056">
                  <c:v>14.710804498269898</c:v>
                </c:pt>
                <c:pt idx="2057">
                  <c:v>14.720285467128027</c:v>
                </c:pt>
                <c:pt idx="2058">
                  <c:v>14.730204152249135</c:v>
                </c:pt>
                <c:pt idx="2059">
                  <c:v>14.740500000000001</c:v>
                </c:pt>
                <c:pt idx="2060">
                  <c:v>14.751693771626298</c:v>
                </c:pt>
                <c:pt idx="2061">
                  <c:v>14.76243598615917</c:v>
                </c:pt>
                <c:pt idx="2062">
                  <c:v>14.773761245674741</c:v>
                </c:pt>
                <c:pt idx="2063">
                  <c:v>14.786564013840831</c:v>
                </c:pt>
                <c:pt idx="2064">
                  <c:v>14.799442906574395</c:v>
                </c:pt>
                <c:pt idx="2065">
                  <c:v>14.812762975778545</c:v>
                </c:pt>
                <c:pt idx="2066">
                  <c:v>14.826515570934257</c:v>
                </c:pt>
                <c:pt idx="2067">
                  <c:v>14.840375432525951</c:v>
                </c:pt>
                <c:pt idx="2068">
                  <c:v>14.854115916955019</c:v>
                </c:pt>
                <c:pt idx="2069">
                  <c:v>14.868264705882353</c:v>
                </c:pt>
                <c:pt idx="2070">
                  <c:v>14.881036332179931</c:v>
                </c:pt>
                <c:pt idx="2071">
                  <c:v>14.893226643598615</c:v>
                </c:pt>
                <c:pt idx="2072">
                  <c:v>14.904911764705883</c:v>
                </c:pt>
                <c:pt idx="2073">
                  <c:v>14.916136678200692</c:v>
                </c:pt>
                <c:pt idx="2074">
                  <c:v>14.927558823529413</c:v>
                </c:pt>
                <c:pt idx="2075">
                  <c:v>14.939070934256055</c:v>
                </c:pt>
                <c:pt idx="2076">
                  <c:v>14.950217993079583</c:v>
                </c:pt>
                <c:pt idx="2077">
                  <c:v>14.961584775086504</c:v>
                </c:pt>
                <c:pt idx="2078">
                  <c:v>14.97227508650519</c:v>
                </c:pt>
                <c:pt idx="2079">
                  <c:v>14.982955017301039</c:v>
                </c:pt>
                <c:pt idx="2080">
                  <c:v>14.994098615916956</c:v>
                </c:pt>
                <c:pt idx="2081">
                  <c:v>15.000387543252595</c:v>
                </c:pt>
                <c:pt idx="2082">
                  <c:v>15.000974048442906</c:v>
                </c:pt>
                <c:pt idx="2083">
                  <c:v>15.001557093425605</c:v>
                </c:pt>
                <c:pt idx="2084">
                  <c:v>14.864820069204152</c:v>
                </c:pt>
                <c:pt idx="2085">
                  <c:v>14.840496539792388</c:v>
                </c:pt>
                <c:pt idx="2086">
                  <c:v>14.825811418685122</c:v>
                </c:pt>
                <c:pt idx="2087">
                  <c:v>14.816799307958476</c:v>
                </c:pt>
                <c:pt idx="2088">
                  <c:v>14.80871626297578</c:v>
                </c:pt>
                <c:pt idx="2089">
                  <c:v>14.804031141868512</c:v>
                </c:pt>
                <c:pt idx="2090">
                  <c:v>14.79971107266436</c:v>
                </c:pt>
                <c:pt idx="2091">
                  <c:v>14.794456747404844</c:v>
                </c:pt>
                <c:pt idx="2092">
                  <c:v>14.79062802768166</c:v>
                </c:pt>
                <c:pt idx="2093">
                  <c:v>14.78815570934256</c:v>
                </c:pt>
                <c:pt idx="2094">
                  <c:v>14.785807958477509</c:v>
                </c:pt>
                <c:pt idx="2095">
                  <c:v>14.784743944636681</c:v>
                </c:pt>
                <c:pt idx="2096">
                  <c:v>14.780382352941176</c:v>
                </c:pt>
                <c:pt idx="2097">
                  <c:v>14.778846020761247</c:v>
                </c:pt>
                <c:pt idx="2098">
                  <c:v>14.776896193771627</c:v>
                </c:pt>
                <c:pt idx="2099">
                  <c:v>14.775551903114186</c:v>
                </c:pt>
                <c:pt idx="2100">
                  <c:v>14.774313148788925</c:v>
                </c:pt>
                <c:pt idx="2101">
                  <c:v>14.772188581314879</c:v>
                </c:pt>
                <c:pt idx="2102">
                  <c:v>14.771529411764705</c:v>
                </c:pt>
                <c:pt idx="2103">
                  <c:v>14.770420415224914</c:v>
                </c:pt>
                <c:pt idx="2104">
                  <c:v>14.768598615916956</c:v>
                </c:pt>
                <c:pt idx="2105">
                  <c:v>14.76720588235294</c:v>
                </c:pt>
                <c:pt idx="2106">
                  <c:v>14.766856401384084</c:v>
                </c:pt>
                <c:pt idx="2107">
                  <c:v>14.765546712802768</c:v>
                </c:pt>
                <c:pt idx="2108">
                  <c:v>14.763750865051902</c:v>
                </c:pt>
                <c:pt idx="2109">
                  <c:v>14.763896193771627</c:v>
                </c:pt>
                <c:pt idx="2110">
                  <c:v>14.762451557093426</c:v>
                </c:pt>
                <c:pt idx="2111">
                  <c:v>14.761704152249136</c:v>
                </c:pt>
                <c:pt idx="2112">
                  <c:v>14.761015570934255</c:v>
                </c:pt>
                <c:pt idx="2113">
                  <c:v>14.760875432525951</c:v>
                </c:pt>
                <c:pt idx="2114">
                  <c:v>14.761363321799308</c:v>
                </c:pt>
                <c:pt idx="2115">
                  <c:v>14.760003460207614</c:v>
                </c:pt>
                <c:pt idx="2116">
                  <c:v>14.759564013840832</c:v>
                </c:pt>
                <c:pt idx="2117">
                  <c:v>14.758740484429067</c:v>
                </c:pt>
                <c:pt idx="2118">
                  <c:v>14.758434256055363</c:v>
                </c:pt>
                <c:pt idx="2119">
                  <c:v>14.757524221453288</c:v>
                </c:pt>
                <c:pt idx="2120">
                  <c:v>14.757583044982701</c:v>
                </c:pt>
                <c:pt idx="2121">
                  <c:v>14.756920415224913</c:v>
                </c:pt>
                <c:pt idx="2122">
                  <c:v>14.756707612456745</c:v>
                </c:pt>
                <c:pt idx="2123">
                  <c:v>14.755524221453287</c:v>
                </c:pt>
                <c:pt idx="2124">
                  <c:v>14.754230103806229</c:v>
                </c:pt>
                <c:pt idx="2125">
                  <c:v>14.754399653979238</c:v>
                </c:pt>
                <c:pt idx="2126">
                  <c:v>14.754759515570933</c:v>
                </c:pt>
                <c:pt idx="2127">
                  <c:v>14.754285467128028</c:v>
                </c:pt>
                <c:pt idx="2128">
                  <c:v>14.753868512110726</c:v>
                </c:pt>
                <c:pt idx="2129">
                  <c:v>14.752778546712802</c:v>
                </c:pt>
                <c:pt idx="2130">
                  <c:v>14.753280276816607</c:v>
                </c:pt>
                <c:pt idx="2131">
                  <c:v>14.752607266435986</c:v>
                </c:pt>
                <c:pt idx="2132">
                  <c:v>14.753501730103805</c:v>
                </c:pt>
                <c:pt idx="2133">
                  <c:v>14.753044982698963</c:v>
                </c:pt>
                <c:pt idx="2134">
                  <c:v>14.752204152249135</c:v>
                </c:pt>
                <c:pt idx="2135">
                  <c:v>14.7523615916955</c:v>
                </c:pt>
                <c:pt idx="2136">
                  <c:v>14.751775086505189</c:v>
                </c:pt>
                <c:pt idx="2137">
                  <c:v>14.75302249134948</c:v>
                </c:pt>
                <c:pt idx="2138">
                  <c:v>14.751783737024221</c:v>
                </c:pt>
                <c:pt idx="2139">
                  <c:v>14.752877162629757</c:v>
                </c:pt>
                <c:pt idx="2140">
                  <c:v>14.752788927335638</c:v>
                </c:pt>
                <c:pt idx="2141">
                  <c:v>14.752754325259515</c:v>
                </c:pt>
                <c:pt idx="2142">
                  <c:v>14.753102076124566</c:v>
                </c:pt>
                <c:pt idx="2143">
                  <c:v>14.7521107266436</c:v>
                </c:pt>
                <c:pt idx="2144">
                  <c:v>14.752956747404845</c:v>
                </c:pt>
                <c:pt idx="2145">
                  <c:v>14.752282006920417</c:v>
                </c:pt>
                <c:pt idx="2146">
                  <c:v>14.752598615916954</c:v>
                </c:pt>
                <c:pt idx="2147">
                  <c:v>14.751740484429066</c:v>
                </c:pt>
                <c:pt idx="2148">
                  <c:v>14.752968858131489</c:v>
                </c:pt>
                <c:pt idx="2149">
                  <c:v>14.751565743944637</c:v>
                </c:pt>
                <c:pt idx="2150">
                  <c:v>14.750262975778547</c:v>
                </c:pt>
                <c:pt idx="2151">
                  <c:v>14.75171972318339</c:v>
                </c:pt>
                <c:pt idx="2152">
                  <c:v>14.750275086505191</c:v>
                </c:pt>
                <c:pt idx="2153">
                  <c:v>14.749937716262975</c:v>
                </c:pt>
                <c:pt idx="2154">
                  <c:v>14.750361591695501</c:v>
                </c:pt>
                <c:pt idx="2155">
                  <c:v>14.750494809688583</c:v>
                </c:pt>
                <c:pt idx="2156">
                  <c:v>14.751107266435987</c:v>
                </c:pt>
                <c:pt idx="2157">
                  <c:v>14.750884083044982</c:v>
                </c:pt>
                <c:pt idx="2158">
                  <c:v>14.75002249134948</c:v>
                </c:pt>
                <c:pt idx="2159">
                  <c:v>14.750133217993078</c:v>
                </c:pt>
                <c:pt idx="2160">
                  <c:v>14.750197231833912</c:v>
                </c:pt>
                <c:pt idx="2161">
                  <c:v>14.750569204152249</c:v>
                </c:pt>
                <c:pt idx="2162">
                  <c:v>14.749910034602076</c:v>
                </c:pt>
                <c:pt idx="2163">
                  <c:v>14.75066435986159</c:v>
                </c:pt>
                <c:pt idx="2164">
                  <c:v>14.749882352941176</c:v>
                </c:pt>
                <c:pt idx="2165">
                  <c:v>14.749818339100345</c:v>
                </c:pt>
                <c:pt idx="2166">
                  <c:v>14.749453287197234</c:v>
                </c:pt>
                <c:pt idx="2167">
                  <c:v>14.750249134948096</c:v>
                </c:pt>
                <c:pt idx="2168">
                  <c:v>14.749669550173012</c:v>
                </c:pt>
                <c:pt idx="2169">
                  <c:v>14.750006920415224</c:v>
                </c:pt>
                <c:pt idx="2170">
                  <c:v>14.749505190311417</c:v>
                </c:pt>
                <c:pt idx="2171">
                  <c:v>14.74959169550173</c:v>
                </c:pt>
                <c:pt idx="2172">
                  <c:v>14.749915224913495</c:v>
                </c:pt>
                <c:pt idx="2173">
                  <c:v>14.749500000000001</c:v>
                </c:pt>
                <c:pt idx="2174">
                  <c:v>14.750039792387543</c:v>
                </c:pt>
                <c:pt idx="2175">
                  <c:v>14.750794117647059</c:v>
                </c:pt>
                <c:pt idx="2176">
                  <c:v>14.751493079584776</c:v>
                </c:pt>
                <c:pt idx="2177">
                  <c:v>14.751463667820069</c:v>
                </c:pt>
                <c:pt idx="2178">
                  <c:v>14.750807958477511</c:v>
                </c:pt>
                <c:pt idx="2179">
                  <c:v>14.749965397923875</c:v>
                </c:pt>
                <c:pt idx="2180">
                  <c:v>14.750031141868511</c:v>
                </c:pt>
                <c:pt idx="2181">
                  <c:v>14.749742214532874</c:v>
                </c:pt>
                <c:pt idx="2182">
                  <c:v>14.748506920415224</c:v>
                </c:pt>
                <c:pt idx="2183">
                  <c:v>14.749064013840831</c:v>
                </c:pt>
                <c:pt idx="2184">
                  <c:v>14.749166089965399</c:v>
                </c:pt>
                <c:pt idx="2185">
                  <c:v>14.749351211072664</c:v>
                </c:pt>
                <c:pt idx="2186">
                  <c:v>14.748235294117645</c:v>
                </c:pt>
                <c:pt idx="2187">
                  <c:v>14.748212802768165</c:v>
                </c:pt>
                <c:pt idx="2188">
                  <c:v>14.74871626297578</c:v>
                </c:pt>
                <c:pt idx="2189">
                  <c:v>14.747546712802768</c:v>
                </c:pt>
                <c:pt idx="2190">
                  <c:v>14.747301038062282</c:v>
                </c:pt>
                <c:pt idx="2191">
                  <c:v>14.748195501730105</c:v>
                </c:pt>
                <c:pt idx="2192">
                  <c:v>14.74816435986159</c:v>
                </c:pt>
                <c:pt idx="2193">
                  <c:v>14.747987889273356</c:v>
                </c:pt>
                <c:pt idx="2194">
                  <c:v>14.74807785467128</c:v>
                </c:pt>
                <c:pt idx="2195">
                  <c:v>14.748181660899654</c:v>
                </c:pt>
                <c:pt idx="2196">
                  <c:v>14.748366782006919</c:v>
                </c:pt>
                <c:pt idx="2197">
                  <c:v>14.7480553633218</c:v>
                </c:pt>
                <c:pt idx="2198">
                  <c:v>14.748690311418686</c:v>
                </c:pt>
                <c:pt idx="2199">
                  <c:v>14.748396193771626</c:v>
                </c:pt>
                <c:pt idx="2200">
                  <c:v>14.747887543252597</c:v>
                </c:pt>
                <c:pt idx="2201">
                  <c:v>14.746546712802768</c:v>
                </c:pt>
                <c:pt idx="2202">
                  <c:v>14.748010380622837</c:v>
                </c:pt>
                <c:pt idx="2203">
                  <c:v>14.748562283737025</c:v>
                </c:pt>
                <c:pt idx="2204">
                  <c:v>14.74857785467128</c:v>
                </c:pt>
                <c:pt idx="2205">
                  <c:v>14.748529411764707</c:v>
                </c:pt>
                <c:pt idx="2206">
                  <c:v>14.748820069204152</c:v>
                </c:pt>
                <c:pt idx="2207">
                  <c:v>14.748745674740485</c:v>
                </c:pt>
                <c:pt idx="2208">
                  <c:v>14.748865051903115</c:v>
                </c:pt>
                <c:pt idx="2209">
                  <c:v>14.749297577854673</c:v>
                </c:pt>
                <c:pt idx="2210">
                  <c:v>14.748920415224914</c:v>
                </c:pt>
                <c:pt idx="2211">
                  <c:v>14.748975778546713</c:v>
                </c:pt>
                <c:pt idx="2212">
                  <c:v>14.749422145328719</c:v>
                </c:pt>
                <c:pt idx="2213">
                  <c:v>14.749359861591696</c:v>
                </c:pt>
                <c:pt idx="2214">
                  <c:v>14.748257785467128</c:v>
                </c:pt>
                <c:pt idx="2215">
                  <c:v>14.748096885813149</c:v>
                </c:pt>
                <c:pt idx="2216">
                  <c:v>14.748207612456749</c:v>
                </c:pt>
                <c:pt idx="2217">
                  <c:v>14.74838062283737</c:v>
                </c:pt>
                <c:pt idx="2218">
                  <c:v>14.749008650519032</c:v>
                </c:pt>
                <c:pt idx="2219">
                  <c:v>14.748865051903115</c:v>
                </c:pt>
                <c:pt idx="2220">
                  <c:v>14.748314878892732</c:v>
                </c:pt>
                <c:pt idx="2221">
                  <c:v>14.748332179930795</c:v>
                </c:pt>
                <c:pt idx="2222">
                  <c:v>14.748993079584775</c:v>
                </c:pt>
                <c:pt idx="2223">
                  <c:v>14.750285467128027</c:v>
                </c:pt>
                <c:pt idx="2224">
                  <c:v>14.749460207612458</c:v>
                </c:pt>
                <c:pt idx="2225">
                  <c:v>14.748769896193769</c:v>
                </c:pt>
                <c:pt idx="2226">
                  <c:v>14.749044982698964</c:v>
                </c:pt>
                <c:pt idx="2227">
                  <c:v>14.748977508650519</c:v>
                </c:pt>
                <c:pt idx="2228">
                  <c:v>14.748771626297581</c:v>
                </c:pt>
                <c:pt idx="2229">
                  <c:v>14.748835640138408</c:v>
                </c:pt>
                <c:pt idx="2230">
                  <c:v>14.74913321799308</c:v>
                </c:pt>
                <c:pt idx="2231">
                  <c:v>14.748700692041522</c:v>
                </c:pt>
                <c:pt idx="2232">
                  <c:v>14.749254325259514</c:v>
                </c:pt>
                <c:pt idx="2233">
                  <c:v>14.749603806228373</c:v>
                </c:pt>
                <c:pt idx="2234">
                  <c:v>14.750057093425607</c:v>
                </c:pt>
                <c:pt idx="2235">
                  <c:v>14.750878892733565</c:v>
                </c:pt>
                <c:pt idx="2236">
                  <c:v>14.751013840830451</c:v>
                </c:pt>
                <c:pt idx="2237">
                  <c:v>14.751451557093425</c:v>
                </c:pt>
                <c:pt idx="2238">
                  <c:v>14.751788927335641</c:v>
                </c:pt>
                <c:pt idx="2239">
                  <c:v>14.751837370242216</c:v>
                </c:pt>
                <c:pt idx="2240">
                  <c:v>14.751918685121106</c:v>
                </c:pt>
                <c:pt idx="2241">
                  <c:v>14.752626297577857</c:v>
                </c:pt>
                <c:pt idx="2242">
                  <c:v>14.753787197231835</c:v>
                </c:pt>
                <c:pt idx="2243">
                  <c:v>14.755025951557094</c:v>
                </c:pt>
                <c:pt idx="2244">
                  <c:v>14.758005190311419</c:v>
                </c:pt>
                <c:pt idx="2245">
                  <c:v>14.763434256055364</c:v>
                </c:pt>
                <c:pt idx="2246">
                  <c:v>14.77277162629758</c:v>
                </c:pt>
                <c:pt idx="2247">
                  <c:v>14.788235294117646</c:v>
                </c:pt>
                <c:pt idx="2248">
                  <c:v>14.809449826989621</c:v>
                </c:pt>
                <c:pt idx="2249">
                  <c:v>14.833020761245674</c:v>
                </c:pt>
                <c:pt idx="2250">
                  <c:v>14.858077854671281</c:v>
                </c:pt>
                <c:pt idx="2251">
                  <c:v>14.883901384083046</c:v>
                </c:pt>
                <c:pt idx="2252">
                  <c:v>14.908562283737023</c:v>
                </c:pt>
                <c:pt idx="2253">
                  <c:v>14.932567474048442</c:v>
                </c:pt>
                <c:pt idx="2254">
                  <c:v>14.955894463667821</c:v>
                </c:pt>
                <c:pt idx="2255">
                  <c:v>14.977935986159169</c:v>
                </c:pt>
                <c:pt idx="2256">
                  <c:v>14.998892733564015</c:v>
                </c:pt>
                <c:pt idx="2257">
                  <c:v>15.020193771626298</c:v>
                </c:pt>
                <c:pt idx="2258">
                  <c:v>15.042809688581313</c:v>
                </c:pt>
                <c:pt idx="2259">
                  <c:v>15.065667820069203</c:v>
                </c:pt>
                <c:pt idx="2260">
                  <c:v>15.0873062283737</c:v>
                </c:pt>
                <c:pt idx="2261">
                  <c:v>15.108730103806229</c:v>
                </c:pt>
                <c:pt idx="2262">
                  <c:v>15.131583044982699</c:v>
                </c:pt>
                <c:pt idx="2263">
                  <c:v>15.156228373702421</c:v>
                </c:pt>
                <c:pt idx="2264">
                  <c:v>15.18516089965398</c:v>
                </c:pt>
                <c:pt idx="2265">
                  <c:v>15.218852941176472</c:v>
                </c:pt>
                <c:pt idx="2266">
                  <c:v>15.25923875432526</c:v>
                </c:pt>
                <c:pt idx="2267">
                  <c:v>15.311560553633219</c:v>
                </c:pt>
                <c:pt idx="2268">
                  <c:v>15.366164359861592</c:v>
                </c:pt>
                <c:pt idx="2269">
                  <c:v>15.403422145328721</c:v>
                </c:pt>
                <c:pt idx="2270">
                  <c:v>15.419432525951557</c:v>
                </c:pt>
                <c:pt idx="2271">
                  <c:v>15.423287197231833</c:v>
                </c:pt>
                <c:pt idx="2272">
                  <c:v>15.423335640138408</c:v>
                </c:pt>
                <c:pt idx="2273">
                  <c:v>15.423498269896193</c:v>
                </c:pt>
                <c:pt idx="2274">
                  <c:v>15.423216262975778</c:v>
                </c:pt>
                <c:pt idx="2275">
                  <c:v>15.422868512110727</c:v>
                </c:pt>
                <c:pt idx="2276">
                  <c:v>15.422136678200694</c:v>
                </c:pt>
                <c:pt idx="2277">
                  <c:v>15.422335640138407</c:v>
                </c:pt>
                <c:pt idx="2278">
                  <c:v>15.422968858131487</c:v>
                </c:pt>
                <c:pt idx="2279">
                  <c:v>15.421982698961937</c:v>
                </c:pt>
                <c:pt idx="2280">
                  <c:v>15.421704152249136</c:v>
                </c:pt>
                <c:pt idx="2281">
                  <c:v>15.422795847750864</c:v>
                </c:pt>
                <c:pt idx="2282">
                  <c:v>15.42365224913495</c:v>
                </c:pt>
                <c:pt idx="2283">
                  <c:v>15.425553633217993</c:v>
                </c:pt>
                <c:pt idx="2284">
                  <c:v>15.428647058823531</c:v>
                </c:pt>
                <c:pt idx="2285">
                  <c:v>15.432704152249135</c:v>
                </c:pt>
                <c:pt idx="2286">
                  <c:v>15.438820069204152</c:v>
                </c:pt>
                <c:pt idx="2287">
                  <c:v>15.448048442906575</c:v>
                </c:pt>
                <c:pt idx="2288">
                  <c:v>15.460527681660901</c:v>
                </c:pt>
                <c:pt idx="2289">
                  <c:v>15.475911764705883</c:v>
                </c:pt>
                <c:pt idx="2290">
                  <c:v>15.493771626297578</c:v>
                </c:pt>
                <c:pt idx="2291">
                  <c:v>15.515280276816609</c:v>
                </c:pt>
                <c:pt idx="2292">
                  <c:v>15.542638408304498</c:v>
                </c:pt>
                <c:pt idx="2293">
                  <c:v>15.574546712802768</c:v>
                </c:pt>
                <c:pt idx="2294">
                  <c:v>15.607200692041523</c:v>
                </c:pt>
                <c:pt idx="2295">
                  <c:v>15.637089965397925</c:v>
                </c:pt>
                <c:pt idx="2296">
                  <c:v>15.662211072664359</c:v>
                </c:pt>
                <c:pt idx="2297">
                  <c:v>15.682012110726642</c:v>
                </c:pt>
                <c:pt idx="2298">
                  <c:v>15.696313148788926</c:v>
                </c:pt>
                <c:pt idx="2299">
                  <c:v>15.708418685121107</c:v>
                </c:pt>
                <c:pt idx="2300">
                  <c:v>15.718657439446368</c:v>
                </c:pt>
                <c:pt idx="2301">
                  <c:v>15.728205882352942</c:v>
                </c:pt>
                <c:pt idx="2302">
                  <c:v>15.736918685121108</c:v>
                </c:pt>
                <c:pt idx="2303">
                  <c:v>15.746034602076126</c:v>
                </c:pt>
                <c:pt idx="2304">
                  <c:v>15.754510380622836</c:v>
                </c:pt>
                <c:pt idx="2305">
                  <c:v>15.763685121107265</c:v>
                </c:pt>
                <c:pt idx="2306">
                  <c:v>15.77385813148789</c:v>
                </c:pt>
                <c:pt idx="2307">
                  <c:v>15.784515570934257</c:v>
                </c:pt>
                <c:pt idx="2308">
                  <c:v>15.796261245674742</c:v>
                </c:pt>
                <c:pt idx="2309">
                  <c:v>15.808780276816609</c:v>
                </c:pt>
                <c:pt idx="2310">
                  <c:v>15.823053633217993</c:v>
                </c:pt>
                <c:pt idx="2311">
                  <c:v>15.838100346020761</c:v>
                </c:pt>
                <c:pt idx="2312">
                  <c:v>15.854539792387543</c:v>
                </c:pt>
                <c:pt idx="2313">
                  <c:v>15.870602076124568</c:v>
                </c:pt>
                <c:pt idx="2314">
                  <c:v>15.887707612456747</c:v>
                </c:pt>
                <c:pt idx="2315">
                  <c:v>15.903870242214532</c:v>
                </c:pt>
                <c:pt idx="2316">
                  <c:v>15.919885813148788</c:v>
                </c:pt>
                <c:pt idx="2317">
                  <c:v>15.936809688581317</c:v>
                </c:pt>
                <c:pt idx="2318">
                  <c:v>15.953359861591695</c:v>
                </c:pt>
                <c:pt idx="2319">
                  <c:v>15.968769896193772</c:v>
                </c:pt>
                <c:pt idx="2320">
                  <c:v>15.983719723183393</c:v>
                </c:pt>
                <c:pt idx="2321">
                  <c:v>15.998235294117647</c:v>
                </c:pt>
                <c:pt idx="2322">
                  <c:v>16.012069204152247</c:v>
                </c:pt>
                <c:pt idx="2323">
                  <c:v>16.025536332179929</c:v>
                </c:pt>
                <c:pt idx="2324">
                  <c:v>16.03842214532872</c:v>
                </c:pt>
                <c:pt idx="2325">
                  <c:v>16.050262975778544</c:v>
                </c:pt>
                <c:pt idx="2326">
                  <c:v>16.061126297577854</c:v>
                </c:pt>
                <c:pt idx="2327">
                  <c:v>16.073299307958479</c:v>
                </c:pt>
                <c:pt idx="2328">
                  <c:v>16.086174740484431</c:v>
                </c:pt>
                <c:pt idx="2329">
                  <c:v>16.099704152249135</c:v>
                </c:pt>
                <c:pt idx="2330">
                  <c:v>16.113055363321799</c:v>
                </c:pt>
                <c:pt idx="2331">
                  <c:v>16.126299307958476</c:v>
                </c:pt>
                <c:pt idx="2332">
                  <c:v>16.140560553633218</c:v>
                </c:pt>
                <c:pt idx="2333">
                  <c:v>16.155250865051904</c:v>
                </c:pt>
                <c:pt idx="2334">
                  <c:v>16.169629757785469</c:v>
                </c:pt>
                <c:pt idx="2335">
                  <c:v>16.182401384083043</c:v>
                </c:pt>
                <c:pt idx="2336">
                  <c:v>16.194896193771626</c:v>
                </c:pt>
                <c:pt idx="2337">
                  <c:v>16.207673010380621</c:v>
                </c:pt>
                <c:pt idx="2338">
                  <c:v>16.219626297577854</c:v>
                </c:pt>
                <c:pt idx="2339">
                  <c:v>16.230337370242214</c:v>
                </c:pt>
                <c:pt idx="2340">
                  <c:v>16.240112456747404</c:v>
                </c:pt>
                <c:pt idx="2341">
                  <c:v>16.249930795847749</c:v>
                </c:pt>
                <c:pt idx="2342">
                  <c:v>16.259960207612455</c:v>
                </c:pt>
                <c:pt idx="2343">
                  <c:v>16.269863321799306</c:v>
                </c:pt>
                <c:pt idx="2344">
                  <c:v>16.280306228373703</c:v>
                </c:pt>
                <c:pt idx="2345">
                  <c:v>16.291494809688579</c:v>
                </c:pt>
                <c:pt idx="2346">
                  <c:v>16.303422145328721</c:v>
                </c:pt>
                <c:pt idx="2347">
                  <c:v>16.3159169550173</c:v>
                </c:pt>
                <c:pt idx="2348">
                  <c:v>16.328567474048445</c:v>
                </c:pt>
                <c:pt idx="2349">
                  <c:v>16.342032871972318</c:v>
                </c:pt>
                <c:pt idx="2350">
                  <c:v>16.356508650519032</c:v>
                </c:pt>
                <c:pt idx="2351">
                  <c:v>16.370750865051903</c:v>
                </c:pt>
                <c:pt idx="2352">
                  <c:v>16.384538062283738</c:v>
                </c:pt>
                <c:pt idx="2353">
                  <c:v>16.399074394463668</c:v>
                </c:pt>
                <c:pt idx="2354">
                  <c:v>16.413513840830447</c:v>
                </c:pt>
                <c:pt idx="2355">
                  <c:v>16.428238754325257</c:v>
                </c:pt>
                <c:pt idx="2356">
                  <c:v>16.443422145328721</c:v>
                </c:pt>
                <c:pt idx="2357">
                  <c:v>16.457934256055363</c:v>
                </c:pt>
                <c:pt idx="2358">
                  <c:v>16.471425605536332</c:v>
                </c:pt>
                <c:pt idx="2359">
                  <c:v>16.484340830449824</c:v>
                </c:pt>
                <c:pt idx="2360">
                  <c:v>16.497923875432527</c:v>
                </c:pt>
                <c:pt idx="2361">
                  <c:v>16.511404844290659</c:v>
                </c:pt>
                <c:pt idx="2362">
                  <c:v>16.52438062283737</c:v>
                </c:pt>
                <c:pt idx="2363">
                  <c:v>16.537022491349479</c:v>
                </c:pt>
                <c:pt idx="2364">
                  <c:v>16.54971972318339</c:v>
                </c:pt>
                <c:pt idx="2365">
                  <c:v>16.562365051903114</c:v>
                </c:pt>
                <c:pt idx="2366">
                  <c:v>16.574262975778549</c:v>
                </c:pt>
                <c:pt idx="2367">
                  <c:v>16.586565743944636</c:v>
                </c:pt>
                <c:pt idx="2368">
                  <c:v>16.597764705882355</c:v>
                </c:pt>
                <c:pt idx="2369">
                  <c:v>16.609335640138408</c:v>
                </c:pt>
                <c:pt idx="2370">
                  <c:v>16.621631487889275</c:v>
                </c:pt>
                <c:pt idx="2371">
                  <c:v>16.634489619377163</c:v>
                </c:pt>
                <c:pt idx="2372">
                  <c:v>16.646328719723183</c:v>
                </c:pt>
                <c:pt idx="2373">
                  <c:v>16.658238754325257</c:v>
                </c:pt>
                <c:pt idx="2374">
                  <c:v>16.670726643598616</c:v>
                </c:pt>
                <c:pt idx="2375">
                  <c:v>16.683626297577852</c:v>
                </c:pt>
                <c:pt idx="2376">
                  <c:v>16.697117647058825</c:v>
                </c:pt>
                <c:pt idx="2377">
                  <c:v>16.709667820069203</c:v>
                </c:pt>
                <c:pt idx="2378">
                  <c:v>16.72243079584775</c:v>
                </c:pt>
                <c:pt idx="2379">
                  <c:v>16.735937716262978</c:v>
                </c:pt>
                <c:pt idx="2380">
                  <c:v>16.749292387543253</c:v>
                </c:pt>
                <c:pt idx="2381">
                  <c:v>16.763025951557093</c:v>
                </c:pt>
                <c:pt idx="2382">
                  <c:v>16.776349480968857</c:v>
                </c:pt>
                <c:pt idx="2383">
                  <c:v>16.790212802768163</c:v>
                </c:pt>
                <c:pt idx="2384">
                  <c:v>16.804046712802769</c:v>
                </c:pt>
                <c:pt idx="2385">
                  <c:v>16.816709342560554</c:v>
                </c:pt>
                <c:pt idx="2386">
                  <c:v>16.829811418685122</c:v>
                </c:pt>
                <c:pt idx="2387">
                  <c:v>16.843081314878891</c:v>
                </c:pt>
                <c:pt idx="2388">
                  <c:v>16.856987889273356</c:v>
                </c:pt>
                <c:pt idx="2389">
                  <c:v>16.870280276816612</c:v>
                </c:pt>
                <c:pt idx="2390">
                  <c:v>16.883707612456746</c:v>
                </c:pt>
                <c:pt idx="2391">
                  <c:v>16.898389273356401</c:v>
                </c:pt>
                <c:pt idx="2392">
                  <c:v>16.913337370242214</c:v>
                </c:pt>
                <c:pt idx="2393">
                  <c:v>16.927910034602078</c:v>
                </c:pt>
                <c:pt idx="2394">
                  <c:v>16.94212456747405</c:v>
                </c:pt>
                <c:pt idx="2395">
                  <c:v>16.956025951557095</c:v>
                </c:pt>
                <c:pt idx="2396">
                  <c:v>16.969138408304499</c:v>
                </c:pt>
                <c:pt idx="2397">
                  <c:v>16.982057093425606</c:v>
                </c:pt>
                <c:pt idx="2398">
                  <c:v>16.994212802768168</c:v>
                </c:pt>
                <c:pt idx="2399">
                  <c:v>17.005546712802769</c:v>
                </c:pt>
                <c:pt idx="2400">
                  <c:v>17.017749134948097</c:v>
                </c:pt>
                <c:pt idx="2401">
                  <c:v>17.029640138408304</c:v>
                </c:pt>
                <c:pt idx="2402">
                  <c:v>17.041257785467128</c:v>
                </c:pt>
                <c:pt idx="2403">
                  <c:v>17.051439446366786</c:v>
                </c:pt>
                <c:pt idx="2404">
                  <c:v>17.061814878892733</c:v>
                </c:pt>
                <c:pt idx="2405">
                  <c:v>17.071884083044981</c:v>
                </c:pt>
                <c:pt idx="2406">
                  <c:v>17.081922145328722</c:v>
                </c:pt>
                <c:pt idx="2407">
                  <c:v>17.091598615916954</c:v>
                </c:pt>
                <c:pt idx="2408">
                  <c:v>17.101131487889273</c:v>
                </c:pt>
                <c:pt idx="2409">
                  <c:v>17.110832179930796</c:v>
                </c:pt>
                <c:pt idx="2410">
                  <c:v>17.120766435986159</c:v>
                </c:pt>
                <c:pt idx="2411">
                  <c:v>17.131974048442906</c:v>
                </c:pt>
                <c:pt idx="2412">
                  <c:v>17.143491349480968</c:v>
                </c:pt>
                <c:pt idx="2413">
                  <c:v>17.155437716262973</c:v>
                </c:pt>
                <c:pt idx="2414">
                  <c:v>17.168370242214532</c:v>
                </c:pt>
                <c:pt idx="2415">
                  <c:v>17.181103806228375</c:v>
                </c:pt>
                <c:pt idx="2416">
                  <c:v>17.193991349480971</c:v>
                </c:pt>
                <c:pt idx="2417">
                  <c:v>17.207551903114187</c:v>
                </c:pt>
                <c:pt idx="2418">
                  <c:v>17.222486159169552</c:v>
                </c:pt>
                <c:pt idx="2419">
                  <c:v>17.237352941176471</c:v>
                </c:pt>
                <c:pt idx="2420">
                  <c:v>17.252084775086505</c:v>
                </c:pt>
                <c:pt idx="2421">
                  <c:v>17.267124567474049</c:v>
                </c:pt>
                <c:pt idx="2422">
                  <c:v>17.281129757785465</c:v>
                </c:pt>
                <c:pt idx="2423">
                  <c:v>17.294048442906572</c:v>
                </c:pt>
                <c:pt idx="2424">
                  <c:v>17.306863321799305</c:v>
                </c:pt>
                <c:pt idx="2425">
                  <c:v>17.319027681660902</c:v>
                </c:pt>
                <c:pt idx="2426">
                  <c:v>17.331532871972318</c:v>
                </c:pt>
                <c:pt idx="2427">
                  <c:v>17.343399653979237</c:v>
                </c:pt>
                <c:pt idx="2428">
                  <c:v>17.355243944636676</c:v>
                </c:pt>
                <c:pt idx="2429">
                  <c:v>17.366949826989618</c:v>
                </c:pt>
                <c:pt idx="2430">
                  <c:v>17.378110726643598</c:v>
                </c:pt>
                <c:pt idx="2431">
                  <c:v>17.389598615916952</c:v>
                </c:pt>
                <c:pt idx="2432">
                  <c:v>17.401612456747408</c:v>
                </c:pt>
                <c:pt idx="2433">
                  <c:v>17.413788927335641</c:v>
                </c:pt>
                <c:pt idx="2434">
                  <c:v>17.426070934256053</c:v>
                </c:pt>
                <c:pt idx="2435">
                  <c:v>17.438442906574394</c:v>
                </c:pt>
                <c:pt idx="2436">
                  <c:v>17.450148788927336</c:v>
                </c:pt>
                <c:pt idx="2437">
                  <c:v>17.462761245674741</c:v>
                </c:pt>
                <c:pt idx="2438">
                  <c:v>17.476619377162631</c:v>
                </c:pt>
                <c:pt idx="2439">
                  <c:v>17.489925605536332</c:v>
                </c:pt>
                <c:pt idx="2440">
                  <c:v>17.503326989619378</c:v>
                </c:pt>
                <c:pt idx="2441">
                  <c:v>17.516442906574394</c:v>
                </c:pt>
                <c:pt idx="2442">
                  <c:v>17.529716262975779</c:v>
                </c:pt>
                <c:pt idx="2443">
                  <c:v>17.542491349480969</c:v>
                </c:pt>
                <c:pt idx="2444">
                  <c:v>17.555306228373702</c:v>
                </c:pt>
                <c:pt idx="2445">
                  <c:v>17.568391003460206</c:v>
                </c:pt>
                <c:pt idx="2446">
                  <c:v>17.581195501730104</c:v>
                </c:pt>
                <c:pt idx="2447">
                  <c:v>17.593577854671281</c:v>
                </c:pt>
                <c:pt idx="2448">
                  <c:v>17.606307958477508</c:v>
                </c:pt>
                <c:pt idx="2449">
                  <c:v>17.619197231833912</c:v>
                </c:pt>
                <c:pt idx="2450">
                  <c:v>17.632515570934256</c:v>
                </c:pt>
                <c:pt idx="2451">
                  <c:v>17.645384083044981</c:v>
                </c:pt>
                <c:pt idx="2452">
                  <c:v>17.659107266435985</c:v>
                </c:pt>
                <c:pt idx="2453">
                  <c:v>17.672456747404844</c:v>
                </c:pt>
                <c:pt idx="2454">
                  <c:v>17.686164359861593</c:v>
                </c:pt>
                <c:pt idx="2455">
                  <c:v>17.700432525951555</c:v>
                </c:pt>
                <c:pt idx="2456">
                  <c:v>17.714830449826991</c:v>
                </c:pt>
                <c:pt idx="2457">
                  <c:v>17.728915224913493</c:v>
                </c:pt>
                <c:pt idx="2458">
                  <c:v>17.743043252595157</c:v>
                </c:pt>
                <c:pt idx="2459">
                  <c:v>17.757508650519032</c:v>
                </c:pt>
                <c:pt idx="2460">
                  <c:v>17.772195501730103</c:v>
                </c:pt>
                <c:pt idx="2461">
                  <c:v>17.788115916955014</c:v>
                </c:pt>
                <c:pt idx="2462">
                  <c:v>17.803636678200689</c:v>
                </c:pt>
                <c:pt idx="2463">
                  <c:v>17.817333910034598</c:v>
                </c:pt>
                <c:pt idx="2464">
                  <c:v>17.830491349480969</c:v>
                </c:pt>
                <c:pt idx="2465">
                  <c:v>17.842956747404841</c:v>
                </c:pt>
                <c:pt idx="2466">
                  <c:v>17.855416955017304</c:v>
                </c:pt>
                <c:pt idx="2467">
                  <c:v>17.866472318339099</c:v>
                </c:pt>
                <c:pt idx="2468">
                  <c:v>17.876231833910037</c:v>
                </c:pt>
                <c:pt idx="2469">
                  <c:v>17.885332179930799</c:v>
                </c:pt>
                <c:pt idx="2470">
                  <c:v>17.89413321799308</c:v>
                </c:pt>
                <c:pt idx="2471">
                  <c:v>17.90164532871972</c:v>
                </c:pt>
                <c:pt idx="2472">
                  <c:v>17.910275086505191</c:v>
                </c:pt>
                <c:pt idx="2473">
                  <c:v>17.919325259515574</c:v>
                </c:pt>
                <c:pt idx="2474">
                  <c:v>17.928562283737023</c:v>
                </c:pt>
                <c:pt idx="2475">
                  <c:v>17.938683391003458</c:v>
                </c:pt>
                <c:pt idx="2476">
                  <c:v>17.949053633217996</c:v>
                </c:pt>
                <c:pt idx="2477">
                  <c:v>17.959551903114189</c:v>
                </c:pt>
                <c:pt idx="2478">
                  <c:v>17.970534602076125</c:v>
                </c:pt>
                <c:pt idx="2479">
                  <c:v>17.983314878892735</c:v>
                </c:pt>
                <c:pt idx="2480">
                  <c:v>17.996185121107267</c:v>
                </c:pt>
                <c:pt idx="2481">
                  <c:v>18.009951557093427</c:v>
                </c:pt>
                <c:pt idx="2482">
                  <c:v>18.023273356401383</c:v>
                </c:pt>
                <c:pt idx="2483">
                  <c:v>18.037024221453287</c:v>
                </c:pt>
                <c:pt idx="2484">
                  <c:v>18.051070934256053</c:v>
                </c:pt>
                <c:pt idx="2485">
                  <c:v>18.064965397923874</c:v>
                </c:pt>
                <c:pt idx="2486">
                  <c:v>18.078750865051905</c:v>
                </c:pt>
                <c:pt idx="2487">
                  <c:v>18.092583044982696</c:v>
                </c:pt>
                <c:pt idx="2488">
                  <c:v>18.106717993079581</c:v>
                </c:pt>
                <c:pt idx="2489">
                  <c:v>18.120612456747402</c:v>
                </c:pt>
                <c:pt idx="2490">
                  <c:v>18.13318339100346</c:v>
                </c:pt>
                <c:pt idx="2491">
                  <c:v>18.145887543252595</c:v>
                </c:pt>
                <c:pt idx="2492">
                  <c:v>18.157385813148792</c:v>
                </c:pt>
                <c:pt idx="2493">
                  <c:v>18.169193771626297</c:v>
                </c:pt>
                <c:pt idx="2494">
                  <c:v>18.181666089965397</c:v>
                </c:pt>
                <c:pt idx="2495">
                  <c:v>18.193349480968855</c:v>
                </c:pt>
                <c:pt idx="2496">
                  <c:v>18.20428373702422</c:v>
                </c:pt>
                <c:pt idx="2497">
                  <c:v>18.216148788927335</c:v>
                </c:pt>
                <c:pt idx="2498">
                  <c:v>18.228292387543252</c:v>
                </c:pt>
                <c:pt idx="2499">
                  <c:v>18.238998269896193</c:v>
                </c:pt>
                <c:pt idx="2500">
                  <c:v>18.250159169550177</c:v>
                </c:pt>
                <c:pt idx="2501">
                  <c:v>18.262179930795849</c:v>
                </c:pt>
                <c:pt idx="2502">
                  <c:v>18.274906574394464</c:v>
                </c:pt>
                <c:pt idx="2503">
                  <c:v>18.287224913494811</c:v>
                </c:pt>
                <c:pt idx="2504">
                  <c:v>18.300458477508649</c:v>
                </c:pt>
                <c:pt idx="2505">
                  <c:v>18.314053633217995</c:v>
                </c:pt>
                <c:pt idx="2506">
                  <c:v>18.327918685121105</c:v>
                </c:pt>
                <c:pt idx="2507">
                  <c:v>18.341712802768168</c:v>
                </c:pt>
                <c:pt idx="2508">
                  <c:v>18.356076124567473</c:v>
                </c:pt>
                <c:pt idx="2509">
                  <c:v>18.370368512110726</c:v>
                </c:pt>
                <c:pt idx="2510">
                  <c:v>18.384624567474049</c:v>
                </c:pt>
                <c:pt idx="2511">
                  <c:v>18.399698961937716</c:v>
                </c:pt>
                <c:pt idx="2512">
                  <c:v>18.413906574394463</c:v>
                </c:pt>
                <c:pt idx="2513">
                  <c:v>18.428240484429065</c:v>
                </c:pt>
                <c:pt idx="2514">
                  <c:v>18.441351211072664</c:v>
                </c:pt>
                <c:pt idx="2515">
                  <c:v>18.453539792387545</c:v>
                </c:pt>
                <c:pt idx="2516">
                  <c:v>18.465977508650518</c:v>
                </c:pt>
                <c:pt idx="2517">
                  <c:v>18.47789446366782</c:v>
                </c:pt>
                <c:pt idx="2518">
                  <c:v>18.488896193771627</c:v>
                </c:pt>
                <c:pt idx="2519">
                  <c:v>18.499839100346023</c:v>
                </c:pt>
                <c:pt idx="2520">
                  <c:v>18.511346020761245</c:v>
                </c:pt>
                <c:pt idx="2521">
                  <c:v>18.522531141868512</c:v>
                </c:pt>
                <c:pt idx="2522">
                  <c:v>18.53457785467128</c:v>
                </c:pt>
                <c:pt idx="2523">
                  <c:v>18.546745674740485</c:v>
                </c:pt>
                <c:pt idx="2524">
                  <c:v>18.560546712802768</c:v>
                </c:pt>
                <c:pt idx="2525">
                  <c:v>18.57378027681661</c:v>
                </c:pt>
                <c:pt idx="2526">
                  <c:v>18.587134948096885</c:v>
                </c:pt>
                <c:pt idx="2527">
                  <c:v>18.600126297577855</c:v>
                </c:pt>
                <c:pt idx="2528">
                  <c:v>18.613352941176469</c:v>
                </c:pt>
                <c:pt idx="2529">
                  <c:v>18.627448096885814</c:v>
                </c:pt>
                <c:pt idx="2530">
                  <c:v>18.641816608996542</c:v>
                </c:pt>
                <c:pt idx="2531">
                  <c:v>18.655903114186852</c:v>
                </c:pt>
                <c:pt idx="2532">
                  <c:v>18.668946366782009</c:v>
                </c:pt>
                <c:pt idx="2533">
                  <c:v>18.682216262975778</c:v>
                </c:pt>
                <c:pt idx="2534">
                  <c:v>18.694339100346021</c:v>
                </c:pt>
                <c:pt idx="2535">
                  <c:v>18.705371972318339</c:v>
                </c:pt>
                <c:pt idx="2536">
                  <c:v>18.716401384083046</c:v>
                </c:pt>
                <c:pt idx="2537">
                  <c:v>18.726306228373701</c:v>
                </c:pt>
                <c:pt idx="2538">
                  <c:v>18.736306228373703</c:v>
                </c:pt>
                <c:pt idx="2539">
                  <c:v>18.745956747404843</c:v>
                </c:pt>
                <c:pt idx="2540">
                  <c:v>18.754410034602074</c:v>
                </c:pt>
                <c:pt idx="2541">
                  <c:v>18.762728373702423</c:v>
                </c:pt>
                <c:pt idx="2542">
                  <c:v>18.771524221453284</c:v>
                </c:pt>
                <c:pt idx="2543">
                  <c:v>18.780536332179931</c:v>
                </c:pt>
                <c:pt idx="2544">
                  <c:v>18.789975778546715</c:v>
                </c:pt>
                <c:pt idx="2545">
                  <c:v>18.799278546712806</c:v>
                </c:pt>
                <c:pt idx="2546">
                  <c:v>18.809008650519029</c:v>
                </c:pt>
                <c:pt idx="2547">
                  <c:v>18.820242214532872</c:v>
                </c:pt>
                <c:pt idx="2548">
                  <c:v>18.831904844290655</c:v>
                </c:pt>
                <c:pt idx="2549">
                  <c:v>18.8429723183391</c:v>
                </c:pt>
                <c:pt idx="2550">
                  <c:v>18.85620242214533</c:v>
                </c:pt>
                <c:pt idx="2551">
                  <c:v>18.870032871972317</c:v>
                </c:pt>
                <c:pt idx="2552">
                  <c:v>18.883531141868513</c:v>
                </c:pt>
                <c:pt idx="2553">
                  <c:v>18.89755017301038</c:v>
                </c:pt>
                <c:pt idx="2554">
                  <c:v>18.911098615916956</c:v>
                </c:pt>
                <c:pt idx="2555">
                  <c:v>18.925570934256054</c:v>
                </c:pt>
                <c:pt idx="2556">
                  <c:v>18.939825259515572</c:v>
                </c:pt>
                <c:pt idx="2557">
                  <c:v>18.954171280276817</c:v>
                </c:pt>
                <c:pt idx="2558">
                  <c:v>18.967608996539791</c:v>
                </c:pt>
                <c:pt idx="2559">
                  <c:v>18.981015570934254</c:v>
                </c:pt>
                <c:pt idx="2560">
                  <c:v>18.993441176470586</c:v>
                </c:pt>
                <c:pt idx="2561">
                  <c:v>19.006178200692041</c:v>
                </c:pt>
                <c:pt idx="2562">
                  <c:v>19.018538062283739</c:v>
                </c:pt>
                <c:pt idx="2563">
                  <c:v>19.030057093425608</c:v>
                </c:pt>
                <c:pt idx="2564">
                  <c:v>19.041536332179927</c:v>
                </c:pt>
                <c:pt idx="2565">
                  <c:v>19.05304325259516</c:v>
                </c:pt>
                <c:pt idx="2566">
                  <c:v>19.064413494809688</c:v>
                </c:pt>
                <c:pt idx="2567">
                  <c:v>19.075932525951554</c:v>
                </c:pt>
                <c:pt idx="2568">
                  <c:v>19.087826989619376</c:v>
                </c:pt>
                <c:pt idx="2569">
                  <c:v>19.100636678200694</c:v>
                </c:pt>
                <c:pt idx="2570">
                  <c:v>19.112320069204152</c:v>
                </c:pt>
                <c:pt idx="2571">
                  <c:v>19.125167820069205</c:v>
                </c:pt>
                <c:pt idx="2572">
                  <c:v>19.138031141868513</c:v>
                </c:pt>
                <c:pt idx="2573">
                  <c:v>19.151652249134948</c:v>
                </c:pt>
                <c:pt idx="2574">
                  <c:v>19.165892733564014</c:v>
                </c:pt>
                <c:pt idx="2575">
                  <c:v>19.180792387543253</c:v>
                </c:pt>
                <c:pt idx="2576">
                  <c:v>19.194517301038061</c:v>
                </c:pt>
                <c:pt idx="2577">
                  <c:v>19.20740311418685</c:v>
                </c:pt>
                <c:pt idx="2578">
                  <c:v>19.220930795847753</c:v>
                </c:pt>
                <c:pt idx="2579">
                  <c:v>19.235685121107267</c:v>
                </c:pt>
                <c:pt idx="2580">
                  <c:v>19.249517301038065</c:v>
                </c:pt>
                <c:pt idx="2581">
                  <c:v>19.263262975778549</c:v>
                </c:pt>
                <c:pt idx="2582">
                  <c:v>19.277323529411763</c:v>
                </c:pt>
                <c:pt idx="2583">
                  <c:v>19.290546712802769</c:v>
                </c:pt>
                <c:pt idx="2584">
                  <c:v>19.303529411764707</c:v>
                </c:pt>
                <c:pt idx="2585">
                  <c:v>19.316797577854672</c:v>
                </c:pt>
                <c:pt idx="2586">
                  <c:v>19.330733564013837</c:v>
                </c:pt>
                <c:pt idx="2587">
                  <c:v>19.345261245674738</c:v>
                </c:pt>
                <c:pt idx="2588">
                  <c:v>19.358325259515571</c:v>
                </c:pt>
                <c:pt idx="2589">
                  <c:v>19.369750865051902</c:v>
                </c:pt>
                <c:pt idx="2590">
                  <c:v>19.382607266435983</c:v>
                </c:pt>
                <c:pt idx="2591">
                  <c:v>19.396088235294119</c:v>
                </c:pt>
                <c:pt idx="2592">
                  <c:v>19.408849480968861</c:v>
                </c:pt>
                <c:pt idx="2593">
                  <c:v>19.420937716262973</c:v>
                </c:pt>
                <c:pt idx="2594">
                  <c:v>19.43339965397924</c:v>
                </c:pt>
                <c:pt idx="2595">
                  <c:v>19.446423875432529</c:v>
                </c:pt>
                <c:pt idx="2596">
                  <c:v>19.458176470588239</c:v>
                </c:pt>
                <c:pt idx="2597">
                  <c:v>19.471297577854671</c:v>
                </c:pt>
                <c:pt idx="2598">
                  <c:v>19.484022491349481</c:v>
                </c:pt>
                <c:pt idx="2599">
                  <c:v>19.496544982698964</c:v>
                </c:pt>
                <c:pt idx="2600">
                  <c:v>19.509138408304498</c:v>
                </c:pt>
                <c:pt idx="2601">
                  <c:v>19.521673010380621</c:v>
                </c:pt>
                <c:pt idx="2602">
                  <c:v>19.533624567474046</c:v>
                </c:pt>
                <c:pt idx="2603">
                  <c:v>19.54447750865052</c:v>
                </c:pt>
                <c:pt idx="2604">
                  <c:v>19.556247404844292</c:v>
                </c:pt>
                <c:pt idx="2605">
                  <c:v>19.567129757785466</c:v>
                </c:pt>
                <c:pt idx="2606">
                  <c:v>19.577823529411763</c:v>
                </c:pt>
                <c:pt idx="2607">
                  <c:v>19.587247404844291</c:v>
                </c:pt>
                <c:pt idx="2608">
                  <c:v>19.596712802768167</c:v>
                </c:pt>
                <c:pt idx="2609">
                  <c:v>19.60568339100346</c:v>
                </c:pt>
                <c:pt idx="2610">
                  <c:v>19.614280276816608</c:v>
                </c:pt>
                <c:pt idx="2611">
                  <c:v>19.623615916955014</c:v>
                </c:pt>
                <c:pt idx="2612">
                  <c:v>19.632986159169548</c:v>
                </c:pt>
                <c:pt idx="2613">
                  <c:v>19.643266435986156</c:v>
                </c:pt>
                <c:pt idx="2614">
                  <c:v>19.654077854671279</c:v>
                </c:pt>
                <c:pt idx="2615">
                  <c:v>19.664332179930796</c:v>
                </c:pt>
                <c:pt idx="2616">
                  <c:v>19.675903114186852</c:v>
                </c:pt>
                <c:pt idx="2617">
                  <c:v>19.68890830449827</c:v>
                </c:pt>
                <c:pt idx="2618">
                  <c:v>19.702223183391006</c:v>
                </c:pt>
                <c:pt idx="2619">
                  <c:v>19.714711072664358</c:v>
                </c:pt>
                <c:pt idx="2620">
                  <c:v>19.727994809688582</c:v>
                </c:pt>
                <c:pt idx="2621">
                  <c:v>19.742055363321796</c:v>
                </c:pt>
                <c:pt idx="2622">
                  <c:v>19.756453287197232</c:v>
                </c:pt>
                <c:pt idx="2623">
                  <c:v>19.770448096885811</c:v>
                </c:pt>
                <c:pt idx="2624">
                  <c:v>19.78368858131488</c:v>
                </c:pt>
                <c:pt idx="2625">
                  <c:v>19.797276816608996</c:v>
                </c:pt>
                <c:pt idx="2626">
                  <c:v>19.810551903114188</c:v>
                </c:pt>
                <c:pt idx="2627">
                  <c:v>19.823697231833911</c:v>
                </c:pt>
                <c:pt idx="2628">
                  <c:v>19.83665916955017</c:v>
                </c:pt>
                <c:pt idx="2629">
                  <c:v>19.848541522491349</c:v>
                </c:pt>
                <c:pt idx="2630">
                  <c:v>19.860162629757784</c:v>
                </c:pt>
                <c:pt idx="2631">
                  <c:v>19.872105536332178</c:v>
                </c:pt>
                <c:pt idx="2632">
                  <c:v>19.884233564013844</c:v>
                </c:pt>
                <c:pt idx="2633">
                  <c:v>19.897233564013838</c:v>
                </c:pt>
                <c:pt idx="2634">
                  <c:v>19.909505190311418</c:v>
                </c:pt>
                <c:pt idx="2635">
                  <c:v>19.921991349480969</c:v>
                </c:pt>
                <c:pt idx="2636">
                  <c:v>19.934555363321799</c:v>
                </c:pt>
                <c:pt idx="2637">
                  <c:v>19.947275086505194</c:v>
                </c:pt>
                <c:pt idx="2638">
                  <c:v>19.961145328719724</c:v>
                </c:pt>
                <c:pt idx="2639">
                  <c:v>19.97477508650519</c:v>
                </c:pt>
                <c:pt idx="2640">
                  <c:v>19.988012110726643</c:v>
                </c:pt>
                <c:pt idx="2641">
                  <c:v>20.000200692041524</c:v>
                </c:pt>
                <c:pt idx="2642">
                  <c:v>20.000840830449828</c:v>
                </c:pt>
                <c:pt idx="2643">
                  <c:v>20.001480968858136</c:v>
                </c:pt>
                <c:pt idx="2644">
                  <c:v>19.840032871972319</c:v>
                </c:pt>
                <c:pt idx="2645">
                  <c:v>19.811157439446365</c:v>
                </c:pt>
                <c:pt idx="2646">
                  <c:v>19.793544982698961</c:v>
                </c:pt>
                <c:pt idx="2647">
                  <c:v>19.781167820069204</c:v>
                </c:pt>
                <c:pt idx="2648">
                  <c:v>19.773891003460207</c:v>
                </c:pt>
                <c:pt idx="2649">
                  <c:v>19.766780276816608</c:v>
                </c:pt>
                <c:pt idx="2650">
                  <c:v>19.76073356401384</c:v>
                </c:pt>
                <c:pt idx="2651">
                  <c:v>19.75515570934256</c:v>
                </c:pt>
                <c:pt idx="2652">
                  <c:v>19.750053633217995</c:v>
                </c:pt>
                <c:pt idx="2653">
                  <c:v>19.746351211072664</c:v>
                </c:pt>
                <c:pt idx="2654">
                  <c:v>19.743806228373703</c:v>
                </c:pt>
                <c:pt idx="2655">
                  <c:v>19.740444636678198</c:v>
                </c:pt>
                <c:pt idx="2656">
                  <c:v>19.737410034602078</c:v>
                </c:pt>
                <c:pt idx="2657">
                  <c:v>19.733792387543254</c:v>
                </c:pt>
                <c:pt idx="2658">
                  <c:v>19.7317491349481</c:v>
                </c:pt>
                <c:pt idx="2659">
                  <c:v>19.730115916955015</c:v>
                </c:pt>
                <c:pt idx="2660">
                  <c:v>19.727140138408302</c:v>
                </c:pt>
                <c:pt idx="2661">
                  <c:v>19.72564705882353</c:v>
                </c:pt>
                <c:pt idx="2662">
                  <c:v>19.723709342560554</c:v>
                </c:pt>
                <c:pt idx="2663">
                  <c:v>19.721934256055363</c:v>
                </c:pt>
                <c:pt idx="2664">
                  <c:v>19.720278546712805</c:v>
                </c:pt>
                <c:pt idx="2665">
                  <c:v>19.718686851211071</c:v>
                </c:pt>
                <c:pt idx="2666">
                  <c:v>19.715922145328722</c:v>
                </c:pt>
                <c:pt idx="2667">
                  <c:v>19.714925605536333</c:v>
                </c:pt>
                <c:pt idx="2668">
                  <c:v>19.71340830449827</c:v>
                </c:pt>
                <c:pt idx="2669">
                  <c:v>19.712937716262974</c:v>
                </c:pt>
                <c:pt idx="2670">
                  <c:v>19.71144117647059</c:v>
                </c:pt>
                <c:pt idx="2671">
                  <c:v>19.708937716262977</c:v>
                </c:pt>
                <c:pt idx="2672">
                  <c:v>19.709105536332181</c:v>
                </c:pt>
                <c:pt idx="2673">
                  <c:v>19.70756920415225</c:v>
                </c:pt>
                <c:pt idx="2674">
                  <c:v>19.706576124567473</c:v>
                </c:pt>
                <c:pt idx="2675">
                  <c:v>19.705491349480969</c:v>
                </c:pt>
                <c:pt idx="2676">
                  <c:v>19.705117647058824</c:v>
                </c:pt>
                <c:pt idx="2677">
                  <c:v>19.704733564013843</c:v>
                </c:pt>
                <c:pt idx="2678">
                  <c:v>19.703403114186852</c:v>
                </c:pt>
                <c:pt idx="2679">
                  <c:v>19.702724913494812</c:v>
                </c:pt>
                <c:pt idx="2680">
                  <c:v>19.701474048442908</c:v>
                </c:pt>
                <c:pt idx="2681">
                  <c:v>19.70050865051903</c:v>
                </c:pt>
                <c:pt idx="2682">
                  <c:v>19.700105536332181</c:v>
                </c:pt>
                <c:pt idx="2683">
                  <c:v>19.700159169550176</c:v>
                </c:pt>
                <c:pt idx="2684">
                  <c:v>19.69929930795848</c:v>
                </c:pt>
                <c:pt idx="2685">
                  <c:v>19.697591695501732</c:v>
                </c:pt>
                <c:pt idx="2686">
                  <c:v>19.697693771626295</c:v>
                </c:pt>
                <c:pt idx="2687">
                  <c:v>19.696669550173009</c:v>
                </c:pt>
                <c:pt idx="2688">
                  <c:v>19.697596885813148</c:v>
                </c:pt>
                <c:pt idx="2689">
                  <c:v>19.696408304498267</c:v>
                </c:pt>
                <c:pt idx="2690">
                  <c:v>19.695266435986163</c:v>
                </c:pt>
                <c:pt idx="2691">
                  <c:v>19.695321799307958</c:v>
                </c:pt>
                <c:pt idx="2692">
                  <c:v>19.69448615916955</c:v>
                </c:pt>
                <c:pt idx="2693">
                  <c:v>19.693788927335639</c:v>
                </c:pt>
                <c:pt idx="2694">
                  <c:v>19.693894463667817</c:v>
                </c:pt>
                <c:pt idx="2695">
                  <c:v>19.692155709342561</c:v>
                </c:pt>
                <c:pt idx="2696">
                  <c:v>19.691508650519033</c:v>
                </c:pt>
                <c:pt idx="2697">
                  <c:v>19.691027681660898</c:v>
                </c:pt>
                <c:pt idx="2698">
                  <c:v>19.689605536332177</c:v>
                </c:pt>
                <c:pt idx="2699">
                  <c:v>19.690287197231836</c:v>
                </c:pt>
                <c:pt idx="2700">
                  <c:v>19.688534602076125</c:v>
                </c:pt>
                <c:pt idx="2701">
                  <c:v>19.688193771626299</c:v>
                </c:pt>
                <c:pt idx="2702">
                  <c:v>19.688534602076125</c:v>
                </c:pt>
                <c:pt idx="2703">
                  <c:v>19.686870242214532</c:v>
                </c:pt>
                <c:pt idx="2704">
                  <c:v>19.685470588235297</c:v>
                </c:pt>
                <c:pt idx="2705">
                  <c:v>19.686259515570935</c:v>
                </c:pt>
                <c:pt idx="2706">
                  <c:v>19.684186851211074</c:v>
                </c:pt>
                <c:pt idx="2707">
                  <c:v>19.684152249134947</c:v>
                </c:pt>
                <c:pt idx="2708">
                  <c:v>19.684173010380622</c:v>
                </c:pt>
                <c:pt idx="2709">
                  <c:v>19.683693771626299</c:v>
                </c:pt>
                <c:pt idx="2710">
                  <c:v>19.683403114186852</c:v>
                </c:pt>
                <c:pt idx="2711">
                  <c:v>19.683494809688579</c:v>
                </c:pt>
                <c:pt idx="2712">
                  <c:v>19.681837370242217</c:v>
                </c:pt>
                <c:pt idx="2713">
                  <c:v>19.682823529411767</c:v>
                </c:pt>
                <c:pt idx="2714">
                  <c:v>19.682313148788928</c:v>
                </c:pt>
                <c:pt idx="2715">
                  <c:v>19.682451557093426</c:v>
                </c:pt>
                <c:pt idx="2716">
                  <c:v>19.680946366782006</c:v>
                </c:pt>
                <c:pt idx="2717">
                  <c:v>19.681496539792388</c:v>
                </c:pt>
                <c:pt idx="2718">
                  <c:v>19.680999999999997</c:v>
                </c:pt>
                <c:pt idx="2719">
                  <c:v>19.680681660899655</c:v>
                </c:pt>
                <c:pt idx="2720">
                  <c:v>19.680243944636679</c:v>
                </c:pt>
                <c:pt idx="2721">
                  <c:v>19.679948096885813</c:v>
                </c:pt>
                <c:pt idx="2722">
                  <c:v>19.679892733564017</c:v>
                </c:pt>
                <c:pt idx="2723">
                  <c:v>19.678776816608995</c:v>
                </c:pt>
                <c:pt idx="2724">
                  <c:v>19.677714532871974</c:v>
                </c:pt>
                <c:pt idx="2725">
                  <c:v>19.677721453287198</c:v>
                </c:pt>
                <c:pt idx="2726">
                  <c:v>19.67775259515571</c:v>
                </c:pt>
                <c:pt idx="2727">
                  <c:v>19.677285467128026</c:v>
                </c:pt>
                <c:pt idx="2728">
                  <c:v>19.678434256055365</c:v>
                </c:pt>
                <c:pt idx="2729">
                  <c:v>19.678110726643599</c:v>
                </c:pt>
                <c:pt idx="2730">
                  <c:v>19.678698961937716</c:v>
                </c:pt>
                <c:pt idx="2731">
                  <c:v>19.67773010380623</c:v>
                </c:pt>
                <c:pt idx="2732">
                  <c:v>19.677688581314879</c:v>
                </c:pt>
                <c:pt idx="2733">
                  <c:v>19.67739446366782</c:v>
                </c:pt>
                <c:pt idx="2734">
                  <c:v>19.677602076124565</c:v>
                </c:pt>
                <c:pt idx="2735">
                  <c:v>19.677500000000002</c:v>
                </c:pt>
                <c:pt idx="2736">
                  <c:v>19.677534602076125</c:v>
                </c:pt>
                <c:pt idx="2737">
                  <c:v>19.677036332179927</c:v>
                </c:pt>
                <c:pt idx="2738">
                  <c:v>19.677128027681658</c:v>
                </c:pt>
                <c:pt idx="2739">
                  <c:v>19.677301038062282</c:v>
                </c:pt>
                <c:pt idx="2740">
                  <c:v>19.676271626297577</c:v>
                </c:pt>
                <c:pt idx="2741">
                  <c:v>19.677115916955014</c:v>
                </c:pt>
                <c:pt idx="2742">
                  <c:v>19.677629757785468</c:v>
                </c:pt>
                <c:pt idx="2743">
                  <c:v>19.677309688581314</c:v>
                </c:pt>
                <c:pt idx="2744">
                  <c:v>19.677053633217991</c:v>
                </c:pt>
                <c:pt idx="2745">
                  <c:v>19.677228373702423</c:v>
                </c:pt>
                <c:pt idx="2746">
                  <c:v>19.676640138408306</c:v>
                </c:pt>
                <c:pt idx="2747">
                  <c:v>19.675678200692044</c:v>
                </c:pt>
                <c:pt idx="2748">
                  <c:v>19.675489619377164</c:v>
                </c:pt>
                <c:pt idx="2749">
                  <c:v>19.674948096885814</c:v>
                </c:pt>
                <c:pt idx="2750">
                  <c:v>19.675249134948096</c:v>
                </c:pt>
                <c:pt idx="2751">
                  <c:v>19.675133217993078</c:v>
                </c:pt>
                <c:pt idx="2752">
                  <c:v>19.674335640138409</c:v>
                </c:pt>
                <c:pt idx="2753">
                  <c:v>19.674520761245677</c:v>
                </c:pt>
                <c:pt idx="2754">
                  <c:v>19.674164359861592</c:v>
                </c:pt>
                <c:pt idx="2755">
                  <c:v>19.674235294117647</c:v>
                </c:pt>
                <c:pt idx="2756">
                  <c:v>19.674250865051903</c:v>
                </c:pt>
                <c:pt idx="2757">
                  <c:v>19.673678200692041</c:v>
                </c:pt>
                <c:pt idx="2758">
                  <c:v>19.674250865051903</c:v>
                </c:pt>
                <c:pt idx="2759">
                  <c:v>19.673569204152251</c:v>
                </c:pt>
                <c:pt idx="2760">
                  <c:v>19.674596885813152</c:v>
                </c:pt>
                <c:pt idx="2761">
                  <c:v>19.67451384083045</c:v>
                </c:pt>
                <c:pt idx="2762">
                  <c:v>19.672846020761245</c:v>
                </c:pt>
                <c:pt idx="2763">
                  <c:v>19.673747404844288</c:v>
                </c:pt>
                <c:pt idx="2764">
                  <c:v>19.673723183391004</c:v>
                </c:pt>
                <c:pt idx="2765">
                  <c:v>19.673041522491346</c:v>
                </c:pt>
                <c:pt idx="2766">
                  <c:v>19.671782006920417</c:v>
                </c:pt>
                <c:pt idx="2767">
                  <c:v>19.671560553633221</c:v>
                </c:pt>
                <c:pt idx="2768">
                  <c:v>19.672460207612456</c:v>
                </c:pt>
                <c:pt idx="2769">
                  <c:v>19.672460207612456</c:v>
                </c:pt>
                <c:pt idx="2770">
                  <c:v>19.672544982698962</c:v>
                </c:pt>
                <c:pt idx="2771">
                  <c:v>19.672328719723183</c:v>
                </c:pt>
                <c:pt idx="2772">
                  <c:v>19.672091695501731</c:v>
                </c:pt>
                <c:pt idx="2773">
                  <c:v>19.672195501730101</c:v>
                </c:pt>
                <c:pt idx="2774">
                  <c:v>19.672029411764708</c:v>
                </c:pt>
                <c:pt idx="2775">
                  <c:v>19.671847750865052</c:v>
                </c:pt>
                <c:pt idx="2776">
                  <c:v>19.672906574394464</c:v>
                </c:pt>
                <c:pt idx="2777">
                  <c:v>19.672987889273358</c:v>
                </c:pt>
                <c:pt idx="2778">
                  <c:v>19.672692041522492</c:v>
                </c:pt>
                <c:pt idx="2779">
                  <c:v>19.672795847750866</c:v>
                </c:pt>
                <c:pt idx="2780">
                  <c:v>19.672460207612456</c:v>
                </c:pt>
                <c:pt idx="2781">
                  <c:v>19.672306228373699</c:v>
                </c:pt>
                <c:pt idx="2782">
                  <c:v>19.672226643598613</c:v>
                </c:pt>
                <c:pt idx="2783">
                  <c:v>19.672349480968858</c:v>
                </c:pt>
                <c:pt idx="2784">
                  <c:v>19.672280276816608</c:v>
                </c:pt>
                <c:pt idx="2785">
                  <c:v>19.67223356401384</c:v>
                </c:pt>
                <c:pt idx="2786">
                  <c:v>19.672498269896195</c:v>
                </c:pt>
                <c:pt idx="2787">
                  <c:v>19.672262975778548</c:v>
                </c:pt>
                <c:pt idx="2788">
                  <c:v>19.672467128027684</c:v>
                </c:pt>
                <c:pt idx="2789">
                  <c:v>19.672641868512112</c:v>
                </c:pt>
                <c:pt idx="2790">
                  <c:v>19.672640138408308</c:v>
                </c:pt>
                <c:pt idx="2791">
                  <c:v>19.673612456747406</c:v>
                </c:pt>
                <c:pt idx="2792">
                  <c:v>19.674193771626296</c:v>
                </c:pt>
                <c:pt idx="2793">
                  <c:v>19.674179930795848</c:v>
                </c:pt>
                <c:pt idx="2794">
                  <c:v>19.674596885813152</c:v>
                </c:pt>
                <c:pt idx="2795">
                  <c:v>19.674922145328718</c:v>
                </c:pt>
                <c:pt idx="2796">
                  <c:v>19.675051903114188</c:v>
                </c:pt>
                <c:pt idx="2797">
                  <c:v>19.675340830449827</c:v>
                </c:pt>
                <c:pt idx="2798">
                  <c:v>19.67643598615917</c:v>
                </c:pt>
                <c:pt idx="2799">
                  <c:v>19.67646366782007</c:v>
                </c:pt>
                <c:pt idx="2800">
                  <c:v>19.676797577854671</c:v>
                </c:pt>
                <c:pt idx="2801">
                  <c:v>19.677328719723182</c:v>
                </c:pt>
                <c:pt idx="2802">
                  <c:v>19.677854671280279</c:v>
                </c:pt>
                <c:pt idx="2803">
                  <c:v>19.678557093425606</c:v>
                </c:pt>
                <c:pt idx="2804">
                  <c:v>19.68054152249135</c:v>
                </c:pt>
                <c:pt idx="2805">
                  <c:v>19.68267474048443</c:v>
                </c:pt>
                <c:pt idx="2806">
                  <c:v>19.687124567474047</c:v>
                </c:pt>
                <c:pt idx="2807">
                  <c:v>19.696122837370243</c:v>
                </c:pt>
                <c:pt idx="2808">
                  <c:v>19.712174740484432</c:v>
                </c:pt>
                <c:pt idx="2809">
                  <c:v>19.734098615916956</c:v>
                </c:pt>
                <c:pt idx="2810">
                  <c:v>19.762487889273356</c:v>
                </c:pt>
                <c:pt idx="2811">
                  <c:v>19.793282006920414</c:v>
                </c:pt>
                <c:pt idx="2812">
                  <c:v>19.825949826989621</c:v>
                </c:pt>
                <c:pt idx="2813">
                  <c:v>19.858091695501731</c:v>
                </c:pt>
                <c:pt idx="2814">
                  <c:v>19.88938408304498</c:v>
                </c:pt>
                <c:pt idx="2815">
                  <c:v>19.917318339100344</c:v>
                </c:pt>
                <c:pt idx="2816">
                  <c:v>19.943555363321799</c:v>
                </c:pt>
                <c:pt idx="2817">
                  <c:v>19.96916955017301</c:v>
                </c:pt>
                <c:pt idx="2818">
                  <c:v>19.993840830449827</c:v>
                </c:pt>
                <c:pt idx="2819">
                  <c:v>20.017709342560551</c:v>
                </c:pt>
                <c:pt idx="2820">
                  <c:v>20.041979238754326</c:v>
                </c:pt>
                <c:pt idx="2821">
                  <c:v>20.066666089965398</c:v>
                </c:pt>
                <c:pt idx="2822">
                  <c:v>20.091051903114188</c:v>
                </c:pt>
                <c:pt idx="2823">
                  <c:v>20.115084775086505</c:v>
                </c:pt>
                <c:pt idx="2824">
                  <c:v>20.140228373702421</c:v>
                </c:pt>
                <c:pt idx="2825">
                  <c:v>20.169508650519035</c:v>
                </c:pt>
                <c:pt idx="2826">
                  <c:v>20.204086505190311</c:v>
                </c:pt>
                <c:pt idx="2827">
                  <c:v>20.246934256055361</c:v>
                </c:pt>
                <c:pt idx="2828">
                  <c:v>20.291717993079587</c:v>
                </c:pt>
                <c:pt idx="2829">
                  <c:v>20.325032871972322</c:v>
                </c:pt>
                <c:pt idx="2830">
                  <c:v>20.342060553633218</c:v>
                </c:pt>
                <c:pt idx="2831">
                  <c:v>20.34825778546713</c:v>
                </c:pt>
                <c:pt idx="2832">
                  <c:v>20.350406574394462</c:v>
                </c:pt>
                <c:pt idx="2833">
                  <c:v>20.351768166089968</c:v>
                </c:pt>
                <c:pt idx="2834">
                  <c:v>20.352868512110728</c:v>
                </c:pt>
                <c:pt idx="2835">
                  <c:v>20.354422145328719</c:v>
                </c:pt>
                <c:pt idx="2836">
                  <c:v>20.355361591695502</c:v>
                </c:pt>
                <c:pt idx="2837">
                  <c:v>20.356667820069202</c:v>
                </c:pt>
                <c:pt idx="2838">
                  <c:v>20.359410034602075</c:v>
                </c:pt>
                <c:pt idx="2839">
                  <c:v>20.362178200692043</c:v>
                </c:pt>
                <c:pt idx="2840">
                  <c:v>20.364977508650519</c:v>
                </c:pt>
                <c:pt idx="2841">
                  <c:v>20.368773356401384</c:v>
                </c:pt>
                <c:pt idx="2842">
                  <c:v>20.375046712802767</c:v>
                </c:pt>
                <c:pt idx="2843">
                  <c:v>20.382986159169551</c:v>
                </c:pt>
                <c:pt idx="2844">
                  <c:v>20.392391003460208</c:v>
                </c:pt>
                <c:pt idx="2845">
                  <c:v>20.404894463667823</c:v>
                </c:pt>
                <c:pt idx="2846">
                  <c:v>20.418785467128025</c:v>
                </c:pt>
                <c:pt idx="2847">
                  <c:v>20.435615916955015</c:v>
                </c:pt>
                <c:pt idx="2848">
                  <c:v>20.456160899653977</c:v>
                </c:pt>
                <c:pt idx="2849">
                  <c:v>20.479780276816609</c:v>
                </c:pt>
                <c:pt idx="2850">
                  <c:v>20.506908304498268</c:v>
                </c:pt>
                <c:pt idx="2851">
                  <c:v>20.533982698961935</c:v>
                </c:pt>
                <c:pt idx="2852">
                  <c:v>20.560527681660901</c:v>
                </c:pt>
                <c:pt idx="2853">
                  <c:v>20.585103806228371</c:v>
                </c:pt>
                <c:pt idx="2854">
                  <c:v>20.606877162629761</c:v>
                </c:pt>
                <c:pt idx="2855">
                  <c:v>20.626233564013845</c:v>
                </c:pt>
                <c:pt idx="2856">
                  <c:v>20.643643598615917</c:v>
                </c:pt>
                <c:pt idx="2857">
                  <c:v>20.659640138408303</c:v>
                </c:pt>
                <c:pt idx="2858">
                  <c:v>20.674148788927337</c:v>
                </c:pt>
                <c:pt idx="2859">
                  <c:v>20.687067474048444</c:v>
                </c:pt>
                <c:pt idx="2860">
                  <c:v>20.69921972318339</c:v>
                </c:pt>
                <c:pt idx="2861">
                  <c:v>20.711326989619376</c:v>
                </c:pt>
                <c:pt idx="2862">
                  <c:v>20.723468858131486</c:v>
                </c:pt>
                <c:pt idx="2863">
                  <c:v>20.735368512110728</c:v>
                </c:pt>
                <c:pt idx="2864">
                  <c:v>20.74728027681661</c:v>
                </c:pt>
                <c:pt idx="2865">
                  <c:v>20.759818339100349</c:v>
                </c:pt>
                <c:pt idx="2866">
                  <c:v>20.773389273356401</c:v>
                </c:pt>
                <c:pt idx="2867">
                  <c:v>20.787645328719726</c:v>
                </c:pt>
                <c:pt idx="2868">
                  <c:v>20.803150519031142</c:v>
                </c:pt>
                <c:pt idx="2869">
                  <c:v>20.81959515570934</c:v>
                </c:pt>
                <c:pt idx="2870">
                  <c:v>20.836309688581313</c:v>
                </c:pt>
                <c:pt idx="2871">
                  <c:v>20.853745674740487</c:v>
                </c:pt>
                <c:pt idx="2872">
                  <c:v>20.871726643598613</c:v>
                </c:pt>
                <c:pt idx="2873">
                  <c:v>20.891185121107267</c:v>
                </c:pt>
                <c:pt idx="2874">
                  <c:v>20.909865051903115</c:v>
                </c:pt>
                <c:pt idx="2875">
                  <c:v>20.927766435986157</c:v>
                </c:pt>
                <c:pt idx="2876">
                  <c:v>20.945764705882354</c:v>
                </c:pt>
                <c:pt idx="2877">
                  <c:v>20.96357439446367</c:v>
                </c:pt>
                <c:pt idx="2878">
                  <c:v>20.97995328719723</c:v>
                </c:pt>
                <c:pt idx="2879">
                  <c:v>20.995240484429065</c:v>
                </c:pt>
                <c:pt idx="2880">
                  <c:v>21.009192041522493</c:v>
                </c:pt>
                <c:pt idx="2881">
                  <c:v>21.021906574394464</c:v>
                </c:pt>
                <c:pt idx="2882">
                  <c:v>21.03403114186851</c:v>
                </c:pt>
                <c:pt idx="2883">
                  <c:v>21.046333910034605</c:v>
                </c:pt>
                <c:pt idx="2884">
                  <c:v>21.059039792387544</c:v>
                </c:pt>
                <c:pt idx="2885">
                  <c:v>21.070323529411766</c:v>
                </c:pt>
                <c:pt idx="2886">
                  <c:v>21.080911764705881</c:v>
                </c:pt>
                <c:pt idx="2887">
                  <c:v>21.0916660899654</c:v>
                </c:pt>
                <c:pt idx="2888">
                  <c:v>21.102839100346017</c:v>
                </c:pt>
                <c:pt idx="2889">
                  <c:v>21.114392733564014</c:v>
                </c:pt>
                <c:pt idx="2890">
                  <c:v>21.125446366782004</c:v>
                </c:pt>
                <c:pt idx="2891">
                  <c:v>21.136442906574395</c:v>
                </c:pt>
                <c:pt idx="2892">
                  <c:v>21.148377162629757</c:v>
                </c:pt>
                <c:pt idx="2893">
                  <c:v>21.160757785467126</c:v>
                </c:pt>
                <c:pt idx="2894">
                  <c:v>21.173240484429066</c:v>
                </c:pt>
                <c:pt idx="2895">
                  <c:v>21.18620588235294</c:v>
                </c:pt>
                <c:pt idx="2896">
                  <c:v>21.1989169550173</c:v>
                </c:pt>
                <c:pt idx="2897">
                  <c:v>21.212439446366783</c:v>
                </c:pt>
                <c:pt idx="2898">
                  <c:v>21.2263892733564</c:v>
                </c:pt>
                <c:pt idx="2899">
                  <c:v>21.240320069204152</c:v>
                </c:pt>
                <c:pt idx="2900">
                  <c:v>21.25416955017301</c:v>
                </c:pt>
                <c:pt idx="2901">
                  <c:v>21.267788927335641</c:v>
                </c:pt>
                <c:pt idx="2902">
                  <c:v>21.28178373702422</c:v>
                </c:pt>
                <c:pt idx="2903">
                  <c:v>21.296207612456751</c:v>
                </c:pt>
                <c:pt idx="2904">
                  <c:v>21.310363321799308</c:v>
                </c:pt>
                <c:pt idx="2905">
                  <c:v>21.324595155709343</c:v>
                </c:pt>
                <c:pt idx="2906">
                  <c:v>21.339273356401385</c:v>
                </c:pt>
                <c:pt idx="2907">
                  <c:v>21.353813148788923</c:v>
                </c:pt>
                <c:pt idx="2908">
                  <c:v>21.366932525951558</c:v>
                </c:pt>
                <c:pt idx="2909">
                  <c:v>21.380238754325262</c:v>
                </c:pt>
                <c:pt idx="2910">
                  <c:v>21.393572664359866</c:v>
                </c:pt>
                <c:pt idx="2911">
                  <c:v>21.407167820069205</c:v>
                </c:pt>
                <c:pt idx="2912">
                  <c:v>21.420813148788927</c:v>
                </c:pt>
                <c:pt idx="2913">
                  <c:v>21.434622837370242</c:v>
                </c:pt>
                <c:pt idx="2914">
                  <c:v>21.449036332179933</c:v>
                </c:pt>
                <c:pt idx="2915">
                  <c:v>21.463581314878894</c:v>
                </c:pt>
                <c:pt idx="2916">
                  <c:v>21.478974048442907</c:v>
                </c:pt>
                <c:pt idx="2917">
                  <c:v>21.495119377162627</c:v>
                </c:pt>
                <c:pt idx="2918">
                  <c:v>21.511368512110725</c:v>
                </c:pt>
                <c:pt idx="2919">
                  <c:v>21.527397923875434</c:v>
                </c:pt>
                <c:pt idx="2920">
                  <c:v>21.543074394463666</c:v>
                </c:pt>
                <c:pt idx="2921">
                  <c:v>21.558766435986161</c:v>
                </c:pt>
                <c:pt idx="2922">
                  <c:v>21.574147058823527</c:v>
                </c:pt>
                <c:pt idx="2923">
                  <c:v>21.588674740484429</c:v>
                </c:pt>
                <c:pt idx="2924">
                  <c:v>21.602925605536331</c:v>
                </c:pt>
                <c:pt idx="2925">
                  <c:v>21.617181660899654</c:v>
                </c:pt>
                <c:pt idx="2926">
                  <c:v>21.63114186851211</c:v>
                </c:pt>
                <c:pt idx="2927">
                  <c:v>21.643946366782004</c:v>
                </c:pt>
                <c:pt idx="2928">
                  <c:v>21.657010380622836</c:v>
                </c:pt>
                <c:pt idx="2929">
                  <c:v>21.670024221453286</c:v>
                </c:pt>
                <c:pt idx="2930">
                  <c:v>21.684115916955015</c:v>
                </c:pt>
                <c:pt idx="2931">
                  <c:v>21.697854671280275</c:v>
                </c:pt>
                <c:pt idx="2932">
                  <c:v>21.711655709342562</c:v>
                </c:pt>
                <c:pt idx="2933">
                  <c:v>21.724942906574395</c:v>
                </c:pt>
                <c:pt idx="2934">
                  <c:v>21.738880622837371</c:v>
                </c:pt>
                <c:pt idx="2935">
                  <c:v>21.752387543252595</c:v>
                </c:pt>
                <c:pt idx="2936">
                  <c:v>21.765650519031141</c:v>
                </c:pt>
                <c:pt idx="2937">
                  <c:v>21.779356401384085</c:v>
                </c:pt>
                <c:pt idx="2938">
                  <c:v>21.793728373702422</c:v>
                </c:pt>
                <c:pt idx="2939">
                  <c:v>21.808006920415224</c:v>
                </c:pt>
                <c:pt idx="2940">
                  <c:v>21.822868512110723</c:v>
                </c:pt>
                <c:pt idx="2941">
                  <c:v>21.83749653979239</c:v>
                </c:pt>
                <c:pt idx="2942">
                  <c:v>21.852539792387542</c:v>
                </c:pt>
                <c:pt idx="2943">
                  <c:v>21.867994809688582</c:v>
                </c:pt>
                <c:pt idx="2944">
                  <c:v>21.88274394463668</c:v>
                </c:pt>
                <c:pt idx="2945">
                  <c:v>21.896953287197231</c:v>
                </c:pt>
                <c:pt idx="2946">
                  <c:v>21.911766435986159</c:v>
                </c:pt>
                <c:pt idx="2947">
                  <c:v>21.925634948096885</c:v>
                </c:pt>
                <c:pt idx="2948">
                  <c:v>21.939086505190307</c:v>
                </c:pt>
                <c:pt idx="2949">
                  <c:v>21.951486159169551</c:v>
                </c:pt>
                <c:pt idx="2950">
                  <c:v>21.964131487889276</c:v>
                </c:pt>
                <c:pt idx="2951">
                  <c:v>21.976256055363322</c:v>
                </c:pt>
                <c:pt idx="2952">
                  <c:v>21.988245674740483</c:v>
                </c:pt>
                <c:pt idx="2953">
                  <c:v>22.000131487889274</c:v>
                </c:pt>
                <c:pt idx="2954">
                  <c:v>22.011140138408301</c:v>
                </c:pt>
                <c:pt idx="2955">
                  <c:v>22.021891003460205</c:v>
                </c:pt>
                <c:pt idx="2956">
                  <c:v>22.032346020761242</c:v>
                </c:pt>
                <c:pt idx="2957">
                  <c:v>22.04240830449827</c:v>
                </c:pt>
                <c:pt idx="2958">
                  <c:v>22.053835640138409</c:v>
                </c:pt>
                <c:pt idx="2959">
                  <c:v>22.064941176470587</c:v>
                </c:pt>
                <c:pt idx="2960">
                  <c:v>22.076529411764707</c:v>
                </c:pt>
                <c:pt idx="2961">
                  <c:v>22.088204152249137</c:v>
                </c:pt>
                <c:pt idx="2962">
                  <c:v>22.0998615916955</c:v>
                </c:pt>
                <c:pt idx="2963">
                  <c:v>22.111122837370242</c:v>
                </c:pt>
                <c:pt idx="2964">
                  <c:v>22.12293598615917</c:v>
                </c:pt>
                <c:pt idx="2965">
                  <c:v>22.135423875432526</c:v>
                </c:pt>
                <c:pt idx="2966">
                  <c:v>22.148698961937715</c:v>
                </c:pt>
                <c:pt idx="2967">
                  <c:v>22.160671280276816</c:v>
                </c:pt>
                <c:pt idx="2968">
                  <c:v>22.172906574394467</c:v>
                </c:pt>
                <c:pt idx="2969">
                  <c:v>22.185918685121106</c:v>
                </c:pt>
                <c:pt idx="2970">
                  <c:v>22.198363321799309</c:v>
                </c:pt>
                <c:pt idx="2971">
                  <c:v>22.211752595155712</c:v>
                </c:pt>
                <c:pt idx="2972">
                  <c:v>22.226434256055359</c:v>
                </c:pt>
                <c:pt idx="2973">
                  <c:v>22.240517301038061</c:v>
                </c:pt>
                <c:pt idx="2974">
                  <c:v>22.254147058823531</c:v>
                </c:pt>
                <c:pt idx="2975">
                  <c:v>22.268636678200689</c:v>
                </c:pt>
                <c:pt idx="2976">
                  <c:v>22.283474048442905</c:v>
                </c:pt>
                <c:pt idx="2977">
                  <c:v>22.296754325259517</c:v>
                </c:pt>
                <c:pt idx="2978">
                  <c:v>22.310115916955017</c:v>
                </c:pt>
                <c:pt idx="2979">
                  <c:v>22.324603806228374</c:v>
                </c:pt>
                <c:pt idx="2980">
                  <c:v>22.338371972318338</c:v>
                </c:pt>
                <c:pt idx="2981">
                  <c:v>22.352858131487892</c:v>
                </c:pt>
                <c:pt idx="2982">
                  <c:v>22.368148788927332</c:v>
                </c:pt>
                <c:pt idx="2983">
                  <c:v>22.382626297577854</c:v>
                </c:pt>
                <c:pt idx="2984">
                  <c:v>22.397472318339101</c:v>
                </c:pt>
                <c:pt idx="2985">
                  <c:v>22.411967128027683</c:v>
                </c:pt>
                <c:pt idx="2986">
                  <c:v>22.42538581314879</c:v>
                </c:pt>
                <c:pt idx="2987">
                  <c:v>22.439</c:v>
                </c:pt>
                <c:pt idx="2988">
                  <c:v>22.453346020761245</c:v>
                </c:pt>
                <c:pt idx="2989">
                  <c:v>22.467391003460207</c:v>
                </c:pt>
                <c:pt idx="2990">
                  <c:v>22.481294117647057</c:v>
                </c:pt>
                <c:pt idx="2991">
                  <c:v>22.495024221453285</c:v>
                </c:pt>
                <c:pt idx="2992">
                  <c:v>22.509181660899653</c:v>
                </c:pt>
                <c:pt idx="2993">
                  <c:v>22.522785467128028</c:v>
                </c:pt>
                <c:pt idx="2994">
                  <c:v>22.536683391003461</c:v>
                </c:pt>
                <c:pt idx="2995">
                  <c:v>22.551022491349482</c:v>
                </c:pt>
                <c:pt idx="2996">
                  <c:v>22.564737024221454</c:v>
                </c:pt>
                <c:pt idx="2997">
                  <c:v>22.578723183391002</c:v>
                </c:pt>
                <c:pt idx="2998">
                  <c:v>22.59299480968858</c:v>
                </c:pt>
                <c:pt idx="2999">
                  <c:v>22.607441176470587</c:v>
                </c:pt>
                <c:pt idx="3000">
                  <c:v>22.621119377162628</c:v>
                </c:pt>
                <c:pt idx="3001">
                  <c:v>22.634870242214532</c:v>
                </c:pt>
                <c:pt idx="3002">
                  <c:v>22.647771626297576</c:v>
                </c:pt>
                <c:pt idx="3003">
                  <c:v>22.661046712802772</c:v>
                </c:pt>
                <c:pt idx="3004">
                  <c:v>22.673955017301036</c:v>
                </c:pt>
                <c:pt idx="3005">
                  <c:v>22.687000000000001</c:v>
                </c:pt>
                <c:pt idx="3006">
                  <c:v>22.699621107266434</c:v>
                </c:pt>
                <c:pt idx="3007">
                  <c:v>22.712761245674741</c:v>
                </c:pt>
                <c:pt idx="3008">
                  <c:v>22.725245674740481</c:v>
                </c:pt>
                <c:pt idx="3009">
                  <c:v>22.737389273356399</c:v>
                </c:pt>
                <c:pt idx="3010">
                  <c:v>22.750207612456748</c:v>
                </c:pt>
                <c:pt idx="3011">
                  <c:v>22.762439446366784</c:v>
                </c:pt>
                <c:pt idx="3012">
                  <c:v>22.775176470588235</c:v>
                </c:pt>
                <c:pt idx="3013">
                  <c:v>22.788837370242216</c:v>
                </c:pt>
                <c:pt idx="3014">
                  <c:v>22.802806228373701</c:v>
                </c:pt>
                <c:pt idx="3015">
                  <c:v>22.816664359861594</c:v>
                </c:pt>
                <c:pt idx="3016">
                  <c:v>22.830807958477507</c:v>
                </c:pt>
                <c:pt idx="3017">
                  <c:v>22.844837370242214</c:v>
                </c:pt>
                <c:pt idx="3018">
                  <c:v>22.857712802768166</c:v>
                </c:pt>
                <c:pt idx="3019">
                  <c:v>22.870365051903114</c:v>
                </c:pt>
                <c:pt idx="3020">
                  <c:v>22.881683391003463</c:v>
                </c:pt>
                <c:pt idx="3021">
                  <c:v>22.893795847750866</c:v>
                </c:pt>
                <c:pt idx="3022">
                  <c:v>22.905276816608996</c:v>
                </c:pt>
                <c:pt idx="3023">
                  <c:v>22.915882352941178</c:v>
                </c:pt>
                <c:pt idx="3024">
                  <c:v>22.925344290657439</c:v>
                </c:pt>
                <c:pt idx="3025">
                  <c:v>22.935089965397925</c:v>
                </c:pt>
                <c:pt idx="3026">
                  <c:v>22.944546712802769</c:v>
                </c:pt>
                <c:pt idx="3027">
                  <c:v>22.954735294117647</c:v>
                </c:pt>
                <c:pt idx="3028">
                  <c:v>22.964434256055362</c:v>
                </c:pt>
                <c:pt idx="3029">
                  <c:v>22.973444636678199</c:v>
                </c:pt>
                <c:pt idx="3030">
                  <c:v>22.984031141868513</c:v>
                </c:pt>
                <c:pt idx="3031">
                  <c:v>22.995086505190311</c:v>
                </c:pt>
                <c:pt idx="3032">
                  <c:v>23.006275086505191</c:v>
                </c:pt>
                <c:pt idx="3033">
                  <c:v>23.017299307958474</c:v>
                </c:pt>
                <c:pt idx="3034">
                  <c:v>23.029230103806228</c:v>
                </c:pt>
                <c:pt idx="3035">
                  <c:v>23.043237024221455</c:v>
                </c:pt>
                <c:pt idx="3036">
                  <c:v>23.056659169550173</c:v>
                </c:pt>
                <c:pt idx="3037">
                  <c:v>23.070522491349482</c:v>
                </c:pt>
                <c:pt idx="3038">
                  <c:v>23.084084775086506</c:v>
                </c:pt>
                <c:pt idx="3039">
                  <c:v>23.09761418685121</c:v>
                </c:pt>
                <c:pt idx="3040">
                  <c:v>23.112693771626301</c:v>
                </c:pt>
                <c:pt idx="3041">
                  <c:v>23.127913494809686</c:v>
                </c:pt>
                <c:pt idx="3042">
                  <c:v>23.142574394463665</c:v>
                </c:pt>
                <c:pt idx="3043">
                  <c:v>23.156420415224911</c:v>
                </c:pt>
                <c:pt idx="3044">
                  <c:v>23.171389273356404</c:v>
                </c:pt>
                <c:pt idx="3045">
                  <c:v>23.185060553633217</c:v>
                </c:pt>
                <c:pt idx="3046">
                  <c:v>23.19855882352941</c:v>
                </c:pt>
                <c:pt idx="3047">
                  <c:v>23.212406574394464</c:v>
                </c:pt>
                <c:pt idx="3048">
                  <c:v>23.226307958477509</c:v>
                </c:pt>
                <c:pt idx="3049">
                  <c:v>23.238998269896189</c:v>
                </c:pt>
                <c:pt idx="3050">
                  <c:v>23.252058823529413</c:v>
                </c:pt>
                <c:pt idx="3051">
                  <c:v>23.264958477508653</c:v>
                </c:pt>
                <c:pt idx="3052">
                  <c:v>23.278596885813148</c:v>
                </c:pt>
                <c:pt idx="3053">
                  <c:v>23.291508650519031</c:v>
                </c:pt>
                <c:pt idx="3054">
                  <c:v>23.304240484429066</c:v>
                </c:pt>
                <c:pt idx="3055">
                  <c:v>23.3180830449827</c:v>
                </c:pt>
                <c:pt idx="3056">
                  <c:v>23.331384083044984</c:v>
                </c:pt>
                <c:pt idx="3057">
                  <c:v>23.344280276816612</c:v>
                </c:pt>
                <c:pt idx="3058">
                  <c:v>23.357922145328718</c:v>
                </c:pt>
                <c:pt idx="3059">
                  <c:v>23.371029411764706</c:v>
                </c:pt>
                <c:pt idx="3060">
                  <c:v>23.384370242214533</c:v>
                </c:pt>
                <c:pt idx="3061">
                  <c:v>23.397982698961936</c:v>
                </c:pt>
                <c:pt idx="3062">
                  <c:v>23.411544982698963</c:v>
                </c:pt>
                <c:pt idx="3063">
                  <c:v>23.425403114186853</c:v>
                </c:pt>
                <c:pt idx="3064">
                  <c:v>23.439392733564016</c:v>
                </c:pt>
                <c:pt idx="3065">
                  <c:v>23.452846020761246</c:v>
                </c:pt>
                <c:pt idx="3066">
                  <c:v>23.4666937716263</c:v>
                </c:pt>
                <c:pt idx="3067">
                  <c:v>23.48044982698962</c:v>
                </c:pt>
                <c:pt idx="3068">
                  <c:v>23.493589965397923</c:v>
                </c:pt>
                <c:pt idx="3069">
                  <c:v>23.506847750865052</c:v>
                </c:pt>
                <c:pt idx="3070">
                  <c:v>23.520057093425606</c:v>
                </c:pt>
                <c:pt idx="3071">
                  <c:v>23.53267820069204</c:v>
                </c:pt>
                <c:pt idx="3072">
                  <c:v>23.545179930795847</c:v>
                </c:pt>
                <c:pt idx="3073">
                  <c:v>23.557728373702421</c:v>
                </c:pt>
                <c:pt idx="3074">
                  <c:v>23.570280276816611</c:v>
                </c:pt>
                <c:pt idx="3075">
                  <c:v>23.583060553633217</c:v>
                </c:pt>
                <c:pt idx="3076">
                  <c:v>23.595174740484428</c:v>
                </c:pt>
                <c:pt idx="3077">
                  <c:v>23.606759515570936</c:v>
                </c:pt>
                <c:pt idx="3078">
                  <c:v>23.618626297577855</c:v>
                </c:pt>
                <c:pt idx="3079">
                  <c:v>23.630565743944636</c:v>
                </c:pt>
                <c:pt idx="3080">
                  <c:v>23.642991349480972</c:v>
                </c:pt>
                <c:pt idx="3081">
                  <c:v>23.655302768166088</c:v>
                </c:pt>
                <c:pt idx="3082">
                  <c:v>23.666984429065746</c:v>
                </c:pt>
                <c:pt idx="3083">
                  <c:v>23.679010380622838</c:v>
                </c:pt>
                <c:pt idx="3084">
                  <c:v>23.691403114186851</c:v>
                </c:pt>
                <c:pt idx="3085">
                  <c:v>23.704214532871969</c:v>
                </c:pt>
                <c:pt idx="3086">
                  <c:v>23.717204152249131</c:v>
                </c:pt>
                <c:pt idx="3087">
                  <c:v>23.729686851211074</c:v>
                </c:pt>
                <c:pt idx="3088">
                  <c:v>23.742332179930798</c:v>
                </c:pt>
                <c:pt idx="3089">
                  <c:v>23.755205882352939</c:v>
                </c:pt>
                <c:pt idx="3090">
                  <c:v>23.767301038062282</c:v>
                </c:pt>
                <c:pt idx="3091">
                  <c:v>23.779451557093427</c:v>
                </c:pt>
                <c:pt idx="3092">
                  <c:v>23.791070934256055</c:v>
                </c:pt>
                <c:pt idx="3093">
                  <c:v>23.801567474048444</c:v>
                </c:pt>
                <c:pt idx="3094">
                  <c:v>23.811368512110725</c:v>
                </c:pt>
                <c:pt idx="3095">
                  <c:v>23.821015570934257</c:v>
                </c:pt>
                <c:pt idx="3096">
                  <c:v>23.831695501730106</c:v>
                </c:pt>
                <c:pt idx="3097">
                  <c:v>23.842307958477509</c:v>
                </c:pt>
                <c:pt idx="3098">
                  <c:v>23.852576124567477</c:v>
                </c:pt>
                <c:pt idx="3099">
                  <c:v>23.863025951557091</c:v>
                </c:pt>
                <c:pt idx="3100">
                  <c:v>23.874193771626299</c:v>
                </c:pt>
                <c:pt idx="3101">
                  <c:v>23.885686851211073</c:v>
                </c:pt>
                <c:pt idx="3102">
                  <c:v>23.897780276816608</c:v>
                </c:pt>
                <c:pt idx="3103">
                  <c:v>23.909974048442905</c:v>
                </c:pt>
                <c:pt idx="3104">
                  <c:v>23.923050173010381</c:v>
                </c:pt>
                <c:pt idx="3105">
                  <c:v>23.936493079584771</c:v>
                </c:pt>
                <c:pt idx="3106">
                  <c:v>23.950326989619377</c:v>
                </c:pt>
                <c:pt idx="3107">
                  <c:v>23.965397923875432</c:v>
                </c:pt>
                <c:pt idx="3108">
                  <c:v>23.980839100346021</c:v>
                </c:pt>
                <c:pt idx="3109">
                  <c:v>23.996295847750861</c:v>
                </c:pt>
                <c:pt idx="3110">
                  <c:v>24.010287197231833</c:v>
                </c:pt>
                <c:pt idx="3111">
                  <c:v>24.024866782006924</c:v>
                </c:pt>
                <c:pt idx="3112">
                  <c:v>24.03929930795848</c:v>
                </c:pt>
                <c:pt idx="3113">
                  <c:v>24.052704152249134</c:v>
                </c:pt>
                <c:pt idx="3114">
                  <c:v>24.066517301038061</c:v>
                </c:pt>
                <c:pt idx="3115">
                  <c:v>24.080134948096884</c:v>
                </c:pt>
                <c:pt idx="3116">
                  <c:v>24.093029411764704</c:v>
                </c:pt>
                <c:pt idx="3117">
                  <c:v>24.10687024221453</c:v>
                </c:pt>
                <c:pt idx="3118">
                  <c:v>24.120896193771625</c:v>
                </c:pt>
                <c:pt idx="3119">
                  <c:v>24.134164359861593</c:v>
                </c:pt>
                <c:pt idx="3120">
                  <c:v>24.149079584775087</c:v>
                </c:pt>
                <c:pt idx="3121">
                  <c:v>24.16419204152249</c:v>
                </c:pt>
                <c:pt idx="3122">
                  <c:v>24.178242214532876</c:v>
                </c:pt>
                <c:pt idx="3123">
                  <c:v>24.192608996539793</c:v>
                </c:pt>
                <c:pt idx="3124">
                  <c:v>24.205479238754325</c:v>
                </c:pt>
                <c:pt idx="3125">
                  <c:v>24.21894117647059</c:v>
                </c:pt>
                <c:pt idx="3126">
                  <c:v>24.23204671280277</c:v>
                </c:pt>
                <c:pt idx="3127">
                  <c:v>24.243754325259516</c:v>
                </c:pt>
                <c:pt idx="3128">
                  <c:v>24.256806228373705</c:v>
                </c:pt>
                <c:pt idx="3129">
                  <c:v>24.269138408304499</c:v>
                </c:pt>
                <c:pt idx="3130">
                  <c:v>24.280719723183392</c:v>
                </c:pt>
                <c:pt idx="3131">
                  <c:v>24.292783737024223</c:v>
                </c:pt>
                <c:pt idx="3132">
                  <c:v>24.304946366782008</c:v>
                </c:pt>
                <c:pt idx="3133">
                  <c:v>24.316576124567472</c:v>
                </c:pt>
                <c:pt idx="3134">
                  <c:v>24.328806228373701</c:v>
                </c:pt>
                <c:pt idx="3135">
                  <c:v>24.342108996539793</c:v>
                </c:pt>
                <c:pt idx="3136">
                  <c:v>24.355342560553634</c:v>
                </c:pt>
                <c:pt idx="3137">
                  <c:v>24.368562283737024</c:v>
                </c:pt>
                <c:pt idx="3138">
                  <c:v>24.381916955017299</c:v>
                </c:pt>
                <c:pt idx="3139">
                  <c:v>24.394891003460206</c:v>
                </c:pt>
                <c:pt idx="3140">
                  <c:v>24.408397923875434</c:v>
                </c:pt>
                <c:pt idx="3141">
                  <c:v>24.422010380622837</c:v>
                </c:pt>
                <c:pt idx="3142">
                  <c:v>24.436683391003459</c:v>
                </c:pt>
                <c:pt idx="3143">
                  <c:v>24.4503892733564</c:v>
                </c:pt>
                <c:pt idx="3144">
                  <c:v>24.463906574394461</c:v>
                </c:pt>
                <c:pt idx="3145">
                  <c:v>24.476513840830453</c:v>
                </c:pt>
                <c:pt idx="3146">
                  <c:v>24.489425605536333</c:v>
                </c:pt>
                <c:pt idx="3147">
                  <c:v>24.501783737024223</c:v>
                </c:pt>
                <c:pt idx="3148">
                  <c:v>24.514105536332178</c:v>
                </c:pt>
                <c:pt idx="3149">
                  <c:v>24.526048442906575</c:v>
                </c:pt>
                <c:pt idx="3150">
                  <c:v>24.537801038062284</c:v>
                </c:pt>
                <c:pt idx="3151">
                  <c:v>24.5493892733564</c:v>
                </c:pt>
                <c:pt idx="3152">
                  <c:v>24.560273356401385</c:v>
                </c:pt>
                <c:pt idx="3153">
                  <c:v>24.571536332179932</c:v>
                </c:pt>
                <c:pt idx="3154">
                  <c:v>24.58331141868512</c:v>
                </c:pt>
                <c:pt idx="3155">
                  <c:v>24.594692041522492</c:v>
                </c:pt>
                <c:pt idx="3156">
                  <c:v>24.606242214532873</c:v>
                </c:pt>
                <c:pt idx="3157">
                  <c:v>24.617439446366781</c:v>
                </c:pt>
                <c:pt idx="3158">
                  <c:v>24.629044982698961</c:v>
                </c:pt>
                <c:pt idx="3159">
                  <c:v>24.641207612456746</c:v>
                </c:pt>
                <c:pt idx="3160">
                  <c:v>24.652429065743945</c:v>
                </c:pt>
                <c:pt idx="3161">
                  <c:v>24.663737024221454</c:v>
                </c:pt>
                <c:pt idx="3162">
                  <c:v>24.675074394463667</c:v>
                </c:pt>
                <c:pt idx="3163">
                  <c:v>24.685813148788927</c:v>
                </c:pt>
                <c:pt idx="3164">
                  <c:v>24.696335640138408</c:v>
                </c:pt>
                <c:pt idx="3165">
                  <c:v>24.70673010380623</c:v>
                </c:pt>
                <c:pt idx="3166">
                  <c:v>24.717442906574398</c:v>
                </c:pt>
                <c:pt idx="3167">
                  <c:v>24.729288927335642</c:v>
                </c:pt>
                <c:pt idx="3168">
                  <c:v>24.741588235294117</c:v>
                </c:pt>
                <c:pt idx="3169">
                  <c:v>24.753932525951555</c:v>
                </c:pt>
                <c:pt idx="3170">
                  <c:v>24.767015570934255</c:v>
                </c:pt>
                <c:pt idx="3171">
                  <c:v>24.77972491349481</c:v>
                </c:pt>
                <c:pt idx="3172">
                  <c:v>24.792053633217996</c:v>
                </c:pt>
                <c:pt idx="3173">
                  <c:v>24.80432179930796</c:v>
                </c:pt>
                <c:pt idx="3174">
                  <c:v>24.818224913494809</c:v>
                </c:pt>
                <c:pt idx="3175">
                  <c:v>24.83321972318339</c:v>
                </c:pt>
                <c:pt idx="3176">
                  <c:v>24.84814359861592</c:v>
                </c:pt>
                <c:pt idx="3177">
                  <c:v>24.864541522491347</c:v>
                </c:pt>
                <c:pt idx="3178">
                  <c:v>24.880482698961938</c:v>
                </c:pt>
                <c:pt idx="3179">
                  <c:v>24.895510380622834</c:v>
                </c:pt>
                <c:pt idx="3180">
                  <c:v>24.909996539792388</c:v>
                </c:pt>
                <c:pt idx="3181">
                  <c:v>24.924757785467129</c:v>
                </c:pt>
                <c:pt idx="3182">
                  <c:v>24.939382352941177</c:v>
                </c:pt>
                <c:pt idx="3183">
                  <c:v>24.953013840830451</c:v>
                </c:pt>
                <c:pt idx="3184">
                  <c:v>24.965730103806226</c:v>
                </c:pt>
                <c:pt idx="3185">
                  <c:v>24.97895501730104</c:v>
                </c:pt>
                <c:pt idx="3186">
                  <c:v>24.991595155709344</c:v>
                </c:pt>
                <c:pt idx="3187">
                  <c:v>25.000297577854667</c:v>
                </c:pt>
                <c:pt idx="3188">
                  <c:v>25.000923875432523</c:v>
                </c:pt>
                <c:pt idx="3189">
                  <c:v>25.001555363321799</c:v>
                </c:pt>
                <c:pt idx="3190">
                  <c:v>24.806392733564014</c:v>
                </c:pt>
                <c:pt idx="3191">
                  <c:v>24.77316089965398</c:v>
                </c:pt>
                <c:pt idx="3192">
                  <c:v>24.750887543252595</c:v>
                </c:pt>
                <c:pt idx="3193">
                  <c:v>24.736624567474049</c:v>
                </c:pt>
                <c:pt idx="3194">
                  <c:v>24.72584775086505</c:v>
                </c:pt>
                <c:pt idx="3195">
                  <c:v>24.716356401384083</c:v>
                </c:pt>
                <c:pt idx="3196">
                  <c:v>24.709980968858133</c:v>
                </c:pt>
                <c:pt idx="3197">
                  <c:v>24.703202422145328</c:v>
                </c:pt>
                <c:pt idx="3198">
                  <c:v>24.697567474048441</c:v>
                </c:pt>
                <c:pt idx="3199">
                  <c:v>24.693262975778548</c:v>
                </c:pt>
                <c:pt idx="3200">
                  <c:v>24.687764705882355</c:v>
                </c:pt>
                <c:pt idx="3201">
                  <c:v>24.683122837370245</c:v>
                </c:pt>
                <c:pt idx="3202">
                  <c:v>24.680083044982702</c:v>
                </c:pt>
                <c:pt idx="3203">
                  <c:v>24.676816608996539</c:v>
                </c:pt>
                <c:pt idx="3204">
                  <c:v>24.6731107266436</c:v>
                </c:pt>
                <c:pt idx="3205">
                  <c:v>24.670019031141869</c:v>
                </c:pt>
                <c:pt idx="3206">
                  <c:v>24.667380622837371</c:v>
                </c:pt>
                <c:pt idx="3207">
                  <c:v>24.663695501730103</c:v>
                </c:pt>
                <c:pt idx="3208">
                  <c:v>24.662557093425605</c:v>
                </c:pt>
                <c:pt idx="3209">
                  <c:v>24.660006920415224</c:v>
                </c:pt>
                <c:pt idx="3210">
                  <c:v>24.657735294117646</c:v>
                </c:pt>
                <c:pt idx="3211">
                  <c:v>24.656188581314879</c:v>
                </c:pt>
                <c:pt idx="3212">
                  <c:v>24.653306228373705</c:v>
                </c:pt>
                <c:pt idx="3213">
                  <c:v>24.652204152249134</c:v>
                </c:pt>
                <c:pt idx="3214">
                  <c:v>24.649901384083044</c:v>
                </c:pt>
                <c:pt idx="3215">
                  <c:v>24.648792387543253</c:v>
                </c:pt>
                <c:pt idx="3216">
                  <c:v>24.646470588235296</c:v>
                </c:pt>
                <c:pt idx="3217">
                  <c:v>24.64635813148789</c:v>
                </c:pt>
                <c:pt idx="3218">
                  <c:v>24.643859861591693</c:v>
                </c:pt>
                <c:pt idx="3219">
                  <c:v>24.642351211072665</c:v>
                </c:pt>
                <c:pt idx="3220">
                  <c:v>24.642346020761245</c:v>
                </c:pt>
                <c:pt idx="3221">
                  <c:v>24.640460207612456</c:v>
                </c:pt>
                <c:pt idx="3222">
                  <c:v>24.638328719723184</c:v>
                </c:pt>
                <c:pt idx="3223">
                  <c:v>24.63723356401384</c:v>
                </c:pt>
                <c:pt idx="3224">
                  <c:v>24.636603806228372</c:v>
                </c:pt>
                <c:pt idx="3225">
                  <c:v>24.634685121107267</c:v>
                </c:pt>
                <c:pt idx="3226">
                  <c:v>24.634333910034599</c:v>
                </c:pt>
                <c:pt idx="3227">
                  <c:v>24.633039792387542</c:v>
                </c:pt>
                <c:pt idx="3228">
                  <c:v>24.633164359861592</c:v>
                </c:pt>
                <c:pt idx="3229">
                  <c:v>24.630987889273356</c:v>
                </c:pt>
                <c:pt idx="3230">
                  <c:v>24.630328719723185</c:v>
                </c:pt>
                <c:pt idx="3231">
                  <c:v>24.629766435986159</c:v>
                </c:pt>
                <c:pt idx="3232">
                  <c:v>24.627655709342562</c:v>
                </c:pt>
                <c:pt idx="3233">
                  <c:v>24.627584775086504</c:v>
                </c:pt>
                <c:pt idx="3234">
                  <c:v>24.626216262975777</c:v>
                </c:pt>
                <c:pt idx="3235">
                  <c:v>24.625681660899655</c:v>
                </c:pt>
                <c:pt idx="3236">
                  <c:v>24.62499480968858</c:v>
                </c:pt>
                <c:pt idx="3237">
                  <c:v>24.624129757785465</c:v>
                </c:pt>
                <c:pt idx="3238">
                  <c:v>24.623501730103804</c:v>
                </c:pt>
                <c:pt idx="3239">
                  <c:v>24.622816608996537</c:v>
                </c:pt>
                <c:pt idx="3240">
                  <c:v>24.620662629757785</c:v>
                </c:pt>
                <c:pt idx="3241">
                  <c:v>24.62059169550173</c:v>
                </c:pt>
                <c:pt idx="3242">
                  <c:v>24.619053633217991</c:v>
                </c:pt>
                <c:pt idx="3243">
                  <c:v>24.618730103806229</c:v>
                </c:pt>
                <c:pt idx="3244">
                  <c:v>24.61726124567474</c:v>
                </c:pt>
                <c:pt idx="3245">
                  <c:v>24.618197231833911</c:v>
                </c:pt>
                <c:pt idx="3246">
                  <c:v>24.617167820069206</c:v>
                </c:pt>
                <c:pt idx="3247">
                  <c:v>24.616055363321799</c:v>
                </c:pt>
                <c:pt idx="3248">
                  <c:v>24.61489446366782</c:v>
                </c:pt>
                <c:pt idx="3249">
                  <c:v>24.614214532871976</c:v>
                </c:pt>
                <c:pt idx="3250">
                  <c:v>24.613977508650517</c:v>
                </c:pt>
                <c:pt idx="3251">
                  <c:v>24.613129757785465</c:v>
                </c:pt>
                <c:pt idx="3252">
                  <c:v>24.61276643598616</c:v>
                </c:pt>
                <c:pt idx="3253">
                  <c:v>24.611719723183391</c:v>
                </c:pt>
                <c:pt idx="3254">
                  <c:v>24.611387543252594</c:v>
                </c:pt>
                <c:pt idx="3255">
                  <c:v>24.610825259515572</c:v>
                </c:pt>
                <c:pt idx="3256">
                  <c:v>24.609377162629759</c:v>
                </c:pt>
                <c:pt idx="3257">
                  <c:v>24.609174740484431</c:v>
                </c:pt>
                <c:pt idx="3258">
                  <c:v>24.60898615916955</c:v>
                </c:pt>
                <c:pt idx="3259">
                  <c:v>24.608884083044984</c:v>
                </c:pt>
                <c:pt idx="3260">
                  <c:v>24.607634948096887</c:v>
                </c:pt>
                <c:pt idx="3261">
                  <c:v>24.605955017301039</c:v>
                </c:pt>
                <c:pt idx="3262">
                  <c:v>24.605833910034601</c:v>
                </c:pt>
                <c:pt idx="3263">
                  <c:v>24.604863321799307</c:v>
                </c:pt>
                <c:pt idx="3264">
                  <c:v>24.604847750865051</c:v>
                </c:pt>
                <c:pt idx="3265">
                  <c:v>24.60338581314879</c:v>
                </c:pt>
                <c:pt idx="3266">
                  <c:v>24.60243252595156</c:v>
                </c:pt>
                <c:pt idx="3267">
                  <c:v>24.602285467128027</c:v>
                </c:pt>
                <c:pt idx="3268">
                  <c:v>24.601179930795851</c:v>
                </c:pt>
                <c:pt idx="3269">
                  <c:v>24.600737024221456</c:v>
                </c:pt>
                <c:pt idx="3270">
                  <c:v>24.60085294117647</c:v>
                </c:pt>
                <c:pt idx="3271">
                  <c:v>24.600250865051905</c:v>
                </c:pt>
                <c:pt idx="3272">
                  <c:v>24.599617647058821</c:v>
                </c:pt>
                <c:pt idx="3273">
                  <c:v>24.599420415224916</c:v>
                </c:pt>
                <c:pt idx="3274">
                  <c:v>24.599513840830447</c:v>
                </c:pt>
                <c:pt idx="3275">
                  <c:v>24.599186851211073</c:v>
                </c:pt>
                <c:pt idx="3276">
                  <c:v>24.598626297577855</c:v>
                </c:pt>
                <c:pt idx="3277">
                  <c:v>24.597927335640136</c:v>
                </c:pt>
                <c:pt idx="3278">
                  <c:v>24.597204152249137</c:v>
                </c:pt>
                <c:pt idx="3279">
                  <c:v>24.596430795847752</c:v>
                </c:pt>
                <c:pt idx="3280">
                  <c:v>24.596032871972319</c:v>
                </c:pt>
                <c:pt idx="3281">
                  <c:v>24.595442906574398</c:v>
                </c:pt>
                <c:pt idx="3282">
                  <c:v>24.595326989619377</c:v>
                </c:pt>
                <c:pt idx="3283">
                  <c:v>24.596143598615917</c:v>
                </c:pt>
                <c:pt idx="3284">
                  <c:v>24.596245674740487</c:v>
                </c:pt>
                <c:pt idx="3285">
                  <c:v>24.594415224913494</c:v>
                </c:pt>
                <c:pt idx="3286">
                  <c:v>24.594628027681662</c:v>
                </c:pt>
                <c:pt idx="3287">
                  <c:v>24.5942785467128</c:v>
                </c:pt>
                <c:pt idx="3288">
                  <c:v>24.592891003460206</c:v>
                </c:pt>
                <c:pt idx="3289">
                  <c:v>24.593425605536332</c:v>
                </c:pt>
                <c:pt idx="3290">
                  <c:v>24.593164359861593</c:v>
                </c:pt>
                <c:pt idx="3291">
                  <c:v>24.591970588235291</c:v>
                </c:pt>
                <c:pt idx="3292">
                  <c:v>24.592861591695502</c:v>
                </c:pt>
                <c:pt idx="3293">
                  <c:v>24.591449826989621</c:v>
                </c:pt>
                <c:pt idx="3294">
                  <c:v>24.592425605536331</c:v>
                </c:pt>
                <c:pt idx="3295">
                  <c:v>24.592769896193769</c:v>
                </c:pt>
                <c:pt idx="3296">
                  <c:v>24.591610726643598</c:v>
                </c:pt>
                <c:pt idx="3297">
                  <c:v>24.590989619377165</c:v>
                </c:pt>
                <c:pt idx="3298">
                  <c:v>24.591186851211074</c:v>
                </c:pt>
                <c:pt idx="3299">
                  <c:v>24.591906574394461</c:v>
                </c:pt>
                <c:pt idx="3300">
                  <c:v>24.590569204152249</c:v>
                </c:pt>
                <c:pt idx="3301">
                  <c:v>24.591025951557093</c:v>
                </c:pt>
                <c:pt idx="3302">
                  <c:v>24.590695501730107</c:v>
                </c:pt>
                <c:pt idx="3303">
                  <c:v>24.590337370242217</c:v>
                </c:pt>
                <c:pt idx="3304">
                  <c:v>24.588939446366783</c:v>
                </c:pt>
                <c:pt idx="3305">
                  <c:v>24.5891107266436</c:v>
                </c:pt>
                <c:pt idx="3306">
                  <c:v>24.590171280276817</c:v>
                </c:pt>
                <c:pt idx="3307">
                  <c:v>24.589643598615918</c:v>
                </c:pt>
                <c:pt idx="3308">
                  <c:v>24.589197231833911</c:v>
                </c:pt>
                <c:pt idx="3309">
                  <c:v>24.588901384083044</c:v>
                </c:pt>
                <c:pt idx="3310">
                  <c:v>24.588942906574395</c:v>
                </c:pt>
                <c:pt idx="3311">
                  <c:v>24.588972318339099</c:v>
                </c:pt>
                <c:pt idx="3312">
                  <c:v>24.58872837370242</c:v>
                </c:pt>
                <c:pt idx="3313">
                  <c:v>24.588659169550173</c:v>
                </c:pt>
                <c:pt idx="3314">
                  <c:v>24.589000000000002</c:v>
                </c:pt>
                <c:pt idx="3315">
                  <c:v>24.589207612456747</c:v>
                </c:pt>
                <c:pt idx="3316">
                  <c:v>24.588221453287197</c:v>
                </c:pt>
                <c:pt idx="3317">
                  <c:v>24.58793598615917</c:v>
                </c:pt>
                <c:pt idx="3318">
                  <c:v>24.588553633217995</c:v>
                </c:pt>
                <c:pt idx="3319">
                  <c:v>24.589153979238752</c:v>
                </c:pt>
                <c:pt idx="3320">
                  <c:v>24.588846020761245</c:v>
                </c:pt>
                <c:pt idx="3321">
                  <c:v>24.58871107266436</c:v>
                </c:pt>
                <c:pt idx="3322">
                  <c:v>24.588453287197233</c:v>
                </c:pt>
                <c:pt idx="3323">
                  <c:v>24.588354671280275</c:v>
                </c:pt>
                <c:pt idx="3324">
                  <c:v>24.588679930795848</c:v>
                </c:pt>
                <c:pt idx="3325">
                  <c:v>24.589022491349478</c:v>
                </c:pt>
                <c:pt idx="3326">
                  <c:v>24.588877162629757</c:v>
                </c:pt>
                <c:pt idx="3327">
                  <c:v>24.588993079584775</c:v>
                </c:pt>
                <c:pt idx="3328">
                  <c:v>24.588752595155711</c:v>
                </c:pt>
                <c:pt idx="3329">
                  <c:v>24.588942906574395</c:v>
                </c:pt>
                <c:pt idx="3330">
                  <c:v>24.588785467128027</c:v>
                </c:pt>
                <c:pt idx="3331">
                  <c:v>24.588977508650519</c:v>
                </c:pt>
                <c:pt idx="3332">
                  <c:v>24.589207612456747</c:v>
                </c:pt>
                <c:pt idx="3333">
                  <c:v>24.589749134948093</c:v>
                </c:pt>
                <c:pt idx="3334">
                  <c:v>24.589792387543252</c:v>
                </c:pt>
                <c:pt idx="3335">
                  <c:v>24.589958477508652</c:v>
                </c:pt>
                <c:pt idx="3336">
                  <c:v>24.589119377162628</c:v>
                </c:pt>
                <c:pt idx="3337">
                  <c:v>24.589655709342559</c:v>
                </c:pt>
                <c:pt idx="3338">
                  <c:v>24.590145328719725</c:v>
                </c:pt>
                <c:pt idx="3339">
                  <c:v>24.590460207612459</c:v>
                </c:pt>
                <c:pt idx="3340">
                  <c:v>24.589904844290654</c:v>
                </c:pt>
                <c:pt idx="3341">
                  <c:v>24.590685121107267</c:v>
                </c:pt>
                <c:pt idx="3342">
                  <c:v>24.591202422145329</c:v>
                </c:pt>
                <c:pt idx="3343">
                  <c:v>24.59183564013841</c:v>
                </c:pt>
                <c:pt idx="3344">
                  <c:v>24.592301038062285</c:v>
                </c:pt>
                <c:pt idx="3345">
                  <c:v>24.592809688581315</c:v>
                </c:pt>
                <c:pt idx="3346">
                  <c:v>24.593486159169551</c:v>
                </c:pt>
                <c:pt idx="3347">
                  <c:v>24.593802768166089</c:v>
                </c:pt>
                <c:pt idx="3348">
                  <c:v>24.594790657439447</c:v>
                </c:pt>
                <c:pt idx="3349">
                  <c:v>24.59678027681661</c:v>
                </c:pt>
                <c:pt idx="3350">
                  <c:v>24.598956747404841</c:v>
                </c:pt>
                <c:pt idx="3351">
                  <c:v>24.60307785467128</c:v>
                </c:pt>
                <c:pt idx="3352">
                  <c:v>24.610998269896193</c:v>
                </c:pt>
                <c:pt idx="3353">
                  <c:v>24.62596366782007</c:v>
                </c:pt>
                <c:pt idx="3354">
                  <c:v>24.649290657439447</c:v>
                </c:pt>
                <c:pt idx="3355">
                  <c:v>24.678399653979238</c:v>
                </c:pt>
                <c:pt idx="3356">
                  <c:v>24.709922145328719</c:v>
                </c:pt>
                <c:pt idx="3357">
                  <c:v>24.741430795847748</c:v>
                </c:pt>
                <c:pt idx="3358">
                  <c:v>24.77251038062284</c:v>
                </c:pt>
                <c:pt idx="3359">
                  <c:v>24.801209342560554</c:v>
                </c:pt>
                <c:pt idx="3360">
                  <c:v>24.828326989619377</c:v>
                </c:pt>
                <c:pt idx="3361">
                  <c:v>24.853242214532873</c:v>
                </c:pt>
                <c:pt idx="3362">
                  <c:v>24.876811418685122</c:v>
                </c:pt>
                <c:pt idx="3363">
                  <c:v>24.899652249134949</c:v>
                </c:pt>
                <c:pt idx="3364">
                  <c:v>24.922686851211072</c:v>
                </c:pt>
                <c:pt idx="3365">
                  <c:v>24.947171280276816</c:v>
                </c:pt>
                <c:pt idx="3366">
                  <c:v>24.970756055363321</c:v>
                </c:pt>
                <c:pt idx="3367">
                  <c:v>24.994593425605537</c:v>
                </c:pt>
                <c:pt idx="3368">
                  <c:v>25.019837370242215</c:v>
                </c:pt>
                <c:pt idx="3369">
                  <c:v>25.046742214532873</c:v>
                </c:pt>
                <c:pt idx="3370">
                  <c:v>25.077901384083045</c:v>
                </c:pt>
                <c:pt idx="3371">
                  <c:v>25.114761245674739</c:v>
                </c:pt>
                <c:pt idx="3372">
                  <c:v>25.161418685121106</c:v>
                </c:pt>
                <c:pt idx="3373">
                  <c:v>25.219432525951557</c:v>
                </c:pt>
                <c:pt idx="3374">
                  <c:v>25.270974048442906</c:v>
                </c:pt>
                <c:pt idx="3375">
                  <c:v>25.300593425605534</c:v>
                </c:pt>
                <c:pt idx="3376">
                  <c:v>25.31087889273357</c:v>
                </c:pt>
                <c:pt idx="3377">
                  <c:v>25.312615916955018</c:v>
                </c:pt>
                <c:pt idx="3378">
                  <c:v>25.311998269896197</c:v>
                </c:pt>
                <c:pt idx="3379">
                  <c:v>25.312193771626294</c:v>
                </c:pt>
                <c:pt idx="3380">
                  <c:v>25.312754325259512</c:v>
                </c:pt>
                <c:pt idx="3381">
                  <c:v>25.313159169550168</c:v>
                </c:pt>
                <c:pt idx="3382">
                  <c:v>25.313589965397927</c:v>
                </c:pt>
                <c:pt idx="3383">
                  <c:v>25.313970588235296</c:v>
                </c:pt>
                <c:pt idx="3384">
                  <c:v>25.313871972318342</c:v>
                </c:pt>
                <c:pt idx="3385">
                  <c:v>25.314818339100349</c:v>
                </c:pt>
                <c:pt idx="3386">
                  <c:v>25.315866782006918</c:v>
                </c:pt>
                <c:pt idx="3387">
                  <c:v>25.317209342560552</c:v>
                </c:pt>
                <c:pt idx="3388">
                  <c:v>25.320036332179928</c:v>
                </c:pt>
                <c:pt idx="3389">
                  <c:v>25.324809688581311</c:v>
                </c:pt>
                <c:pt idx="3390">
                  <c:v>25.33193079584775</c:v>
                </c:pt>
                <c:pt idx="3391">
                  <c:v>25.341603806228374</c:v>
                </c:pt>
                <c:pt idx="3392">
                  <c:v>25.352942906574395</c:v>
                </c:pt>
                <c:pt idx="3393">
                  <c:v>25.367017301038064</c:v>
                </c:pt>
                <c:pt idx="3394">
                  <c:v>25.384628027681661</c:v>
                </c:pt>
                <c:pt idx="3395">
                  <c:v>25.405955017301036</c:v>
                </c:pt>
                <c:pt idx="3396">
                  <c:v>25.431138408304498</c:v>
                </c:pt>
                <c:pt idx="3397">
                  <c:v>25.459475778546715</c:v>
                </c:pt>
                <c:pt idx="3398">
                  <c:v>25.490787197231835</c:v>
                </c:pt>
                <c:pt idx="3399">
                  <c:v>25.522882352941178</c:v>
                </c:pt>
                <c:pt idx="3400">
                  <c:v>25.551863321799306</c:v>
                </c:pt>
                <c:pt idx="3401">
                  <c:v>25.577152249134947</c:v>
                </c:pt>
                <c:pt idx="3402">
                  <c:v>25.598678200692039</c:v>
                </c:pt>
                <c:pt idx="3403">
                  <c:v>25.616904844290655</c:v>
                </c:pt>
                <c:pt idx="3404">
                  <c:v>25.63266435986159</c:v>
                </c:pt>
                <c:pt idx="3405">
                  <c:v>25.647103806228372</c:v>
                </c:pt>
                <c:pt idx="3406">
                  <c:v>25.660205882352944</c:v>
                </c:pt>
                <c:pt idx="3407">
                  <c:v>25.673121107266439</c:v>
                </c:pt>
                <c:pt idx="3408">
                  <c:v>25.68546885813149</c:v>
                </c:pt>
                <c:pt idx="3409">
                  <c:v>25.696564013840835</c:v>
                </c:pt>
                <c:pt idx="3410">
                  <c:v>25.708141868512108</c:v>
                </c:pt>
                <c:pt idx="3411">
                  <c:v>25.720039792387546</c:v>
                </c:pt>
                <c:pt idx="3412">
                  <c:v>25.732392733564012</c:v>
                </c:pt>
                <c:pt idx="3413">
                  <c:v>25.746705882352938</c:v>
                </c:pt>
                <c:pt idx="3414">
                  <c:v>25.761448096885815</c:v>
                </c:pt>
                <c:pt idx="3415">
                  <c:v>25.776634948096888</c:v>
                </c:pt>
                <c:pt idx="3416">
                  <c:v>25.793129757785472</c:v>
                </c:pt>
                <c:pt idx="3417">
                  <c:v>25.810448096885814</c:v>
                </c:pt>
                <c:pt idx="3418">
                  <c:v>25.828226643598619</c:v>
                </c:pt>
                <c:pt idx="3419">
                  <c:v>25.847352941176471</c:v>
                </c:pt>
                <c:pt idx="3420">
                  <c:v>25.866799307958477</c:v>
                </c:pt>
                <c:pt idx="3421">
                  <c:v>25.885375432525954</c:v>
                </c:pt>
                <c:pt idx="3422">
                  <c:v>25.902671280276817</c:v>
                </c:pt>
                <c:pt idx="3423">
                  <c:v>25.919411764705885</c:v>
                </c:pt>
                <c:pt idx="3424">
                  <c:v>25.934901384083041</c:v>
                </c:pt>
                <c:pt idx="3425">
                  <c:v>25.950773356401385</c:v>
                </c:pt>
                <c:pt idx="3426">
                  <c:v>25.966449826989617</c:v>
                </c:pt>
                <c:pt idx="3427">
                  <c:v>25.981340830449827</c:v>
                </c:pt>
                <c:pt idx="3428">
                  <c:v>25.994979238754322</c:v>
                </c:pt>
                <c:pt idx="3429">
                  <c:v>26.008231833910035</c:v>
                </c:pt>
                <c:pt idx="3430">
                  <c:v>26.021262975778548</c:v>
                </c:pt>
                <c:pt idx="3431">
                  <c:v>26.034096885813153</c:v>
                </c:pt>
                <c:pt idx="3432">
                  <c:v>26.04754152249135</c:v>
                </c:pt>
                <c:pt idx="3433">
                  <c:v>26.060911764705878</c:v>
                </c:pt>
                <c:pt idx="3434">
                  <c:v>26.074570934256059</c:v>
                </c:pt>
                <c:pt idx="3435">
                  <c:v>26.089103806228376</c:v>
                </c:pt>
                <c:pt idx="3436">
                  <c:v>26.103972318339103</c:v>
                </c:pt>
                <c:pt idx="3437">
                  <c:v>26.118844290657439</c:v>
                </c:pt>
                <c:pt idx="3438">
                  <c:v>26.133512110726642</c:v>
                </c:pt>
                <c:pt idx="3439">
                  <c:v>26.148892733564011</c:v>
                </c:pt>
                <c:pt idx="3440">
                  <c:v>26.164309688581316</c:v>
                </c:pt>
                <c:pt idx="3441">
                  <c:v>26.178660899653984</c:v>
                </c:pt>
                <c:pt idx="3442">
                  <c:v>26.193560553633223</c:v>
                </c:pt>
                <c:pt idx="3443">
                  <c:v>26.208494809688581</c:v>
                </c:pt>
                <c:pt idx="3444">
                  <c:v>26.22293252595156</c:v>
                </c:pt>
                <c:pt idx="3445">
                  <c:v>26.236503460207611</c:v>
                </c:pt>
                <c:pt idx="3446">
                  <c:v>26.249517301038061</c:v>
                </c:pt>
                <c:pt idx="3447">
                  <c:v>26.261735294117649</c:v>
                </c:pt>
                <c:pt idx="3448">
                  <c:v>26.274243944636677</c:v>
                </c:pt>
                <c:pt idx="3449">
                  <c:v>26.287368512110724</c:v>
                </c:pt>
                <c:pt idx="3450">
                  <c:v>26.30036332179931</c:v>
                </c:pt>
                <c:pt idx="3451">
                  <c:v>26.312877162629754</c:v>
                </c:pt>
                <c:pt idx="3452">
                  <c:v>26.325603806228372</c:v>
                </c:pt>
                <c:pt idx="3453">
                  <c:v>26.339633217993079</c:v>
                </c:pt>
                <c:pt idx="3454">
                  <c:v>26.353851211072666</c:v>
                </c:pt>
                <c:pt idx="3455">
                  <c:v>26.368605536332179</c:v>
                </c:pt>
                <c:pt idx="3456">
                  <c:v>26.384179930795849</c:v>
                </c:pt>
                <c:pt idx="3457">
                  <c:v>26.399967128027686</c:v>
                </c:pt>
                <c:pt idx="3458">
                  <c:v>26.415974048442909</c:v>
                </c:pt>
                <c:pt idx="3459">
                  <c:v>26.43238408304498</c:v>
                </c:pt>
                <c:pt idx="3460">
                  <c:v>26.448794117647058</c:v>
                </c:pt>
                <c:pt idx="3461">
                  <c:v>26.465387543252593</c:v>
                </c:pt>
                <c:pt idx="3462">
                  <c:v>26.482693771626298</c:v>
                </c:pt>
                <c:pt idx="3463">
                  <c:v>26.499958477508649</c:v>
                </c:pt>
                <c:pt idx="3464">
                  <c:v>26.516733564013844</c:v>
                </c:pt>
                <c:pt idx="3465">
                  <c:v>26.533306228373704</c:v>
                </c:pt>
                <c:pt idx="3466">
                  <c:v>26.549461937716263</c:v>
                </c:pt>
                <c:pt idx="3467">
                  <c:v>26.564780276816613</c:v>
                </c:pt>
                <c:pt idx="3468">
                  <c:v>26.579299307958475</c:v>
                </c:pt>
                <c:pt idx="3469">
                  <c:v>26.593240484429064</c:v>
                </c:pt>
                <c:pt idx="3470">
                  <c:v>26.60670415224914</c:v>
                </c:pt>
                <c:pt idx="3471">
                  <c:v>26.619972318339098</c:v>
                </c:pt>
                <c:pt idx="3472">
                  <c:v>26.633754325259517</c:v>
                </c:pt>
                <c:pt idx="3473">
                  <c:v>26.647377162629759</c:v>
                </c:pt>
                <c:pt idx="3474">
                  <c:v>26.661230103806226</c:v>
                </c:pt>
                <c:pt idx="3475">
                  <c:v>26.674603806228369</c:v>
                </c:pt>
                <c:pt idx="3476">
                  <c:v>26.688328719723181</c:v>
                </c:pt>
                <c:pt idx="3477">
                  <c:v>26.702089965397924</c:v>
                </c:pt>
                <c:pt idx="3478">
                  <c:v>26.71668858131488</c:v>
                </c:pt>
                <c:pt idx="3479">
                  <c:v>26.730636678200693</c:v>
                </c:pt>
                <c:pt idx="3480">
                  <c:v>26.745333910034603</c:v>
                </c:pt>
                <c:pt idx="3481">
                  <c:v>26.760546712802768</c:v>
                </c:pt>
                <c:pt idx="3482">
                  <c:v>26.775181660899648</c:v>
                </c:pt>
                <c:pt idx="3483">
                  <c:v>26.790740484429065</c:v>
                </c:pt>
                <c:pt idx="3484">
                  <c:v>26.805929065743943</c:v>
                </c:pt>
                <c:pt idx="3485">
                  <c:v>26.820280276816611</c:v>
                </c:pt>
                <c:pt idx="3486">
                  <c:v>26.834865051903112</c:v>
                </c:pt>
                <c:pt idx="3487">
                  <c:v>26.849491349480971</c:v>
                </c:pt>
                <c:pt idx="3488">
                  <c:v>26.86405017301038</c:v>
                </c:pt>
                <c:pt idx="3489">
                  <c:v>26.877866782006919</c:v>
                </c:pt>
                <c:pt idx="3490">
                  <c:v>26.891057093425609</c:v>
                </c:pt>
                <c:pt idx="3491">
                  <c:v>26.905712802768168</c:v>
                </c:pt>
                <c:pt idx="3492">
                  <c:v>26.921110726643597</c:v>
                </c:pt>
                <c:pt idx="3493">
                  <c:v>26.934908304498272</c:v>
                </c:pt>
                <c:pt idx="3494">
                  <c:v>26.948762975778546</c:v>
                </c:pt>
                <c:pt idx="3495">
                  <c:v>26.961717993079588</c:v>
                </c:pt>
                <c:pt idx="3496">
                  <c:v>26.974799307958474</c:v>
                </c:pt>
                <c:pt idx="3497">
                  <c:v>26.989102076124567</c:v>
                </c:pt>
                <c:pt idx="3498">
                  <c:v>27.003034602076127</c:v>
                </c:pt>
                <c:pt idx="3499">
                  <c:v>27.017173010380624</c:v>
                </c:pt>
                <c:pt idx="3500">
                  <c:v>27.030470588235296</c:v>
                </c:pt>
                <c:pt idx="3501">
                  <c:v>27.044070934256059</c:v>
                </c:pt>
                <c:pt idx="3502">
                  <c:v>27.057742214532869</c:v>
                </c:pt>
                <c:pt idx="3503">
                  <c:v>27.070698961937715</c:v>
                </c:pt>
                <c:pt idx="3504">
                  <c:v>27.084617647058824</c:v>
                </c:pt>
                <c:pt idx="3505">
                  <c:v>27.098612456747407</c:v>
                </c:pt>
                <c:pt idx="3506">
                  <c:v>27.112041522491349</c:v>
                </c:pt>
                <c:pt idx="3507">
                  <c:v>27.125792387543253</c:v>
                </c:pt>
                <c:pt idx="3508">
                  <c:v>27.140278546712803</c:v>
                </c:pt>
                <c:pt idx="3509">
                  <c:v>27.153100346020764</c:v>
                </c:pt>
                <c:pt idx="3510">
                  <c:v>27.165659169550171</c:v>
                </c:pt>
                <c:pt idx="3511">
                  <c:v>27.178771626297575</c:v>
                </c:pt>
                <c:pt idx="3512">
                  <c:v>27.190370242214534</c:v>
                </c:pt>
                <c:pt idx="3513">
                  <c:v>27.202479238754325</c:v>
                </c:pt>
                <c:pt idx="3514">
                  <c:v>27.21509169550173</c:v>
                </c:pt>
                <c:pt idx="3515">
                  <c:v>27.227569204152253</c:v>
                </c:pt>
                <c:pt idx="3516">
                  <c:v>27.240465397923874</c:v>
                </c:pt>
                <c:pt idx="3517">
                  <c:v>27.254147058823531</c:v>
                </c:pt>
                <c:pt idx="3518">
                  <c:v>27.267280276816606</c:v>
                </c:pt>
                <c:pt idx="3519">
                  <c:v>27.280714532871968</c:v>
                </c:pt>
                <c:pt idx="3520">
                  <c:v>27.29448961937716</c:v>
                </c:pt>
                <c:pt idx="3521">
                  <c:v>27.307873702422143</c:v>
                </c:pt>
                <c:pt idx="3522">
                  <c:v>27.321650519031142</c:v>
                </c:pt>
                <c:pt idx="3523">
                  <c:v>27.33622491349481</c:v>
                </c:pt>
                <c:pt idx="3524">
                  <c:v>27.351221453287195</c:v>
                </c:pt>
                <c:pt idx="3525">
                  <c:v>27.365970588235296</c:v>
                </c:pt>
                <c:pt idx="3526">
                  <c:v>27.381124567474046</c:v>
                </c:pt>
                <c:pt idx="3527">
                  <c:v>27.394956747404841</c:v>
                </c:pt>
                <c:pt idx="3528">
                  <c:v>27.409169550173011</c:v>
                </c:pt>
                <c:pt idx="3529">
                  <c:v>27.424013840830447</c:v>
                </c:pt>
                <c:pt idx="3530">
                  <c:v>27.439008650519032</c:v>
                </c:pt>
                <c:pt idx="3531">
                  <c:v>27.454429065743945</c:v>
                </c:pt>
                <c:pt idx="3532">
                  <c:v>27.469460207612457</c:v>
                </c:pt>
                <c:pt idx="3533">
                  <c:v>27.483994809688582</c:v>
                </c:pt>
                <c:pt idx="3534">
                  <c:v>27.498342560553635</c:v>
                </c:pt>
                <c:pt idx="3535">
                  <c:v>27.512866782006924</c:v>
                </c:pt>
                <c:pt idx="3536">
                  <c:v>27.527584775086506</c:v>
                </c:pt>
                <c:pt idx="3537">
                  <c:v>27.541404844290657</c:v>
                </c:pt>
                <c:pt idx="3538">
                  <c:v>27.554629757785463</c:v>
                </c:pt>
                <c:pt idx="3539">
                  <c:v>27.567941176470583</c:v>
                </c:pt>
                <c:pt idx="3540">
                  <c:v>27.582081314878891</c:v>
                </c:pt>
                <c:pt idx="3541">
                  <c:v>27.596551903114186</c:v>
                </c:pt>
                <c:pt idx="3542">
                  <c:v>27.611288927335636</c:v>
                </c:pt>
                <c:pt idx="3543">
                  <c:v>27.62509688581315</c:v>
                </c:pt>
                <c:pt idx="3544">
                  <c:v>27.638785467128031</c:v>
                </c:pt>
                <c:pt idx="3545">
                  <c:v>27.652065743944636</c:v>
                </c:pt>
                <c:pt idx="3546">
                  <c:v>27.665285467128026</c:v>
                </c:pt>
                <c:pt idx="3547">
                  <c:v>27.678290657439447</c:v>
                </c:pt>
                <c:pt idx="3548">
                  <c:v>27.691415224913491</c:v>
                </c:pt>
                <c:pt idx="3549">
                  <c:v>27.704467128027684</c:v>
                </c:pt>
                <c:pt idx="3550">
                  <c:v>27.716776816608995</c:v>
                </c:pt>
                <c:pt idx="3551">
                  <c:v>27.728835640138406</c:v>
                </c:pt>
                <c:pt idx="3552">
                  <c:v>27.740650519031142</c:v>
                </c:pt>
                <c:pt idx="3553">
                  <c:v>27.752429065743943</c:v>
                </c:pt>
                <c:pt idx="3554">
                  <c:v>27.76548961937716</c:v>
                </c:pt>
                <c:pt idx="3555">
                  <c:v>27.778223183391006</c:v>
                </c:pt>
                <c:pt idx="3556">
                  <c:v>27.790923875432526</c:v>
                </c:pt>
                <c:pt idx="3557">
                  <c:v>27.803576124567474</c:v>
                </c:pt>
                <c:pt idx="3558">
                  <c:v>27.817148788927337</c:v>
                </c:pt>
                <c:pt idx="3559">
                  <c:v>27.831271626297578</c:v>
                </c:pt>
                <c:pt idx="3560">
                  <c:v>27.846050173010383</c:v>
                </c:pt>
                <c:pt idx="3561">
                  <c:v>27.860359861591693</c:v>
                </c:pt>
                <c:pt idx="3562">
                  <c:v>27.87536505190311</c:v>
                </c:pt>
                <c:pt idx="3563">
                  <c:v>27.891238754325258</c:v>
                </c:pt>
                <c:pt idx="3564">
                  <c:v>27.905911764705881</c:v>
                </c:pt>
                <c:pt idx="3565">
                  <c:v>27.920513840830445</c:v>
                </c:pt>
                <c:pt idx="3566">
                  <c:v>27.935700692041525</c:v>
                </c:pt>
                <c:pt idx="3567">
                  <c:v>27.950070934256054</c:v>
                </c:pt>
                <c:pt idx="3568">
                  <c:v>27.96467474048443</c:v>
                </c:pt>
                <c:pt idx="3569">
                  <c:v>27.97921799307958</c:v>
                </c:pt>
                <c:pt idx="3570">
                  <c:v>27.993126297577852</c:v>
                </c:pt>
                <c:pt idx="3571">
                  <c:v>28.005892733564014</c:v>
                </c:pt>
                <c:pt idx="3572">
                  <c:v>28.018423875432525</c:v>
                </c:pt>
                <c:pt idx="3573">
                  <c:v>28.030989619377163</c:v>
                </c:pt>
                <c:pt idx="3574">
                  <c:v>28.043015570934255</c:v>
                </c:pt>
                <c:pt idx="3575">
                  <c:v>28.055311418685118</c:v>
                </c:pt>
                <c:pt idx="3576">
                  <c:v>28.067837370242216</c:v>
                </c:pt>
                <c:pt idx="3577">
                  <c:v>28.07923875432526</c:v>
                </c:pt>
                <c:pt idx="3578">
                  <c:v>28.090048442906575</c:v>
                </c:pt>
                <c:pt idx="3579">
                  <c:v>28.101378892733564</c:v>
                </c:pt>
                <c:pt idx="3580">
                  <c:v>28.112384083044983</c:v>
                </c:pt>
                <c:pt idx="3581">
                  <c:v>28.124072664359861</c:v>
                </c:pt>
                <c:pt idx="3582">
                  <c:v>28.134998269896194</c:v>
                </c:pt>
                <c:pt idx="3583">
                  <c:v>28.146852941176469</c:v>
                </c:pt>
                <c:pt idx="3584">
                  <c:v>28.15934948096886</c:v>
                </c:pt>
                <c:pt idx="3585">
                  <c:v>28.172330449826987</c:v>
                </c:pt>
                <c:pt idx="3586">
                  <c:v>28.185553633217992</c:v>
                </c:pt>
                <c:pt idx="3587">
                  <c:v>28.198155709342558</c:v>
                </c:pt>
                <c:pt idx="3588">
                  <c:v>28.210939446366783</c:v>
                </c:pt>
                <c:pt idx="3589">
                  <c:v>28.224743944636678</c:v>
                </c:pt>
                <c:pt idx="3590">
                  <c:v>28.239238754325264</c:v>
                </c:pt>
                <c:pt idx="3591">
                  <c:v>28.254453287197233</c:v>
                </c:pt>
                <c:pt idx="3592">
                  <c:v>28.269198961937718</c:v>
                </c:pt>
                <c:pt idx="3593">
                  <c:v>28.284195501730103</c:v>
                </c:pt>
                <c:pt idx="3594">
                  <c:v>28.298942906574396</c:v>
                </c:pt>
                <c:pt idx="3595">
                  <c:v>28.313692041522494</c:v>
                </c:pt>
                <c:pt idx="3596">
                  <c:v>28.328596885813152</c:v>
                </c:pt>
                <c:pt idx="3597">
                  <c:v>28.343555363321798</c:v>
                </c:pt>
                <c:pt idx="3598">
                  <c:v>28.358112456747403</c:v>
                </c:pt>
                <c:pt idx="3599">
                  <c:v>28.372053633217991</c:v>
                </c:pt>
                <c:pt idx="3600">
                  <c:v>28.385538062283739</c:v>
                </c:pt>
                <c:pt idx="3601">
                  <c:v>28.400628027681663</c:v>
                </c:pt>
                <c:pt idx="3602">
                  <c:v>28.415095155709341</c:v>
                </c:pt>
                <c:pt idx="3603">
                  <c:v>28.428768166089966</c:v>
                </c:pt>
                <c:pt idx="3604">
                  <c:v>28.442636678200696</c:v>
                </c:pt>
                <c:pt idx="3605">
                  <c:v>28.457079584775087</c:v>
                </c:pt>
                <c:pt idx="3606">
                  <c:v>28.470847750865051</c:v>
                </c:pt>
                <c:pt idx="3607">
                  <c:v>28.484657439446366</c:v>
                </c:pt>
                <c:pt idx="3608">
                  <c:v>28.496932525951557</c:v>
                </c:pt>
                <c:pt idx="3609">
                  <c:v>28.509721453287202</c:v>
                </c:pt>
                <c:pt idx="3610">
                  <c:v>28.522335640138408</c:v>
                </c:pt>
                <c:pt idx="3611">
                  <c:v>28.535378892733565</c:v>
                </c:pt>
                <c:pt idx="3612">
                  <c:v>28.547614186851213</c:v>
                </c:pt>
                <c:pt idx="3613">
                  <c:v>28.559833910034598</c:v>
                </c:pt>
                <c:pt idx="3614">
                  <c:v>28.572055363321798</c:v>
                </c:pt>
                <c:pt idx="3615">
                  <c:v>28.58473183391003</c:v>
                </c:pt>
                <c:pt idx="3616">
                  <c:v>28.59811591695502</c:v>
                </c:pt>
                <c:pt idx="3617">
                  <c:v>28.611965397923878</c:v>
                </c:pt>
                <c:pt idx="3618">
                  <c:v>28.625999999999998</c:v>
                </c:pt>
                <c:pt idx="3619">
                  <c:v>28.639467128027686</c:v>
                </c:pt>
                <c:pt idx="3620">
                  <c:v>28.653332179930796</c:v>
                </c:pt>
                <c:pt idx="3621">
                  <c:v>28.667553633217992</c:v>
                </c:pt>
                <c:pt idx="3622">
                  <c:v>28.681006920415225</c:v>
                </c:pt>
                <c:pt idx="3623">
                  <c:v>28.694942906574394</c:v>
                </c:pt>
                <c:pt idx="3624">
                  <c:v>28.710006920415225</c:v>
                </c:pt>
                <c:pt idx="3625">
                  <c:v>28.723128027681661</c:v>
                </c:pt>
                <c:pt idx="3626">
                  <c:v>28.736159169550174</c:v>
                </c:pt>
                <c:pt idx="3627">
                  <c:v>28.748942906574399</c:v>
                </c:pt>
                <c:pt idx="3628">
                  <c:v>28.762314878892738</c:v>
                </c:pt>
                <c:pt idx="3629">
                  <c:v>28.776593425605533</c:v>
                </c:pt>
                <c:pt idx="3630">
                  <c:v>28.791152249134949</c:v>
                </c:pt>
                <c:pt idx="3631">
                  <c:v>28.805351211072665</c:v>
                </c:pt>
                <c:pt idx="3632">
                  <c:v>28.818551903114187</c:v>
                </c:pt>
                <c:pt idx="3633">
                  <c:v>28.831441176470591</c:v>
                </c:pt>
                <c:pt idx="3634">
                  <c:v>28.844276816609</c:v>
                </c:pt>
                <c:pt idx="3635">
                  <c:v>28.85782698961938</c:v>
                </c:pt>
                <c:pt idx="3636">
                  <c:v>28.8711401384083</c:v>
                </c:pt>
                <c:pt idx="3637">
                  <c:v>28.884242214532875</c:v>
                </c:pt>
                <c:pt idx="3638">
                  <c:v>28.89839446366782</c:v>
                </c:pt>
                <c:pt idx="3639">
                  <c:v>28.911806228373706</c:v>
                </c:pt>
                <c:pt idx="3640">
                  <c:v>28.925439446366781</c:v>
                </c:pt>
                <c:pt idx="3641">
                  <c:v>28.938586505190312</c:v>
                </c:pt>
                <c:pt idx="3642">
                  <c:v>28.951570934256054</c:v>
                </c:pt>
                <c:pt idx="3643">
                  <c:v>28.965262975778543</c:v>
                </c:pt>
                <c:pt idx="3644">
                  <c:v>28.978506920415224</c:v>
                </c:pt>
                <c:pt idx="3645">
                  <c:v>28.991797577854673</c:v>
                </c:pt>
                <c:pt idx="3646">
                  <c:v>29.004460207612453</c:v>
                </c:pt>
                <c:pt idx="3647">
                  <c:v>29.016069204152252</c:v>
                </c:pt>
                <c:pt idx="3648">
                  <c:v>29.026870242214532</c:v>
                </c:pt>
                <c:pt idx="3649">
                  <c:v>29.037351211072664</c:v>
                </c:pt>
                <c:pt idx="3650">
                  <c:v>29.046596885813148</c:v>
                </c:pt>
                <c:pt idx="3651">
                  <c:v>29.056820069204154</c:v>
                </c:pt>
                <c:pt idx="3652">
                  <c:v>29.067856401384084</c:v>
                </c:pt>
                <c:pt idx="3653">
                  <c:v>29.079441176470588</c:v>
                </c:pt>
                <c:pt idx="3654">
                  <c:v>29.091140138408306</c:v>
                </c:pt>
                <c:pt idx="3655">
                  <c:v>29.103467128027681</c:v>
                </c:pt>
                <c:pt idx="3656">
                  <c:v>29.116593425605537</c:v>
                </c:pt>
                <c:pt idx="3657">
                  <c:v>29.129598615916958</c:v>
                </c:pt>
                <c:pt idx="3658">
                  <c:v>29.142910034602075</c:v>
                </c:pt>
                <c:pt idx="3659">
                  <c:v>29.157690311418683</c:v>
                </c:pt>
                <c:pt idx="3660">
                  <c:v>29.173070934256057</c:v>
                </c:pt>
                <c:pt idx="3661">
                  <c:v>29.189038062283739</c:v>
                </c:pt>
                <c:pt idx="3662">
                  <c:v>29.205389273356403</c:v>
                </c:pt>
                <c:pt idx="3663">
                  <c:v>29.220505190311417</c:v>
                </c:pt>
                <c:pt idx="3664">
                  <c:v>29.235254325259518</c:v>
                </c:pt>
                <c:pt idx="3665">
                  <c:v>29.250039792387543</c:v>
                </c:pt>
                <c:pt idx="3666">
                  <c:v>29.264020761245675</c:v>
                </c:pt>
                <c:pt idx="3667">
                  <c:v>29.276446366782004</c:v>
                </c:pt>
                <c:pt idx="3668">
                  <c:v>29.29023010380623</c:v>
                </c:pt>
                <c:pt idx="3669">
                  <c:v>29.304392733564011</c:v>
                </c:pt>
                <c:pt idx="3670">
                  <c:v>29.318475778546709</c:v>
                </c:pt>
                <c:pt idx="3671">
                  <c:v>29.332437716262977</c:v>
                </c:pt>
                <c:pt idx="3672">
                  <c:v>29.34687716262976</c:v>
                </c:pt>
                <c:pt idx="3673">
                  <c:v>29.360576124567476</c:v>
                </c:pt>
                <c:pt idx="3674">
                  <c:v>29.374636678200694</c:v>
                </c:pt>
                <c:pt idx="3675">
                  <c:v>29.387724913494811</c:v>
                </c:pt>
                <c:pt idx="3676">
                  <c:v>29.401887543252599</c:v>
                </c:pt>
                <c:pt idx="3677">
                  <c:v>29.415965397923877</c:v>
                </c:pt>
                <c:pt idx="3678">
                  <c:v>29.427939446366778</c:v>
                </c:pt>
                <c:pt idx="3679">
                  <c:v>29.440250865051905</c:v>
                </c:pt>
                <c:pt idx="3680">
                  <c:v>29.453276816608998</c:v>
                </c:pt>
                <c:pt idx="3681">
                  <c:v>29.465544982698962</c:v>
                </c:pt>
                <c:pt idx="3682">
                  <c:v>29.477425605536332</c:v>
                </c:pt>
                <c:pt idx="3683">
                  <c:v>29.489368512110726</c:v>
                </c:pt>
                <c:pt idx="3684">
                  <c:v>29.501638408304498</c:v>
                </c:pt>
                <c:pt idx="3685">
                  <c:v>29.514285467128026</c:v>
                </c:pt>
                <c:pt idx="3686">
                  <c:v>29.527084775086504</c:v>
                </c:pt>
                <c:pt idx="3687">
                  <c:v>29.538673010380624</c:v>
                </c:pt>
                <c:pt idx="3688">
                  <c:v>29.549766435986157</c:v>
                </c:pt>
                <c:pt idx="3689">
                  <c:v>29.562430795847749</c:v>
                </c:pt>
                <c:pt idx="3690">
                  <c:v>29.576311418685119</c:v>
                </c:pt>
                <c:pt idx="3691">
                  <c:v>29.590503460207611</c:v>
                </c:pt>
                <c:pt idx="3692">
                  <c:v>29.605195501730101</c:v>
                </c:pt>
                <c:pt idx="3693">
                  <c:v>29.619922145328719</c:v>
                </c:pt>
                <c:pt idx="3694">
                  <c:v>29.635735294117648</c:v>
                </c:pt>
                <c:pt idx="3695">
                  <c:v>29.650851211072666</c:v>
                </c:pt>
                <c:pt idx="3696">
                  <c:v>29.665223183391003</c:v>
                </c:pt>
                <c:pt idx="3697">
                  <c:v>29.680415224913499</c:v>
                </c:pt>
                <c:pt idx="3698">
                  <c:v>29.696534602076124</c:v>
                </c:pt>
                <c:pt idx="3699">
                  <c:v>29.71230968858131</c:v>
                </c:pt>
                <c:pt idx="3700">
                  <c:v>29.727794117647061</c:v>
                </c:pt>
                <c:pt idx="3701">
                  <c:v>29.742479238754328</c:v>
                </c:pt>
                <c:pt idx="3702">
                  <c:v>29.756546712802766</c:v>
                </c:pt>
                <c:pt idx="3703">
                  <c:v>29.770460207612459</c:v>
                </c:pt>
                <c:pt idx="3704">
                  <c:v>29.784001730103803</c:v>
                </c:pt>
                <c:pt idx="3705">
                  <c:v>29.796150519031141</c:v>
                </c:pt>
                <c:pt idx="3706">
                  <c:v>29.808629757785464</c:v>
                </c:pt>
                <c:pt idx="3707">
                  <c:v>29.820437716262976</c:v>
                </c:pt>
                <c:pt idx="3708">
                  <c:v>29.831510380622834</c:v>
                </c:pt>
                <c:pt idx="3709">
                  <c:v>29.841589965397926</c:v>
                </c:pt>
                <c:pt idx="3710">
                  <c:v>29.851095155709338</c:v>
                </c:pt>
                <c:pt idx="3711">
                  <c:v>29.861698961937716</c:v>
                </c:pt>
                <c:pt idx="3712">
                  <c:v>29.871444636678202</c:v>
                </c:pt>
                <c:pt idx="3713">
                  <c:v>29.881349480968861</c:v>
                </c:pt>
                <c:pt idx="3714">
                  <c:v>29.89188062283737</c:v>
                </c:pt>
                <c:pt idx="3715">
                  <c:v>29.90196366782007</c:v>
                </c:pt>
                <c:pt idx="3716">
                  <c:v>29.912830449826995</c:v>
                </c:pt>
                <c:pt idx="3717">
                  <c:v>29.924465397923878</c:v>
                </c:pt>
                <c:pt idx="3718">
                  <c:v>29.936458477508648</c:v>
                </c:pt>
                <c:pt idx="3719">
                  <c:v>29.948804498269894</c:v>
                </c:pt>
                <c:pt idx="3720">
                  <c:v>29.961370242214535</c:v>
                </c:pt>
                <c:pt idx="3721">
                  <c:v>29.974316608996538</c:v>
                </c:pt>
                <c:pt idx="3722">
                  <c:v>29.988055363321802</c:v>
                </c:pt>
                <c:pt idx="3723">
                  <c:v>30.000024221453288</c:v>
                </c:pt>
                <c:pt idx="3724">
                  <c:v>30.000749134948094</c:v>
                </c:pt>
                <c:pt idx="3725">
                  <c:v>30.00147750865052</c:v>
                </c:pt>
                <c:pt idx="3726">
                  <c:v>29.777884083044988</c:v>
                </c:pt>
                <c:pt idx="3727">
                  <c:v>29.736070934256055</c:v>
                </c:pt>
                <c:pt idx="3728">
                  <c:v>29.710219723183389</c:v>
                </c:pt>
                <c:pt idx="3729">
                  <c:v>29.693705882352937</c:v>
                </c:pt>
                <c:pt idx="3730">
                  <c:v>29.681252595155712</c:v>
                </c:pt>
                <c:pt idx="3731">
                  <c:v>29.670908304498266</c:v>
                </c:pt>
                <c:pt idx="3732">
                  <c:v>29.662899653979235</c:v>
                </c:pt>
                <c:pt idx="3733">
                  <c:v>29.653621107266439</c:v>
                </c:pt>
                <c:pt idx="3734">
                  <c:v>29.649050173010377</c:v>
                </c:pt>
                <c:pt idx="3735">
                  <c:v>29.642183391003456</c:v>
                </c:pt>
                <c:pt idx="3736">
                  <c:v>29.635764705882355</c:v>
                </c:pt>
                <c:pt idx="3737">
                  <c:v>29.631377162629757</c:v>
                </c:pt>
                <c:pt idx="3738">
                  <c:v>29.626711072664357</c:v>
                </c:pt>
                <c:pt idx="3739">
                  <c:v>29.622391003460208</c:v>
                </c:pt>
                <c:pt idx="3740">
                  <c:v>29.619351211072665</c:v>
                </c:pt>
                <c:pt idx="3741">
                  <c:v>29.616392733564016</c:v>
                </c:pt>
                <c:pt idx="3742">
                  <c:v>29.612579584775084</c:v>
                </c:pt>
                <c:pt idx="3743">
                  <c:v>29.609756055363324</c:v>
                </c:pt>
                <c:pt idx="3744">
                  <c:v>29.606577854671279</c:v>
                </c:pt>
                <c:pt idx="3745">
                  <c:v>29.604401384083047</c:v>
                </c:pt>
                <c:pt idx="3746">
                  <c:v>29.601911764705886</c:v>
                </c:pt>
                <c:pt idx="3747">
                  <c:v>29.598832179930795</c:v>
                </c:pt>
                <c:pt idx="3748">
                  <c:v>29.596202422145328</c:v>
                </c:pt>
                <c:pt idx="3749">
                  <c:v>29.592839100346026</c:v>
                </c:pt>
                <c:pt idx="3750">
                  <c:v>29.592295847750865</c:v>
                </c:pt>
                <c:pt idx="3751">
                  <c:v>29.589354671280276</c:v>
                </c:pt>
                <c:pt idx="3752">
                  <c:v>29.587595155709344</c:v>
                </c:pt>
                <c:pt idx="3753">
                  <c:v>29.58589965397924</c:v>
                </c:pt>
                <c:pt idx="3754">
                  <c:v>29.583951557093425</c:v>
                </c:pt>
                <c:pt idx="3755">
                  <c:v>29.581993079584773</c:v>
                </c:pt>
                <c:pt idx="3756">
                  <c:v>29.579759515570935</c:v>
                </c:pt>
                <c:pt idx="3757">
                  <c:v>29.578598615916956</c:v>
                </c:pt>
                <c:pt idx="3758">
                  <c:v>29.577010380622838</c:v>
                </c:pt>
                <c:pt idx="3759">
                  <c:v>29.57525778546713</c:v>
                </c:pt>
                <c:pt idx="3760">
                  <c:v>29.573918685121107</c:v>
                </c:pt>
                <c:pt idx="3761">
                  <c:v>29.571785467128027</c:v>
                </c:pt>
                <c:pt idx="3762">
                  <c:v>29.570238754325256</c:v>
                </c:pt>
                <c:pt idx="3763">
                  <c:v>29.569333910034601</c:v>
                </c:pt>
                <c:pt idx="3764">
                  <c:v>29.568897923875433</c:v>
                </c:pt>
                <c:pt idx="3765">
                  <c:v>29.566648788927335</c:v>
                </c:pt>
                <c:pt idx="3766">
                  <c:v>29.566088235294117</c:v>
                </c:pt>
                <c:pt idx="3767">
                  <c:v>29.564186851211073</c:v>
                </c:pt>
                <c:pt idx="3768">
                  <c:v>29.563472318339102</c:v>
                </c:pt>
                <c:pt idx="3769">
                  <c:v>29.56195155709343</c:v>
                </c:pt>
                <c:pt idx="3770">
                  <c:v>29.562162629757786</c:v>
                </c:pt>
                <c:pt idx="3771">
                  <c:v>29.560486159169553</c:v>
                </c:pt>
                <c:pt idx="3772">
                  <c:v>29.558974048442909</c:v>
                </c:pt>
                <c:pt idx="3773">
                  <c:v>29.558212802768164</c:v>
                </c:pt>
                <c:pt idx="3774">
                  <c:v>29.556948096885812</c:v>
                </c:pt>
                <c:pt idx="3775">
                  <c:v>29.555873702422147</c:v>
                </c:pt>
                <c:pt idx="3776">
                  <c:v>29.555743944636674</c:v>
                </c:pt>
                <c:pt idx="3777">
                  <c:v>29.554865051903111</c:v>
                </c:pt>
                <c:pt idx="3778">
                  <c:v>29.552513840830446</c:v>
                </c:pt>
                <c:pt idx="3779">
                  <c:v>29.551121107266432</c:v>
                </c:pt>
                <c:pt idx="3780">
                  <c:v>29.551416955017302</c:v>
                </c:pt>
                <c:pt idx="3781">
                  <c:v>29.549750865051905</c:v>
                </c:pt>
                <c:pt idx="3782">
                  <c:v>29.549647058823524</c:v>
                </c:pt>
                <c:pt idx="3783">
                  <c:v>29.549153979238756</c:v>
                </c:pt>
                <c:pt idx="3784">
                  <c:v>29.548437716262978</c:v>
                </c:pt>
                <c:pt idx="3785">
                  <c:v>29.546735294117649</c:v>
                </c:pt>
                <c:pt idx="3786">
                  <c:v>29.545723183391004</c:v>
                </c:pt>
                <c:pt idx="3787">
                  <c:v>29.546389273356404</c:v>
                </c:pt>
                <c:pt idx="3788">
                  <c:v>29.544873702422148</c:v>
                </c:pt>
                <c:pt idx="3789">
                  <c:v>29.543181660899652</c:v>
                </c:pt>
                <c:pt idx="3790">
                  <c:v>29.543025951557095</c:v>
                </c:pt>
                <c:pt idx="3791">
                  <c:v>29.542404844290655</c:v>
                </c:pt>
                <c:pt idx="3792">
                  <c:v>29.540958477508649</c:v>
                </c:pt>
                <c:pt idx="3793">
                  <c:v>29.540391003460208</c:v>
                </c:pt>
                <c:pt idx="3794">
                  <c:v>29.540096885813149</c:v>
                </c:pt>
                <c:pt idx="3795">
                  <c:v>29.539577854671279</c:v>
                </c:pt>
                <c:pt idx="3796">
                  <c:v>29.538179930795849</c:v>
                </c:pt>
                <c:pt idx="3797">
                  <c:v>29.536304498269892</c:v>
                </c:pt>
                <c:pt idx="3798">
                  <c:v>29.536833910034606</c:v>
                </c:pt>
                <c:pt idx="3799">
                  <c:v>29.534877162629758</c:v>
                </c:pt>
                <c:pt idx="3800">
                  <c:v>29.535645328719724</c:v>
                </c:pt>
                <c:pt idx="3801">
                  <c:v>29.53362456747405</c:v>
                </c:pt>
                <c:pt idx="3802">
                  <c:v>29.534986159169552</c:v>
                </c:pt>
                <c:pt idx="3803">
                  <c:v>29.533235294117649</c:v>
                </c:pt>
                <c:pt idx="3804">
                  <c:v>29.532806228373705</c:v>
                </c:pt>
                <c:pt idx="3805">
                  <c:v>29.532183391003457</c:v>
                </c:pt>
                <c:pt idx="3806">
                  <c:v>29.531641868512114</c:v>
                </c:pt>
                <c:pt idx="3807">
                  <c:v>29.53187543252595</c:v>
                </c:pt>
                <c:pt idx="3808">
                  <c:v>29.530991349480967</c:v>
                </c:pt>
                <c:pt idx="3809">
                  <c:v>29.531074394463669</c:v>
                </c:pt>
                <c:pt idx="3810">
                  <c:v>29.530512110726644</c:v>
                </c:pt>
                <c:pt idx="3811">
                  <c:v>29.530243944636673</c:v>
                </c:pt>
                <c:pt idx="3812">
                  <c:v>29.528546712802768</c:v>
                </c:pt>
                <c:pt idx="3813">
                  <c:v>29.529143598615914</c:v>
                </c:pt>
                <c:pt idx="3814">
                  <c:v>29.528153979238752</c:v>
                </c:pt>
                <c:pt idx="3815">
                  <c:v>29.528657439446366</c:v>
                </c:pt>
                <c:pt idx="3816">
                  <c:v>29.527885813148792</c:v>
                </c:pt>
                <c:pt idx="3817">
                  <c:v>29.526449826989619</c:v>
                </c:pt>
                <c:pt idx="3818">
                  <c:v>29.526925605536334</c:v>
                </c:pt>
                <c:pt idx="3819">
                  <c:v>29.526802768166093</c:v>
                </c:pt>
                <c:pt idx="3820">
                  <c:v>29.526544982698962</c:v>
                </c:pt>
                <c:pt idx="3821">
                  <c:v>29.524965397923875</c:v>
                </c:pt>
                <c:pt idx="3822">
                  <c:v>29.524268166089968</c:v>
                </c:pt>
                <c:pt idx="3823">
                  <c:v>29.52299480968858</c:v>
                </c:pt>
                <c:pt idx="3824">
                  <c:v>29.52391349480969</c:v>
                </c:pt>
                <c:pt idx="3825">
                  <c:v>29.523070934256058</c:v>
                </c:pt>
                <c:pt idx="3826">
                  <c:v>29.522091695501729</c:v>
                </c:pt>
                <c:pt idx="3827">
                  <c:v>29.52180795847751</c:v>
                </c:pt>
                <c:pt idx="3828">
                  <c:v>29.521534602076127</c:v>
                </c:pt>
                <c:pt idx="3829">
                  <c:v>29.520660899653979</c:v>
                </c:pt>
                <c:pt idx="3830">
                  <c:v>29.520282006920418</c:v>
                </c:pt>
                <c:pt idx="3831">
                  <c:v>29.51993771626298</c:v>
                </c:pt>
                <c:pt idx="3832">
                  <c:v>29.51929411764706</c:v>
                </c:pt>
                <c:pt idx="3833">
                  <c:v>29.519233564013842</c:v>
                </c:pt>
                <c:pt idx="3834">
                  <c:v>29.518242214532869</c:v>
                </c:pt>
                <c:pt idx="3835">
                  <c:v>29.51773010380623</c:v>
                </c:pt>
                <c:pt idx="3836">
                  <c:v>29.517058823529414</c:v>
                </c:pt>
                <c:pt idx="3837">
                  <c:v>29.517365051903109</c:v>
                </c:pt>
                <c:pt idx="3838">
                  <c:v>29.515595155709345</c:v>
                </c:pt>
                <c:pt idx="3839">
                  <c:v>29.515128027681666</c:v>
                </c:pt>
                <c:pt idx="3840">
                  <c:v>29.514076124567474</c:v>
                </c:pt>
                <c:pt idx="3841">
                  <c:v>29.512747404844291</c:v>
                </c:pt>
                <c:pt idx="3842">
                  <c:v>29.512688581314876</c:v>
                </c:pt>
                <c:pt idx="3843">
                  <c:v>29.512972318339099</c:v>
                </c:pt>
                <c:pt idx="3844">
                  <c:v>29.510569204152247</c:v>
                </c:pt>
                <c:pt idx="3845">
                  <c:v>29.510889273356401</c:v>
                </c:pt>
                <c:pt idx="3846">
                  <c:v>29.51082525951557</c:v>
                </c:pt>
                <c:pt idx="3847">
                  <c:v>29.510328719723184</c:v>
                </c:pt>
                <c:pt idx="3848">
                  <c:v>29.51063667820069</c:v>
                </c:pt>
                <c:pt idx="3849">
                  <c:v>29.511231833910035</c:v>
                </c:pt>
                <c:pt idx="3850">
                  <c:v>29.510979238754327</c:v>
                </c:pt>
                <c:pt idx="3851">
                  <c:v>29.511231833910035</c:v>
                </c:pt>
                <c:pt idx="3852">
                  <c:v>29.51201038062284</c:v>
                </c:pt>
                <c:pt idx="3853">
                  <c:v>29.512062283737023</c:v>
                </c:pt>
                <c:pt idx="3854">
                  <c:v>29.511856401384083</c:v>
                </c:pt>
                <c:pt idx="3855">
                  <c:v>29.51181660899654</c:v>
                </c:pt>
                <c:pt idx="3856">
                  <c:v>29.511925605536334</c:v>
                </c:pt>
                <c:pt idx="3857">
                  <c:v>29.511927335640138</c:v>
                </c:pt>
                <c:pt idx="3858">
                  <c:v>29.511486159169547</c:v>
                </c:pt>
                <c:pt idx="3859">
                  <c:v>29.511501730103806</c:v>
                </c:pt>
                <c:pt idx="3860">
                  <c:v>29.511192041522495</c:v>
                </c:pt>
                <c:pt idx="3861">
                  <c:v>29.510731833910032</c:v>
                </c:pt>
                <c:pt idx="3862">
                  <c:v>29.511171280276816</c:v>
                </c:pt>
                <c:pt idx="3863">
                  <c:v>29.511844290657439</c:v>
                </c:pt>
                <c:pt idx="3864">
                  <c:v>29.51190311418685</c:v>
                </c:pt>
                <c:pt idx="3865">
                  <c:v>29.511276816608994</c:v>
                </c:pt>
                <c:pt idx="3866">
                  <c:v>29.511155709342557</c:v>
                </c:pt>
                <c:pt idx="3867">
                  <c:v>29.511408304498271</c:v>
                </c:pt>
                <c:pt idx="3868">
                  <c:v>29.512411764705881</c:v>
                </c:pt>
                <c:pt idx="3869">
                  <c:v>29.512458477508645</c:v>
                </c:pt>
                <c:pt idx="3870">
                  <c:v>29.512669550173008</c:v>
                </c:pt>
                <c:pt idx="3871">
                  <c:v>29.512685121107268</c:v>
                </c:pt>
                <c:pt idx="3872">
                  <c:v>29.512283737024219</c:v>
                </c:pt>
                <c:pt idx="3873">
                  <c:v>29.512342560553634</c:v>
                </c:pt>
                <c:pt idx="3874">
                  <c:v>29.511875432525951</c:v>
                </c:pt>
                <c:pt idx="3875">
                  <c:v>29.512991349480966</c:v>
                </c:pt>
                <c:pt idx="3876">
                  <c:v>29.51310553633218</c:v>
                </c:pt>
                <c:pt idx="3877">
                  <c:v>29.513211072664358</c:v>
                </c:pt>
                <c:pt idx="3878">
                  <c:v>29.513660899653978</c:v>
                </c:pt>
                <c:pt idx="3879">
                  <c:v>29.514550173010377</c:v>
                </c:pt>
                <c:pt idx="3880">
                  <c:v>29.515098615916958</c:v>
                </c:pt>
                <c:pt idx="3881">
                  <c:v>29.515245674740481</c:v>
                </c:pt>
                <c:pt idx="3882">
                  <c:v>29.515275086505188</c:v>
                </c:pt>
                <c:pt idx="3883">
                  <c:v>29.516404844290655</c:v>
                </c:pt>
                <c:pt idx="3884">
                  <c:v>29.517593425605536</c:v>
                </c:pt>
                <c:pt idx="3885">
                  <c:v>29.518546712802767</c:v>
                </c:pt>
                <c:pt idx="3886">
                  <c:v>29.52062283737024</c:v>
                </c:pt>
                <c:pt idx="3887">
                  <c:v>29.526100346020762</c:v>
                </c:pt>
                <c:pt idx="3888">
                  <c:v>29.536110726643599</c:v>
                </c:pt>
                <c:pt idx="3889">
                  <c:v>29.552494809688579</c:v>
                </c:pt>
                <c:pt idx="3890">
                  <c:v>29.576155709342562</c:v>
                </c:pt>
                <c:pt idx="3891">
                  <c:v>29.605320069204151</c:v>
                </c:pt>
                <c:pt idx="3892">
                  <c:v>29.63661764705882</c:v>
                </c:pt>
                <c:pt idx="3893">
                  <c:v>29.668422145328719</c:v>
                </c:pt>
                <c:pt idx="3894">
                  <c:v>29.698141868512113</c:v>
                </c:pt>
                <c:pt idx="3895">
                  <c:v>29.72583044982699</c:v>
                </c:pt>
                <c:pt idx="3896">
                  <c:v>29.751989619377163</c:v>
                </c:pt>
                <c:pt idx="3897">
                  <c:v>29.776384083044981</c:v>
                </c:pt>
                <c:pt idx="3898">
                  <c:v>29.801385813148791</c:v>
                </c:pt>
                <c:pt idx="3899">
                  <c:v>29.825499999999998</c:v>
                </c:pt>
                <c:pt idx="3900">
                  <c:v>29.849015570934256</c:v>
                </c:pt>
                <c:pt idx="3901">
                  <c:v>29.873128027681663</c:v>
                </c:pt>
                <c:pt idx="3902">
                  <c:v>29.896929065743944</c:v>
                </c:pt>
                <c:pt idx="3903">
                  <c:v>29.920814878892731</c:v>
                </c:pt>
                <c:pt idx="3904">
                  <c:v>29.945302768166094</c:v>
                </c:pt>
                <c:pt idx="3905">
                  <c:v>29.971224913494808</c:v>
                </c:pt>
                <c:pt idx="3906">
                  <c:v>29.999804498269899</c:v>
                </c:pt>
                <c:pt idx="3907">
                  <c:v>30.035124567474046</c:v>
                </c:pt>
                <c:pt idx="3908">
                  <c:v>30.080370242214531</c:v>
                </c:pt>
                <c:pt idx="3909">
                  <c:v>30.143202422145325</c:v>
                </c:pt>
                <c:pt idx="3910">
                  <c:v>30.212662629757787</c:v>
                </c:pt>
                <c:pt idx="3911">
                  <c:v>30.267254325259518</c:v>
                </c:pt>
                <c:pt idx="3912">
                  <c:v>30.296323529411769</c:v>
                </c:pt>
                <c:pt idx="3913">
                  <c:v>30.306593425605538</c:v>
                </c:pt>
                <c:pt idx="3914">
                  <c:v>30.309138408304499</c:v>
                </c:pt>
                <c:pt idx="3915">
                  <c:v>30.30970069204152</c:v>
                </c:pt>
                <c:pt idx="3916">
                  <c:v>30.309245674740481</c:v>
                </c:pt>
                <c:pt idx="3917">
                  <c:v>30.308577854671281</c:v>
                </c:pt>
                <c:pt idx="3918">
                  <c:v>30.308792387543249</c:v>
                </c:pt>
                <c:pt idx="3919">
                  <c:v>30.308782006920413</c:v>
                </c:pt>
                <c:pt idx="3920">
                  <c:v>30.309044982698964</c:v>
                </c:pt>
                <c:pt idx="3921">
                  <c:v>30.309548442906575</c:v>
                </c:pt>
                <c:pt idx="3922">
                  <c:v>30.309989619377163</c:v>
                </c:pt>
                <c:pt idx="3923">
                  <c:v>30.309150519031142</c:v>
                </c:pt>
                <c:pt idx="3924">
                  <c:v>30.309622837370242</c:v>
                </c:pt>
                <c:pt idx="3925">
                  <c:v>30.31042387543253</c:v>
                </c:pt>
                <c:pt idx="3926">
                  <c:v>30.311640138408301</c:v>
                </c:pt>
                <c:pt idx="3927">
                  <c:v>30.314048442906579</c:v>
                </c:pt>
                <c:pt idx="3928">
                  <c:v>30.317629757785465</c:v>
                </c:pt>
                <c:pt idx="3929">
                  <c:v>30.323766435986162</c:v>
                </c:pt>
                <c:pt idx="3930">
                  <c:v>30.33140657439446</c:v>
                </c:pt>
                <c:pt idx="3931">
                  <c:v>30.34288062283737</c:v>
                </c:pt>
                <c:pt idx="3932">
                  <c:v>30.357698961937718</c:v>
                </c:pt>
                <c:pt idx="3933">
                  <c:v>30.375640138408304</c:v>
                </c:pt>
                <c:pt idx="3934">
                  <c:v>30.398904844290659</c:v>
                </c:pt>
                <c:pt idx="3935">
                  <c:v>30.427065743944638</c:v>
                </c:pt>
                <c:pt idx="3936">
                  <c:v>30.460821799307958</c:v>
                </c:pt>
                <c:pt idx="3937">
                  <c:v>30.496216262975778</c:v>
                </c:pt>
                <c:pt idx="3938">
                  <c:v>30.530480968858132</c:v>
                </c:pt>
                <c:pt idx="3939">
                  <c:v>30.560628027681659</c:v>
                </c:pt>
                <c:pt idx="3940">
                  <c:v>30.585868512110725</c:v>
                </c:pt>
                <c:pt idx="3941">
                  <c:v>30.60639100346021</c:v>
                </c:pt>
                <c:pt idx="3942">
                  <c:v>30.623448096885813</c:v>
                </c:pt>
                <c:pt idx="3943">
                  <c:v>30.639140138408305</c:v>
                </c:pt>
                <c:pt idx="3944">
                  <c:v>30.653126297577852</c:v>
                </c:pt>
                <c:pt idx="3945">
                  <c:v>30.666200692041524</c:v>
                </c:pt>
                <c:pt idx="3946">
                  <c:v>30.678809688581314</c:v>
                </c:pt>
                <c:pt idx="3947">
                  <c:v>30.691017301038066</c:v>
                </c:pt>
                <c:pt idx="3948">
                  <c:v>30.703207612456751</c:v>
                </c:pt>
                <c:pt idx="3949">
                  <c:v>30.716403114186853</c:v>
                </c:pt>
                <c:pt idx="3950">
                  <c:v>30.729458477508654</c:v>
                </c:pt>
                <c:pt idx="3951">
                  <c:v>30.743745674740484</c:v>
                </c:pt>
                <c:pt idx="3952">
                  <c:v>30.75869204152249</c:v>
                </c:pt>
                <c:pt idx="3953">
                  <c:v>30.773811418685121</c:v>
                </c:pt>
                <c:pt idx="3954">
                  <c:v>30.790377162629756</c:v>
                </c:pt>
                <c:pt idx="3955">
                  <c:v>30.807927335640141</c:v>
                </c:pt>
                <c:pt idx="3956">
                  <c:v>30.825896193771623</c:v>
                </c:pt>
                <c:pt idx="3957">
                  <c:v>30.844096885813148</c:v>
                </c:pt>
                <c:pt idx="3958">
                  <c:v>30.8621107266436</c:v>
                </c:pt>
                <c:pt idx="3959">
                  <c:v>30.880377162629756</c:v>
                </c:pt>
                <c:pt idx="3960">
                  <c:v>30.898448096885812</c:v>
                </c:pt>
                <c:pt idx="3961">
                  <c:v>30.915453287197231</c:v>
                </c:pt>
                <c:pt idx="3962">
                  <c:v>30.932209342560551</c:v>
                </c:pt>
                <c:pt idx="3963">
                  <c:v>30.948122837370246</c:v>
                </c:pt>
                <c:pt idx="3964">
                  <c:v>30.963896193771625</c:v>
                </c:pt>
                <c:pt idx="3965">
                  <c:v>30.979941176470589</c:v>
                </c:pt>
                <c:pt idx="3966">
                  <c:v>30.996557093425608</c:v>
                </c:pt>
                <c:pt idx="3967">
                  <c:v>31.011951557093425</c:v>
                </c:pt>
                <c:pt idx="3968">
                  <c:v>31.026901384083043</c:v>
                </c:pt>
                <c:pt idx="3969">
                  <c:v>31.041896193771628</c:v>
                </c:pt>
                <c:pt idx="3970">
                  <c:v>31.057325259515572</c:v>
                </c:pt>
                <c:pt idx="3971">
                  <c:v>31.0734446366782</c:v>
                </c:pt>
                <c:pt idx="3972">
                  <c:v>31.090448096885815</c:v>
                </c:pt>
                <c:pt idx="3973">
                  <c:v>31.108470588235292</c:v>
                </c:pt>
                <c:pt idx="3974">
                  <c:v>31.125920415224911</c:v>
                </c:pt>
                <c:pt idx="3975">
                  <c:v>31.143631487889273</c:v>
                </c:pt>
                <c:pt idx="3976">
                  <c:v>31.160795847750865</c:v>
                </c:pt>
                <c:pt idx="3977">
                  <c:v>31.179410034602078</c:v>
                </c:pt>
                <c:pt idx="3978">
                  <c:v>31.196993079584779</c:v>
                </c:pt>
                <c:pt idx="3979">
                  <c:v>31.214377162629759</c:v>
                </c:pt>
                <c:pt idx="3980">
                  <c:v>31.231361591695507</c:v>
                </c:pt>
                <c:pt idx="3981">
                  <c:v>31.248427335640137</c:v>
                </c:pt>
                <c:pt idx="3982">
                  <c:v>31.264816608996536</c:v>
                </c:pt>
                <c:pt idx="3983">
                  <c:v>31.28072837370242</c:v>
                </c:pt>
                <c:pt idx="3984">
                  <c:v>31.296576124567473</c:v>
                </c:pt>
                <c:pt idx="3985">
                  <c:v>31.310840830449827</c:v>
                </c:pt>
                <c:pt idx="3986">
                  <c:v>31.325842560553635</c:v>
                </c:pt>
                <c:pt idx="3987">
                  <c:v>31.339700692041522</c:v>
                </c:pt>
                <c:pt idx="3988">
                  <c:v>31.353235294117649</c:v>
                </c:pt>
                <c:pt idx="3989">
                  <c:v>31.368025951557094</c:v>
                </c:pt>
                <c:pt idx="3990">
                  <c:v>31.383076124567477</c:v>
                </c:pt>
                <c:pt idx="3991">
                  <c:v>31.398662629757784</c:v>
                </c:pt>
                <c:pt idx="3992">
                  <c:v>31.413719723183391</c:v>
                </c:pt>
                <c:pt idx="3993">
                  <c:v>31.428098615916955</c:v>
                </c:pt>
                <c:pt idx="3994">
                  <c:v>31.442617647058825</c:v>
                </c:pt>
                <c:pt idx="3995">
                  <c:v>31.456896193771627</c:v>
                </c:pt>
                <c:pt idx="3996">
                  <c:v>31.470967128027681</c:v>
                </c:pt>
                <c:pt idx="3997">
                  <c:v>31.484742214532872</c:v>
                </c:pt>
                <c:pt idx="3998">
                  <c:v>31.49754152249135</c:v>
                </c:pt>
                <c:pt idx="3999">
                  <c:v>31.509946366782003</c:v>
                </c:pt>
                <c:pt idx="4000">
                  <c:v>31.522157439446367</c:v>
                </c:pt>
                <c:pt idx="4001">
                  <c:v>31.534980968858132</c:v>
                </c:pt>
                <c:pt idx="4002">
                  <c:v>31.547840830449829</c:v>
                </c:pt>
                <c:pt idx="4003">
                  <c:v>31.561129757785466</c:v>
                </c:pt>
                <c:pt idx="4004">
                  <c:v>31.574889273356405</c:v>
                </c:pt>
                <c:pt idx="4005">
                  <c:v>31.588828719723182</c:v>
                </c:pt>
                <c:pt idx="4006">
                  <c:v>31.603615916955018</c:v>
                </c:pt>
                <c:pt idx="4007">
                  <c:v>31.618745674740484</c:v>
                </c:pt>
                <c:pt idx="4008">
                  <c:v>31.634840830449829</c:v>
                </c:pt>
                <c:pt idx="4009">
                  <c:v>31.651212802768164</c:v>
                </c:pt>
                <c:pt idx="4010">
                  <c:v>31.668792387543256</c:v>
                </c:pt>
                <c:pt idx="4011">
                  <c:v>31.685967128027681</c:v>
                </c:pt>
                <c:pt idx="4012">
                  <c:v>31.702525951557092</c:v>
                </c:pt>
                <c:pt idx="4013">
                  <c:v>31.718534602076126</c:v>
                </c:pt>
                <c:pt idx="4014">
                  <c:v>31.734842560553634</c:v>
                </c:pt>
                <c:pt idx="4015">
                  <c:v>31.751603806228374</c:v>
                </c:pt>
                <c:pt idx="4016">
                  <c:v>31.767567474048448</c:v>
                </c:pt>
                <c:pt idx="4017">
                  <c:v>31.783193771626301</c:v>
                </c:pt>
                <c:pt idx="4018">
                  <c:v>31.797619377162629</c:v>
                </c:pt>
                <c:pt idx="4019">
                  <c:v>31.812565743944639</c:v>
                </c:pt>
                <c:pt idx="4020">
                  <c:v>31.828448096885808</c:v>
                </c:pt>
                <c:pt idx="4021">
                  <c:v>31.843157439446369</c:v>
                </c:pt>
                <c:pt idx="4022">
                  <c:v>31.857212802768164</c:v>
                </c:pt>
                <c:pt idx="4023">
                  <c:v>31.872070934256051</c:v>
                </c:pt>
                <c:pt idx="4024">
                  <c:v>31.886553633217989</c:v>
                </c:pt>
                <c:pt idx="4025">
                  <c:v>31.90098788927336</c:v>
                </c:pt>
                <c:pt idx="4026">
                  <c:v>31.915785467128028</c:v>
                </c:pt>
                <c:pt idx="4027">
                  <c:v>31.9308339100346</c:v>
                </c:pt>
                <c:pt idx="4028">
                  <c:v>31.946657439446369</c:v>
                </c:pt>
                <c:pt idx="4029">
                  <c:v>31.962423875432528</c:v>
                </c:pt>
                <c:pt idx="4030">
                  <c:v>31.978878892733565</c:v>
                </c:pt>
                <c:pt idx="4031">
                  <c:v>31.996328719723184</c:v>
                </c:pt>
                <c:pt idx="4032">
                  <c:v>32.013268166089965</c:v>
                </c:pt>
                <c:pt idx="4033">
                  <c:v>32.02887543252595</c:v>
                </c:pt>
                <c:pt idx="4034">
                  <c:v>32.044288927335643</c:v>
                </c:pt>
                <c:pt idx="4035">
                  <c:v>32.060188581314883</c:v>
                </c:pt>
                <c:pt idx="4036">
                  <c:v>32.075096885813146</c:v>
                </c:pt>
                <c:pt idx="4037">
                  <c:v>32.09082179930796</c:v>
                </c:pt>
                <c:pt idx="4038">
                  <c:v>32.106557093425607</c:v>
                </c:pt>
                <c:pt idx="4039">
                  <c:v>32.122358131487886</c:v>
                </c:pt>
                <c:pt idx="4040">
                  <c:v>32.137034602076127</c:v>
                </c:pt>
                <c:pt idx="4041">
                  <c:v>32.151294117647062</c:v>
                </c:pt>
                <c:pt idx="4042">
                  <c:v>32.166019031141872</c:v>
                </c:pt>
                <c:pt idx="4043">
                  <c:v>32.180288927335646</c:v>
                </c:pt>
                <c:pt idx="4044">
                  <c:v>32.19477162629758</c:v>
                </c:pt>
                <c:pt idx="4045">
                  <c:v>32.209031141868508</c:v>
                </c:pt>
                <c:pt idx="4046">
                  <c:v>32.22327508650519</c:v>
                </c:pt>
                <c:pt idx="4047">
                  <c:v>32.238212802768167</c:v>
                </c:pt>
                <c:pt idx="4048">
                  <c:v>32.253809688581313</c:v>
                </c:pt>
                <c:pt idx="4049">
                  <c:v>32.268975778546711</c:v>
                </c:pt>
                <c:pt idx="4050">
                  <c:v>32.28364878892733</c:v>
                </c:pt>
                <c:pt idx="4051">
                  <c:v>32.297982698961938</c:v>
                </c:pt>
                <c:pt idx="4052">
                  <c:v>32.313342560553629</c:v>
                </c:pt>
                <c:pt idx="4053">
                  <c:v>32.329155709342558</c:v>
                </c:pt>
                <c:pt idx="4054">
                  <c:v>32.344826989619371</c:v>
                </c:pt>
                <c:pt idx="4055">
                  <c:v>32.361482698961936</c:v>
                </c:pt>
                <c:pt idx="4056">
                  <c:v>32.376925605536336</c:v>
                </c:pt>
                <c:pt idx="4057">
                  <c:v>32.392186851211072</c:v>
                </c:pt>
                <c:pt idx="4058">
                  <c:v>32.407825259515569</c:v>
                </c:pt>
                <c:pt idx="4059">
                  <c:v>32.422991349480967</c:v>
                </c:pt>
                <c:pt idx="4060">
                  <c:v>32.435910034602074</c:v>
                </c:pt>
                <c:pt idx="4061">
                  <c:v>32.447778546712804</c:v>
                </c:pt>
                <c:pt idx="4062">
                  <c:v>32.459697231833914</c:v>
                </c:pt>
                <c:pt idx="4063">
                  <c:v>32.47154152249135</c:v>
                </c:pt>
                <c:pt idx="4064">
                  <c:v>32.482422145328719</c:v>
                </c:pt>
                <c:pt idx="4065">
                  <c:v>32.492792387543254</c:v>
                </c:pt>
                <c:pt idx="4066">
                  <c:v>32.503176470588237</c:v>
                </c:pt>
                <c:pt idx="4067">
                  <c:v>32.514126297577853</c:v>
                </c:pt>
                <c:pt idx="4068">
                  <c:v>32.52522491349481</c:v>
                </c:pt>
                <c:pt idx="4069">
                  <c:v>32.536039792387541</c:v>
                </c:pt>
                <c:pt idx="4070">
                  <c:v>32.547870242214536</c:v>
                </c:pt>
                <c:pt idx="4071">
                  <c:v>32.560519031141872</c:v>
                </c:pt>
                <c:pt idx="4072">
                  <c:v>32.574489619377161</c:v>
                </c:pt>
                <c:pt idx="4073">
                  <c:v>32.589100346020757</c:v>
                </c:pt>
                <c:pt idx="4074">
                  <c:v>32.604243944636679</c:v>
                </c:pt>
                <c:pt idx="4075">
                  <c:v>32.619256055363323</c:v>
                </c:pt>
                <c:pt idx="4076">
                  <c:v>32.635226643598614</c:v>
                </c:pt>
                <c:pt idx="4077">
                  <c:v>32.652250865051904</c:v>
                </c:pt>
                <c:pt idx="4078">
                  <c:v>32.668903114186854</c:v>
                </c:pt>
                <c:pt idx="4079">
                  <c:v>32.685683391003465</c:v>
                </c:pt>
                <c:pt idx="4080">
                  <c:v>32.70264705882353</c:v>
                </c:pt>
                <c:pt idx="4081">
                  <c:v>32.72007612456747</c:v>
                </c:pt>
                <c:pt idx="4082">
                  <c:v>32.73587370242214</c:v>
                </c:pt>
                <c:pt idx="4083">
                  <c:v>32.750352941176466</c:v>
                </c:pt>
                <c:pt idx="4084">
                  <c:v>32.764498269896194</c:v>
                </c:pt>
                <c:pt idx="4085">
                  <c:v>32.778183391003459</c:v>
                </c:pt>
                <c:pt idx="4086">
                  <c:v>32.791910034602076</c:v>
                </c:pt>
                <c:pt idx="4087">
                  <c:v>32.806088235294119</c:v>
                </c:pt>
                <c:pt idx="4088">
                  <c:v>32.818979238754324</c:v>
                </c:pt>
                <c:pt idx="4089">
                  <c:v>32.831735294117649</c:v>
                </c:pt>
                <c:pt idx="4090">
                  <c:v>32.844811418685119</c:v>
                </c:pt>
                <c:pt idx="4091">
                  <c:v>32.857851211072663</c:v>
                </c:pt>
                <c:pt idx="4092">
                  <c:v>32.871628027681659</c:v>
                </c:pt>
                <c:pt idx="4093">
                  <c:v>32.885522491349484</c:v>
                </c:pt>
                <c:pt idx="4094">
                  <c:v>32.900034602076126</c:v>
                </c:pt>
                <c:pt idx="4095">
                  <c:v>32.914209342560554</c:v>
                </c:pt>
                <c:pt idx="4096">
                  <c:v>32.929076124567473</c:v>
                </c:pt>
                <c:pt idx="4097">
                  <c:v>32.943666089965404</c:v>
                </c:pt>
                <c:pt idx="4098">
                  <c:v>32.959136678200693</c:v>
                </c:pt>
                <c:pt idx="4099">
                  <c:v>32.975211072664365</c:v>
                </c:pt>
                <c:pt idx="4100">
                  <c:v>32.991356401384081</c:v>
                </c:pt>
                <c:pt idx="4101">
                  <c:v>33.007913494809685</c:v>
                </c:pt>
                <c:pt idx="4102">
                  <c:v>33.023968858131489</c:v>
                </c:pt>
                <c:pt idx="4103">
                  <c:v>33.04004671280277</c:v>
                </c:pt>
                <c:pt idx="4104">
                  <c:v>33.055396193771628</c:v>
                </c:pt>
                <c:pt idx="4105">
                  <c:v>33.070349480968858</c:v>
                </c:pt>
                <c:pt idx="4106">
                  <c:v>33.085051903114184</c:v>
                </c:pt>
                <c:pt idx="4107">
                  <c:v>33.099652249134948</c:v>
                </c:pt>
                <c:pt idx="4108">
                  <c:v>33.113823529411768</c:v>
                </c:pt>
                <c:pt idx="4109">
                  <c:v>33.127991349480965</c:v>
                </c:pt>
                <c:pt idx="4110">
                  <c:v>33.14215570934256</c:v>
                </c:pt>
                <c:pt idx="4111">
                  <c:v>33.155456747404841</c:v>
                </c:pt>
                <c:pt idx="4112">
                  <c:v>33.169427335640137</c:v>
                </c:pt>
                <c:pt idx="4113">
                  <c:v>33.184946366782</c:v>
                </c:pt>
                <c:pt idx="4114">
                  <c:v>33.199901384083049</c:v>
                </c:pt>
                <c:pt idx="4115">
                  <c:v>33.214212802768166</c:v>
                </c:pt>
                <c:pt idx="4116">
                  <c:v>33.228216262975778</c:v>
                </c:pt>
                <c:pt idx="4117">
                  <c:v>33.243257785467129</c:v>
                </c:pt>
                <c:pt idx="4118">
                  <c:v>33.258470588235298</c:v>
                </c:pt>
                <c:pt idx="4119">
                  <c:v>33.273735294117643</c:v>
                </c:pt>
                <c:pt idx="4120">
                  <c:v>33.289377162629755</c:v>
                </c:pt>
                <c:pt idx="4121">
                  <c:v>33.304724913494809</c:v>
                </c:pt>
                <c:pt idx="4122">
                  <c:v>33.319820069204155</c:v>
                </c:pt>
                <c:pt idx="4123">
                  <c:v>33.334572664359861</c:v>
                </c:pt>
                <c:pt idx="4124">
                  <c:v>33.349214532871969</c:v>
                </c:pt>
                <c:pt idx="4125">
                  <c:v>33.363442906574392</c:v>
                </c:pt>
                <c:pt idx="4126">
                  <c:v>33.376546712802771</c:v>
                </c:pt>
                <c:pt idx="4127">
                  <c:v>33.389411764705876</c:v>
                </c:pt>
                <c:pt idx="4128">
                  <c:v>33.402143598615922</c:v>
                </c:pt>
                <c:pt idx="4129">
                  <c:v>33.415949826989625</c:v>
                </c:pt>
                <c:pt idx="4130">
                  <c:v>33.427401384083041</c:v>
                </c:pt>
                <c:pt idx="4131">
                  <c:v>33.437193771626298</c:v>
                </c:pt>
                <c:pt idx="4132">
                  <c:v>33.446719723183385</c:v>
                </c:pt>
                <c:pt idx="4133">
                  <c:v>33.456967128027685</c:v>
                </c:pt>
                <c:pt idx="4134">
                  <c:v>33.467508650519029</c:v>
                </c:pt>
                <c:pt idx="4135">
                  <c:v>33.47865916955017</c:v>
                </c:pt>
                <c:pt idx="4136">
                  <c:v>33.489013840830452</c:v>
                </c:pt>
                <c:pt idx="4137">
                  <c:v>33.500439446366784</c:v>
                </c:pt>
                <c:pt idx="4138">
                  <c:v>33.5126660899654</c:v>
                </c:pt>
                <c:pt idx="4139">
                  <c:v>33.524721453287199</c:v>
                </c:pt>
                <c:pt idx="4140">
                  <c:v>33.536989619377167</c:v>
                </c:pt>
                <c:pt idx="4141">
                  <c:v>33.550166089965394</c:v>
                </c:pt>
                <c:pt idx="4142">
                  <c:v>33.564534602076122</c:v>
                </c:pt>
                <c:pt idx="4143">
                  <c:v>33.57914705882353</c:v>
                </c:pt>
                <c:pt idx="4144">
                  <c:v>33.594115916955019</c:v>
                </c:pt>
                <c:pt idx="4145">
                  <c:v>33.608614186851213</c:v>
                </c:pt>
                <c:pt idx="4146">
                  <c:v>33.623685121107265</c:v>
                </c:pt>
                <c:pt idx="4147">
                  <c:v>33.639311418685118</c:v>
                </c:pt>
                <c:pt idx="4148">
                  <c:v>33.654896193771627</c:v>
                </c:pt>
                <c:pt idx="4149">
                  <c:v>33.670186851211071</c:v>
                </c:pt>
                <c:pt idx="4150">
                  <c:v>33.685790657439448</c:v>
                </c:pt>
                <c:pt idx="4151">
                  <c:v>33.701140138408306</c:v>
                </c:pt>
                <c:pt idx="4152">
                  <c:v>33.715093425605538</c:v>
                </c:pt>
                <c:pt idx="4153">
                  <c:v>33.72979411764706</c:v>
                </c:pt>
                <c:pt idx="4154">
                  <c:v>33.743593425605532</c:v>
                </c:pt>
                <c:pt idx="4155">
                  <c:v>33.756833910034601</c:v>
                </c:pt>
                <c:pt idx="4156">
                  <c:v>33.77076470588235</c:v>
                </c:pt>
                <c:pt idx="4157">
                  <c:v>33.784131487889276</c:v>
                </c:pt>
                <c:pt idx="4158">
                  <c:v>33.797702422145335</c:v>
                </c:pt>
                <c:pt idx="4159">
                  <c:v>33.811721453287198</c:v>
                </c:pt>
                <c:pt idx="4160">
                  <c:v>33.82535467128028</c:v>
                </c:pt>
                <c:pt idx="4161">
                  <c:v>33.83795328719723</c:v>
                </c:pt>
                <c:pt idx="4162">
                  <c:v>33.852166089965394</c:v>
                </c:pt>
                <c:pt idx="4163">
                  <c:v>33.867153979238758</c:v>
                </c:pt>
                <c:pt idx="4164">
                  <c:v>33.881223183391008</c:v>
                </c:pt>
                <c:pt idx="4165">
                  <c:v>33.895124567474049</c:v>
                </c:pt>
                <c:pt idx="4166">
                  <c:v>33.909067474048442</c:v>
                </c:pt>
                <c:pt idx="4167">
                  <c:v>33.92455363321799</c:v>
                </c:pt>
                <c:pt idx="4168">
                  <c:v>33.941979238754321</c:v>
                </c:pt>
                <c:pt idx="4169">
                  <c:v>33.959413494809688</c:v>
                </c:pt>
                <c:pt idx="4170">
                  <c:v>33.976141868512109</c:v>
                </c:pt>
                <c:pt idx="4171">
                  <c:v>33.992823529411766</c:v>
                </c:pt>
                <c:pt idx="4172">
                  <c:v>34.009790657439446</c:v>
                </c:pt>
                <c:pt idx="4173">
                  <c:v>34.025200692041523</c:v>
                </c:pt>
                <c:pt idx="4174">
                  <c:v>34.039986159169551</c:v>
                </c:pt>
                <c:pt idx="4175">
                  <c:v>34.054754325259516</c:v>
                </c:pt>
                <c:pt idx="4176">
                  <c:v>34.068484429065741</c:v>
                </c:pt>
                <c:pt idx="4177">
                  <c:v>34.082231833910029</c:v>
                </c:pt>
                <c:pt idx="4178">
                  <c:v>34.096356401384078</c:v>
                </c:pt>
                <c:pt idx="4179">
                  <c:v>34.110167820069201</c:v>
                </c:pt>
                <c:pt idx="4180">
                  <c:v>34.123484429065741</c:v>
                </c:pt>
                <c:pt idx="4181">
                  <c:v>34.136280276816613</c:v>
                </c:pt>
                <c:pt idx="4182">
                  <c:v>34.149555363321795</c:v>
                </c:pt>
                <c:pt idx="4183">
                  <c:v>34.160882352941172</c:v>
                </c:pt>
                <c:pt idx="4184">
                  <c:v>34.172600346020765</c:v>
                </c:pt>
                <c:pt idx="4185">
                  <c:v>34.186105536332178</c:v>
                </c:pt>
                <c:pt idx="4186">
                  <c:v>34.199119377162631</c:v>
                </c:pt>
                <c:pt idx="4187">
                  <c:v>34.21291868512111</c:v>
                </c:pt>
                <c:pt idx="4188">
                  <c:v>34.228463667820073</c:v>
                </c:pt>
                <c:pt idx="4189">
                  <c:v>34.244333910034605</c:v>
                </c:pt>
                <c:pt idx="4190">
                  <c:v>34.260716262975777</c:v>
                </c:pt>
                <c:pt idx="4191">
                  <c:v>34.275679930795846</c:v>
                </c:pt>
                <c:pt idx="4192">
                  <c:v>34.290673010380623</c:v>
                </c:pt>
                <c:pt idx="4193">
                  <c:v>34.305264705882351</c:v>
                </c:pt>
                <c:pt idx="4194">
                  <c:v>34.319114186851216</c:v>
                </c:pt>
                <c:pt idx="4195">
                  <c:v>34.332074394463667</c:v>
                </c:pt>
                <c:pt idx="4196">
                  <c:v>34.343704152249131</c:v>
                </c:pt>
                <c:pt idx="4197">
                  <c:v>34.354062283737022</c:v>
                </c:pt>
                <c:pt idx="4198">
                  <c:v>34.364089965397923</c:v>
                </c:pt>
                <c:pt idx="4199">
                  <c:v>34.373953287197232</c:v>
                </c:pt>
                <c:pt idx="4200">
                  <c:v>34.384397923875433</c:v>
                </c:pt>
                <c:pt idx="4201">
                  <c:v>34.394403114186851</c:v>
                </c:pt>
                <c:pt idx="4202">
                  <c:v>34.404062283737026</c:v>
                </c:pt>
                <c:pt idx="4203">
                  <c:v>34.41415743944637</c:v>
                </c:pt>
                <c:pt idx="4204">
                  <c:v>34.42559169550173</c:v>
                </c:pt>
                <c:pt idx="4205">
                  <c:v>34.437780276816611</c:v>
                </c:pt>
                <c:pt idx="4206">
                  <c:v>34.450595155709344</c:v>
                </c:pt>
                <c:pt idx="4207">
                  <c:v>34.463730103806228</c:v>
                </c:pt>
                <c:pt idx="4208">
                  <c:v>34.476951557093429</c:v>
                </c:pt>
                <c:pt idx="4209">
                  <c:v>34.490557093425608</c:v>
                </c:pt>
                <c:pt idx="4210">
                  <c:v>34.504849480968858</c:v>
                </c:pt>
                <c:pt idx="4211">
                  <c:v>34.519287197231833</c:v>
                </c:pt>
                <c:pt idx="4212">
                  <c:v>34.53530795847751</c:v>
                </c:pt>
                <c:pt idx="4213">
                  <c:v>34.551557093425608</c:v>
                </c:pt>
                <c:pt idx="4214">
                  <c:v>34.567645328719728</c:v>
                </c:pt>
                <c:pt idx="4215">
                  <c:v>34.584084775086502</c:v>
                </c:pt>
                <c:pt idx="4216">
                  <c:v>34.600318339100347</c:v>
                </c:pt>
                <c:pt idx="4217">
                  <c:v>34.616344290657437</c:v>
                </c:pt>
                <c:pt idx="4218">
                  <c:v>34.632326989619379</c:v>
                </c:pt>
                <c:pt idx="4219">
                  <c:v>34.647671280276818</c:v>
                </c:pt>
                <c:pt idx="4220">
                  <c:v>34.660923875432523</c:v>
                </c:pt>
                <c:pt idx="4221">
                  <c:v>34.674224913494811</c:v>
                </c:pt>
                <c:pt idx="4222">
                  <c:v>34.688100346020761</c:v>
                </c:pt>
                <c:pt idx="4223">
                  <c:v>34.701067474048443</c:v>
                </c:pt>
                <c:pt idx="4224">
                  <c:v>34.713859861591693</c:v>
                </c:pt>
                <c:pt idx="4225">
                  <c:v>34.727131487889274</c:v>
                </c:pt>
                <c:pt idx="4226">
                  <c:v>34.740809688581315</c:v>
                </c:pt>
                <c:pt idx="4227">
                  <c:v>34.75464186851211</c:v>
                </c:pt>
                <c:pt idx="4228">
                  <c:v>34.768012110726644</c:v>
                </c:pt>
                <c:pt idx="4229">
                  <c:v>34.781313148788925</c:v>
                </c:pt>
                <c:pt idx="4230">
                  <c:v>34.795401384083043</c:v>
                </c:pt>
                <c:pt idx="4231">
                  <c:v>34.809337370242218</c:v>
                </c:pt>
                <c:pt idx="4232">
                  <c:v>34.823724913494814</c:v>
                </c:pt>
                <c:pt idx="4233">
                  <c:v>34.83856920415225</c:v>
                </c:pt>
                <c:pt idx="4234">
                  <c:v>34.854164359861592</c:v>
                </c:pt>
                <c:pt idx="4235">
                  <c:v>34.869600346020761</c:v>
                </c:pt>
                <c:pt idx="4236">
                  <c:v>34.884539792387542</c:v>
                </c:pt>
                <c:pt idx="4237">
                  <c:v>34.899190311418678</c:v>
                </c:pt>
                <c:pt idx="4238">
                  <c:v>34.914299307958473</c:v>
                </c:pt>
                <c:pt idx="4239">
                  <c:v>34.929039792387542</c:v>
                </c:pt>
                <c:pt idx="4240">
                  <c:v>34.94410380622837</c:v>
                </c:pt>
                <c:pt idx="4241">
                  <c:v>34.958955017301044</c:v>
                </c:pt>
                <c:pt idx="4242">
                  <c:v>34.972776816608999</c:v>
                </c:pt>
                <c:pt idx="4243">
                  <c:v>34.986903114186852</c:v>
                </c:pt>
                <c:pt idx="4244">
                  <c:v>35.000595155709341</c:v>
                </c:pt>
                <c:pt idx="4245">
                  <c:v>35.001309688581316</c:v>
                </c:pt>
                <c:pt idx="4246">
                  <c:v>35.00202422145329</c:v>
                </c:pt>
                <c:pt idx="4247">
                  <c:v>34.721183391003457</c:v>
                </c:pt>
                <c:pt idx="4248">
                  <c:v>34.673083044982697</c:v>
                </c:pt>
                <c:pt idx="4249">
                  <c:v>34.64498269896194</c:v>
                </c:pt>
                <c:pt idx="4250">
                  <c:v>34.625314878892731</c:v>
                </c:pt>
                <c:pt idx="4251">
                  <c:v>34.610103806228373</c:v>
                </c:pt>
                <c:pt idx="4252">
                  <c:v>34.597397923875427</c:v>
                </c:pt>
                <c:pt idx="4253">
                  <c:v>34.587115916955014</c:v>
                </c:pt>
                <c:pt idx="4254">
                  <c:v>34.577285467128029</c:v>
                </c:pt>
                <c:pt idx="4255">
                  <c:v>34.569614186851211</c:v>
                </c:pt>
                <c:pt idx="4256">
                  <c:v>34.562506920415224</c:v>
                </c:pt>
                <c:pt idx="4257">
                  <c:v>34.555783737024221</c:v>
                </c:pt>
                <c:pt idx="4258">
                  <c:v>34.549994809688584</c:v>
                </c:pt>
                <c:pt idx="4259">
                  <c:v>34.545027681660898</c:v>
                </c:pt>
                <c:pt idx="4260">
                  <c:v>34.540621107266432</c:v>
                </c:pt>
                <c:pt idx="4261">
                  <c:v>34.535406574394464</c:v>
                </c:pt>
                <c:pt idx="4262">
                  <c:v>34.530282006920416</c:v>
                </c:pt>
                <c:pt idx="4263">
                  <c:v>34.526192041522492</c:v>
                </c:pt>
                <c:pt idx="4264">
                  <c:v>34.522814878892731</c:v>
                </c:pt>
                <c:pt idx="4265">
                  <c:v>34.519570934256052</c:v>
                </c:pt>
                <c:pt idx="4266">
                  <c:v>34.515519031141871</c:v>
                </c:pt>
                <c:pt idx="4267">
                  <c:v>34.512647058823525</c:v>
                </c:pt>
                <c:pt idx="4268">
                  <c:v>34.508735294117649</c:v>
                </c:pt>
                <c:pt idx="4269">
                  <c:v>34.505752595155705</c:v>
                </c:pt>
                <c:pt idx="4270">
                  <c:v>34.503750865051899</c:v>
                </c:pt>
                <c:pt idx="4271">
                  <c:v>34.501449826989621</c:v>
                </c:pt>
                <c:pt idx="4272">
                  <c:v>34.49858650519031</c:v>
                </c:pt>
                <c:pt idx="4273">
                  <c:v>34.49591176470588</c:v>
                </c:pt>
                <c:pt idx="4274">
                  <c:v>34.494012110726644</c:v>
                </c:pt>
                <c:pt idx="4275">
                  <c:v>34.490522491349488</c:v>
                </c:pt>
                <c:pt idx="4276">
                  <c:v>34.489249134948096</c:v>
                </c:pt>
                <c:pt idx="4277">
                  <c:v>34.486070934256055</c:v>
                </c:pt>
                <c:pt idx="4278">
                  <c:v>34.483833910034598</c:v>
                </c:pt>
                <c:pt idx="4279">
                  <c:v>34.481673010380625</c:v>
                </c:pt>
                <c:pt idx="4280">
                  <c:v>34.481311418685124</c:v>
                </c:pt>
                <c:pt idx="4281">
                  <c:v>34.47908650519031</c:v>
                </c:pt>
                <c:pt idx="4282">
                  <c:v>34.477589965397918</c:v>
                </c:pt>
                <c:pt idx="4283">
                  <c:v>34.475963667820068</c:v>
                </c:pt>
                <c:pt idx="4284">
                  <c:v>34.47304671280277</c:v>
                </c:pt>
                <c:pt idx="4285">
                  <c:v>34.471174740484429</c:v>
                </c:pt>
                <c:pt idx="4286">
                  <c:v>34.469408304498266</c:v>
                </c:pt>
                <c:pt idx="4287">
                  <c:v>34.46844982698962</c:v>
                </c:pt>
                <c:pt idx="4288">
                  <c:v>34.465700692041523</c:v>
                </c:pt>
                <c:pt idx="4289">
                  <c:v>34.464408304498271</c:v>
                </c:pt>
                <c:pt idx="4290">
                  <c:v>34.463653979238757</c:v>
                </c:pt>
                <c:pt idx="4291">
                  <c:v>34.463543252595159</c:v>
                </c:pt>
                <c:pt idx="4292">
                  <c:v>34.461122837370247</c:v>
                </c:pt>
                <c:pt idx="4293">
                  <c:v>34.460231833910036</c:v>
                </c:pt>
                <c:pt idx="4294">
                  <c:v>34.457941176470591</c:v>
                </c:pt>
                <c:pt idx="4295">
                  <c:v>34.456982698961937</c:v>
                </c:pt>
                <c:pt idx="4296">
                  <c:v>34.454183391003461</c:v>
                </c:pt>
                <c:pt idx="4297">
                  <c:v>34.454401384083042</c:v>
                </c:pt>
                <c:pt idx="4298">
                  <c:v>34.452664359861593</c:v>
                </c:pt>
                <c:pt idx="4299">
                  <c:v>34.452076124567469</c:v>
                </c:pt>
                <c:pt idx="4300">
                  <c:v>34.451539792387543</c:v>
                </c:pt>
                <c:pt idx="4301">
                  <c:v>34.449105536332183</c:v>
                </c:pt>
                <c:pt idx="4302">
                  <c:v>34.448117647058822</c:v>
                </c:pt>
                <c:pt idx="4303">
                  <c:v>34.446169550173011</c:v>
                </c:pt>
                <c:pt idx="4304">
                  <c:v>34.445622837370244</c:v>
                </c:pt>
                <c:pt idx="4305">
                  <c:v>34.443430795847753</c:v>
                </c:pt>
                <c:pt idx="4306">
                  <c:v>34.442261245674736</c:v>
                </c:pt>
                <c:pt idx="4307">
                  <c:v>34.440522491349476</c:v>
                </c:pt>
                <c:pt idx="4308">
                  <c:v>34.43984948096886</c:v>
                </c:pt>
                <c:pt idx="4309">
                  <c:v>34.438178200692036</c:v>
                </c:pt>
                <c:pt idx="4310">
                  <c:v>34.437524221453288</c:v>
                </c:pt>
                <c:pt idx="4311">
                  <c:v>34.435785467128028</c:v>
                </c:pt>
                <c:pt idx="4312">
                  <c:v>34.435515570934257</c:v>
                </c:pt>
                <c:pt idx="4313">
                  <c:v>34.434660899653977</c:v>
                </c:pt>
                <c:pt idx="4314">
                  <c:v>34.433685121107267</c:v>
                </c:pt>
                <c:pt idx="4315">
                  <c:v>34.432211072664359</c:v>
                </c:pt>
                <c:pt idx="4316">
                  <c:v>34.431854671280277</c:v>
                </c:pt>
                <c:pt idx="4317">
                  <c:v>34.431025951557089</c:v>
                </c:pt>
                <c:pt idx="4318">
                  <c:v>34.430410034602076</c:v>
                </c:pt>
                <c:pt idx="4319">
                  <c:v>34.429122837370244</c:v>
                </c:pt>
                <c:pt idx="4320">
                  <c:v>34.42783910034602</c:v>
                </c:pt>
                <c:pt idx="4321">
                  <c:v>34.426373702422147</c:v>
                </c:pt>
                <c:pt idx="4322">
                  <c:v>34.424512110726639</c:v>
                </c:pt>
                <c:pt idx="4323">
                  <c:v>34.424231833910035</c:v>
                </c:pt>
                <c:pt idx="4324">
                  <c:v>34.422818339100345</c:v>
                </c:pt>
                <c:pt idx="4325">
                  <c:v>34.422224913494809</c:v>
                </c:pt>
                <c:pt idx="4326">
                  <c:v>34.421913494809694</c:v>
                </c:pt>
                <c:pt idx="4327">
                  <c:v>34.420648788927338</c:v>
                </c:pt>
                <c:pt idx="4328">
                  <c:v>34.419437716262976</c:v>
                </c:pt>
                <c:pt idx="4329">
                  <c:v>34.419387543252597</c:v>
                </c:pt>
                <c:pt idx="4330">
                  <c:v>34.419126297577854</c:v>
                </c:pt>
                <c:pt idx="4331">
                  <c:v>34.416737024221447</c:v>
                </c:pt>
                <c:pt idx="4332">
                  <c:v>34.417108996539788</c:v>
                </c:pt>
                <c:pt idx="4333">
                  <c:v>34.416517301038063</c:v>
                </c:pt>
                <c:pt idx="4334">
                  <c:v>34.416126297577854</c:v>
                </c:pt>
                <c:pt idx="4335">
                  <c:v>34.415484429065742</c:v>
                </c:pt>
                <c:pt idx="4336">
                  <c:v>34.415262975778546</c:v>
                </c:pt>
                <c:pt idx="4337">
                  <c:v>34.413987889273358</c:v>
                </c:pt>
                <c:pt idx="4338">
                  <c:v>34.414093425605536</c:v>
                </c:pt>
                <c:pt idx="4339">
                  <c:v>34.412403114186851</c:v>
                </c:pt>
                <c:pt idx="4340">
                  <c:v>34.41054152249135</c:v>
                </c:pt>
                <c:pt idx="4341">
                  <c:v>34.41056574394463</c:v>
                </c:pt>
                <c:pt idx="4342">
                  <c:v>34.409892733564021</c:v>
                </c:pt>
                <c:pt idx="4343">
                  <c:v>34.408856401384078</c:v>
                </c:pt>
                <c:pt idx="4344">
                  <c:v>34.409110726643597</c:v>
                </c:pt>
                <c:pt idx="4345">
                  <c:v>34.408141868512111</c:v>
                </c:pt>
                <c:pt idx="4346">
                  <c:v>34.407297577854671</c:v>
                </c:pt>
                <c:pt idx="4347">
                  <c:v>34.406712802768169</c:v>
                </c:pt>
                <c:pt idx="4348">
                  <c:v>34.405844290657441</c:v>
                </c:pt>
                <c:pt idx="4349">
                  <c:v>34.405174740484426</c:v>
                </c:pt>
                <c:pt idx="4350">
                  <c:v>34.404347750865057</c:v>
                </c:pt>
                <c:pt idx="4351">
                  <c:v>34.40408477508651</c:v>
                </c:pt>
                <c:pt idx="4352">
                  <c:v>34.404574394463665</c:v>
                </c:pt>
                <c:pt idx="4353">
                  <c:v>34.404692041522495</c:v>
                </c:pt>
                <c:pt idx="4354">
                  <c:v>34.403245674740482</c:v>
                </c:pt>
                <c:pt idx="4355">
                  <c:v>34.402304498269892</c:v>
                </c:pt>
                <c:pt idx="4356">
                  <c:v>34.402321799307956</c:v>
                </c:pt>
                <c:pt idx="4357">
                  <c:v>34.403276816608994</c:v>
                </c:pt>
                <c:pt idx="4358">
                  <c:v>34.401608996539792</c:v>
                </c:pt>
                <c:pt idx="4359">
                  <c:v>34.401882352941179</c:v>
                </c:pt>
                <c:pt idx="4360">
                  <c:v>34.402166089965405</c:v>
                </c:pt>
                <c:pt idx="4361">
                  <c:v>34.400878892733559</c:v>
                </c:pt>
                <c:pt idx="4362">
                  <c:v>34.400894463667818</c:v>
                </c:pt>
                <c:pt idx="4363">
                  <c:v>34.399083044982696</c:v>
                </c:pt>
                <c:pt idx="4364">
                  <c:v>34.400065743944637</c:v>
                </c:pt>
                <c:pt idx="4365">
                  <c:v>34.397494809688581</c:v>
                </c:pt>
                <c:pt idx="4366">
                  <c:v>34.397377162629759</c:v>
                </c:pt>
                <c:pt idx="4367">
                  <c:v>34.397392733564011</c:v>
                </c:pt>
                <c:pt idx="4368">
                  <c:v>34.398314878892734</c:v>
                </c:pt>
                <c:pt idx="4369">
                  <c:v>34.397422145328719</c:v>
                </c:pt>
                <c:pt idx="4370">
                  <c:v>34.397837370242215</c:v>
                </c:pt>
                <c:pt idx="4371">
                  <c:v>34.398346020761245</c:v>
                </c:pt>
                <c:pt idx="4372">
                  <c:v>34.397875432525957</c:v>
                </c:pt>
                <c:pt idx="4373">
                  <c:v>34.397776816608996</c:v>
                </c:pt>
                <c:pt idx="4374">
                  <c:v>34.397814878892738</c:v>
                </c:pt>
                <c:pt idx="4375">
                  <c:v>34.397506920415225</c:v>
                </c:pt>
                <c:pt idx="4376">
                  <c:v>34.397771626297583</c:v>
                </c:pt>
                <c:pt idx="4377">
                  <c:v>34.398486159169551</c:v>
                </c:pt>
                <c:pt idx="4378">
                  <c:v>34.398238754325263</c:v>
                </c:pt>
                <c:pt idx="4379">
                  <c:v>34.39749826989619</c:v>
                </c:pt>
                <c:pt idx="4380">
                  <c:v>34.39745328719723</c:v>
                </c:pt>
                <c:pt idx="4381">
                  <c:v>34.397634948096886</c:v>
                </c:pt>
                <c:pt idx="4382">
                  <c:v>34.397878892733566</c:v>
                </c:pt>
                <c:pt idx="4383">
                  <c:v>34.397752595155708</c:v>
                </c:pt>
                <c:pt idx="4384">
                  <c:v>34.397951557093428</c:v>
                </c:pt>
                <c:pt idx="4385">
                  <c:v>34.397752595155708</c:v>
                </c:pt>
                <c:pt idx="4386">
                  <c:v>34.398003460207619</c:v>
                </c:pt>
                <c:pt idx="4387">
                  <c:v>34.399006920415225</c:v>
                </c:pt>
                <c:pt idx="4388">
                  <c:v>34.398839100346017</c:v>
                </c:pt>
                <c:pt idx="4389">
                  <c:v>34.398257785467131</c:v>
                </c:pt>
                <c:pt idx="4390">
                  <c:v>34.398463667820067</c:v>
                </c:pt>
                <c:pt idx="4391">
                  <c:v>34.398631487889276</c:v>
                </c:pt>
                <c:pt idx="4392">
                  <c:v>34.398301038062286</c:v>
                </c:pt>
                <c:pt idx="4393">
                  <c:v>34.398531141868517</c:v>
                </c:pt>
                <c:pt idx="4394">
                  <c:v>34.398711072664362</c:v>
                </c:pt>
                <c:pt idx="4395">
                  <c:v>34.39919204152249</c:v>
                </c:pt>
                <c:pt idx="4396">
                  <c:v>34.400408304498271</c:v>
                </c:pt>
                <c:pt idx="4397">
                  <c:v>34.400160899653983</c:v>
                </c:pt>
                <c:pt idx="4398">
                  <c:v>34.399915224913499</c:v>
                </c:pt>
                <c:pt idx="4399">
                  <c:v>34.400506920415225</c:v>
                </c:pt>
                <c:pt idx="4400">
                  <c:v>34.401050173010375</c:v>
                </c:pt>
                <c:pt idx="4401">
                  <c:v>34.401991349480966</c:v>
                </c:pt>
                <c:pt idx="4402">
                  <c:v>34.402463667820065</c:v>
                </c:pt>
                <c:pt idx="4403">
                  <c:v>34.403086505190309</c:v>
                </c:pt>
                <c:pt idx="4404">
                  <c:v>34.403233564013838</c:v>
                </c:pt>
                <c:pt idx="4405">
                  <c:v>34.40407439446367</c:v>
                </c:pt>
                <c:pt idx="4406">
                  <c:v>34.405801038062286</c:v>
                </c:pt>
                <c:pt idx="4407">
                  <c:v>34.407297577854671</c:v>
                </c:pt>
                <c:pt idx="4408">
                  <c:v>34.409498269896197</c:v>
                </c:pt>
                <c:pt idx="4409">
                  <c:v>34.413231833910032</c:v>
                </c:pt>
                <c:pt idx="4410">
                  <c:v>34.42024221453287</c:v>
                </c:pt>
                <c:pt idx="4411">
                  <c:v>34.43443252595155</c:v>
                </c:pt>
                <c:pt idx="4412">
                  <c:v>34.457735294117647</c:v>
                </c:pt>
                <c:pt idx="4413">
                  <c:v>34.488984429065745</c:v>
                </c:pt>
                <c:pt idx="4414">
                  <c:v>34.525292387543246</c:v>
                </c:pt>
                <c:pt idx="4415">
                  <c:v>34.563730103806229</c:v>
                </c:pt>
                <c:pt idx="4416">
                  <c:v>34.602704152249139</c:v>
                </c:pt>
                <c:pt idx="4417">
                  <c:v>34.639216262975779</c:v>
                </c:pt>
                <c:pt idx="4418">
                  <c:v>34.670993079584775</c:v>
                </c:pt>
                <c:pt idx="4419">
                  <c:v>34.698134948096886</c:v>
                </c:pt>
                <c:pt idx="4420">
                  <c:v>34.722984429065747</c:v>
                </c:pt>
                <c:pt idx="4421">
                  <c:v>34.746370242214539</c:v>
                </c:pt>
                <c:pt idx="4422">
                  <c:v>34.769079584775085</c:v>
                </c:pt>
                <c:pt idx="4423">
                  <c:v>34.791006920415221</c:v>
                </c:pt>
                <c:pt idx="4424">
                  <c:v>34.813051903114186</c:v>
                </c:pt>
                <c:pt idx="4425">
                  <c:v>34.835299307958479</c:v>
                </c:pt>
                <c:pt idx="4426">
                  <c:v>34.858832179930801</c:v>
                </c:pt>
                <c:pt idx="4427">
                  <c:v>34.88347577854671</c:v>
                </c:pt>
                <c:pt idx="4428">
                  <c:v>34.911849480968861</c:v>
                </c:pt>
                <c:pt idx="4429">
                  <c:v>34.944380622837372</c:v>
                </c:pt>
                <c:pt idx="4430">
                  <c:v>34.983608996539793</c:v>
                </c:pt>
                <c:pt idx="4431">
                  <c:v>35.035650519031144</c:v>
                </c:pt>
                <c:pt idx="4432">
                  <c:v>35.093889273356396</c:v>
                </c:pt>
                <c:pt idx="4433">
                  <c:v>35.140435986159169</c:v>
                </c:pt>
                <c:pt idx="4434">
                  <c:v>35.168384083044984</c:v>
                </c:pt>
                <c:pt idx="4435">
                  <c:v>35.181366782006918</c:v>
                </c:pt>
                <c:pt idx="4436">
                  <c:v>35.186920415224918</c:v>
                </c:pt>
                <c:pt idx="4437">
                  <c:v>35.190107266435987</c:v>
                </c:pt>
                <c:pt idx="4438">
                  <c:v>35.191849480968855</c:v>
                </c:pt>
                <c:pt idx="4439">
                  <c:v>35.193015570934257</c:v>
                </c:pt>
                <c:pt idx="4440">
                  <c:v>35.194553633217993</c:v>
                </c:pt>
                <c:pt idx="4441">
                  <c:v>35.196145328719723</c:v>
                </c:pt>
                <c:pt idx="4442">
                  <c:v>35.197762975778545</c:v>
                </c:pt>
                <c:pt idx="4443">
                  <c:v>35.200539792387545</c:v>
                </c:pt>
                <c:pt idx="4444">
                  <c:v>35.204494809688583</c:v>
                </c:pt>
                <c:pt idx="4445">
                  <c:v>35.20883564013841</c:v>
                </c:pt>
                <c:pt idx="4446">
                  <c:v>35.213693771626296</c:v>
                </c:pt>
                <c:pt idx="4447">
                  <c:v>35.220591695501732</c:v>
                </c:pt>
                <c:pt idx="4448">
                  <c:v>35.229619377162628</c:v>
                </c:pt>
                <c:pt idx="4449">
                  <c:v>35.240787197231832</c:v>
                </c:pt>
                <c:pt idx="4450">
                  <c:v>35.255174740484428</c:v>
                </c:pt>
                <c:pt idx="4451">
                  <c:v>35.272256055363322</c:v>
                </c:pt>
                <c:pt idx="4452">
                  <c:v>35.29284256055363</c:v>
                </c:pt>
                <c:pt idx="4453">
                  <c:v>35.319186851211079</c:v>
                </c:pt>
                <c:pt idx="4454">
                  <c:v>35.350332179930795</c:v>
                </c:pt>
                <c:pt idx="4455">
                  <c:v>35.385493079584776</c:v>
                </c:pt>
                <c:pt idx="4456">
                  <c:v>35.422579584775086</c:v>
                </c:pt>
                <c:pt idx="4457">
                  <c:v>35.458719723183393</c:v>
                </c:pt>
                <c:pt idx="4458">
                  <c:v>35.490975778546712</c:v>
                </c:pt>
                <c:pt idx="4459">
                  <c:v>35.518918685121108</c:v>
                </c:pt>
                <c:pt idx="4460">
                  <c:v>35.541955017301035</c:v>
                </c:pt>
                <c:pt idx="4461">
                  <c:v>35.560749134948097</c:v>
                </c:pt>
                <c:pt idx="4462">
                  <c:v>35.576128027681662</c:v>
                </c:pt>
                <c:pt idx="4463">
                  <c:v>35.588856401384078</c:v>
                </c:pt>
                <c:pt idx="4464">
                  <c:v>35.599833910034597</c:v>
                </c:pt>
                <c:pt idx="4465">
                  <c:v>35.609446366782009</c:v>
                </c:pt>
                <c:pt idx="4466">
                  <c:v>35.617503460207608</c:v>
                </c:pt>
                <c:pt idx="4467">
                  <c:v>35.626432525951557</c:v>
                </c:pt>
                <c:pt idx="4468">
                  <c:v>35.635726643598616</c:v>
                </c:pt>
                <c:pt idx="4469">
                  <c:v>35.645525951557097</c:v>
                </c:pt>
                <c:pt idx="4470">
                  <c:v>35.655572664359866</c:v>
                </c:pt>
                <c:pt idx="4471">
                  <c:v>35.666960207612455</c:v>
                </c:pt>
                <c:pt idx="4472">
                  <c:v>35.67994982698962</c:v>
                </c:pt>
                <c:pt idx="4473">
                  <c:v>35.694470588235298</c:v>
                </c:pt>
                <c:pt idx="4474">
                  <c:v>35.711297577854666</c:v>
                </c:pt>
                <c:pt idx="4475">
                  <c:v>35.730418685121101</c:v>
                </c:pt>
                <c:pt idx="4476">
                  <c:v>35.750560553633214</c:v>
                </c:pt>
                <c:pt idx="4477">
                  <c:v>35.771887543252596</c:v>
                </c:pt>
                <c:pt idx="4478">
                  <c:v>35.795257785467136</c:v>
                </c:pt>
                <c:pt idx="4479">
                  <c:v>35.818449826989621</c:v>
                </c:pt>
                <c:pt idx="4480">
                  <c:v>35.8404152249135</c:v>
                </c:pt>
                <c:pt idx="4481">
                  <c:v>35.859965397923879</c:v>
                </c:pt>
                <c:pt idx="4482">
                  <c:v>35.877448096885814</c:v>
                </c:pt>
                <c:pt idx="4483">
                  <c:v>35.892231833910031</c:v>
                </c:pt>
                <c:pt idx="4484">
                  <c:v>35.906117647058821</c:v>
                </c:pt>
                <c:pt idx="4485">
                  <c:v>35.919036332179935</c:v>
                </c:pt>
                <c:pt idx="4486">
                  <c:v>35.931005190311424</c:v>
                </c:pt>
                <c:pt idx="4487">
                  <c:v>35.942266435986163</c:v>
                </c:pt>
                <c:pt idx="4488">
                  <c:v>35.953904844290655</c:v>
                </c:pt>
                <c:pt idx="4489">
                  <c:v>35.965401384083044</c:v>
                </c:pt>
                <c:pt idx="4490">
                  <c:v>35.977437716262969</c:v>
                </c:pt>
                <c:pt idx="4491">
                  <c:v>35.990610726643602</c:v>
                </c:pt>
                <c:pt idx="4492">
                  <c:v>36.004813148788926</c:v>
                </c:pt>
                <c:pt idx="4493">
                  <c:v>36.019484429065741</c:v>
                </c:pt>
                <c:pt idx="4494">
                  <c:v>36.034837370242215</c:v>
                </c:pt>
                <c:pt idx="4495">
                  <c:v>36.050524221453287</c:v>
                </c:pt>
                <c:pt idx="4496">
                  <c:v>36.067871972318336</c:v>
                </c:pt>
                <c:pt idx="4497">
                  <c:v>36.08644809688581</c:v>
                </c:pt>
                <c:pt idx="4498">
                  <c:v>36.104892733564007</c:v>
                </c:pt>
                <c:pt idx="4499">
                  <c:v>36.123565743944638</c:v>
                </c:pt>
                <c:pt idx="4500">
                  <c:v>36.142363321799309</c:v>
                </c:pt>
                <c:pt idx="4501">
                  <c:v>36.161339100346019</c:v>
                </c:pt>
                <c:pt idx="4502">
                  <c:v>36.180743944636674</c:v>
                </c:pt>
                <c:pt idx="4503">
                  <c:v>36.200119377162629</c:v>
                </c:pt>
                <c:pt idx="4504">
                  <c:v>36.218726643598615</c:v>
                </c:pt>
                <c:pt idx="4505">
                  <c:v>36.236188581314885</c:v>
                </c:pt>
                <c:pt idx="4506">
                  <c:v>36.254278546712804</c:v>
                </c:pt>
                <c:pt idx="4507">
                  <c:v>36.271572664359866</c:v>
                </c:pt>
                <c:pt idx="4508">
                  <c:v>36.289626297577854</c:v>
                </c:pt>
                <c:pt idx="4509">
                  <c:v>36.307569204152244</c:v>
                </c:pt>
                <c:pt idx="4510">
                  <c:v>36.325356401384077</c:v>
                </c:pt>
                <c:pt idx="4511">
                  <c:v>36.34288581314879</c:v>
                </c:pt>
                <c:pt idx="4512">
                  <c:v>36.359946366782005</c:v>
                </c:pt>
                <c:pt idx="4513">
                  <c:v>36.377228373702422</c:v>
                </c:pt>
                <c:pt idx="4514">
                  <c:v>36.394506920415225</c:v>
                </c:pt>
                <c:pt idx="4515">
                  <c:v>36.410285467128034</c:v>
                </c:pt>
                <c:pt idx="4516">
                  <c:v>36.427262975778554</c:v>
                </c:pt>
                <c:pt idx="4517">
                  <c:v>36.444169550173008</c:v>
                </c:pt>
                <c:pt idx="4518">
                  <c:v>36.461105536332177</c:v>
                </c:pt>
                <c:pt idx="4519">
                  <c:v>36.478183391003462</c:v>
                </c:pt>
                <c:pt idx="4520">
                  <c:v>36.494223183391007</c:v>
                </c:pt>
                <c:pt idx="4521">
                  <c:v>36.510309688581316</c:v>
                </c:pt>
                <c:pt idx="4522">
                  <c:v>36.526788927335637</c:v>
                </c:pt>
                <c:pt idx="4523">
                  <c:v>36.543923875432526</c:v>
                </c:pt>
                <c:pt idx="4524">
                  <c:v>36.561012110726651</c:v>
                </c:pt>
                <c:pt idx="4525">
                  <c:v>36.57816089965398</c:v>
                </c:pt>
                <c:pt idx="4526">
                  <c:v>36.595067474048442</c:v>
                </c:pt>
                <c:pt idx="4527">
                  <c:v>36.612460207612465</c:v>
                </c:pt>
                <c:pt idx="4528">
                  <c:v>36.629628027681669</c:v>
                </c:pt>
                <c:pt idx="4529">
                  <c:v>36.646309688581312</c:v>
                </c:pt>
                <c:pt idx="4530">
                  <c:v>36.664093425605536</c:v>
                </c:pt>
                <c:pt idx="4531">
                  <c:v>36.683027681660903</c:v>
                </c:pt>
                <c:pt idx="4532">
                  <c:v>36.701103806228375</c:v>
                </c:pt>
                <c:pt idx="4533">
                  <c:v>36.717963667820072</c:v>
                </c:pt>
                <c:pt idx="4534">
                  <c:v>36.734326989619376</c:v>
                </c:pt>
                <c:pt idx="4535">
                  <c:v>36.751757785467127</c:v>
                </c:pt>
                <c:pt idx="4536">
                  <c:v>36.769126297577856</c:v>
                </c:pt>
                <c:pt idx="4537">
                  <c:v>36.783818339100343</c:v>
                </c:pt>
                <c:pt idx="4538">
                  <c:v>36.79800865051903</c:v>
                </c:pt>
                <c:pt idx="4539">
                  <c:v>36.813243944636675</c:v>
                </c:pt>
                <c:pt idx="4540">
                  <c:v>36.828470588235291</c:v>
                </c:pt>
                <c:pt idx="4541">
                  <c:v>36.842737024221456</c:v>
                </c:pt>
                <c:pt idx="4542">
                  <c:v>36.856851211072666</c:v>
                </c:pt>
                <c:pt idx="4543">
                  <c:v>36.872598615916949</c:v>
                </c:pt>
                <c:pt idx="4544">
                  <c:v>36.88685121107266</c:v>
                </c:pt>
                <c:pt idx="4545">
                  <c:v>36.899392733564021</c:v>
                </c:pt>
                <c:pt idx="4546">
                  <c:v>36.912807958477515</c:v>
                </c:pt>
                <c:pt idx="4547">
                  <c:v>36.926782006920419</c:v>
                </c:pt>
                <c:pt idx="4548">
                  <c:v>36.9389705882353</c:v>
                </c:pt>
                <c:pt idx="4549">
                  <c:v>36.951693771626296</c:v>
                </c:pt>
                <c:pt idx="4550">
                  <c:v>36.964723183391008</c:v>
                </c:pt>
                <c:pt idx="4551">
                  <c:v>36.977804498269897</c:v>
                </c:pt>
                <c:pt idx="4552">
                  <c:v>36.991557093425612</c:v>
                </c:pt>
                <c:pt idx="4553">
                  <c:v>37.005801038062287</c:v>
                </c:pt>
                <c:pt idx="4554">
                  <c:v>37.020039792387543</c:v>
                </c:pt>
                <c:pt idx="4555">
                  <c:v>37.034541522491352</c:v>
                </c:pt>
                <c:pt idx="4556">
                  <c:v>37.04843598615917</c:v>
                </c:pt>
                <c:pt idx="4557">
                  <c:v>37.063017301038066</c:v>
                </c:pt>
                <c:pt idx="4558">
                  <c:v>37.078579584775092</c:v>
                </c:pt>
                <c:pt idx="4559">
                  <c:v>37.093551903114189</c:v>
                </c:pt>
                <c:pt idx="4560">
                  <c:v>37.109835640138407</c:v>
                </c:pt>
                <c:pt idx="4561">
                  <c:v>37.125989619377165</c:v>
                </c:pt>
                <c:pt idx="4562">
                  <c:v>37.141899653979245</c:v>
                </c:pt>
                <c:pt idx="4563">
                  <c:v>37.158096885813144</c:v>
                </c:pt>
                <c:pt idx="4564">
                  <c:v>37.174937716262981</c:v>
                </c:pt>
                <c:pt idx="4565">
                  <c:v>37.192314878892738</c:v>
                </c:pt>
                <c:pt idx="4566">
                  <c:v>37.209904844290662</c:v>
                </c:pt>
                <c:pt idx="4567">
                  <c:v>37.226749134948093</c:v>
                </c:pt>
                <c:pt idx="4568">
                  <c:v>37.244916955017295</c:v>
                </c:pt>
                <c:pt idx="4569">
                  <c:v>37.262062283737016</c:v>
                </c:pt>
                <c:pt idx="4570">
                  <c:v>37.280418685121106</c:v>
                </c:pt>
                <c:pt idx="4571">
                  <c:v>37.298939446366788</c:v>
                </c:pt>
                <c:pt idx="4572">
                  <c:v>37.317015570934252</c:v>
                </c:pt>
                <c:pt idx="4573">
                  <c:v>37.335349480968858</c:v>
                </c:pt>
                <c:pt idx="4574">
                  <c:v>37.352704152249132</c:v>
                </c:pt>
                <c:pt idx="4575">
                  <c:v>37.369550173010381</c:v>
                </c:pt>
                <c:pt idx="4576">
                  <c:v>37.384693771626296</c:v>
                </c:pt>
                <c:pt idx="4577">
                  <c:v>37.400638408304502</c:v>
                </c:pt>
                <c:pt idx="4578">
                  <c:v>37.417077854671284</c:v>
                </c:pt>
                <c:pt idx="4579">
                  <c:v>37.431392733564017</c:v>
                </c:pt>
                <c:pt idx="4580">
                  <c:v>37.445474048442904</c:v>
                </c:pt>
                <c:pt idx="4581">
                  <c:v>37.459875432525955</c:v>
                </c:pt>
                <c:pt idx="4582">
                  <c:v>37.474294117647062</c:v>
                </c:pt>
                <c:pt idx="4583">
                  <c:v>37.487572664359867</c:v>
                </c:pt>
                <c:pt idx="4584">
                  <c:v>37.500866782006916</c:v>
                </c:pt>
                <c:pt idx="4585">
                  <c:v>37.514320069204146</c:v>
                </c:pt>
                <c:pt idx="4586">
                  <c:v>37.527633217993085</c:v>
                </c:pt>
                <c:pt idx="4587">
                  <c:v>37.540520761245673</c:v>
                </c:pt>
                <c:pt idx="4588">
                  <c:v>37.553903114186852</c:v>
                </c:pt>
                <c:pt idx="4589">
                  <c:v>37.569371972318336</c:v>
                </c:pt>
                <c:pt idx="4590">
                  <c:v>37.585325259515571</c:v>
                </c:pt>
                <c:pt idx="4591">
                  <c:v>37.60258131487889</c:v>
                </c:pt>
                <c:pt idx="4592">
                  <c:v>37.620311418685127</c:v>
                </c:pt>
                <c:pt idx="4593">
                  <c:v>37.638949826989624</c:v>
                </c:pt>
                <c:pt idx="4594">
                  <c:v>37.657397923875436</c:v>
                </c:pt>
                <c:pt idx="4595">
                  <c:v>37.676427335640142</c:v>
                </c:pt>
                <c:pt idx="4596">
                  <c:v>37.695262975778547</c:v>
                </c:pt>
                <c:pt idx="4597">
                  <c:v>37.713365051903111</c:v>
                </c:pt>
                <c:pt idx="4598">
                  <c:v>37.730202422145325</c:v>
                </c:pt>
                <c:pt idx="4599">
                  <c:v>37.746330449826992</c:v>
                </c:pt>
                <c:pt idx="4600">
                  <c:v>37.762321799307962</c:v>
                </c:pt>
                <c:pt idx="4601">
                  <c:v>37.777335640138411</c:v>
                </c:pt>
                <c:pt idx="4602">
                  <c:v>37.79178027681661</c:v>
                </c:pt>
                <c:pt idx="4603">
                  <c:v>37.805788927335641</c:v>
                </c:pt>
                <c:pt idx="4604">
                  <c:v>37.819394463667813</c:v>
                </c:pt>
                <c:pt idx="4605">
                  <c:v>37.832733564013843</c:v>
                </c:pt>
                <c:pt idx="4606">
                  <c:v>37.846221453287193</c:v>
                </c:pt>
                <c:pt idx="4607">
                  <c:v>37.858849480968857</c:v>
                </c:pt>
                <c:pt idx="4608">
                  <c:v>37.871332179930803</c:v>
                </c:pt>
                <c:pt idx="4609">
                  <c:v>37.883375432525952</c:v>
                </c:pt>
                <c:pt idx="4610">
                  <c:v>37.896069204152248</c:v>
                </c:pt>
                <c:pt idx="4611">
                  <c:v>37.908930795847752</c:v>
                </c:pt>
                <c:pt idx="4612">
                  <c:v>37.922136678200694</c:v>
                </c:pt>
                <c:pt idx="4613">
                  <c:v>37.934538062283742</c:v>
                </c:pt>
                <c:pt idx="4614">
                  <c:v>37.947212802768163</c:v>
                </c:pt>
                <c:pt idx="4615">
                  <c:v>37.960070934256052</c:v>
                </c:pt>
                <c:pt idx="4616">
                  <c:v>37.971986159169553</c:v>
                </c:pt>
                <c:pt idx="4617">
                  <c:v>37.983448096885816</c:v>
                </c:pt>
                <c:pt idx="4618">
                  <c:v>37.995079584775091</c:v>
                </c:pt>
                <c:pt idx="4619">
                  <c:v>38.008231833910031</c:v>
                </c:pt>
                <c:pt idx="4620">
                  <c:v>38.021392733564014</c:v>
                </c:pt>
                <c:pt idx="4621">
                  <c:v>38.035538062283734</c:v>
                </c:pt>
                <c:pt idx="4622">
                  <c:v>38.049112456747402</c:v>
                </c:pt>
                <c:pt idx="4623">
                  <c:v>38.063721453287194</c:v>
                </c:pt>
                <c:pt idx="4624">
                  <c:v>38.078382352941176</c:v>
                </c:pt>
                <c:pt idx="4625">
                  <c:v>38.093264705882355</c:v>
                </c:pt>
                <c:pt idx="4626">
                  <c:v>38.108055363321796</c:v>
                </c:pt>
                <c:pt idx="4627">
                  <c:v>38.123570934256051</c:v>
                </c:pt>
                <c:pt idx="4628">
                  <c:v>38.139899653979235</c:v>
                </c:pt>
                <c:pt idx="4629">
                  <c:v>38.156257785467126</c:v>
                </c:pt>
                <c:pt idx="4630">
                  <c:v>38.172564013840834</c:v>
                </c:pt>
                <c:pt idx="4631">
                  <c:v>38.189235294117644</c:v>
                </c:pt>
                <c:pt idx="4632">
                  <c:v>38.205704152249133</c:v>
                </c:pt>
                <c:pt idx="4633">
                  <c:v>38.22251211072664</c:v>
                </c:pt>
                <c:pt idx="4634">
                  <c:v>38.239593425605541</c:v>
                </c:pt>
                <c:pt idx="4635">
                  <c:v>38.256384083044978</c:v>
                </c:pt>
                <c:pt idx="4636">
                  <c:v>38.272178200692039</c:v>
                </c:pt>
                <c:pt idx="4637">
                  <c:v>38.287948096885813</c:v>
                </c:pt>
                <c:pt idx="4638">
                  <c:v>38.303695501730104</c:v>
                </c:pt>
                <c:pt idx="4639">
                  <c:v>38.319807958477512</c:v>
                </c:pt>
                <c:pt idx="4640">
                  <c:v>38.335316608996536</c:v>
                </c:pt>
                <c:pt idx="4641">
                  <c:v>38.35094982698962</c:v>
                </c:pt>
                <c:pt idx="4642">
                  <c:v>38.367605536332178</c:v>
                </c:pt>
                <c:pt idx="4643">
                  <c:v>38.383956747404845</c:v>
                </c:pt>
                <c:pt idx="4644">
                  <c:v>38.398967128027685</c:v>
                </c:pt>
                <c:pt idx="4645">
                  <c:v>38.413697231833915</c:v>
                </c:pt>
                <c:pt idx="4646">
                  <c:v>38.428214532871969</c:v>
                </c:pt>
                <c:pt idx="4647">
                  <c:v>38.442766435986158</c:v>
                </c:pt>
                <c:pt idx="4648">
                  <c:v>38.45689619377162</c:v>
                </c:pt>
                <c:pt idx="4649">
                  <c:v>38.471089965397923</c:v>
                </c:pt>
                <c:pt idx="4650">
                  <c:v>38.486313148788923</c:v>
                </c:pt>
                <c:pt idx="4651">
                  <c:v>38.502403114186848</c:v>
                </c:pt>
                <c:pt idx="4652">
                  <c:v>38.518427335640141</c:v>
                </c:pt>
                <c:pt idx="4653">
                  <c:v>38.534546712802772</c:v>
                </c:pt>
                <c:pt idx="4654">
                  <c:v>38.549884083044986</c:v>
                </c:pt>
                <c:pt idx="4655">
                  <c:v>38.565237024221453</c:v>
                </c:pt>
                <c:pt idx="4656">
                  <c:v>38.580456747404845</c:v>
                </c:pt>
                <c:pt idx="4657">
                  <c:v>38.59474567474048</c:v>
                </c:pt>
                <c:pt idx="4658">
                  <c:v>38.609660899653974</c:v>
                </c:pt>
                <c:pt idx="4659">
                  <c:v>38.624171280276819</c:v>
                </c:pt>
                <c:pt idx="4660">
                  <c:v>38.639162629757791</c:v>
                </c:pt>
                <c:pt idx="4661">
                  <c:v>38.653809688581312</c:v>
                </c:pt>
                <c:pt idx="4662">
                  <c:v>38.668934256055365</c:v>
                </c:pt>
                <c:pt idx="4663">
                  <c:v>38.683579584775089</c:v>
                </c:pt>
                <c:pt idx="4664">
                  <c:v>38.697598615916959</c:v>
                </c:pt>
                <c:pt idx="4665">
                  <c:v>38.712750865051909</c:v>
                </c:pt>
                <c:pt idx="4666">
                  <c:v>38.727768166089966</c:v>
                </c:pt>
                <c:pt idx="4667">
                  <c:v>38.74298442906575</c:v>
                </c:pt>
                <c:pt idx="4668">
                  <c:v>38.757304498269896</c:v>
                </c:pt>
                <c:pt idx="4669">
                  <c:v>38.77221972318339</c:v>
                </c:pt>
                <c:pt idx="4670">
                  <c:v>38.786581314878894</c:v>
                </c:pt>
                <c:pt idx="4671">
                  <c:v>38.802487889273358</c:v>
                </c:pt>
                <c:pt idx="4672">
                  <c:v>38.817506920415227</c:v>
                </c:pt>
                <c:pt idx="4673">
                  <c:v>38.83290484429066</c:v>
                </c:pt>
                <c:pt idx="4674">
                  <c:v>38.846790657439449</c:v>
                </c:pt>
                <c:pt idx="4675">
                  <c:v>38.859877162629758</c:v>
                </c:pt>
                <c:pt idx="4676">
                  <c:v>38.873401384083046</c:v>
                </c:pt>
                <c:pt idx="4677">
                  <c:v>38.886987889273357</c:v>
                </c:pt>
                <c:pt idx="4678">
                  <c:v>38.899309688581312</c:v>
                </c:pt>
                <c:pt idx="4679">
                  <c:v>38.911217993079589</c:v>
                </c:pt>
                <c:pt idx="4680">
                  <c:v>38.92405190311419</c:v>
                </c:pt>
                <c:pt idx="4681">
                  <c:v>38.935993079584776</c:v>
                </c:pt>
                <c:pt idx="4682">
                  <c:v>38.948022491349484</c:v>
                </c:pt>
                <c:pt idx="4683">
                  <c:v>38.959721453287202</c:v>
                </c:pt>
                <c:pt idx="4684">
                  <c:v>38.970695501730098</c:v>
                </c:pt>
                <c:pt idx="4685">
                  <c:v>38.981702422145332</c:v>
                </c:pt>
                <c:pt idx="4686">
                  <c:v>38.992705882352944</c:v>
                </c:pt>
                <c:pt idx="4687">
                  <c:v>39.003325259515563</c:v>
                </c:pt>
                <c:pt idx="4688">
                  <c:v>39.014875432525955</c:v>
                </c:pt>
                <c:pt idx="4689">
                  <c:v>39.026141868512113</c:v>
                </c:pt>
                <c:pt idx="4690">
                  <c:v>39.038361591695505</c:v>
                </c:pt>
                <c:pt idx="4691">
                  <c:v>39.051188581314875</c:v>
                </c:pt>
                <c:pt idx="4692">
                  <c:v>39.06540830449827</c:v>
                </c:pt>
                <c:pt idx="4693">
                  <c:v>39.080681660899657</c:v>
                </c:pt>
                <c:pt idx="4694">
                  <c:v>39.094806228373699</c:v>
                </c:pt>
                <c:pt idx="4695">
                  <c:v>39.108712802768167</c:v>
                </c:pt>
                <c:pt idx="4696">
                  <c:v>39.123697231833916</c:v>
                </c:pt>
                <c:pt idx="4697">
                  <c:v>39.139086505190313</c:v>
                </c:pt>
                <c:pt idx="4698">
                  <c:v>39.154391003460205</c:v>
                </c:pt>
                <c:pt idx="4699">
                  <c:v>39.172025951557089</c:v>
                </c:pt>
                <c:pt idx="4700">
                  <c:v>39.189019031141868</c:v>
                </c:pt>
                <c:pt idx="4701">
                  <c:v>39.205302768166092</c:v>
                </c:pt>
                <c:pt idx="4702">
                  <c:v>39.221224913494815</c:v>
                </c:pt>
                <c:pt idx="4703">
                  <c:v>39.236399653979234</c:v>
                </c:pt>
                <c:pt idx="4704">
                  <c:v>39.251269896193769</c:v>
                </c:pt>
                <c:pt idx="4705">
                  <c:v>39.266674740484433</c:v>
                </c:pt>
                <c:pt idx="4706">
                  <c:v>39.281811418685123</c:v>
                </c:pt>
                <c:pt idx="4707">
                  <c:v>39.29779065743945</c:v>
                </c:pt>
                <c:pt idx="4708">
                  <c:v>39.313814878892735</c:v>
                </c:pt>
                <c:pt idx="4709">
                  <c:v>39.330108996539792</c:v>
                </c:pt>
                <c:pt idx="4710">
                  <c:v>39.347053633217996</c:v>
                </c:pt>
                <c:pt idx="4711">
                  <c:v>39.363546712802773</c:v>
                </c:pt>
                <c:pt idx="4712">
                  <c:v>39.380126297577853</c:v>
                </c:pt>
                <c:pt idx="4713">
                  <c:v>39.397209342560551</c:v>
                </c:pt>
                <c:pt idx="4714">
                  <c:v>39.413401384083038</c:v>
                </c:pt>
                <c:pt idx="4715">
                  <c:v>39.428664359861592</c:v>
                </c:pt>
                <c:pt idx="4716">
                  <c:v>39.443439446366781</c:v>
                </c:pt>
                <c:pt idx="4717">
                  <c:v>39.458434256055369</c:v>
                </c:pt>
                <c:pt idx="4718">
                  <c:v>39.473212802768167</c:v>
                </c:pt>
                <c:pt idx="4719">
                  <c:v>39.488076124567478</c:v>
                </c:pt>
                <c:pt idx="4720">
                  <c:v>39.502653979238758</c:v>
                </c:pt>
                <c:pt idx="4721">
                  <c:v>39.516472318339098</c:v>
                </c:pt>
                <c:pt idx="4722">
                  <c:v>39.529880622837368</c:v>
                </c:pt>
                <c:pt idx="4723">
                  <c:v>39.543105536332178</c:v>
                </c:pt>
                <c:pt idx="4724">
                  <c:v>39.556806228373702</c:v>
                </c:pt>
                <c:pt idx="4725">
                  <c:v>39.571342560553632</c:v>
                </c:pt>
                <c:pt idx="4726">
                  <c:v>39.585730103806227</c:v>
                </c:pt>
                <c:pt idx="4727">
                  <c:v>39.600444636678198</c:v>
                </c:pt>
                <c:pt idx="4728">
                  <c:v>39.614889273356404</c:v>
                </c:pt>
                <c:pt idx="4729">
                  <c:v>39.62985467128027</c:v>
                </c:pt>
                <c:pt idx="4730">
                  <c:v>39.644640138408306</c:v>
                </c:pt>
                <c:pt idx="4731">
                  <c:v>39.659655709342559</c:v>
                </c:pt>
                <c:pt idx="4732">
                  <c:v>39.675012110726648</c:v>
                </c:pt>
                <c:pt idx="4733">
                  <c:v>39.690197231833913</c:v>
                </c:pt>
                <c:pt idx="4734">
                  <c:v>39.705610726643599</c:v>
                </c:pt>
                <c:pt idx="4735">
                  <c:v>39.721100346020762</c:v>
                </c:pt>
                <c:pt idx="4736">
                  <c:v>39.736330449826987</c:v>
                </c:pt>
                <c:pt idx="4737">
                  <c:v>39.7510830449827</c:v>
                </c:pt>
                <c:pt idx="4738">
                  <c:v>39.765339100346019</c:v>
                </c:pt>
                <c:pt idx="4739">
                  <c:v>39.77967301038062</c:v>
                </c:pt>
                <c:pt idx="4740">
                  <c:v>39.793624567474048</c:v>
                </c:pt>
                <c:pt idx="4741">
                  <c:v>39.807408304498267</c:v>
                </c:pt>
                <c:pt idx="4742">
                  <c:v>39.820750865051899</c:v>
                </c:pt>
                <c:pt idx="4743">
                  <c:v>39.833498269896197</c:v>
                </c:pt>
                <c:pt idx="4744">
                  <c:v>39.846884083044984</c:v>
                </c:pt>
                <c:pt idx="4745">
                  <c:v>39.859095155709348</c:v>
                </c:pt>
                <c:pt idx="4746">
                  <c:v>39.871576124567476</c:v>
                </c:pt>
                <c:pt idx="4747">
                  <c:v>39.883757785467125</c:v>
                </c:pt>
                <c:pt idx="4748">
                  <c:v>39.895159169550169</c:v>
                </c:pt>
                <c:pt idx="4749">
                  <c:v>39.905756055363319</c:v>
                </c:pt>
                <c:pt idx="4750">
                  <c:v>39.915624567474048</c:v>
                </c:pt>
                <c:pt idx="4751">
                  <c:v>39.925761245674742</c:v>
                </c:pt>
                <c:pt idx="4752">
                  <c:v>39.936510380622835</c:v>
                </c:pt>
                <c:pt idx="4753">
                  <c:v>39.947624567474044</c:v>
                </c:pt>
                <c:pt idx="4754">
                  <c:v>39.958955017301037</c:v>
                </c:pt>
                <c:pt idx="4755">
                  <c:v>39.970740484429065</c:v>
                </c:pt>
                <c:pt idx="4756">
                  <c:v>39.983055363321796</c:v>
                </c:pt>
                <c:pt idx="4757">
                  <c:v>39.995558823529414</c:v>
                </c:pt>
                <c:pt idx="4758">
                  <c:v>40.000074394463667</c:v>
                </c:pt>
                <c:pt idx="4759">
                  <c:v>40.000709342560562</c:v>
                </c:pt>
                <c:pt idx="4760">
                  <c:v>40.001347750865058</c:v>
                </c:pt>
                <c:pt idx="4761">
                  <c:v>39.703008650519031</c:v>
                </c:pt>
                <c:pt idx="4762">
                  <c:v>39.647693771626294</c:v>
                </c:pt>
                <c:pt idx="4763">
                  <c:v>39.616351211072661</c:v>
                </c:pt>
                <c:pt idx="4764">
                  <c:v>39.593147058823533</c:v>
                </c:pt>
                <c:pt idx="4765">
                  <c:v>39.575986159169553</c:v>
                </c:pt>
                <c:pt idx="4766">
                  <c:v>39.562567474048436</c:v>
                </c:pt>
                <c:pt idx="4767">
                  <c:v>39.54898961937716</c:v>
                </c:pt>
                <c:pt idx="4768">
                  <c:v>39.539022491349485</c:v>
                </c:pt>
                <c:pt idx="4769">
                  <c:v>39.530529411764704</c:v>
                </c:pt>
                <c:pt idx="4770">
                  <c:v>39.522491349480973</c:v>
                </c:pt>
                <c:pt idx="4771">
                  <c:v>39.514117647058825</c:v>
                </c:pt>
                <c:pt idx="4772">
                  <c:v>39.507948096885812</c:v>
                </c:pt>
                <c:pt idx="4773">
                  <c:v>39.502335640138412</c:v>
                </c:pt>
                <c:pt idx="4774">
                  <c:v>39.49676643598616</c:v>
                </c:pt>
                <c:pt idx="4775">
                  <c:v>39.491482698961939</c:v>
                </c:pt>
                <c:pt idx="4776">
                  <c:v>39.486814878892737</c:v>
                </c:pt>
                <c:pt idx="4777">
                  <c:v>39.481498269896193</c:v>
                </c:pt>
                <c:pt idx="4778">
                  <c:v>39.476844290657439</c:v>
                </c:pt>
                <c:pt idx="4779">
                  <c:v>39.472579584775083</c:v>
                </c:pt>
                <c:pt idx="4780">
                  <c:v>39.469783737024223</c:v>
                </c:pt>
                <c:pt idx="4781">
                  <c:v>39.465271626297579</c:v>
                </c:pt>
                <c:pt idx="4782">
                  <c:v>39.461434256055362</c:v>
                </c:pt>
                <c:pt idx="4783">
                  <c:v>39.458100346020757</c:v>
                </c:pt>
                <c:pt idx="4784">
                  <c:v>39.455292387543253</c:v>
                </c:pt>
                <c:pt idx="4785">
                  <c:v>39.451730103806227</c:v>
                </c:pt>
                <c:pt idx="4786">
                  <c:v>39.448882352941169</c:v>
                </c:pt>
                <c:pt idx="4787">
                  <c:v>39.447259515570934</c:v>
                </c:pt>
                <c:pt idx="4788">
                  <c:v>39.443906574394468</c:v>
                </c:pt>
                <c:pt idx="4789">
                  <c:v>39.441882352941178</c:v>
                </c:pt>
                <c:pt idx="4790">
                  <c:v>39.439394463667824</c:v>
                </c:pt>
                <c:pt idx="4791">
                  <c:v>39.436955017301038</c:v>
                </c:pt>
                <c:pt idx="4792">
                  <c:v>39.436271626297575</c:v>
                </c:pt>
                <c:pt idx="4793">
                  <c:v>39.432640138408303</c:v>
                </c:pt>
                <c:pt idx="4794">
                  <c:v>39.430475778546707</c:v>
                </c:pt>
                <c:pt idx="4795">
                  <c:v>39.429259515570934</c:v>
                </c:pt>
                <c:pt idx="4796">
                  <c:v>39.426365051903112</c:v>
                </c:pt>
                <c:pt idx="4797">
                  <c:v>39.423387543252595</c:v>
                </c:pt>
                <c:pt idx="4798">
                  <c:v>39.421974048442905</c:v>
                </c:pt>
                <c:pt idx="4799">
                  <c:v>39.419692041522495</c:v>
                </c:pt>
                <c:pt idx="4800">
                  <c:v>39.41804671280277</c:v>
                </c:pt>
                <c:pt idx="4801">
                  <c:v>39.41746539792387</c:v>
                </c:pt>
                <c:pt idx="4802">
                  <c:v>39.41431833910034</c:v>
                </c:pt>
                <c:pt idx="4803">
                  <c:v>39.413344290657442</c:v>
                </c:pt>
                <c:pt idx="4804">
                  <c:v>39.411678200692037</c:v>
                </c:pt>
                <c:pt idx="4805">
                  <c:v>39.410150519031141</c:v>
                </c:pt>
                <c:pt idx="4806">
                  <c:v>39.409257785467133</c:v>
                </c:pt>
                <c:pt idx="4807">
                  <c:v>39.407217993079584</c:v>
                </c:pt>
                <c:pt idx="4808">
                  <c:v>39.40492387543253</c:v>
                </c:pt>
                <c:pt idx="4809">
                  <c:v>39.402794117647055</c:v>
                </c:pt>
                <c:pt idx="4810">
                  <c:v>39.402171280276818</c:v>
                </c:pt>
                <c:pt idx="4811">
                  <c:v>39.399404844290657</c:v>
                </c:pt>
                <c:pt idx="4812">
                  <c:v>39.398432525951563</c:v>
                </c:pt>
                <c:pt idx="4813">
                  <c:v>39.397608996539788</c:v>
                </c:pt>
                <c:pt idx="4814">
                  <c:v>39.396242214532876</c:v>
                </c:pt>
                <c:pt idx="4815">
                  <c:v>39.39398615916955</c:v>
                </c:pt>
                <c:pt idx="4816">
                  <c:v>39.393551903114179</c:v>
                </c:pt>
                <c:pt idx="4817">
                  <c:v>39.391200692041522</c:v>
                </c:pt>
                <c:pt idx="4818">
                  <c:v>39.390179930795846</c:v>
                </c:pt>
                <c:pt idx="4819">
                  <c:v>39.389496539792383</c:v>
                </c:pt>
                <c:pt idx="4820">
                  <c:v>39.386939446366782</c:v>
                </c:pt>
                <c:pt idx="4821">
                  <c:v>39.386567474048448</c:v>
                </c:pt>
                <c:pt idx="4822">
                  <c:v>39.385169550173003</c:v>
                </c:pt>
                <c:pt idx="4823">
                  <c:v>39.383320069204153</c:v>
                </c:pt>
                <c:pt idx="4824">
                  <c:v>39.381929065743947</c:v>
                </c:pt>
                <c:pt idx="4825">
                  <c:v>39.380816608996547</c:v>
                </c:pt>
                <c:pt idx="4826">
                  <c:v>39.380660899653982</c:v>
                </c:pt>
                <c:pt idx="4827">
                  <c:v>39.378214532871972</c:v>
                </c:pt>
                <c:pt idx="4828">
                  <c:v>39.376641868512117</c:v>
                </c:pt>
                <c:pt idx="4829">
                  <c:v>39.37687024221453</c:v>
                </c:pt>
                <c:pt idx="4830">
                  <c:v>39.375942906574394</c:v>
                </c:pt>
                <c:pt idx="4831">
                  <c:v>39.374686851211074</c:v>
                </c:pt>
                <c:pt idx="4832">
                  <c:v>39.373422145328725</c:v>
                </c:pt>
                <c:pt idx="4833">
                  <c:v>39.371913494809689</c:v>
                </c:pt>
                <c:pt idx="4834">
                  <c:v>39.372053633217988</c:v>
                </c:pt>
                <c:pt idx="4835">
                  <c:v>39.37059169550173</c:v>
                </c:pt>
                <c:pt idx="4836">
                  <c:v>39.369425605536328</c:v>
                </c:pt>
                <c:pt idx="4837">
                  <c:v>39.36942214532872</c:v>
                </c:pt>
                <c:pt idx="4838">
                  <c:v>39.368377162629756</c:v>
                </c:pt>
                <c:pt idx="4839">
                  <c:v>39.366231833910028</c:v>
                </c:pt>
                <c:pt idx="4840">
                  <c:v>39.365418685121107</c:v>
                </c:pt>
                <c:pt idx="4841">
                  <c:v>39.364704152249139</c:v>
                </c:pt>
                <c:pt idx="4842">
                  <c:v>39.363648788927335</c:v>
                </c:pt>
                <c:pt idx="4843">
                  <c:v>39.363534602076129</c:v>
                </c:pt>
                <c:pt idx="4844">
                  <c:v>39.36087889273356</c:v>
                </c:pt>
                <c:pt idx="4845">
                  <c:v>39.360510380622834</c:v>
                </c:pt>
                <c:pt idx="4846">
                  <c:v>39.359769896193775</c:v>
                </c:pt>
                <c:pt idx="4847">
                  <c:v>39.358835640138409</c:v>
                </c:pt>
                <c:pt idx="4848">
                  <c:v>39.35898442906575</c:v>
                </c:pt>
                <c:pt idx="4849">
                  <c:v>39.35847923875432</c:v>
                </c:pt>
                <c:pt idx="4850">
                  <c:v>39.3582508650519</c:v>
                </c:pt>
                <c:pt idx="4851">
                  <c:v>39.355709342560559</c:v>
                </c:pt>
                <c:pt idx="4852">
                  <c:v>39.354510380622834</c:v>
                </c:pt>
                <c:pt idx="4853">
                  <c:v>39.35460034602076</c:v>
                </c:pt>
                <c:pt idx="4854">
                  <c:v>39.352910034602075</c:v>
                </c:pt>
                <c:pt idx="4855">
                  <c:v>39.35296366782007</c:v>
                </c:pt>
                <c:pt idx="4856">
                  <c:v>39.352022491349473</c:v>
                </c:pt>
                <c:pt idx="4857">
                  <c:v>39.350389273356399</c:v>
                </c:pt>
                <c:pt idx="4858">
                  <c:v>39.350818339100343</c:v>
                </c:pt>
                <c:pt idx="4859">
                  <c:v>39.350745674740487</c:v>
                </c:pt>
                <c:pt idx="4860">
                  <c:v>39.349525951557091</c:v>
                </c:pt>
                <c:pt idx="4861">
                  <c:v>39.34817820069204</c:v>
                </c:pt>
                <c:pt idx="4862">
                  <c:v>39.346844290657437</c:v>
                </c:pt>
                <c:pt idx="4863">
                  <c:v>39.346487889273348</c:v>
                </c:pt>
                <c:pt idx="4864">
                  <c:v>39.34537197231834</c:v>
                </c:pt>
                <c:pt idx="4865">
                  <c:v>39.343373702422149</c:v>
                </c:pt>
                <c:pt idx="4866">
                  <c:v>39.343043252595159</c:v>
                </c:pt>
                <c:pt idx="4867">
                  <c:v>39.343411764705884</c:v>
                </c:pt>
                <c:pt idx="4868">
                  <c:v>39.342856401384083</c:v>
                </c:pt>
                <c:pt idx="4869">
                  <c:v>39.341292387543255</c:v>
                </c:pt>
                <c:pt idx="4870">
                  <c:v>39.341664359861589</c:v>
                </c:pt>
                <c:pt idx="4871">
                  <c:v>39.339787197231836</c:v>
                </c:pt>
                <c:pt idx="4872">
                  <c:v>39.338058823529408</c:v>
                </c:pt>
                <c:pt idx="4873">
                  <c:v>39.337247404844291</c:v>
                </c:pt>
                <c:pt idx="4874">
                  <c:v>39.336730103806225</c:v>
                </c:pt>
                <c:pt idx="4875">
                  <c:v>39.336380622837368</c:v>
                </c:pt>
                <c:pt idx="4876">
                  <c:v>39.336897923875433</c:v>
                </c:pt>
                <c:pt idx="4877">
                  <c:v>39.334830449826988</c:v>
                </c:pt>
                <c:pt idx="4878">
                  <c:v>39.335553633217991</c:v>
                </c:pt>
                <c:pt idx="4879">
                  <c:v>39.335589965397922</c:v>
                </c:pt>
                <c:pt idx="4880">
                  <c:v>39.334906574394459</c:v>
                </c:pt>
                <c:pt idx="4881">
                  <c:v>39.334934256055362</c:v>
                </c:pt>
                <c:pt idx="4882">
                  <c:v>39.335185121107266</c:v>
                </c:pt>
                <c:pt idx="4883">
                  <c:v>39.335093425605535</c:v>
                </c:pt>
                <c:pt idx="4884">
                  <c:v>39.335840830449833</c:v>
                </c:pt>
                <c:pt idx="4885">
                  <c:v>39.336183391003466</c:v>
                </c:pt>
                <c:pt idx="4886">
                  <c:v>39.335754325259515</c:v>
                </c:pt>
                <c:pt idx="4887">
                  <c:v>39.335138408304502</c:v>
                </c:pt>
                <c:pt idx="4888">
                  <c:v>39.334204152249129</c:v>
                </c:pt>
                <c:pt idx="4889">
                  <c:v>39.33423529411764</c:v>
                </c:pt>
                <c:pt idx="4890">
                  <c:v>39.334724913494803</c:v>
                </c:pt>
                <c:pt idx="4891">
                  <c:v>39.335302768166095</c:v>
                </c:pt>
                <c:pt idx="4892">
                  <c:v>39.334880622837368</c:v>
                </c:pt>
                <c:pt idx="4893">
                  <c:v>39.334629757785464</c:v>
                </c:pt>
                <c:pt idx="4894">
                  <c:v>39.334562283737021</c:v>
                </c:pt>
                <c:pt idx="4895">
                  <c:v>39.33456574394463</c:v>
                </c:pt>
                <c:pt idx="4896">
                  <c:v>39.334811418685121</c:v>
                </c:pt>
                <c:pt idx="4897">
                  <c:v>39.334899653979242</c:v>
                </c:pt>
                <c:pt idx="4898">
                  <c:v>39.335226643598617</c:v>
                </c:pt>
                <c:pt idx="4899">
                  <c:v>39.335204152249133</c:v>
                </c:pt>
                <c:pt idx="4900">
                  <c:v>39.33514705882353</c:v>
                </c:pt>
                <c:pt idx="4901">
                  <c:v>39.33515743944637</c:v>
                </c:pt>
                <c:pt idx="4902">
                  <c:v>39.335048442906576</c:v>
                </c:pt>
                <c:pt idx="4903">
                  <c:v>39.335659169550169</c:v>
                </c:pt>
                <c:pt idx="4904">
                  <c:v>39.336186851211075</c:v>
                </c:pt>
                <c:pt idx="4905">
                  <c:v>39.335264705882352</c:v>
                </c:pt>
                <c:pt idx="4906">
                  <c:v>39.335378892733566</c:v>
                </c:pt>
                <c:pt idx="4907">
                  <c:v>39.336076124567469</c:v>
                </c:pt>
                <c:pt idx="4908">
                  <c:v>39.336666089965391</c:v>
                </c:pt>
                <c:pt idx="4909">
                  <c:v>39.336062283737029</c:v>
                </c:pt>
                <c:pt idx="4910">
                  <c:v>39.336228373702419</c:v>
                </c:pt>
                <c:pt idx="4911">
                  <c:v>39.337186851211072</c:v>
                </c:pt>
                <c:pt idx="4912">
                  <c:v>39.337778546712798</c:v>
                </c:pt>
                <c:pt idx="4913">
                  <c:v>39.338484429065744</c:v>
                </c:pt>
                <c:pt idx="4914">
                  <c:v>39.339636678200698</c:v>
                </c:pt>
                <c:pt idx="4915">
                  <c:v>39.339598615916948</c:v>
                </c:pt>
                <c:pt idx="4916">
                  <c:v>39.339176470588235</c:v>
                </c:pt>
                <c:pt idx="4917">
                  <c:v>39.339605536332186</c:v>
                </c:pt>
                <c:pt idx="4918">
                  <c:v>39.340584775086505</c:v>
                </c:pt>
                <c:pt idx="4919">
                  <c:v>39.341915224913492</c:v>
                </c:pt>
                <c:pt idx="4920">
                  <c:v>39.343681660899655</c:v>
                </c:pt>
                <c:pt idx="4921">
                  <c:v>39.348467128027679</c:v>
                </c:pt>
                <c:pt idx="4922">
                  <c:v>39.356378892733559</c:v>
                </c:pt>
                <c:pt idx="4923">
                  <c:v>39.370865051903117</c:v>
                </c:pt>
                <c:pt idx="4924">
                  <c:v>39.392697231833907</c:v>
                </c:pt>
                <c:pt idx="4925">
                  <c:v>39.420832179930798</c:v>
                </c:pt>
                <c:pt idx="4926">
                  <c:v>39.452775086505184</c:v>
                </c:pt>
                <c:pt idx="4927">
                  <c:v>39.486910034602083</c:v>
                </c:pt>
                <c:pt idx="4928">
                  <c:v>39.520619377162632</c:v>
                </c:pt>
                <c:pt idx="4929">
                  <c:v>39.553501730103804</c:v>
                </c:pt>
                <c:pt idx="4930">
                  <c:v>39.584984429065742</c:v>
                </c:pt>
                <c:pt idx="4931">
                  <c:v>39.613920415224911</c:v>
                </c:pt>
                <c:pt idx="4932">
                  <c:v>39.641420415224914</c:v>
                </c:pt>
                <c:pt idx="4933">
                  <c:v>39.667878892733562</c:v>
                </c:pt>
                <c:pt idx="4934">
                  <c:v>39.693216262975781</c:v>
                </c:pt>
                <c:pt idx="4935">
                  <c:v>39.718858131487892</c:v>
                </c:pt>
                <c:pt idx="4936">
                  <c:v>39.745264705882356</c:v>
                </c:pt>
                <c:pt idx="4937">
                  <c:v>39.770868512110724</c:v>
                </c:pt>
                <c:pt idx="4938">
                  <c:v>39.797122837370246</c:v>
                </c:pt>
                <c:pt idx="4939">
                  <c:v>39.824588235294115</c:v>
                </c:pt>
                <c:pt idx="4940">
                  <c:v>39.85414878892734</c:v>
                </c:pt>
                <c:pt idx="4941">
                  <c:v>39.889576124567469</c:v>
                </c:pt>
                <c:pt idx="4942">
                  <c:v>39.934726643598609</c:v>
                </c:pt>
                <c:pt idx="4943">
                  <c:v>39.996072664359865</c:v>
                </c:pt>
                <c:pt idx="4944">
                  <c:v>40.071145328719723</c:v>
                </c:pt>
                <c:pt idx="4945">
                  <c:v>40.13847577854672</c:v>
                </c:pt>
                <c:pt idx="4946">
                  <c:v>40.179505190311417</c:v>
                </c:pt>
                <c:pt idx="4947">
                  <c:v>40.195837370242209</c:v>
                </c:pt>
                <c:pt idx="4948">
                  <c:v>40.199240484429062</c:v>
                </c:pt>
                <c:pt idx="4949">
                  <c:v>40.198871972318337</c:v>
                </c:pt>
                <c:pt idx="4950">
                  <c:v>40.199233564013845</c:v>
                </c:pt>
                <c:pt idx="4951">
                  <c:v>40.199392733564011</c:v>
                </c:pt>
                <c:pt idx="4952">
                  <c:v>40.198994809688585</c:v>
                </c:pt>
                <c:pt idx="4953">
                  <c:v>40.198998269896194</c:v>
                </c:pt>
                <c:pt idx="4954">
                  <c:v>40.199096885813148</c:v>
                </c:pt>
                <c:pt idx="4955">
                  <c:v>40.198019031141861</c:v>
                </c:pt>
                <c:pt idx="4956">
                  <c:v>40.198401384083041</c:v>
                </c:pt>
                <c:pt idx="4957">
                  <c:v>40.199297577854679</c:v>
                </c:pt>
                <c:pt idx="4958">
                  <c:v>40.199500000000008</c:v>
                </c:pt>
                <c:pt idx="4959">
                  <c:v>40.199608996539794</c:v>
                </c:pt>
                <c:pt idx="4960">
                  <c:v>40.200380622837365</c:v>
                </c:pt>
                <c:pt idx="4961">
                  <c:v>40.201870242214532</c:v>
                </c:pt>
                <c:pt idx="4962">
                  <c:v>40.205029411764706</c:v>
                </c:pt>
                <c:pt idx="4963">
                  <c:v>40.208949826989624</c:v>
                </c:pt>
                <c:pt idx="4964">
                  <c:v>40.21575951557093</c:v>
                </c:pt>
                <c:pt idx="4965">
                  <c:v>40.226581314878892</c:v>
                </c:pt>
                <c:pt idx="4966">
                  <c:v>40.241114186851213</c:v>
                </c:pt>
                <c:pt idx="4967">
                  <c:v>40.260242214532873</c:v>
                </c:pt>
                <c:pt idx="4968">
                  <c:v>40.283548442906572</c:v>
                </c:pt>
                <c:pt idx="4969">
                  <c:v>40.310922145328718</c:v>
                </c:pt>
                <c:pt idx="4970">
                  <c:v>40.343595155709345</c:v>
                </c:pt>
                <c:pt idx="4971">
                  <c:v>40.38063494809689</c:v>
                </c:pt>
                <c:pt idx="4972">
                  <c:v>40.418359861591696</c:v>
                </c:pt>
                <c:pt idx="4973">
                  <c:v>40.451157439446369</c:v>
                </c:pt>
                <c:pt idx="4974">
                  <c:v>40.479200692041523</c:v>
                </c:pt>
                <c:pt idx="4975">
                  <c:v>40.502275086505193</c:v>
                </c:pt>
                <c:pt idx="4976">
                  <c:v>40.521038062283736</c:v>
                </c:pt>
                <c:pt idx="4977">
                  <c:v>40.536679930795849</c:v>
                </c:pt>
                <c:pt idx="4978">
                  <c:v>40.551541522491355</c:v>
                </c:pt>
                <c:pt idx="4979">
                  <c:v>40.56654844290658</c:v>
                </c:pt>
                <c:pt idx="4980">
                  <c:v>40.581396193771624</c:v>
                </c:pt>
                <c:pt idx="4981">
                  <c:v>40.595551903114185</c:v>
                </c:pt>
                <c:pt idx="4982">
                  <c:v>40.610100346020765</c:v>
                </c:pt>
                <c:pt idx="4983">
                  <c:v>40.624849480968862</c:v>
                </c:pt>
                <c:pt idx="4984">
                  <c:v>40.639638408304499</c:v>
                </c:pt>
                <c:pt idx="4985">
                  <c:v>40.656051903114189</c:v>
                </c:pt>
                <c:pt idx="4986">
                  <c:v>40.673477508650521</c:v>
                </c:pt>
                <c:pt idx="4987">
                  <c:v>40.691865051903108</c:v>
                </c:pt>
                <c:pt idx="4988">
                  <c:v>40.711704152249133</c:v>
                </c:pt>
                <c:pt idx="4989">
                  <c:v>40.732176470588236</c:v>
                </c:pt>
                <c:pt idx="4990">
                  <c:v>40.753534602076122</c:v>
                </c:pt>
                <c:pt idx="4991">
                  <c:v>40.775138408304493</c:v>
                </c:pt>
                <c:pt idx="4992">
                  <c:v>40.797039792387544</c:v>
                </c:pt>
                <c:pt idx="4993">
                  <c:v>40.818217993079585</c:v>
                </c:pt>
                <c:pt idx="4994">
                  <c:v>40.839371972318339</c:v>
                </c:pt>
                <c:pt idx="4995">
                  <c:v>40.859737024221445</c:v>
                </c:pt>
                <c:pt idx="4996">
                  <c:v>40.879785467128031</c:v>
                </c:pt>
                <c:pt idx="4997">
                  <c:v>40.90035640138408</c:v>
                </c:pt>
                <c:pt idx="4998">
                  <c:v>40.919446366782005</c:v>
                </c:pt>
                <c:pt idx="4999">
                  <c:v>40.937608996539794</c:v>
                </c:pt>
                <c:pt idx="5000">
                  <c:v>40.954553633217991</c:v>
                </c:pt>
                <c:pt idx="5001">
                  <c:v>40.971254325259515</c:v>
                </c:pt>
                <c:pt idx="5002">
                  <c:v>40.987719723183389</c:v>
                </c:pt>
                <c:pt idx="5003">
                  <c:v>41.003551903114186</c:v>
                </c:pt>
                <c:pt idx="5004">
                  <c:v>41.019216262975775</c:v>
                </c:pt>
                <c:pt idx="5005">
                  <c:v>41.034480968858134</c:v>
                </c:pt>
                <c:pt idx="5006">
                  <c:v>41.050098615916959</c:v>
                </c:pt>
                <c:pt idx="5007">
                  <c:v>41.064730103806227</c:v>
                </c:pt>
                <c:pt idx="5008">
                  <c:v>41.080614186851214</c:v>
                </c:pt>
                <c:pt idx="5009">
                  <c:v>41.097041522491352</c:v>
                </c:pt>
                <c:pt idx="5010">
                  <c:v>41.114058823529412</c:v>
                </c:pt>
                <c:pt idx="5011">
                  <c:v>41.130956747404838</c:v>
                </c:pt>
                <c:pt idx="5012">
                  <c:v>41.148095155709342</c:v>
                </c:pt>
                <c:pt idx="5013">
                  <c:v>41.165787197231836</c:v>
                </c:pt>
                <c:pt idx="5014">
                  <c:v>41.184162629757779</c:v>
                </c:pt>
                <c:pt idx="5015">
                  <c:v>41.202496539792385</c:v>
                </c:pt>
                <c:pt idx="5016">
                  <c:v>41.221435986159172</c:v>
                </c:pt>
                <c:pt idx="5017">
                  <c:v>41.241653979238755</c:v>
                </c:pt>
                <c:pt idx="5018">
                  <c:v>41.260948096885812</c:v>
                </c:pt>
                <c:pt idx="5019">
                  <c:v>41.279624567474052</c:v>
                </c:pt>
                <c:pt idx="5020">
                  <c:v>41.298084775086508</c:v>
                </c:pt>
                <c:pt idx="5021">
                  <c:v>41.316190311418687</c:v>
                </c:pt>
                <c:pt idx="5022">
                  <c:v>41.33326470588235</c:v>
                </c:pt>
                <c:pt idx="5023">
                  <c:v>41.349550173010378</c:v>
                </c:pt>
                <c:pt idx="5024">
                  <c:v>41.36436332179931</c:v>
                </c:pt>
                <c:pt idx="5025">
                  <c:v>41.378235294117644</c:v>
                </c:pt>
                <c:pt idx="5026">
                  <c:v>41.39239965397924</c:v>
                </c:pt>
                <c:pt idx="5027">
                  <c:v>41.407994809688574</c:v>
                </c:pt>
                <c:pt idx="5028">
                  <c:v>41.423188581314882</c:v>
                </c:pt>
                <c:pt idx="5029">
                  <c:v>41.439333910034598</c:v>
                </c:pt>
                <c:pt idx="5030">
                  <c:v>41.456088235294118</c:v>
                </c:pt>
                <c:pt idx="5031">
                  <c:v>41.472121107266432</c:v>
                </c:pt>
                <c:pt idx="5032">
                  <c:v>41.487134948096887</c:v>
                </c:pt>
                <c:pt idx="5033">
                  <c:v>41.502484429065746</c:v>
                </c:pt>
                <c:pt idx="5034">
                  <c:v>41.517551903114189</c:v>
                </c:pt>
                <c:pt idx="5035">
                  <c:v>41.531837370242215</c:v>
                </c:pt>
                <c:pt idx="5036">
                  <c:v>41.545986159169551</c:v>
                </c:pt>
                <c:pt idx="5037">
                  <c:v>41.560678200692038</c:v>
                </c:pt>
                <c:pt idx="5038">
                  <c:v>41.574290657439448</c:v>
                </c:pt>
                <c:pt idx="5039">
                  <c:v>41.588667820069205</c:v>
                </c:pt>
                <c:pt idx="5040">
                  <c:v>41.603446366782009</c:v>
                </c:pt>
                <c:pt idx="5041">
                  <c:v>41.618157439446371</c:v>
                </c:pt>
                <c:pt idx="5042">
                  <c:v>41.633301038062278</c:v>
                </c:pt>
                <c:pt idx="5043">
                  <c:v>41.64901038062284</c:v>
                </c:pt>
                <c:pt idx="5044">
                  <c:v>41.66567301038063</c:v>
                </c:pt>
                <c:pt idx="5045">
                  <c:v>41.682865051903114</c:v>
                </c:pt>
                <c:pt idx="5046">
                  <c:v>41.701828719723181</c:v>
                </c:pt>
                <c:pt idx="5047">
                  <c:v>41.721192041522492</c:v>
                </c:pt>
                <c:pt idx="5048">
                  <c:v>41.74104671280277</c:v>
                </c:pt>
                <c:pt idx="5049">
                  <c:v>41.761974048442902</c:v>
                </c:pt>
                <c:pt idx="5050">
                  <c:v>41.782820069204149</c:v>
                </c:pt>
                <c:pt idx="5051">
                  <c:v>41.802304498269898</c:v>
                </c:pt>
                <c:pt idx="5052">
                  <c:v>41.8219723183391</c:v>
                </c:pt>
                <c:pt idx="5053">
                  <c:v>41.841221453287197</c:v>
                </c:pt>
                <c:pt idx="5054">
                  <c:v>41.860660899653986</c:v>
                </c:pt>
                <c:pt idx="5055">
                  <c:v>41.879299307958476</c:v>
                </c:pt>
                <c:pt idx="5056">
                  <c:v>41.89671107266436</c:v>
                </c:pt>
                <c:pt idx="5057">
                  <c:v>41.913453287197235</c:v>
                </c:pt>
                <c:pt idx="5058">
                  <c:v>41.928866782006921</c:v>
                </c:pt>
                <c:pt idx="5059">
                  <c:v>41.943391003460206</c:v>
                </c:pt>
                <c:pt idx="5060">
                  <c:v>41.958693771626301</c:v>
                </c:pt>
                <c:pt idx="5061">
                  <c:v>41.974205882352948</c:v>
                </c:pt>
                <c:pt idx="5062">
                  <c:v>41.990645328719722</c:v>
                </c:pt>
                <c:pt idx="5063">
                  <c:v>42.006576124567481</c:v>
                </c:pt>
                <c:pt idx="5064">
                  <c:v>42.022197231833907</c:v>
                </c:pt>
                <c:pt idx="5065">
                  <c:v>42.038275086505188</c:v>
                </c:pt>
                <c:pt idx="5066">
                  <c:v>42.055053633217995</c:v>
                </c:pt>
                <c:pt idx="5067">
                  <c:v>42.072844290657436</c:v>
                </c:pt>
                <c:pt idx="5068">
                  <c:v>42.0904446366782</c:v>
                </c:pt>
                <c:pt idx="5069">
                  <c:v>42.108031141868516</c:v>
                </c:pt>
                <c:pt idx="5070">
                  <c:v>42.12565570934256</c:v>
                </c:pt>
                <c:pt idx="5071">
                  <c:v>42.143659169550176</c:v>
                </c:pt>
                <c:pt idx="5072">
                  <c:v>42.161612456747413</c:v>
                </c:pt>
                <c:pt idx="5073">
                  <c:v>42.177956747404849</c:v>
                </c:pt>
                <c:pt idx="5074">
                  <c:v>42.193640138408298</c:v>
                </c:pt>
                <c:pt idx="5075">
                  <c:v>42.209224913494815</c:v>
                </c:pt>
                <c:pt idx="5076">
                  <c:v>42.22471799307958</c:v>
                </c:pt>
                <c:pt idx="5077">
                  <c:v>42.24004325259515</c:v>
                </c:pt>
                <c:pt idx="5078">
                  <c:v>42.255031141868507</c:v>
                </c:pt>
                <c:pt idx="5079">
                  <c:v>42.26951038062284</c:v>
                </c:pt>
                <c:pt idx="5080">
                  <c:v>42.284411764705887</c:v>
                </c:pt>
                <c:pt idx="5081">
                  <c:v>42.299650519031147</c:v>
                </c:pt>
                <c:pt idx="5082">
                  <c:v>42.315347750865051</c:v>
                </c:pt>
                <c:pt idx="5083">
                  <c:v>42.331870242214528</c:v>
                </c:pt>
                <c:pt idx="5084">
                  <c:v>42.348852941176467</c:v>
                </c:pt>
                <c:pt idx="5085">
                  <c:v>42.36548096885813</c:v>
                </c:pt>
                <c:pt idx="5086">
                  <c:v>42.381659169550176</c:v>
                </c:pt>
                <c:pt idx="5087">
                  <c:v>42.398823529411764</c:v>
                </c:pt>
                <c:pt idx="5088">
                  <c:v>42.416993079584778</c:v>
                </c:pt>
                <c:pt idx="5089">
                  <c:v>42.435134948096881</c:v>
                </c:pt>
                <c:pt idx="5090">
                  <c:v>42.453316608996538</c:v>
                </c:pt>
                <c:pt idx="5091">
                  <c:v>42.471237024221452</c:v>
                </c:pt>
                <c:pt idx="5092">
                  <c:v>42.489472318339104</c:v>
                </c:pt>
                <c:pt idx="5093">
                  <c:v>42.507377162629759</c:v>
                </c:pt>
                <c:pt idx="5094">
                  <c:v>42.524392733564014</c:v>
                </c:pt>
                <c:pt idx="5095">
                  <c:v>42.540968858131492</c:v>
                </c:pt>
                <c:pt idx="5096">
                  <c:v>42.55660207612457</c:v>
                </c:pt>
                <c:pt idx="5097">
                  <c:v>42.571548442906568</c:v>
                </c:pt>
                <c:pt idx="5098">
                  <c:v>42.585970588235291</c:v>
                </c:pt>
                <c:pt idx="5099">
                  <c:v>42.599852941176472</c:v>
                </c:pt>
                <c:pt idx="5100">
                  <c:v>42.612695501730109</c:v>
                </c:pt>
                <c:pt idx="5101">
                  <c:v>42.624991349480965</c:v>
                </c:pt>
                <c:pt idx="5102">
                  <c:v>42.636929065743942</c:v>
                </c:pt>
                <c:pt idx="5103">
                  <c:v>42.648996539792385</c:v>
                </c:pt>
                <c:pt idx="5104">
                  <c:v>42.660413494809688</c:v>
                </c:pt>
                <c:pt idx="5105">
                  <c:v>42.671702422145323</c:v>
                </c:pt>
                <c:pt idx="5106">
                  <c:v>42.683169550173012</c:v>
                </c:pt>
                <c:pt idx="5107">
                  <c:v>42.695593425605537</c:v>
                </c:pt>
                <c:pt idx="5108">
                  <c:v>42.70965743944636</c:v>
                </c:pt>
                <c:pt idx="5109">
                  <c:v>42.724304498269902</c:v>
                </c:pt>
                <c:pt idx="5110">
                  <c:v>42.739486159169552</c:v>
                </c:pt>
                <c:pt idx="5111">
                  <c:v>42.755370242214532</c:v>
                </c:pt>
                <c:pt idx="5112">
                  <c:v>42.771209342560553</c:v>
                </c:pt>
                <c:pt idx="5113">
                  <c:v>42.788685121107264</c:v>
                </c:pt>
                <c:pt idx="5114">
                  <c:v>42.806851211072662</c:v>
                </c:pt>
                <c:pt idx="5115">
                  <c:v>42.825216262975779</c:v>
                </c:pt>
                <c:pt idx="5116">
                  <c:v>42.843235294117648</c:v>
                </c:pt>
                <c:pt idx="5117">
                  <c:v>42.861782006920421</c:v>
                </c:pt>
                <c:pt idx="5118">
                  <c:v>42.879861591695509</c:v>
                </c:pt>
                <c:pt idx="5119">
                  <c:v>42.897257785467126</c:v>
                </c:pt>
                <c:pt idx="5120">
                  <c:v>42.915205882352943</c:v>
                </c:pt>
                <c:pt idx="5121">
                  <c:v>42.932024221453283</c:v>
                </c:pt>
                <c:pt idx="5122">
                  <c:v>42.949039792387538</c:v>
                </c:pt>
                <c:pt idx="5123">
                  <c:v>42.966363321799314</c:v>
                </c:pt>
                <c:pt idx="5124">
                  <c:v>42.982081314878897</c:v>
                </c:pt>
                <c:pt idx="5125">
                  <c:v>42.997141868512109</c:v>
                </c:pt>
                <c:pt idx="5126">
                  <c:v>43.011752595155706</c:v>
                </c:pt>
                <c:pt idx="5127">
                  <c:v>43.026288927335635</c:v>
                </c:pt>
                <c:pt idx="5128">
                  <c:v>43.040256055363315</c:v>
                </c:pt>
                <c:pt idx="5129">
                  <c:v>43.054437716262974</c:v>
                </c:pt>
                <c:pt idx="5130">
                  <c:v>43.06957785467128</c:v>
                </c:pt>
                <c:pt idx="5131">
                  <c:v>43.085219723183386</c:v>
                </c:pt>
                <c:pt idx="5132">
                  <c:v>43.101072664359862</c:v>
                </c:pt>
                <c:pt idx="5133">
                  <c:v>43.116692041522491</c:v>
                </c:pt>
                <c:pt idx="5134">
                  <c:v>43.133024221453283</c:v>
                </c:pt>
                <c:pt idx="5135">
                  <c:v>43.149352941176474</c:v>
                </c:pt>
                <c:pt idx="5136">
                  <c:v>43.165802768166088</c:v>
                </c:pt>
                <c:pt idx="5137">
                  <c:v>43.183204152249132</c:v>
                </c:pt>
                <c:pt idx="5138">
                  <c:v>43.201051903114184</c:v>
                </c:pt>
                <c:pt idx="5139">
                  <c:v>43.21879238754326</c:v>
                </c:pt>
                <c:pt idx="5140">
                  <c:v>43.235387543252592</c:v>
                </c:pt>
                <c:pt idx="5141">
                  <c:v>43.250804498269893</c:v>
                </c:pt>
                <c:pt idx="5142">
                  <c:v>43.265461937716267</c:v>
                </c:pt>
                <c:pt idx="5143">
                  <c:v>43.278615916955019</c:v>
                </c:pt>
                <c:pt idx="5144">
                  <c:v>43.292536332179928</c:v>
                </c:pt>
                <c:pt idx="5145">
                  <c:v>43.305493079584771</c:v>
                </c:pt>
                <c:pt idx="5146">
                  <c:v>43.317570934256054</c:v>
                </c:pt>
                <c:pt idx="5147">
                  <c:v>43.33042387543253</c:v>
                </c:pt>
                <c:pt idx="5148">
                  <c:v>43.343307958477503</c:v>
                </c:pt>
                <c:pt idx="5149">
                  <c:v>43.35638581314879</c:v>
                </c:pt>
                <c:pt idx="5150">
                  <c:v>43.37059169550173</c:v>
                </c:pt>
                <c:pt idx="5151">
                  <c:v>43.384891003460204</c:v>
                </c:pt>
                <c:pt idx="5152">
                  <c:v>43.399780276816614</c:v>
                </c:pt>
                <c:pt idx="5153">
                  <c:v>43.415358131487892</c:v>
                </c:pt>
                <c:pt idx="5154">
                  <c:v>43.431375432525954</c:v>
                </c:pt>
                <c:pt idx="5155">
                  <c:v>43.448858131487889</c:v>
                </c:pt>
                <c:pt idx="5156">
                  <c:v>43.46714359861592</c:v>
                </c:pt>
                <c:pt idx="5157">
                  <c:v>43.484690311418689</c:v>
                </c:pt>
                <c:pt idx="5158">
                  <c:v>43.502531141868509</c:v>
                </c:pt>
                <c:pt idx="5159">
                  <c:v>43.520702422145327</c:v>
                </c:pt>
                <c:pt idx="5160">
                  <c:v>43.537946366782009</c:v>
                </c:pt>
                <c:pt idx="5161">
                  <c:v>43.555593425605537</c:v>
                </c:pt>
                <c:pt idx="5162">
                  <c:v>43.571603806228374</c:v>
                </c:pt>
                <c:pt idx="5163">
                  <c:v>43.586837370242215</c:v>
                </c:pt>
                <c:pt idx="5164">
                  <c:v>43.601871972318342</c:v>
                </c:pt>
                <c:pt idx="5165">
                  <c:v>43.615754325259516</c:v>
                </c:pt>
                <c:pt idx="5166">
                  <c:v>43.628505190311422</c:v>
                </c:pt>
                <c:pt idx="5167">
                  <c:v>43.641567474048436</c:v>
                </c:pt>
                <c:pt idx="5168">
                  <c:v>43.653091695501736</c:v>
                </c:pt>
                <c:pt idx="5169">
                  <c:v>43.664444636678198</c:v>
                </c:pt>
                <c:pt idx="5170">
                  <c:v>43.675538062283735</c:v>
                </c:pt>
                <c:pt idx="5171">
                  <c:v>43.686349480968858</c:v>
                </c:pt>
                <c:pt idx="5172">
                  <c:v>43.697640138408303</c:v>
                </c:pt>
                <c:pt idx="5173">
                  <c:v>43.70920588235294</c:v>
                </c:pt>
                <c:pt idx="5174">
                  <c:v>43.720802768166081</c:v>
                </c:pt>
                <c:pt idx="5175">
                  <c:v>43.732911764705875</c:v>
                </c:pt>
                <c:pt idx="5176">
                  <c:v>43.746114186851209</c:v>
                </c:pt>
                <c:pt idx="5177">
                  <c:v>43.760294117647049</c:v>
                </c:pt>
                <c:pt idx="5178">
                  <c:v>43.775304498269897</c:v>
                </c:pt>
                <c:pt idx="5179">
                  <c:v>43.790797577854669</c:v>
                </c:pt>
                <c:pt idx="5180">
                  <c:v>43.807076124567473</c:v>
                </c:pt>
                <c:pt idx="5181">
                  <c:v>43.823366782006921</c:v>
                </c:pt>
                <c:pt idx="5182">
                  <c:v>43.840387543252596</c:v>
                </c:pt>
                <c:pt idx="5183">
                  <c:v>43.857730103806226</c:v>
                </c:pt>
                <c:pt idx="5184">
                  <c:v>43.874332179930796</c:v>
                </c:pt>
                <c:pt idx="5185">
                  <c:v>43.8925830449827</c:v>
                </c:pt>
                <c:pt idx="5186">
                  <c:v>43.910510380622839</c:v>
                </c:pt>
                <c:pt idx="5187">
                  <c:v>43.927846020761244</c:v>
                </c:pt>
                <c:pt idx="5188">
                  <c:v>43.945557093425606</c:v>
                </c:pt>
                <c:pt idx="5189">
                  <c:v>43.963124567474047</c:v>
                </c:pt>
                <c:pt idx="5190">
                  <c:v>43.980091695501734</c:v>
                </c:pt>
                <c:pt idx="5191">
                  <c:v>43.99592214532872</c:v>
                </c:pt>
                <c:pt idx="5192">
                  <c:v>44.010610726643598</c:v>
                </c:pt>
                <c:pt idx="5193">
                  <c:v>44.024884083044988</c:v>
                </c:pt>
                <c:pt idx="5194">
                  <c:v>44.039055363321793</c:v>
                </c:pt>
                <c:pt idx="5195">
                  <c:v>44.052250865051903</c:v>
                </c:pt>
                <c:pt idx="5196">
                  <c:v>44.065062283737021</c:v>
                </c:pt>
                <c:pt idx="5197">
                  <c:v>44.078813148788925</c:v>
                </c:pt>
                <c:pt idx="5198">
                  <c:v>44.092527681660897</c:v>
                </c:pt>
                <c:pt idx="5199">
                  <c:v>44.106828719723183</c:v>
                </c:pt>
                <c:pt idx="5200">
                  <c:v>44.121152249134951</c:v>
                </c:pt>
                <c:pt idx="5201">
                  <c:v>44.134802768166089</c:v>
                </c:pt>
                <c:pt idx="5202">
                  <c:v>44.149679930795848</c:v>
                </c:pt>
                <c:pt idx="5203">
                  <c:v>44.164946366782011</c:v>
                </c:pt>
                <c:pt idx="5204">
                  <c:v>44.179816608996539</c:v>
                </c:pt>
                <c:pt idx="5205">
                  <c:v>44.195115916955011</c:v>
                </c:pt>
                <c:pt idx="5206">
                  <c:v>44.210256055363324</c:v>
                </c:pt>
                <c:pt idx="5207">
                  <c:v>44.225463667820073</c:v>
                </c:pt>
                <c:pt idx="5208">
                  <c:v>44.239764705882351</c:v>
                </c:pt>
                <c:pt idx="5209">
                  <c:v>44.253351211072662</c:v>
                </c:pt>
                <c:pt idx="5210">
                  <c:v>44.267173010380624</c:v>
                </c:pt>
                <c:pt idx="5211">
                  <c:v>44.281420415224915</c:v>
                </c:pt>
                <c:pt idx="5212">
                  <c:v>44.295792387543251</c:v>
                </c:pt>
                <c:pt idx="5213">
                  <c:v>44.309147058823527</c:v>
                </c:pt>
                <c:pt idx="5214">
                  <c:v>44.321719723183392</c:v>
                </c:pt>
                <c:pt idx="5215">
                  <c:v>44.334423875432527</c:v>
                </c:pt>
                <c:pt idx="5216">
                  <c:v>44.347863321799309</c:v>
                </c:pt>
                <c:pt idx="5217">
                  <c:v>44.362410034602078</c:v>
                </c:pt>
                <c:pt idx="5218">
                  <c:v>44.376543252595155</c:v>
                </c:pt>
                <c:pt idx="5219">
                  <c:v>44.391261245674741</c:v>
                </c:pt>
                <c:pt idx="5220">
                  <c:v>44.406963667820065</c:v>
                </c:pt>
                <c:pt idx="5221">
                  <c:v>44.422110726643602</c:v>
                </c:pt>
                <c:pt idx="5222">
                  <c:v>44.436897923875428</c:v>
                </c:pt>
                <c:pt idx="5223">
                  <c:v>44.451946366782011</c:v>
                </c:pt>
                <c:pt idx="5224">
                  <c:v>44.466961937716256</c:v>
                </c:pt>
                <c:pt idx="5225">
                  <c:v>44.483024221453284</c:v>
                </c:pt>
                <c:pt idx="5226">
                  <c:v>44.499114186851216</c:v>
                </c:pt>
                <c:pt idx="5227">
                  <c:v>44.516043252595161</c:v>
                </c:pt>
                <c:pt idx="5228">
                  <c:v>44.533519031141871</c:v>
                </c:pt>
                <c:pt idx="5229">
                  <c:v>44.55059169550173</c:v>
                </c:pt>
                <c:pt idx="5230">
                  <c:v>44.566814878892728</c:v>
                </c:pt>
                <c:pt idx="5231">
                  <c:v>44.583105536332177</c:v>
                </c:pt>
                <c:pt idx="5232">
                  <c:v>44.598077854671281</c:v>
                </c:pt>
                <c:pt idx="5233">
                  <c:v>44.611060553633223</c:v>
                </c:pt>
                <c:pt idx="5234">
                  <c:v>44.624813148788924</c:v>
                </c:pt>
                <c:pt idx="5235">
                  <c:v>44.637629757785461</c:v>
                </c:pt>
                <c:pt idx="5236">
                  <c:v>44.649787197231838</c:v>
                </c:pt>
                <c:pt idx="5237">
                  <c:v>44.661095155709347</c:v>
                </c:pt>
                <c:pt idx="5238">
                  <c:v>44.670868512110729</c:v>
                </c:pt>
                <c:pt idx="5239">
                  <c:v>44.680211072664363</c:v>
                </c:pt>
                <c:pt idx="5240">
                  <c:v>44.690333910034596</c:v>
                </c:pt>
                <c:pt idx="5241">
                  <c:v>44.701505190311416</c:v>
                </c:pt>
                <c:pt idx="5242">
                  <c:v>44.713354671280278</c:v>
                </c:pt>
                <c:pt idx="5243">
                  <c:v>44.725472318339108</c:v>
                </c:pt>
                <c:pt idx="5244">
                  <c:v>44.73775605536332</c:v>
                </c:pt>
                <c:pt idx="5245">
                  <c:v>44.750840830449825</c:v>
                </c:pt>
                <c:pt idx="5246">
                  <c:v>44.765266435986163</c:v>
                </c:pt>
                <c:pt idx="5247">
                  <c:v>44.780015570934253</c:v>
                </c:pt>
                <c:pt idx="5248">
                  <c:v>44.795671280276814</c:v>
                </c:pt>
                <c:pt idx="5249">
                  <c:v>44.813970588235293</c:v>
                </c:pt>
                <c:pt idx="5250">
                  <c:v>44.832704152249136</c:v>
                </c:pt>
                <c:pt idx="5251">
                  <c:v>44.850198961937714</c:v>
                </c:pt>
                <c:pt idx="5252">
                  <c:v>44.867435986159165</c:v>
                </c:pt>
                <c:pt idx="5253">
                  <c:v>44.886415224913492</c:v>
                </c:pt>
                <c:pt idx="5254">
                  <c:v>44.905024221453289</c:v>
                </c:pt>
                <c:pt idx="5255">
                  <c:v>44.923179930795847</c:v>
                </c:pt>
                <c:pt idx="5256">
                  <c:v>44.940920415224909</c:v>
                </c:pt>
                <c:pt idx="5257">
                  <c:v>44.957849480968861</c:v>
                </c:pt>
                <c:pt idx="5258">
                  <c:v>44.973802768166088</c:v>
                </c:pt>
                <c:pt idx="5259">
                  <c:v>44.988730103806226</c:v>
                </c:pt>
                <c:pt idx="5260">
                  <c:v>45.000560553633221</c:v>
                </c:pt>
                <c:pt idx="5261">
                  <c:v>45.001233564013845</c:v>
                </c:pt>
                <c:pt idx="5262">
                  <c:v>45.0019169550173</c:v>
                </c:pt>
                <c:pt idx="5263">
                  <c:v>44.63446193771626</c:v>
                </c:pt>
                <c:pt idx="5264">
                  <c:v>44.569704152249138</c:v>
                </c:pt>
                <c:pt idx="5265">
                  <c:v>44.532519031141874</c:v>
                </c:pt>
                <c:pt idx="5266">
                  <c:v>44.505901384083046</c:v>
                </c:pt>
                <c:pt idx="5267">
                  <c:v>44.486643598615913</c:v>
                </c:pt>
                <c:pt idx="5268">
                  <c:v>44.470148788927339</c:v>
                </c:pt>
                <c:pt idx="5269">
                  <c:v>44.455904844290664</c:v>
                </c:pt>
                <c:pt idx="5270">
                  <c:v>44.444301038062285</c:v>
                </c:pt>
                <c:pt idx="5271">
                  <c:v>44.433001730103804</c:v>
                </c:pt>
                <c:pt idx="5272">
                  <c:v>44.424522491349485</c:v>
                </c:pt>
                <c:pt idx="5273">
                  <c:v>44.416193771626297</c:v>
                </c:pt>
                <c:pt idx="5274">
                  <c:v>44.407963667820063</c:v>
                </c:pt>
                <c:pt idx="5275">
                  <c:v>44.401752595155706</c:v>
                </c:pt>
                <c:pt idx="5276">
                  <c:v>44.394380622837367</c:v>
                </c:pt>
                <c:pt idx="5277">
                  <c:v>44.388721453287197</c:v>
                </c:pt>
                <c:pt idx="5278">
                  <c:v>44.381913494809694</c:v>
                </c:pt>
                <c:pt idx="5279">
                  <c:v>44.377444636678199</c:v>
                </c:pt>
                <c:pt idx="5280">
                  <c:v>44.371951557093425</c:v>
                </c:pt>
                <c:pt idx="5281">
                  <c:v>44.367261245674747</c:v>
                </c:pt>
                <c:pt idx="5282">
                  <c:v>44.362098615916956</c:v>
                </c:pt>
                <c:pt idx="5283">
                  <c:v>44.358991349480966</c:v>
                </c:pt>
                <c:pt idx="5284">
                  <c:v>44.355397923875437</c:v>
                </c:pt>
                <c:pt idx="5285">
                  <c:v>44.349207612456745</c:v>
                </c:pt>
                <c:pt idx="5286">
                  <c:v>44.346700692041523</c:v>
                </c:pt>
                <c:pt idx="5287">
                  <c:v>44.343077854671279</c:v>
                </c:pt>
                <c:pt idx="5288">
                  <c:v>44.339134948096884</c:v>
                </c:pt>
                <c:pt idx="5289">
                  <c:v>44.336198961937718</c:v>
                </c:pt>
                <c:pt idx="5290">
                  <c:v>44.330934256055365</c:v>
                </c:pt>
                <c:pt idx="5291">
                  <c:v>44.328602076124568</c:v>
                </c:pt>
                <c:pt idx="5292">
                  <c:v>44.32627335640138</c:v>
                </c:pt>
                <c:pt idx="5293">
                  <c:v>44.322453287197227</c:v>
                </c:pt>
                <c:pt idx="5294">
                  <c:v>44.320083044982702</c:v>
                </c:pt>
                <c:pt idx="5295">
                  <c:v>44.31756401384083</c:v>
                </c:pt>
                <c:pt idx="5296">
                  <c:v>44.314913494809687</c:v>
                </c:pt>
                <c:pt idx="5297">
                  <c:v>44.312015570934257</c:v>
                </c:pt>
                <c:pt idx="5298">
                  <c:v>44.310325259515579</c:v>
                </c:pt>
                <c:pt idx="5299">
                  <c:v>44.30766955017301</c:v>
                </c:pt>
                <c:pt idx="5300">
                  <c:v>44.306245674740481</c:v>
                </c:pt>
                <c:pt idx="5301">
                  <c:v>44.303659169550173</c:v>
                </c:pt>
                <c:pt idx="5302">
                  <c:v>44.301124567474048</c:v>
                </c:pt>
                <c:pt idx="5303">
                  <c:v>44.298461937716269</c:v>
                </c:pt>
                <c:pt idx="5304">
                  <c:v>44.296539792387549</c:v>
                </c:pt>
                <c:pt idx="5305">
                  <c:v>44.293813148788928</c:v>
                </c:pt>
                <c:pt idx="5306">
                  <c:v>44.29271626297578</c:v>
                </c:pt>
                <c:pt idx="5307">
                  <c:v>44.288910034602075</c:v>
                </c:pt>
                <c:pt idx="5308">
                  <c:v>44.28687024221454</c:v>
                </c:pt>
                <c:pt idx="5309">
                  <c:v>44.284588235294116</c:v>
                </c:pt>
                <c:pt idx="5310">
                  <c:v>44.284626297577859</c:v>
                </c:pt>
                <c:pt idx="5311">
                  <c:v>44.282733564013839</c:v>
                </c:pt>
                <c:pt idx="5312">
                  <c:v>44.281096885813149</c:v>
                </c:pt>
                <c:pt idx="5313">
                  <c:v>44.279008650519032</c:v>
                </c:pt>
                <c:pt idx="5314">
                  <c:v>44.277538062283739</c:v>
                </c:pt>
                <c:pt idx="5315">
                  <c:v>44.275958477508645</c:v>
                </c:pt>
                <c:pt idx="5316">
                  <c:v>44.273254325259515</c:v>
                </c:pt>
                <c:pt idx="5317">
                  <c:v>44.270941176470593</c:v>
                </c:pt>
                <c:pt idx="5318">
                  <c:v>44.269998269896192</c:v>
                </c:pt>
                <c:pt idx="5319">
                  <c:v>44.267487889273362</c:v>
                </c:pt>
                <c:pt idx="5320">
                  <c:v>44.265949826989619</c:v>
                </c:pt>
                <c:pt idx="5321">
                  <c:v>44.264205882352947</c:v>
                </c:pt>
                <c:pt idx="5322">
                  <c:v>44.263058823529413</c:v>
                </c:pt>
                <c:pt idx="5323">
                  <c:v>44.260745674740484</c:v>
                </c:pt>
                <c:pt idx="5324">
                  <c:v>44.259567474048445</c:v>
                </c:pt>
                <c:pt idx="5325">
                  <c:v>44.259143598615921</c:v>
                </c:pt>
                <c:pt idx="5326">
                  <c:v>44.258204152249135</c:v>
                </c:pt>
                <c:pt idx="5327">
                  <c:v>44.255474048442906</c:v>
                </c:pt>
                <c:pt idx="5328">
                  <c:v>44.253809688581313</c:v>
                </c:pt>
                <c:pt idx="5329">
                  <c:v>44.253866782006924</c:v>
                </c:pt>
                <c:pt idx="5330">
                  <c:v>44.252147058823532</c:v>
                </c:pt>
                <c:pt idx="5331">
                  <c:v>44.250721453287198</c:v>
                </c:pt>
                <c:pt idx="5332">
                  <c:v>44.248776816608995</c:v>
                </c:pt>
                <c:pt idx="5333">
                  <c:v>44.247365051903117</c:v>
                </c:pt>
                <c:pt idx="5334">
                  <c:v>44.246449826989625</c:v>
                </c:pt>
                <c:pt idx="5335">
                  <c:v>44.245373702422143</c:v>
                </c:pt>
                <c:pt idx="5336">
                  <c:v>44.24385813148789</c:v>
                </c:pt>
                <c:pt idx="5337">
                  <c:v>44.243282006920417</c:v>
                </c:pt>
                <c:pt idx="5338">
                  <c:v>44.242446366782005</c:v>
                </c:pt>
                <c:pt idx="5339">
                  <c:v>44.241245674740483</c:v>
                </c:pt>
                <c:pt idx="5340">
                  <c:v>44.239847750865053</c:v>
                </c:pt>
                <c:pt idx="5341">
                  <c:v>44.238522491349485</c:v>
                </c:pt>
                <c:pt idx="5342">
                  <c:v>44.237413494809694</c:v>
                </c:pt>
                <c:pt idx="5343">
                  <c:v>44.23687716262976</c:v>
                </c:pt>
                <c:pt idx="5344">
                  <c:v>44.236352941176463</c:v>
                </c:pt>
                <c:pt idx="5345">
                  <c:v>44.23543425605537</c:v>
                </c:pt>
                <c:pt idx="5346">
                  <c:v>44.235380622837368</c:v>
                </c:pt>
                <c:pt idx="5347">
                  <c:v>44.233333910034602</c:v>
                </c:pt>
                <c:pt idx="5348">
                  <c:v>44.231583044982706</c:v>
                </c:pt>
                <c:pt idx="5349">
                  <c:v>44.231237024221457</c:v>
                </c:pt>
                <c:pt idx="5350">
                  <c:v>44.229870242214531</c:v>
                </c:pt>
                <c:pt idx="5351">
                  <c:v>44.228901384083045</c:v>
                </c:pt>
                <c:pt idx="5352">
                  <c:v>44.227446366782004</c:v>
                </c:pt>
                <c:pt idx="5353">
                  <c:v>44.226363321799312</c:v>
                </c:pt>
                <c:pt idx="5354">
                  <c:v>44.225885813148786</c:v>
                </c:pt>
                <c:pt idx="5355">
                  <c:v>44.224640138408304</c:v>
                </c:pt>
                <c:pt idx="5356">
                  <c:v>44.223655709342566</c:v>
                </c:pt>
                <c:pt idx="5357">
                  <c:v>44.222877162629757</c:v>
                </c:pt>
                <c:pt idx="5358">
                  <c:v>44.221968858131483</c:v>
                </c:pt>
                <c:pt idx="5359">
                  <c:v>44.221589965397925</c:v>
                </c:pt>
                <c:pt idx="5360">
                  <c:v>44.220150519031144</c:v>
                </c:pt>
                <c:pt idx="5361">
                  <c:v>44.219804498269902</c:v>
                </c:pt>
                <c:pt idx="5362">
                  <c:v>44.219006920415225</c:v>
                </c:pt>
                <c:pt idx="5363">
                  <c:v>44.218949826989622</c:v>
                </c:pt>
                <c:pt idx="5364">
                  <c:v>44.218181660899653</c:v>
                </c:pt>
                <c:pt idx="5365">
                  <c:v>44.21764705882353</c:v>
                </c:pt>
                <c:pt idx="5366">
                  <c:v>44.217141868512108</c:v>
                </c:pt>
                <c:pt idx="5367">
                  <c:v>44.215458477508648</c:v>
                </c:pt>
                <c:pt idx="5368">
                  <c:v>44.215280276816607</c:v>
                </c:pt>
                <c:pt idx="5369">
                  <c:v>44.213742214532871</c:v>
                </c:pt>
                <c:pt idx="5370">
                  <c:v>44.212340830449833</c:v>
                </c:pt>
                <c:pt idx="5371">
                  <c:v>44.211790657439444</c:v>
                </c:pt>
                <c:pt idx="5372">
                  <c:v>44.210406574394462</c:v>
                </c:pt>
                <c:pt idx="5373">
                  <c:v>44.209681660899655</c:v>
                </c:pt>
                <c:pt idx="5374">
                  <c:v>44.208629757785467</c:v>
                </c:pt>
                <c:pt idx="5375">
                  <c:v>44.207980968858138</c:v>
                </c:pt>
                <c:pt idx="5376">
                  <c:v>44.207437716262973</c:v>
                </c:pt>
                <c:pt idx="5377">
                  <c:v>44.206377162629757</c:v>
                </c:pt>
                <c:pt idx="5378">
                  <c:v>44.205830449826991</c:v>
                </c:pt>
                <c:pt idx="5379">
                  <c:v>44.203513840830446</c:v>
                </c:pt>
                <c:pt idx="5380">
                  <c:v>44.204960207612451</c:v>
                </c:pt>
                <c:pt idx="5381">
                  <c:v>44.203847750865052</c:v>
                </c:pt>
                <c:pt idx="5382">
                  <c:v>44.203453287197235</c:v>
                </c:pt>
                <c:pt idx="5383">
                  <c:v>44.20342906574394</c:v>
                </c:pt>
                <c:pt idx="5384">
                  <c:v>44.203098615916957</c:v>
                </c:pt>
                <c:pt idx="5385">
                  <c:v>44.203892733564018</c:v>
                </c:pt>
                <c:pt idx="5386">
                  <c:v>44.203676470588235</c:v>
                </c:pt>
                <c:pt idx="5387">
                  <c:v>44.202891003460202</c:v>
                </c:pt>
                <c:pt idx="5388">
                  <c:v>44.202825259515571</c:v>
                </c:pt>
                <c:pt idx="5389">
                  <c:v>44.202868512110726</c:v>
                </c:pt>
                <c:pt idx="5390">
                  <c:v>44.202906574394461</c:v>
                </c:pt>
                <c:pt idx="5391">
                  <c:v>44.203031141868507</c:v>
                </c:pt>
                <c:pt idx="5392">
                  <c:v>44.202993079584772</c:v>
                </c:pt>
                <c:pt idx="5393">
                  <c:v>44.20352076124567</c:v>
                </c:pt>
                <c:pt idx="5394">
                  <c:v>44.202939446366784</c:v>
                </c:pt>
                <c:pt idx="5395">
                  <c:v>44.2027491349481</c:v>
                </c:pt>
                <c:pt idx="5396">
                  <c:v>44.202863321799306</c:v>
                </c:pt>
                <c:pt idx="5397">
                  <c:v>44.203148788927336</c:v>
                </c:pt>
                <c:pt idx="5398">
                  <c:v>44.203098615916957</c:v>
                </c:pt>
                <c:pt idx="5399">
                  <c:v>44.203193771626289</c:v>
                </c:pt>
                <c:pt idx="5400">
                  <c:v>44.202955017301036</c:v>
                </c:pt>
                <c:pt idx="5401">
                  <c:v>44.202461937716265</c:v>
                </c:pt>
                <c:pt idx="5402">
                  <c:v>44.202557093425604</c:v>
                </c:pt>
                <c:pt idx="5403">
                  <c:v>44.203304498269894</c:v>
                </c:pt>
                <c:pt idx="5404">
                  <c:v>44.203205882352933</c:v>
                </c:pt>
                <c:pt idx="5405">
                  <c:v>44.203282006920418</c:v>
                </c:pt>
                <c:pt idx="5406">
                  <c:v>44.203603806228372</c:v>
                </c:pt>
                <c:pt idx="5407">
                  <c:v>44.203581314878889</c:v>
                </c:pt>
                <c:pt idx="5408">
                  <c:v>44.203866782006919</c:v>
                </c:pt>
                <c:pt idx="5409">
                  <c:v>44.204212802768161</c:v>
                </c:pt>
                <c:pt idx="5410">
                  <c:v>44.204307958477507</c:v>
                </c:pt>
                <c:pt idx="5411">
                  <c:v>44.20413667820069</c:v>
                </c:pt>
                <c:pt idx="5412">
                  <c:v>44.204235294117652</c:v>
                </c:pt>
                <c:pt idx="5413">
                  <c:v>44.204501730103807</c:v>
                </c:pt>
                <c:pt idx="5414">
                  <c:v>44.205245674740482</c:v>
                </c:pt>
                <c:pt idx="5415">
                  <c:v>44.206008650519038</c:v>
                </c:pt>
                <c:pt idx="5416">
                  <c:v>44.206818339100352</c:v>
                </c:pt>
                <c:pt idx="5417">
                  <c:v>44.207148788927334</c:v>
                </c:pt>
                <c:pt idx="5418">
                  <c:v>44.207352941176467</c:v>
                </c:pt>
                <c:pt idx="5419">
                  <c:v>44.208074394463672</c:v>
                </c:pt>
                <c:pt idx="5420">
                  <c:v>44.209065743944635</c:v>
                </c:pt>
                <c:pt idx="5421">
                  <c:v>44.210237024221456</c:v>
                </c:pt>
                <c:pt idx="5422">
                  <c:v>44.21090484429066</c:v>
                </c:pt>
                <c:pt idx="5423">
                  <c:v>44.213179930795846</c:v>
                </c:pt>
                <c:pt idx="5424">
                  <c:v>44.216605536332175</c:v>
                </c:pt>
                <c:pt idx="5425">
                  <c:v>44.22293425605536</c:v>
                </c:pt>
                <c:pt idx="5426">
                  <c:v>44.234731833910033</c:v>
                </c:pt>
                <c:pt idx="5427">
                  <c:v>44.254276816608993</c:v>
                </c:pt>
                <c:pt idx="5428">
                  <c:v>44.281013840830447</c:v>
                </c:pt>
                <c:pt idx="5429">
                  <c:v>44.313814878892735</c:v>
                </c:pt>
                <c:pt idx="5430">
                  <c:v>44.350020761245673</c:v>
                </c:pt>
                <c:pt idx="5431">
                  <c:v>44.386176470588239</c:v>
                </c:pt>
                <c:pt idx="5432">
                  <c:v>44.420717993079585</c:v>
                </c:pt>
                <c:pt idx="5433">
                  <c:v>44.453105536332181</c:v>
                </c:pt>
                <c:pt idx="5434">
                  <c:v>44.484577854671279</c:v>
                </c:pt>
                <c:pt idx="5435">
                  <c:v>44.514982698961937</c:v>
                </c:pt>
                <c:pt idx="5436">
                  <c:v>44.543804498269893</c:v>
                </c:pt>
                <c:pt idx="5437">
                  <c:v>44.573256055363316</c:v>
                </c:pt>
                <c:pt idx="5438">
                  <c:v>44.60280968858131</c:v>
                </c:pt>
                <c:pt idx="5439">
                  <c:v>44.631711072664359</c:v>
                </c:pt>
                <c:pt idx="5440">
                  <c:v>44.660475778546719</c:v>
                </c:pt>
                <c:pt idx="5441">
                  <c:v>44.691162629757777</c:v>
                </c:pt>
                <c:pt idx="5442">
                  <c:v>44.723833910034607</c:v>
                </c:pt>
                <c:pt idx="5443">
                  <c:v>44.762276816608995</c:v>
                </c:pt>
                <c:pt idx="5444">
                  <c:v>44.810735294117649</c:v>
                </c:pt>
                <c:pt idx="5445">
                  <c:v>44.876330449826987</c:v>
                </c:pt>
                <c:pt idx="5446">
                  <c:v>44.957077854671276</c:v>
                </c:pt>
                <c:pt idx="5447">
                  <c:v>45.024148788927334</c:v>
                </c:pt>
                <c:pt idx="5448">
                  <c:v>45.061406574394461</c:v>
                </c:pt>
                <c:pt idx="5449">
                  <c:v>45.073519031141871</c:v>
                </c:pt>
                <c:pt idx="5450">
                  <c:v>45.07500692041522</c:v>
                </c:pt>
                <c:pt idx="5451">
                  <c:v>45.074666089965397</c:v>
                </c:pt>
                <c:pt idx="5452">
                  <c:v>45.07525778546713</c:v>
                </c:pt>
                <c:pt idx="5453">
                  <c:v>45.074790657439451</c:v>
                </c:pt>
                <c:pt idx="5454">
                  <c:v>45.074320069204155</c:v>
                </c:pt>
                <c:pt idx="5455">
                  <c:v>45.074698961937713</c:v>
                </c:pt>
                <c:pt idx="5456">
                  <c:v>45.075448096885815</c:v>
                </c:pt>
                <c:pt idx="5457">
                  <c:v>45.075788927335644</c:v>
                </c:pt>
                <c:pt idx="5458">
                  <c:v>45.075823529411764</c:v>
                </c:pt>
                <c:pt idx="5459">
                  <c:v>45.075797577854672</c:v>
                </c:pt>
                <c:pt idx="5460">
                  <c:v>45.076465397923876</c:v>
                </c:pt>
                <c:pt idx="5461">
                  <c:v>45.076837370242217</c:v>
                </c:pt>
                <c:pt idx="5462">
                  <c:v>45.077871972318349</c:v>
                </c:pt>
                <c:pt idx="5463">
                  <c:v>45.07878200692042</c:v>
                </c:pt>
                <c:pt idx="5464">
                  <c:v>45.08185640138408</c:v>
                </c:pt>
                <c:pt idx="5465">
                  <c:v>45.086614186851207</c:v>
                </c:pt>
                <c:pt idx="5466">
                  <c:v>45.094238754325261</c:v>
                </c:pt>
                <c:pt idx="5467">
                  <c:v>45.104477508650511</c:v>
                </c:pt>
                <c:pt idx="5468">
                  <c:v>45.118653979238758</c:v>
                </c:pt>
                <c:pt idx="5469">
                  <c:v>45.137226643598616</c:v>
                </c:pt>
                <c:pt idx="5470">
                  <c:v>45.160384083044981</c:v>
                </c:pt>
                <c:pt idx="5471">
                  <c:v>45.188624567474051</c:v>
                </c:pt>
                <c:pt idx="5472">
                  <c:v>45.22324567474049</c:v>
                </c:pt>
                <c:pt idx="5473">
                  <c:v>45.265031141868512</c:v>
                </c:pt>
                <c:pt idx="5474">
                  <c:v>45.309216262975774</c:v>
                </c:pt>
                <c:pt idx="5475">
                  <c:v>45.350259515570933</c:v>
                </c:pt>
                <c:pt idx="5476">
                  <c:v>45.385181660899654</c:v>
                </c:pt>
                <c:pt idx="5477">
                  <c:v>45.414287197231836</c:v>
                </c:pt>
                <c:pt idx="5478">
                  <c:v>45.437586505190311</c:v>
                </c:pt>
                <c:pt idx="5479">
                  <c:v>45.456532871972314</c:v>
                </c:pt>
                <c:pt idx="5480">
                  <c:v>45.472340830449831</c:v>
                </c:pt>
                <c:pt idx="5481">
                  <c:v>45.485714532871974</c:v>
                </c:pt>
                <c:pt idx="5482">
                  <c:v>45.49883044982699</c:v>
                </c:pt>
                <c:pt idx="5483">
                  <c:v>45.510877162629754</c:v>
                </c:pt>
                <c:pt idx="5484">
                  <c:v>45.522401384083047</c:v>
                </c:pt>
                <c:pt idx="5485">
                  <c:v>45.535243944636676</c:v>
                </c:pt>
                <c:pt idx="5486">
                  <c:v>45.548821799307959</c:v>
                </c:pt>
                <c:pt idx="5487">
                  <c:v>45.563084775086502</c:v>
                </c:pt>
                <c:pt idx="5488">
                  <c:v>45.578237024221451</c:v>
                </c:pt>
                <c:pt idx="5489">
                  <c:v>45.594211072664365</c:v>
                </c:pt>
                <c:pt idx="5490">
                  <c:v>45.611057093425615</c:v>
                </c:pt>
                <c:pt idx="5491">
                  <c:v>45.630108996539796</c:v>
                </c:pt>
                <c:pt idx="5492">
                  <c:v>45.649401384083049</c:v>
                </c:pt>
                <c:pt idx="5493">
                  <c:v>45.670147058823531</c:v>
                </c:pt>
                <c:pt idx="5494">
                  <c:v>45.691038062283738</c:v>
                </c:pt>
                <c:pt idx="5495">
                  <c:v>45.712285467128019</c:v>
                </c:pt>
                <c:pt idx="5496">
                  <c:v>45.734690311418689</c:v>
                </c:pt>
                <c:pt idx="5497">
                  <c:v>45.755934256055369</c:v>
                </c:pt>
                <c:pt idx="5498">
                  <c:v>45.776851211072668</c:v>
                </c:pt>
                <c:pt idx="5499">
                  <c:v>45.796754325259514</c:v>
                </c:pt>
                <c:pt idx="5500">
                  <c:v>45.815771626297582</c:v>
                </c:pt>
                <c:pt idx="5501">
                  <c:v>45.834413494809688</c:v>
                </c:pt>
                <c:pt idx="5502">
                  <c:v>45.852050173010383</c:v>
                </c:pt>
                <c:pt idx="5503">
                  <c:v>45.869256055363323</c:v>
                </c:pt>
                <c:pt idx="5504">
                  <c:v>45.886238754325262</c:v>
                </c:pt>
                <c:pt idx="5505">
                  <c:v>45.903307958477512</c:v>
                </c:pt>
                <c:pt idx="5506">
                  <c:v>45.919935986159174</c:v>
                </c:pt>
                <c:pt idx="5507">
                  <c:v>45.936477508650519</c:v>
                </c:pt>
                <c:pt idx="5508">
                  <c:v>45.954442906574393</c:v>
                </c:pt>
                <c:pt idx="5509">
                  <c:v>45.973373702422144</c:v>
                </c:pt>
                <c:pt idx="5510">
                  <c:v>45.99292733564014</c:v>
                </c:pt>
                <c:pt idx="5511">
                  <c:v>46.013297577854672</c:v>
                </c:pt>
                <c:pt idx="5512">
                  <c:v>46.034077854671281</c:v>
                </c:pt>
                <c:pt idx="5513">
                  <c:v>46.054766435986153</c:v>
                </c:pt>
                <c:pt idx="5514">
                  <c:v>46.075733564013845</c:v>
                </c:pt>
                <c:pt idx="5515">
                  <c:v>46.095865051903111</c:v>
                </c:pt>
                <c:pt idx="5516">
                  <c:v>46.115022491349485</c:v>
                </c:pt>
                <c:pt idx="5517">
                  <c:v>46.133031141868514</c:v>
                </c:pt>
                <c:pt idx="5518">
                  <c:v>46.150015570934258</c:v>
                </c:pt>
                <c:pt idx="5519">
                  <c:v>46.166283737024223</c:v>
                </c:pt>
                <c:pt idx="5520">
                  <c:v>46.180581314878893</c:v>
                </c:pt>
                <c:pt idx="5521">
                  <c:v>46.193951557093428</c:v>
                </c:pt>
                <c:pt idx="5522">
                  <c:v>46.206747404844286</c:v>
                </c:pt>
                <c:pt idx="5523">
                  <c:v>46.219570934256055</c:v>
                </c:pt>
                <c:pt idx="5524">
                  <c:v>46.233091695501734</c:v>
                </c:pt>
                <c:pt idx="5525">
                  <c:v>46.247316608996542</c:v>
                </c:pt>
                <c:pt idx="5526">
                  <c:v>46.261240484429067</c:v>
                </c:pt>
                <c:pt idx="5527">
                  <c:v>46.275541522491345</c:v>
                </c:pt>
                <c:pt idx="5528">
                  <c:v>46.290088235294121</c:v>
                </c:pt>
                <c:pt idx="5529">
                  <c:v>46.306486159169552</c:v>
                </c:pt>
                <c:pt idx="5530">
                  <c:v>46.323332179930802</c:v>
                </c:pt>
                <c:pt idx="5531">
                  <c:v>46.340176470588233</c:v>
                </c:pt>
                <c:pt idx="5532">
                  <c:v>46.358096885813147</c:v>
                </c:pt>
                <c:pt idx="5533">
                  <c:v>46.377015570934255</c:v>
                </c:pt>
                <c:pt idx="5534">
                  <c:v>46.396276816608996</c:v>
                </c:pt>
                <c:pt idx="5535">
                  <c:v>46.415188581314879</c:v>
                </c:pt>
                <c:pt idx="5536">
                  <c:v>46.435088235294117</c:v>
                </c:pt>
                <c:pt idx="5537">
                  <c:v>46.455735294117652</c:v>
                </c:pt>
                <c:pt idx="5538">
                  <c:v>46.475505190311416</c:v>
                </c:pt>
                <c:pt idx="5539">
                  <c:v>46.494394463667824</c:v>
                </c:pt>
                <c:pt idx="5540">
                  <c:v>46.514403114186848</c:v>
                </c:pt>
                <c:pt idx="5541">
                  <c:v>46.533870242214533</c:v>
                </c:pt>
                <c:pt idx="5542">
                  <c:v>46.551747404844285</c:v>
                </c:pt>
                <c:pt idx="5543">
                  <c:v>46.5691660899654</c:v>
                </c:pt>
                <c:pt idx="5544">
                  <c:v>46.58533564013841</c:v>
                </c:pt>
                <c:pt idx="5545">
                  <c:v>46.601307958477513</c:v>
                </c:pt>
                <c:pt idx="5546">
                  <c:v>46.617472318339097</c:v>
                </c:pt>
                <c:pt idx="5547">
                  <c:v>46.632719723183392</c:v>
                </c:pt>
                <c:pt idx="5548">
                  <c:v>46.649271626297583</c:v>
                </c:pt>
                <c:pt idx="5549">
                  <c:v>46.664811418685119</c:v>
                </c:pt>
                <c:pt idx="5550">
                  <c:v>46.678723183391007</c:v>
                </c:pt>
                <c:pt idx="5551">
                  <c:v>46.694482698961934</c:v>
                </c:pt>
                <c:pt idx="5552">
                  <c:v>46.710896193771624</c:v>
                </c:pt>
                <c:pt idx="5553">
                  <c:v>46.72699307958478</c:v>
                </c:pt>
                <c:pt idx="5554">
                  <c:v>46.74275086505191</c:v>
                </c:pt>
                <c:pt idx="5555">
                  <c:v>46.759615916955021</c:v>
                </c:pt>
                <c:pt idx="5556">
                  <c:v>46.778261245674742</c:v>
                </c:pt>
                <c:pt idx="5557">
                  <c:v>46.796155709342557</c:v>
                </c:pt>
                <c:pt idx="5558">
                  <c:v>46.814238754325253</c:v>
                </c:pt>
                <c:pt idx="5559">
                  <c:v>46.833153979238752</c:v>
                </c:pt>
                <c:pt idx="5560">
                  <c:v>46.852589965397925</c:v>
                </c:pt>
                <c:pt idx="5561">
                  <c:v>46.87124221453287</c:v>
                </c:pt>
                <c:pt idx="5562">
                  <c:v>46.889512110726642</c:v>
                </c:pt>
                <c:pt idx="5563">
                  <c:v>46.907095155709342</c:v>
                </c:pt>
                <c:pt idx="5564">
                  <c:v>46.924745674740485</c:v>
                </c:pt>
                <c:pt idx="5565">
                  <c:v>46.943460207612453</c:v>
                </c:pt>
                <c:pt idx="5566">
                  <c:v>46.962134948096882</c:v>
                </c:pt>
                <c:pt idx="5567">
                  <c:v>46.981278546712801</c:v>
                </c:pt>
                <c:pt idx="5568">
                  <c:v>47.001314878892728</c:v>
                </c:pt>
                <c:pt idx="5569">
                  <c:v>47.020233564013843</c:v>
                </c:pt>
                <c:pt idx="5570">
                  <c:v>47.038096885813154</c:v>
                </c:pt>
                <c:pt idx="5571">
                  <c:v>47.056811418685115</c:v>
                </c:pt>
                <c:pt idx="5572">
                  <c:v>47.075077854671278</c:v>
                </c:pt>
                <c:pt idx="5573">
                  <c:v>47.09284602076125</c:v>
                </c:pt>
                <c:pt idx="5574">
                  <c:v>47.110204152249132</c:v>
                </c:pt>
                <c:pt idx="5575">
                  <c:v>47.126546712802771</c:v>
                </c:pt>
                <c:pt idx="5576">
                  <c:v>47.142826989619373</c:v>
                </c:pt>
                <c:pt idx="5577">
                  <c:v>47.158875432525946</c:v>
                </c:pt>
                <c:pt idx="5578">
                  <c:v>47.175996539792386</c:v>
                </c:pt>
                <c:pt idx="5579">
                  <c:v>47.192896193771631</c:v>
                </c:pt>
                <c:pt idx="5580">
                  <c:v>47.209565743944637</c:v>
                </c:pt>
                <c:pt idx="5581">
                  <c:v>47.225541522491348</c:v>
                </c:pt>
                <c:pt idx="5582">
                  <c:v>47.241513840830443</c:v>
                </c:pt>
                <c:pt idx="5583">
                  <c:v>47.256937716262975</c:v>
                </c:pt>
                <c:pt idx="5584">
                  <c:v>47.272506920415225</c:v>
                </c:pt>
                <c:pt idx="5585">
                  <c:v>47.287536332179933</c:v>
                </c:pt>
                <c:pt idx="5586">
                  <c:v>47.301472318339101</c:v>
                </c:pt>
                <c:pt idx="5587">
                  <c:v>47.315538062283736</c:v>
                </c:pt>
                <c:pt idx="5588">
                  <c:v>47.33084083044983</c:v>
                </c:pt>
                <c:pt idx="5589">
                  <c:v>47.344245674740485</c:v>
                </c:pt>
                <c:pt idx="5590">
                  <c:v>47.358105536332182</c:v>
                </c:pt>
                <c:pt idx="5591">
                  <c:v>47.37157785467128</c:v>
                </c:pt>
                <c:pt idx="5592">
                  <c:v>47.385482698961937</c:v>
                </c:pt>
                <c:pt idx="5593">
                  <c:v>47.399294117647059</c:v>
                </c:pt>
                <c:pt idx="5594">
                  <c:v>47.414221453287198</c:v>
                </c:pt>
                <c:pt idx="5595">
                  <c:v>47.42937889273356</c:v>
                </c:pt>
                <c:pt idx="5596">
                  <c:v>47.444975778546713</c:v>
                </c:pt>
                <c:pt idx="5597">
                  <c:v>47.461216262975782</c:v>
                </c:pt>
                <c:pt idx="5598">
                  <c:v>47.477982698961938</c:v>
                </c:pt>
                <c:pt idx="5599">
                  <c:v>47.494740484429066</c:v>
                </c:pt>
                <c:pt idx="5600">
                  <c:v>47.512269896193772</c:v>
                </c:pt>
                <c:pt idx="5601">
                  <c:v>47.530076124567479</c:v>
                </c:pt>
                <c:pt idx="5602">
                  <c:v>47.547730103806231</c:v>
                </c:pt>
                <c:pt idx="5603">
                  <c:v>47.564932525951555</c:v>
                </c:pt>
                <c:pt idx="5604">
                  <c:v>47.581922145328718</c:v>
                </c:pt>
                <c:pt idx="5605">
                  <c:v>47.599499999999999</c:v>
                </c:pt>
                <c:pt idx="5606">
                  <c:v>47.616934256055366</c:v>
                </c:pt>
                <c:pt idx="5607">
                  <c:v>47.634069204152254</c:v>
                </c:pt>
                <c:pt idx="5608">
                  <c:v>47.651043252595159</c:v>
                </c:pt>
                <c:pt idx="5609">
                  <c:v>47.668233564013839</c:v>
                </c:pt>
                <c:pt idx="5610">
                  <c:v>47.68525778546713</c:v>
                </c:pt>
                <c:pt idx="5611">
                  <c:v>47.701096885813151</c:v>
                </c:pt>
                <c:pt idx="5612">
                  <c:v>47.716756055363319</c:v>
                </c:pt>
                <c:pt idx="5613">
                  <c:v>47.731801038062279</c:v>
                </c:pt>
                <c:pt idx="5614">
                  <c:v>47.748224913494816</c:v>
                </c:pt>
                <c:pt idx="5615">
                  <c:v>47.76471453287197</c:v>
                </c:pt>
                <c:pt idx="5616">
                  <c:v>47.78052249134948</c:v>
                </c:pt>
                <c:pt idx="5617">
                  <c:v>47.796486159169547</c:v>
                </c:pt>
                <c:pt idx="5618">
                  <c:v>47.812750865051903</c:v>
                </c:pt>
                <c:pt idx="5619">
                  <c:v>47.828775086505196</c:v>
                </c:pt>
                <c:pt idx="5620">
                  <c:v>47.843737024221447</c:v>
                </c:pt>
                <c:pt idx="5621">
                  <c:v>47.859179930795847</c:v>
                </c:pt>
                <c:pt idx="5622">
                  <c:v>47.875107266435982</c:v>
                </c:pt>
                <c:pt idx="5623">
                  <c:v>47.890508650519024</c:v>
                </c:pt>
                <c:pt idx="5624">
                  <c:v>47.906320069204149</c:v>
                </c:pt>
                <c:pt idx="5625">
                  <c:v>47.921859861591692</c:v>
                </c:pt>
                <c:pt idx="5626">
                  <c:v>47.937311418685127</c:v>
                </c:pt>
                <c:pt idx="5627">
                  <c:v>47.953780276816609</c:v>
                </c:pt>
                <c:pt idx="5628">
                  <c:v>47.971024221453284</c:v>
                </c:pt>
                <c:pt idx="5629">
                  <c:v>47.988408304498272</c:v>
                </c:pt>
                <c:pt idx="5630">
                  <c:v>48.005422145328716</c:v>
                </c:pt>
                <c:pt idx="5631">
                  <c:v>48.023060553633215</c:v>
                </c:pt>
                <c:pt idx="5632">
                  <c:v>48.040923875432526</c:v>
                </c:pt>
                <c:pt idx="5633">
                  <c:v>48.058472318339099</c:v>
                </c:pt>
                <c:pt idx="5634">
                  <c:v>48.075935986159166</c:v>
                </c:pt>
                <c:pt idx="5635">
                  <c:v>48.093100346020762</c:v>
                </c:pt>
                <c:pt idx="5636">
                  <c:v>48.109320069204145</c:v>
                </c:pt>
                <c:pt idx="5637">
                  <c:v>48.126385813148794</c:v>
                </c:pt>
                <c:pt idx="5638">
                  <c:v>48.144659169550174</c:v>
                </c:pt>
                <c:pt idx="5639">
                  <c:v>48.162205882352943</c:v>
                </c:pt>
                <c:pt idx="5640">
                  <c:v>48.177923875432526</c:v>
                </c:pt>
                <c:pt idx="5641">
                  <c:v>48.192998269896194</c:v>
                </c:pt>
                <c:pt idx="5642">
                  <c:v>48.209195501730107</c:v>
                </c:pt>
                <c:pt idx="5643">
                  <c:v>48.226849480968859</c:v>
                </c:pt>
                <c:pt idx="5644">
                  <c:v>48.243283737024221</c:v>
                </c:pt>
                <c:pt idx="5645">
                  <c:v>48.2577785467128</c:v>
                </c:pt>
                <c:pt idx="5646">
                  <c:v>48.271498269896192</c:v>
                </c:pt>
                <c:pt idx="5647">
                  <c:v>48.28591176470588</c:v>
                </c:pt>
                <c:pt idx="5648">
                  <c:v>48.299980968858129</c:v>
                </c:pt>
                <c:pt idx="5649">
                  <c:v>48.313036332179934</c:v>
                </c:pt>
                <c:pt idx="5650">
                  <c:v>48.32672837370243</c:v>
                </c:pt>
                <c:pt idx="5651">
                  <c:v>48.339775086505192</c:v>
                </c:pt>
                <c:pt idx="5652">
                  <c:v>48.353224913494813</c:v>
                </c:pt>
                <c:pt idx="5653">
                  <c:v>48.365979238754328</c:v>
                </c:pt>
                <c:pt idx="5654">
                  <c:v>48.378377162629754</c:v>
                </c:pt>
                <c:pt idx="5655">
                  <c:v>48.391584775086507</c:v>
                </c:pt>
                <c:pt idx="5656">
                  <c:v>48.404733564013839</c:v>
                </c:pt>
                <c:pt idx="5657">
                  <c:v>48.417480968858136</c:v>
                </c:pt>
                <c:pt idx="5658">
                  <c:v>48.429996539792384</c:v>
                </c:pt>
                <c:pt idx="5659">
                  <c:v>48.443339100346023</c:v>
                </c:pt>
                <c:pt idx="5660">
                  <c:v>48.457361591695502</c:v>
                </c:pt>
                <c:pt idx="5661">
                  <c:v>48.471195501730101</c:v>
                </c:pt>
                <c:pt idx="5662">
                  <c:v>48.48508131487889</c:v>
                </c:pt>
                <c:pt idx="5663">
                  <c:v>48.50009688581315</c:v>
                </c:pt>
                <c:pt idx="5664">
                  <c:v>48.515818339100349</c:v>
                </c:pt>
                <c:pt idx="5665">
                  <c:v>48.530349480968859</c:v>
                </c:pt>
                <c:pt idx="5666">
                  <c:v>48.546238754325259</c:v>
                </c:pt>
                <c:pt idx="5667">
                  <c:v>48.562198961937717</c:v>
                </c:pt>
                <c:pt idx="5668">
                  <c:v>48.578500000000005</c:v>
                </c:pt>
                <c:pt idx="5669">
                  <c:v>48.596178200692044</c:v>
                </c:pt>
                <c:pt idx="5670">
                  <c:v>48.612290657439445</c:v>
                </c:pt>
                <c:pt idx="5671">
                  <c:v>48.627711072664361</c:v>
                </c:pt>
                <c:pt idx="5672">
                  <c:v>48.643910034602072</c:v>
                </c:pt>
                <c:pt idx="5673">
                  <c:v>48.66031833910035</c:v>
                </c:pt>
                <c:pt idx="5674">
                  <c:v>48.676529411764704</c:v>
                </c:pt>
                <c:pt idx="5675">
                  <c:v>48.692999999999998</c:v>
                </c:pt>
                <c:pt idx="5676">
                  <c:v>48.708121107266436</c:v>
                </c:pt>
                <c:pt idx="5677">
                  <c:v>48.722302768166095</c:v>
                </c:pt>
                <c:pt idx="5678">
                  <c:v>48.737416955017295</c:v>
                </c:pt>
                <c:pt idx="5679">
                  <c:v>48.752795847750861</c:v>
                </c:pt>
                <c:pt idx="5680">
                  <c:v>48.767157439446365</c:v>
                </c:pt>
                <c:pt idx="5681">
                  <c:v>48.781574394463668</c:v>
                </c:pt>
                <c:pt idx="5682">
                  <c:v>48.796228373702419</c:v>
                </c:pt>
                <c:pt idx="5683">
                  <c:v>48.810513840830453</c:v>
                </c:pt>
                <c:pt idx="5684">
                  <c:v>48.825707612456746</c:v>
                </c:pt>
                <c:pt idx="5685">
                  <c:v>48.840998269896197</c:v>
                </c:pt>
                <c:pt idx="5686">
                  <c:v>48.856039792387548</c:v>
                </c:pt>
                <c:pt idx="5687">
                  <c:v>48.871628027681659</c:v>
                </c:pt>
                <c:pt idx="5688">
                  <c:v>48.887775086505194</c:v>
                </c:pt>
                <c:pt idx="5689">
                  <c:v>48.904863321799311</c:v>
                </c:pt>
                <c:pt idx="5690">
                  <c:v>48.921977508650521</c:v>
                </c:pt>
                <c:pt idx="5691">
                  <c:v>48.93853806228374</c:v>
                </c:pt>
                <c:pt idx="5692">
                  <c:v>48.956204152249136</c:v>
                </c:pt>
                <c:pt idx="5693">
                  <c:v>48.973384083044976</c:v>
                </c:pt>
                <c:pt idx="5694">
                  <c:v>48.989242214532865</c:v>
                </c:pt>
                <c:pt idx="5695">
                  <c:v>49.005794117647064</c:v>
                </c:pt>
                <c:pt idx="5696">
                  <c:v>49.0225553633218</c:v>
                </c:pt>
                <c:pt idx="5697">
                  <c:v>49.037749134948093</c:v>
                </c:pt>
                <c:pt idx="5698">
                  <c:v>49.053079584775091</c:v>
                </c:pt>
                <c:pt idx="5699">
                  <c:v>49.06906920415225</c:v>
                </c:pt>
                <c:pt idx="5700">
                  <c:v>49.084813148788925</c:v>
                </c:pt>
                <c:pt idx="5701">
                  <c:v>49.099432525951556</c:v>
                </c:pt>
                <c:pt idx="5702">
                  <c:v>49.114956747404847</c:v>
                </c:pt>
                <c:pt idx="5703">
                  <c:v>49.130020761245675</c:v>
                </c:pt>
                <c:pt idx="5704">
                  <c:v>49.143731833910039</c:v>
                </c:pt>
                <c:pt idx="5705">
                  <c:v>49.157953287197223</c:v>
                </c:pt>
                <c:pt idx="5706">
                  <c:v>49.172709342560559</c:v>
                </c:pt>
                <c:pt idx="5707">
                  <c:v>49.187859861591697</c:v>
                </c:pt>
                <c:pt idx="5708">
                  <c:v>49.202567474048443</c:v>
                </c:pt>
                <c:pt idx="5709">
                  <c:v>49.217714532871973</c:v>
                </c:pt>
                <c:pt idx="5710">
                  <c:v>49.232984429065738</c:v>
                </c:pt>
                <c:pt idx="5711">
                  <c:v>49.247956747404842</c:v>
                </c:pt>
                <c:pt idx="5712">
                  <c:v>49.263347750865051</c:v>
                </c:pt>
                <c:pt idx="5713">
                  <c:v>49.278993079584779</c:v>
                </c:pt>
                <c:pt idx="5714">
                  <c:v>49.294543252595155</c:v>
                </c:pt>
                <c:pt idx="5715">
                  <c:v>49.30995674740484</c:v>
                </c:pt>
                <c:pt idx="5716">
                  <c:v>49.325946366782006</c:v>
                </c:pt>
                <c:pt idx="5717">
                  <c:v>49.341496539792388</c:v>
                </c:pt>
                <c:pt idx="5718">
                  <c:v>49.355660899653984</c:v>
                </c:pt>
                <c:pt idx="5719">
                  <c:v>49.369257785467127</c:v>
                </c:pt>
                <c:pt idx="5720">
                  <c:v>49.382370242214527</c:v>
                </c:pt>
                <c:pt idx="5721">
                  <c:v>49.39594809688581</c:v>
                </c:pt>
                <c:pt idx="5722">
                  <c:v>49.408126297577851</c:v>
                </c:pt>
                <c:pt idx="5723">
                  <c:v>49.418904844290658</c:v>
                </c:pt>
                <c:pt idx="5724">
                  <c:v>49.42979584775086</c:v>
                </c:pt>
                <c:pt idx="5725">
                  <c:v>49.44070415224914</c:v>
                </c:pt>
                <c:pt idx="5726">
                  <c:v>49.451707612456744</c:v>
                </c:pt>
                <c:pt idx="5727">
                  <c:v>49.462269896193767</c:v>
                </c:pt>
                <c:pt idx="5728">
                  <c:v>49.473615916955019</c:v>
                </c:pt>
                <c:pt idx="5729">
                  <c:v>49.486122837370246</c:v>
                </c:pt>
                <c:pt idx="5730">
                  <c:v>49.498278546712804</c:v>
                </c:pt>
                <c:pt idx="5731">
                  <c:v>49.510105536332176</c:v>
                </c:pt>
                <c:pt idx="5732">
                  <c:v>49.522868512110726</c:v>
                </c:pt>
                <c:pt idx="5733">
                  <c:v>49.537259515570938</c:v>
                </c:pt>
                <c:pt idx="5734">
                  <c:v>49.550970588235295</c:v>
                </c:pt>
                <c:pt idx="5735">
                  <c:v>49.565583044982695</c:v>
                </c:pt>
                <c:pt idx="5736">
                  <c:v>49.580795847750863</c:v>
                </c:pt>
                <c:pt idx="5737">
                  <c:v>49.597131487889271</c:v>
                </c:pt>
                <c:pt idx="5738">
                  <c:v>49.613681660899651</c:v>
                </c:pt>
                <c:pt idx="5739">
                  <c:v>49.629925605536329</c:v>
                </c:pt>
                <c:pt idx="5740">
                  <c:v>49.645650519031136</c:v>
                </c:pt>
                <c:pt idx="5741">
                  <c:v>49.66125432525952</c:v>
                </c:pt>
                <c:pt idx="5742">
                  <c:v>49.677389273356397</c:v>
                </c:pt>
                <c:pt idx="5743">
                  <c:v>49.692446366782008</c:v>
                </c:pt>
                <c:pt idx="5744">
                  <c:v>49.707787197231838</c:v>
                </c:pt>
                <c:pt idx="5745">
                  <c:v>49.722709342560556</c:v>
                </c:pt>
                <c:pt idx="5746">
                  <c:v>49.73700346020761</c:v>
                </c:pt>
                <c:pt idx="5747">
                  <c:v>49.751133217993079</c:v>
                </c:pt>
                <c:pt idx="5748">
                  <c:v>49.765140138408306</c:v>
                </c:pt>
                <c:pt idx="5749">
                  <c:v>49.778787197231836</c:v>
                </c:pt>
                <c:pt idx="5750">
                  <c:v>49.792595155709343</c:v>
                </c:pt>
                <c:pt idx="5751">
                  <c:v>49.806512110726651</c:v>
                </c:pt>
                <c:pt idx="5752">
                  <c:v>49.820690311418694</c:v>
                </c:pt>
                <c:pt idx="5753">
                  <c:v>49.83550692041522</c:v>
                </c:pt>
                <c:pt idx="5754">
                  <c:v>49.851711072664358</c:v>
                </c:pt>
                <c:pt idx="5755">
                  <c:v>49.867579584775093</c:v>
                </c:pt>
                <c:pt idx="5756">
                  <c:v>49.882996539792387</c:v>
                </c:pt>
                <c:pt idx="5757">
                  <c:v>49.89993425605536</c:v>
                </c:pt>
                <c:pt idx="5758">
                  <c:v>49.917569204152244</c:v>
                </c:pt>
                <c:pt idx="5759">
                  <c:v>49.935557093425608</c:v>
                </c:pt>
                <c:pt idx="5760">
                  <c:v>49.952403114186851</c:v>
                </c:pt>
                <c:pt idx="5761">
                  <c:v>49.969456747404841</c:v>
                </c:pt>
                <c:pt idx="5762">
                  <c:v>49.984679930795849</c:v>
                </c:pt>
                <c:pt idx="5763">
                  <c:v>49.999603806228379</c:v>
                </c:pt>
                <c:pt idx="5764">
                  <c:v>50.000344290657438</c:v>
                </c:pt>
                <c:pt idx="5765">
                  <c:v>50.001081314878896</c:v>
                </c:pt>
                <c:pt idx="5766">
                  <c:v>50.001806228373702</c:v>
                </c:pt>
                <c:pt idx="5767">
                  <c:v>49.589359861591689</c:v>
                </c:pt>
                <c:pt idx="5768">
                  <c:v>49.515659169550169</c:v>
                </c:pt>
                <c:pt idx="5769">
                  <c:v>49.472685121107268</c:v>
                </c:pt>
                <c:pt idx="5770">
                  <c:v>49.442219723183392</c:v>
                </c:pt>
                <c:pt idx="5771">
                  <c:v>49.418685121107266</c:v>
                </c:pt>
                <c:pt idx="5772">
                  <c:v>49.40048788927335</c:v>
                </c:pt>
                <c:pt idx="5773">
                  <c:v>49.384775086505186</c:v>
                </c:pt>
                <c:pt idx="5774">
                  <c:v>49.370382352941178</c:v>
                </c:pt>
                <c:pt idx="5775">
                  <c:v>49.357970588235297</c:v>
                </c:pt>
                <c:pt idx="5776">
                  <c:v>49.346920415224915</c:v>
                </c:pt>
                <c:pt idx="5777">
                  <c:v>49.336114186851212</c:v>
                </c:pt>
                <c:pt idx="5778">
                  <c:v>49.327238754325258</c:v>
                </c:pt>
                <c:pt idx="5779">
                  <c:v>49.318768166089967</c:v>
                </c:pt>
                <c:pt idx="5780">
                  <c:v>49.310351211072664</c:v>
                </c:pt>
                <c:pt idx="5781">
                  <c:v>49.302951557093422</c:v>
                </c:pt>
                <c:pt idx="5782">
                  <c:v>49.296776816608997</c:v>
                </c:pt>
                <c:pt idx="5783">
                  <c:v>49.290095155709345</c:v>
                </c:pt>
                <c:pt idx="5784">
                  <c:v>49.284719723183393</c:v>
                </c:pt>
                <c:pt idx="5785">
                  <c:v>49.278650519031139</c:v>
                </c:pt>
                <c:pt idx="5786">
                  <c:v>49.273884083044976</c:v>
                </c:pt>
                <c:pt idx="5787">
                  <c:v>49.268183391003461</c:v>
                </c:pt>
                <c:pt idx="5788">
                  <c:v>49.264072664359865</c:v>
                </c:pt>
                <c:pt idx="5789">
                  <c:v>49.259401384083048</c:v>
                </c:pt>
                <c:pt idx="5790">
                  <c:v>49.254365051903115</c:v>
                </c:pt>
                <c:pt idx="5791">
                  <c:v>49.250870242214532</c:v>
                </c:pt>
                <c:pt idx="5792">
                  <c:v>49.247378892733565</c:v>
                </c:pt>
                <c:pt idx="5793">
                  <c:v>49.243394463667819</c:v>
                </c:pt>
                <c:pt idx="5794">
                  <c:v>49.23946020761246</c:v>
                </c:pt>
                <c:pt idx="5795">
                  <c:v>49.236019031141865</c:v>
                </c:pt>
                <c:pt idx="5796">
                  <c:v>49.231768166089964</c:v>
                </c:pt>
                <c:pt idx="5797">
                  <c:v>49.229387543252592</c:v>
                </c:pt>
                <c:pt idx="5798">
                  <c:v>49.225695501730101</c:v>
                </c:pt>
                <c:pt idx="5799">
                  <c:v>49.222250865051905</c:v>
                </c:pt>
                <c:pt idx="5800">
                  <c:v>49.217806228373703</c:v>
                </c:pt>
                <c:pt idx="5801">
                  <c:v>49.215197231833905</c:v>
                </c:pt>
                <c:pt idx="5802">
                  <c:v>49.212427335640143</c:v>
                </c:pt>
                <c:pt idx="5803">
                  <c:v>49.210057093425604</c:v>
                </c:pt>
                <c:pt idx="5804">
                  <c:v>49.206932525951558</c:v>
                </c:pt>
                <c:pt idx="5805">
                  <c:v>49.203669550173004</c:v>
                </c:pt>
                <c:pt idx="5806">
                  <c:v>49.2021124567474</c:v>
                </c:pt>
                <c:pt idx="5807">
                  <c:v>49.199544982698967</c:v>
                </c:pt>
                <c:pt idx="5808">
                  <c:v>49.197538062283733</c:v>
                </c:pt>
                <c:pt idx="5809">
                  <c:v>49.194242214532871</c:v>
                </c:pt>
                <c:pt idx="5810">
                  <c:v>49.192494809688583</c:v>
                </c:pt>
                <c:pt idx="5811">
                  <c:v>49.190136678200687</c:v>
                </c:pt>
                <c:pt idx="5812">
                  <c:v>49.188659169550171</c:v>
                </c:pt>
                <c:pt idx="5813">
                  <c:v>49.186397923875433</c:v>
                </c:pt>
                <c:pt idx="5814">
                  <c:v>49.182200692041526</c:v>
                </c:pt>
                <c:pt idx="5815">
                  <c:v>49.17996020761246</c:v>
                </c:pt>
                <c:pt idx="5816">
                  <c:v>49.177704152249134</c:v>
                </c:pt>
                <c:pt idx="5817">
                  <c:v>49.175520761245672</c:v>
                </c:pt>
                <c:pt idx="5818">
                  <c:v>49.174034602076119</c:v>
                </c:pt>
                <c:pt idx="5819">
                  <c:v>49.171041522491358</c:v>
                </c:pt>
                <c:pt idx="5820">
                  <c:v>49.169944636678203</c:v>
                </c:pt>
                <c:pt idx="5821">
                  <c:v>49.168264705882351</c:v>
                </c:pt>
                <c:pt idx="5822">
                  <c:v>49.16703114186852</c:v>
                </c:pt>
                <c:pt idx="5823">
                  <c:v>49.16443598615917</c:v>
                </c:pt>
                <c:pt idx="5824">
                  <c:v>49.162325259515569</c:v>
                </c:pt>
                <c:pt idx="5825">
                  <c:v>49.160920415224915</c:v>
                </c:pt>
                <c:pt idx="5826">
                  <c:v>49.158868512110729</c:v>
                </c:pt>
                <c:pt idx="5827">
                  <c:v>49.157641868512115</c:v>
                </c:pt>
                <c:pt idx="5828">
                  <c:v>49.156043252595161</c:v>
                </c:pt>
                <c:pt idx="5829">
                  <c:v>49.155119377162634</c:v>
                </c:pt>
                <c:pt idx="5830">
                  <c:v>49.152001730103812</c:v>
                </c:pt>
                <c:pt idx="5831">
                  <c:v>49.150877162629754</c:v>
                </c:pt>
                <c:pt idx="5832">
                  <c:v>49.148294117647062</c:v>
                </c:pt>
                <c:pt idx="5833">
                  <c:v>49.147352941176472</c:v>
                </c:pt>
                <c:pt idx="5834">
                  <c:v>49.14571453287197</c:v>
                </c:pt>
                <c:pt idx="5835">
                  <c:v>49.143934256055367</c:v>
                </c:pt>
                <c:pt idx="5836">
                  <c:v>49.143584775086509</c:v>
                </c:pt>
                <c:pt idx="5837">
                  <c:v>49.141173010380626</c:v>
                </c:pt>
                <c:pt idx="5838">
                  <c:v>49.140138408304502</c:v>
                </c:pt>
                <c:pt idx="5839">
                  <c:v>49.138411764705886</c:v>
                </c:pt>
                <c:pt idx="5840">
                  <c:v>49.137484429065744</c:v>
                </c:pt>
                <c:pt idx="5841">
                  <c:v>49.135965397923869</c:v>
                </c:pt>
                <c:pt idx="5842">
                  <c:v>49.135645328719725</c:v>
                </c:pt>
                <c:pt idx="5843">
                  <c:v>49.132622837370242</c:v>
                </c:pt>
                <c:pt idx="5844">
                  <c:v>49.131923875432534</c:v>
                </c:pt>
                <c:pt idx="5845">
                  <c:v>49.13064013840831</c:v>
                </c:pt>
                <c:pt idx="5846">
                  <c:v>49.128759515570934</c:v>
                </c:pt>
                <c:pt idx="5847">
                  <c:v>49.127586505190315</c:v>
                </c:pt>
                <c:pt idx="5848">
                  <c:v>49.126242214532873</c:v>
                </c:pt>
                <c:pt idx="5849">
                  <c:v>49.124901384083046</c:v>
                </c:pt>
                <c:pt idx="5850">
                  <c:v>49.123955017301036</c:v>
                </c:pt>
                <c:pt idx="5851">
                  <c:v>49.121740484429068</c:v>
                </c:pt>
                <c:pt idx="5852">
                  <c:v>49.120422145328725</c:v>
                </c:pt>
                <c:pt idx="5853">
                  <c:v>49.118743944636677</c:v>
                </c:pt>
                <c:pt idx="5854">
                  <c:v>49.118188581314882</c:v>
                </c:pt>
                <c:pt idx="5855">
                  <c:v>49.116643598615916</c:v>
                </c:pt>
                <c:pt idx="5856">
                  <c:v>49.115408304498274</c:v>
                </c:pt>
                <c:pt idx="5857">
                  <c:v>49.113889273356399</c:v>
                </c:pt>
                <c:pt idx="5858">
                  <c:v>49.112901384083045</c:v>
                </c:pt>
                <c:pt idx="5859">
                  <c:v>49.112910034602073</c:v>
                </c:pt>
                <c:pt idx="5860">
                  <c:v>49.111178200692038</c:v>
                </c:pt>
                <c:pt idx="5861">
                  <c:v>49.110019031141867</c:v>
                </c:pt>
                <c:pt idx="5862">
                  <c:v>49.109288927335641</c:v>
                </c:pt>
                <c:pt idx="5863">
                  <c:v>49.107972318339101</c:v>
                </c:pt>
                <c:pt idx="5864">
                  <c:v>49.105875432525949</c:v>
                </c:pt>
                <c:pt idx="5865">
                  <c:v>49.105491349480971</c:v>
                </c:pt>
                <c:pt idx="5866">
                  <c:v>49.10418858131488</c:v>
                </c:pt>
                <c:pt idx="5867">
                  <c:v>49.103550173010376</c:v>
                </c:pt>
                <c:pt idx="5868">
                  <c:v>49.102768166089959</c:v>
                </c:pt>
                <c:pt idx="5869">
                  <c:v>49.100496539792388</c:v>
                </c:pt>
                <c:pt idx="5870">
                  <c:v>49.100721453287193</c:v>
                </c:pt>
                <c:pt idx="5871">
                  <c:v>49.098878892733559</c:v>
                </c:pt>
                <c:pt idx="5872">
                  <c:v>49.098577854671284</c:v>
                </c:pt>
                <c:pt idx="5873">
                  <c:v>49.095311418685114</c:v>
                </c:pt>
                <c:pt idx="5874">
                  <c:v>49.096721453287202</c:v>
                </c:pt>
                <c:pt idx="5875">
                  <c:v>49.094494809688577</c:v>
                </c:pt>
                <c:pt idx="5876">
                  <c:v>49.094480968858136</c:v>
                </c:pt>
                <c:pt idx="5877">
                  <c:v>49.092721453287197</c:v>
                </c:pt>
                <c:pt idx="5878">
                  <c:v>49.09151730103806</c:v>
                </c:pt>
                <c:pt idx="5879">
                  <c:v>49.091186851211077</c:v>
                </c:pt>
                <c:pt idx="5880">
                  <c:v>49.091605536332175</c:v>
                </c:pt>
                <c:pt idx="5881">
                  <c:v>49.090081314878894</c:v>
                </c:pt>
                <c:pt idx="5882">
                  <c:v>49.088683391003457</c:v>
                </c:pt>
                <c:pt idx="5883">
                  <c:v>49.088456747404848</c:v>
                </c:pt>
                <c:pt idx="5884">
                  <c:v>49.087176470588233</c:v>
                </c:pt>
                <c:pt idx="5885">
                  <c:v>49.085641868512106</c:v>
                </c:pt>
                <c:pt idx="5886">
                  <c:v>49.085356401384082</c:v>
                </c:pt>
                <c:pt idx="5887">
                  <c:v>49.085346020761243</c:v>
                </c:pt>
                <c:pt idx="5888">
                  <c:v>49.085588235294111</c:v>
                </c:pt>
                <c:pt idx="5889">
                  <c:v>49.086102076124568</c:v>
                </c:pt>
                <c:pt idx="5890">
                  <c:v>49.085775086505187</c:v>
                </c:pt>
                <c:pt idx="5891">
                  <c:v>49.08509515570934</c:v>
                </c:pt>
                <c:pt idx="5892">
                  <c:v>49.085254325259513</c:v>
                </c:pt>
                <c:pt idx="5893">
                  <c:v>49.085873702422148</c:v>
                </c:pt>
                <c:pt idx="5894">
                  <c:v>49.086569204152248</c:v>
                </c:pt>
                <c:pt idx="5895">
                  <c:v>49.085937716262976</c:v>
                </c:pt>
                <c:pt idx="5896">
                  <c:v>49.085520761245668</c:v>
                </c:pt>
                <c:pt idx="5897">
                  <c:v>49.086169550173011</c:v>
                </c:pt>
                <c:pt idx="5898">
                  <c:v>49.086792387543255</c:v>
                </c:pt>
                <c:pt idx="5899">
                  <c:v>49.086891003460202</c:v>
                </c:pt>
                <c:pt idx="5900">
                  <c:v>49.085982698961942</c:v>
                </c:pt>
                <c:pt idx="5901">
                  <c:v>49.085181660899657</c:v>
                </c:pt>
                <c:pt idx="5902">
                  <c:v>49.085072664359863</c:v>
                </c:pt>
                <c:pt idx="5903">
                  <c:v>49.085486159169548</c:v>
                </c:pt>
                <c:pt idx="5904">
                  <c:v>49.085489619377157</c:v>
                </c:pt>
                <c:pt idx="5905">
                  <c:v>49.085391003460209</c:v>
                </c:pt>
                <c:pt idx="5906">
                  <c:v>49.085861591695505</c:v>
                </c:pt>
                <c:pt idx="5907">
                  <c:v>49.086242214532874</c:v>
                </c:pt>
                <c:pt idx="5908">
                  <c:v>49.086534602076128</c:v>
                </c:pt>
                <c:pt idx="5909">
                  <c:v>49.086591695501731</c:v>
                </c:pt>
                <c:pt idx="5910">
                  <c:v>49.086754325259513</c:v>
                </c:pt>
                <c:pt idx="5911">
                  <c:v>49.086690311418685</c:v>
                </c:pt>
                <c:pt idx="5912">
                  <c:v>49.086169550173011</c:v>
                </c:pt>
                <c:pt idx="5913">
                  <c:v>49.086283737024218</c:v>
                </c:pt>
                <c:pt idx="5914">
                  <c:v>49.087802768166085</c:v>
                </c:pt>
                <c:pt idx="5915">
                  <c:v>49.087942906574398</c:v>
                </c:pt>
                <c:pt idx="5916">
                  <c:v>49.087243944636676</c:v>
                </c:pt>
                <c:pt idx="5917">
                  <c:v>49.087351211072665</c:v>
                </c:pt>
                <c:pt idx="5918">
                  <c:v>49.087901384083047</c:v>
                </c:pt>
                <c:pt idx="5919">
                  <c:v>49.088098615916955</c:v>
                </c:pt>
                <c:pt idx="5920">
                  <c:v>49.088615916955021</c:v>
                </c:pt>
                <c:pt idx="5921">
                  <c:v>49.089223183391006</c:v>
                </c:pt>
                <c:pt idx="5922">
                  <c:v>49.090032871972319</c:v>
                </c:pt>
                <c:pt idx="5923">
                  <c:v>49.090875432525955</c:v>
                </c:pt>
                <c:pt idx="5924">
                  <c:v>49.092050173010385</c:v>
                </c:pt>
                <c:pt idx="5925">
                  <c:v>49.092953287197233</c:v>
                </c:pt>
                <c:pt idx="5926">
                  <c:v>49.09354152249135</c:v>
                </c:pt>
                <c:pt idx="5927">
                  <c:v>49.095155709342556</c:v>
                </c:pt>
                <c:pt idx="5928">
                  <c:v>49.098418685121111</c:v>
                </c:pt>
                <c:pt idx="5929">
                  <c:v>49.103276816608997</c:v>
                </c:pt>
                <c:pt idx="5930">
                  <c:v>49.111906574394467</c:v>
                </c:pt>
                <c:pt idx="5931">
                  <c:v>49.127326989619377</c:v>
                </c:pt>
                <c:pt idx="5932">
                  <c:v>49.152275086505185</c:v>
                </c:pt>
                <c:pt idx="5933">
                  <c:v>49.185832179930792</c:v>
                </c:pt>
                <c:pt idx="5934">
                  <c:v>49.22500346020761</c:v>
                </c:pt>
                <c:pt idx="5935">
                  <c:v>49.266013840830453</c:v>
                </c:pt>
                <c:pt idx="5936">
                  <c:v>49.306811418685122</c:v>
                </c:pt>
                <c:pt idx="5937">
                  <c:v>49.346570934256057</c:v>
                </c:pt>
                <c:pt idx="5938">
                  <c:v>49.38301903114187</c:v>
                </c:pt>
                <c:pt idx="5939">
                  <c:v>49.417074394463668</c:v>
                </c:pt>
                <c:pt idx="5940">
                  <c:v>49.449181660899647</c:v>
                </c:pt>
                <c:pt idx="5941">
                  <c:v>49.480141868512113</c:v>
                </c:pt>
                <c:pt idx="5942">
                  <c:v>49.508461937716262</c:v>
                </c:pt>
                <c:pt idx="5943">
                  <c:v>49.535114186851217</c:v>
                </c:pt>
                <c:pt idx="5944">
                  <c:v>49.561967128027682</c:v>
                </c:pt>
                <c:pt idx="5945">
                  <c:v>49.588285467128031</c:v>
                </c:pt>
                <c:pt idx="5946">
                  <c:v>49.614057093425608</c:v>
                </c:pt>
                <c:pt idx="5947">
                  <c:v>49.64348269896194</c:v>
                </c:pt>
                <c:pt idx="5948">
                  <c:v>49.679652249134953</c:v>
                </c:pt>
                <c:pt idx="5949">
                  <c:v>49.7255276816609</c:v>
                </c:pt>
                <c:pt idx="5950">
                  <c:v>49.781840830449831</c:v>
                </c:pt>
                <c:pt idx="5951">
                  <c:v>49.840311418685118</c:v>
                </c:pt>
                <c:pt idx="5952">
                  <c:v>49.883806228373707</c:v>
                </c:pt>
                <c:pt idx="5953">
                  <c:v>49.908126297577851</c:v>
                </c:pt>
                <c:pt idx="5954">
                  <c:v>49.919335640138407</c:v>
                </c:pt>
                <c:pt idx="5955">
                  <c:v>49.92358996539793</c:v>
                </c:pt>
                <c:pt idx="5956">
                  <c:v>49.92623702422145</c:v>
                </c:pt>
                <c:pt idx="5957">
                  <c:v>49.929605536332176</c:v>
                </c:pt>
                <c:pt idx="5958">
                  <c:v>49.932268166089962</c:v>
                </c:pt>
                <c:pt idx="5959">
                  <c:v>49.933974048442906</c:v>
                </c:pt>
                <c:pt idx="5960">
                  <c:v>49.935782006920412</c:v>
                </c:pt>
                <c:pt idx="5961">
                  <c:v>49.937673010380621</c:v>
                </c:pt>
                <c:pt idx="5962">
                  <c:v>49.94046539792388</c:v>
                </c:pt>
                <c:pt idx="5963">
                  <c:v>49.944399653979247</c:v>
                </c:pt>
                <c:pt idx="5964">
                  <c:v>49.949375432525947</c:v>
                </c:pt>
                <c:pt idx="5965">
                  <c:v>49.95531660899654</c:v>
                </c:pt>
                <c:pt idx="5966">
                  <c:v>49.963498269896192</c:v>
                </c:pt>
                <c:pt idx="5967">
                  <c:v>49.973558823529416</c:v>
                </c:pt>
                <c:pt idx="5968">
                  <c:v>49.986474048442901</c:v>
                </c:pt>
                <c:pt idx="5969">
                  <c:v>50.001339100346023</c:v>
                </c:pt>
                <c:pt idx="5970">
                  <c:v>50.019833910034606</c:v>
                </c:pt>
                <c:pt idx="5971">
                  <c:v>50.042167820069203</c:v>
                </c:pt>
                <c:pt idx="5972">
                  <c:v>50.068880622837362</c:v>
                </c:pt>
                <c:pt idx="5973">
                  <c:v>50.100204152249141</c:v>
                </c:pt>
                <c:pt idx="5974">
                  <c:v>50.136314878892726</c:v>
                </c:pt>
                <c:pt idx="5975">
                  <c:v>50.174529411764702</c:v>
                </c:pt>
                <c:pt idx="5976">
                  <c:v>50.211311418685121</c:v>
                </c:pt>
                <c:pt idx="5977">
                  <c:v>50.244870242214532</c:v>
                </c:pt>
                <c:pt idx="5978">
                  <c:v>50.272832179930795</c:v>
                </c:pt>
                <c:pt idx="5979">
                  <c:v>50.297050173010383</c:v>
                </c:pt>
                <c:pt idx="5980">
                  <c:v>50.316785467128021</c:v>
                </c:pt>
                <c:pt idx="5981">
                  <c:v>50.33331660899654</c:v>
                </c:pt>
                <c:pt idx="5982">
                  <c:v>50.348247404844294</c:v>
                </c:pt>
                <c:pt idx="5983">
                  <c:v>50.362091695501732</c:v>
                </c:pt>
                <c:pt idx="5984">
                  <c:v>50.375128027681662</c:v>
                </c:pt>
                <c:pt idx="5985">
                  <c:v>50.387316608996535</c:v>
                </c:pt>
                <c:pt idx="5986">
                  <c:v>50.400674740484433</c:v>
                </c:pt>
                <c:pt idx="5987">
                  <c:v>50.414124567474047</c:v>
                </c:pt>
                <c:pt idx="5988">
                  <c:v>50.428474048442908</c:v>
                </c:pt>
                <c:pt idx="5989">
                  <c:v>50.442714532871982</c:v>
                </c:pt>
                <c:pt idx="5990">
                  <c:v>50.458404844290662</c:v>
                </c:pt>
                <c:pt idx="5991">
                  <c:v>50.475108996539788</c:v>
                </c:pt>
                <c:pt idx="5992">
                  <c:v>50.492759515570931</c:v>
                </c:pt>
                <c:pt idx="5993">
                  <c:v>50.5124723183391</c:v>
                </c:pt>
                <c:pt idx="5994">
                  <c:v>50.534043252595154</c:v>
                </c:pt>
                <c:pt idx="5995">
                  <c:v>50.556361591695506</c:v>
                </c:pt>
                <c:pt idx="5996">
                  <c:v>50.578949826989614</c:v>
                </c:pt>
                <c:pt idx="5997">
                  <c:v>50.602070934256062</c:v>
                </c:pt>
                <c:pt idx="5998">
                  <c:v>50.625562283737025</c:v>
                </c:pt>
                <c:pt idx="5999">
                  <c:v>50.649141868512103</c:v>
                </c:pt>
                <c:pt idx="6000">
                  <c:v>50.671285467128023</c:v>
                </c:pt>
                <c:pt idx="6001">
                  <c:v>50.692249134948099</c:v>
                </c:pt>
                <c:pt idx="6002">
                  <c:v>50.711768166089968</c:v>
                </c:pt>
                <c:pt idx="6003">
                  <c:v>50.729307958477513</c:v>
                </c:pt>
                <c:pt idx="6004">
                  <c:v>50.745378892733562</c:v>
                </c:pt>
                <c:pt idx="6005">
                  <c:v>50.760884083044985</c:v>
                </c:pt>
                <c:pt idx="6006">
                  <c:v>50.774792387543258</c:v>
                </c:pt>
                <c:pt idx="6007">
                  <c:v>50.787844290657446</c:v>
                </c:pt>
                <c:pt idx="6008">
                  <c:v>50.799804498269893</c:v>
                </c:pt>
                <c:pt idx="6009">
                  <c:v>50.811077854671268</c:v>
                </c:pt>
                <c:pt idx="6010">
                  <c:v>50.823212802768168</c:v>
                </c:pt>
                <c:pt idx="6011">
                  <c:v>50.836370242214535</c:v>
                </c:pt>
                <c:pt idx="6012">
                  <c:v>50.849276816608999</c:v>
                </c:pt>
                <c:pt idx="6013">
                  <c:v>50.862301038062284</c:v>
                </c:pt>
                <c:pt idx="6014">
                  <c:v>50.876628027681662</c:v>
                </c:pt>
                <c:pt idx="6015">
                  <c:v>50.892733564013838</c:v>
                </c:pt>
                <c:pt idx="6016">
                  <c:v>50.910543252595154</c:v>
                </c:pt>
                <c:pt idx="6017">
                  <c:v>50.928505190311427</c:v>
                </c:pt>
                <c:pt idx="6018">
                  <c:v>50.947313148788929</c:v>
                </c:pt>
                <c:pt idx="6019">
                  <c:v>50.967069204152246</c:v>
                </c:pt>
                <c:pt idx="6020">
                  <c:v>50.987742214532872</c:v>
                </c:pt>
                <c:pt idx="6021">
                  <c:v>51.009993079584767</c:v>
                </c:pt>
                <c:pt idx="6022">
                  <c:v>51.032683391003467</c:v>
                </c:pt>
                <c:pt idx="6023">
                  <c:v>51.055226643598616</c:v>
                </c:pt>
                <c:pt idx="6024">
                  <c:v>51.076098615916955</c:v>
                </c:pt>
                <c:pt idx="6025">
                  <c:v>51.095427335640139</c:v>
                </c:pt>
                <c:pt idx="6026">
                  <c:v>51.113932525951554</c:v>
                </c:pt>
                <c:pt idx="6027">
                  <c:v>51.132141868512115</c:v>
                </c:pt>
                <c:pt idx="6028">
                  <c:v>51.149256055363324</c:v>
                </c:pt>
                <c:pt idx="6029">
                  <c:v>51.167084775086501</c:v>
                </c:pt>
                <c:pt idx="6030">
                  <c:v>51.184413494809689</c:v>
                </c:pt>
                <c:pt idx="6031">
                  <c:v>51.202212802768166</c:v>
                </c:pt>
                <c:pt idx="6032">
                  <c:v>51.221055363321796</c:v>
                </c:pt>
                <c:pt idx="6033">
                  <c:v>51.239750865051903</c:v>
                </c:pt>
                <c:pt idx="6034">
                  <c:v>51.258288927335641</c:v>
                </c:pt>
                <c:pt idx="6035">
                  <c:v>51.277486159169548</c:v>
                </c:pt>
                <c:pt idx="6036">
                  <c:v>51.29650346020761</c:v>
                </c:pt>
                <c:pt idx="6037">
                  <c:v>51.316707612456746</c:v>
                </c:pt>
                <c:pt idx="6038">
                  <c:v>51.337517301038062</c:v>
                </c:pt>
                <c:pt idx="6039">
                  <c:v>51.357922145328715</c:v>
                </c:pt>
                <c:pt idx="6040">
                  <c:v>51.378223183391</c:v>
                </c:pt>
                <c:pt idx="6041">
                  <c:v>51.397986159169548</c:v>
                </c:pt>
                <c:pt idx="6042">
                  <c:v>51.416522491349482</c:v>
                </c:pt>
                <c:pt idx="6043">
                  <c:v>51.434266435986153</c:v>
                </c:pt>
                <c:pt idx="6044">
                  <c:v>51.45237370242215</c:v>
                </c:pt>
                <c:pt idx="6045">
                  <c:v>51.469989619377166</c:v>
                </c:pt>
                <c:pt idx="6046">
                  <c:v>51.487420415224918</c:v>
                </c:pt>
                <c:pt idx="6047">
                  <c:v>51.504756055363323</c:v>
                </c:pt>
                <c:pt idx="6048">
                  <c:v>51.521723183390996</c:v>
                </c:pt>
                <c:pt idx="6049">
                  <c:v>51.538198961937724</c:v>
                </c:pt>
                <c:pt idx="6050">
                  <c:v>51.555773356401382</c:v>
                </c:pt>
                <c:pt idx="6051">
                  <c:v>51.573515570934262</c:v>
                </c:pt>
                <c:pt idx="6052">
                  <c:v>51.59134083044983</c:v>
                </c:pt>
                <c:pt idx="6053">
                  <c:v>51.609674740484436</c:v>
                </c:pt>
                <c:pt idx="6054">
                  <c:v>51.629501730103797</c:v>
                </c:pt>
                <c:pt idx="6055">
                  <c:v>51.649074394463668</c:v>
                </c:pt>
                <c:pt idx="6056">
                  <c:v>51.668716262975778</c:v>
                </c:pt>
                <c:pt idx="6057">
                  <c:v>51.68883044982698</c:v>
                </c:pt>
                <c:pt idx="6058">
                  <c:v>51.708195501730103</c:v>
                </c:pt>
                <c:pt idx="6059">
                  <c:v>51.72750173010381</c:v>
                </c:pt>
                <c:pt idx="6060">
                  <c:v>51.746416955017303</c:v>
                </c:pt>
                <c:pt idx="6061">
                  <c:v>51.7643892733564</c:v>
                </c:pt>
                <c:pt idx="6062">
                  <c:v>51.782489619377159</c:v>
                </c:pt>
                <c:pt idx="6063">
                  <c:v>51.799865051903119</c:v>
                </c:pt>
                <c:pt idx="6064">
                  <c:v>51.816346020761252</c:v>
                </c:pt>
                <c:pt idx="6065">
                  <c:v>51.831565743944644</c:v>
                </c:pt>
                <c:pt idx="6066">
                  <c:v>51.845692041522497</c:v>
                </c:pt>
                <c:pt idx="6067">
                  <c:v>51.8593044982699</c:v>
                </c:pt>
                <c:pt idx="6068">
                  <c:v>51.873673010380614</c:v>
                </c:pt>
                <c:pt idx="6069">
                  <c:v>51.887750865051906</c:v>
                </c:pt>
                <c:pt idx="6070">
                  <c:v>51.901629757785471</c:v>
                </c:pt>
                <c:pt idx="6071">
                  <c:v>51.91511591695501</c:v>
                </c:pt>
                <c:pt idx="6072">
                  <c:v>51.928603806228381</c:v>
                </c:pt>
                <c:pt idx="6073">
                  <c:v>51.942425605536336</c:v>
                </c:pt>
                <c:pt idx="6074">
                  <c:v>51.956700692041522</c:v>
                </c:pt>
                <c:pt idx="6075">
                  <c:v>51.970849480968859</c:v>
                </c:pt>
                <c:pt idx="6076">
                  <c:v>51.985624567474055</c:v>
                </c:pt>
                <c:pt idx="6077">
                  <c:v>52.000262975778554</c:v>
                </c:pt>
                <c:pt idx="6078">
                  <c:v>52.015235294117645</c:v>
                </c:pt>
                <c:pt idx="6079">
                  <c:v>52.030645328719714</c:v>
                </c:pt>
                <c:pt idx="6080">
                  <c:v>52.046072664359855</c:v>
                </c:pt>
                <c:pt idx="6081">
                  <c:v>52.063219723183394</c:v>
                </c:pt>
                <c:pt idx="6082">
                  <c:v>52.079415224913497</c:v>
                </c:pt>
                <c:pt idx="6083">
                  <c:v>52.09598269896194</c:v>
                </c:pt>
                <c:pt idx="6084">
                  <c:v>52.11329065743945</c:v>
                </c:pt>
                <c:pt idx="6085">
                  <c:v>52.130873702422143</c:v>
                </c:pt>
                <c:pt idx="6086">
                  <c:v>52.148721453287195</c:v>
                </c:pt>
                <c:pt idx="6087">
                  <c:v>52.166479238754327</c:v>
                </c:pt>
                <c:pt idx="6088">
                  <c:v>52.184866782006921</c:v>
                </c:pt>
                <c:pt idx="6089">
                  <c:v>52.203391003460212</c:v>
                </c:pt>
                <c:pt idx="6090">
                  <c:v>52.220927335640141</c:v>
                </c:pt>
                <c:pt idx="6091">
                  <c:v>52.238455017301042</c:v>
                </c:pt>
                <c:pt idx="6092">
                  <c:v>52.256756055363326</c:v>
                </c:pt>
                <c:pt idx="6093">
                  <c:v>52.275181660899662</c:v>
                </c:pt>
                <c:pt idx="6094">
                  <c:v>52.291949826989622</c:v>
                </c:pt>
                <c:pt idx="6095">
                  <c:v>52.309110726643603</c:v>
                </c:pt>
                <c:pt idx="6096">
                  <c:v>52.326249134948085</c:v>
                </c:pt>
                <c:pt idx="6097">
                  <c:v>52.343314878892734</c:v>
                </c:pt>
                <c:pt idx="6098">
                  <c:v>52.360593425605536</c:v>
                </c:pt>
                <c:pt idx="6099">
                  <c:v>52.377799307958469</c:v>
                </c:pt>
                <c:pt idx="6100">
                  <c:v>52.395230103806234</c:v>
                </c:pt>
                <c:pt idx="6101">
                  <c:v>52.413100346020755</c:v>
                </c:pt>
                <c:pt idx="6102">
                  <c:v>52.430766435986165</c:v>
                </c:pt>
                <c:pt idx="6103">
                  <c:v>52.448560553633214</c:v>
                </c:pt>
                <c:pt idx="6104">
                  <c:v>52.466788927335642</c:v>
                </c:pt>
                <c:pt idx="6105">
                  <c:v>52.485955017301031</c:v>
                </c:pt>
                <c:pt idx="6106">
                  <c:v>52.504593425605542</c:v>
                </c:pt>
                <c:pt idx="6107">
                  <c:v>52.524036332179925</c:v>
                </c:pt>
                <c:pt idx="6108">
                  <c:v>52.544012110726648</c:v>
                </c:pt>
                <c:pt idx="6109">
                  <c:v>52.563181660899652</c:v>
                </c:pt>
                <c:pt idx="6110">
                  <c:v>52.582005190311421</c:v>
                </c:pt>
                <c:pt idx="6111">
                  <c:v>52.60118339100346</c:v>
                </c:pt>
                <c:pt idx="6112">
                  <c:v>52.61967301038063</c:v>
                </c:pt>
                <c:pt idx="6113">
                  <c:v>52.636461937716263</c:v>
                </c:pt>
                <c:pt idx="6114">
                  <c:v>52.652022491349484</c:v>
                </c:pt>
                <c:pt idx="6115">
                  <c:v>52.667474048442905</c:v>
                </c:pt>
                <c:pt idx="6116">
                  <c:v>52.682461937716262</c:v>
                </c:pt>
                <c:pt idx="6117">
                  <c:v>52.697404844290652</c:v>
                </c:pt>
                <c:pt idx="6118">
                  <c:v>52.711818339100347</c:v>
                </c:pt>
                <c:pt idx="6119">
                  <c:v>52.726354671280276</c:v>
                </c:pt>
                <c:pt idx="6120">
                  <c:v>52.740929065743934</c:v>
                </c:pt>
                <c:pt idx="6121">
                  <c:v>52.755230103806227</c:v>
                </c:pt>
                <c:pt idx="6122">
                  <c:v>52.769764705882352</c:v>
                </c:pt>
                <c:pt idx="6123">
                  <c:v>52.784714532871966</c:v>
                </c:pt>
                <c:pt idx="6124">
                  <c:v>52.800410034602073</c:v>
                </c:pt>
                <c:pt idx="6125">
                  <c:v>52.8176660899654</c:v>
                </c:pt>
                <c:pt idx="6126">
                  <c:v>52.835103806228375</c:v>
                </c:pt>
                <c:pt idx="6127">
                  <c:v>52.85374567474048</c:v>
                </c:pt>
                <c:pt idx="6128">
                  <c:v>52.872657439446371</c:v>
                </c:pt>
                <c:pt idx="6129">
                  <c:v>52.892103806228377</c:v>
                </c:pt>
                <c:pt idx="6130">
                  <c:v>52.911174740484427</c:v>
                </c:pt>
                <c:pt idx="6131">
                  <c:v>52.929121107266432</c:v>
                </c:pt>
                <c:pt idx="6132">
                  <c:v>52.946503460207609</c:v>
                </c:pt>
                <c:pt idx="6133">
                  <c:v>52.964031141868503</c:v>
                </c:pt>
                <c:pt idx="6134">
                  <c:v>52.980302768166091</c:v>
                </c:pt>
                <c:pt idx="6135">
                  <c:v>52.994870242214532</c:v>
                </c:pt>
                <c:pt idx="6136">
                  <c:v>53.008117647058825</c:v>
                </c:pt>
                <c:pt idx="6137">
                  <c:v>53.020820069204156</c:v>
                </c:pt>
                <c:pt idx="6138">
                  <c:v>53.033787197231831</c:v>
                </c:pt>
                <c:pt idx="6139">
                  <c:v>53.046385813148788</c:v>
                </c:pt>
                <c:pt idx="6140">
                  <c:v>53.058384083044984</c:v>
                </c:pt>
                <c:pt idx="6141">
                  <c:v>53.070114186851214</c:v>
                </c:pt>
                <c:pt idx="6142">
                  <c:v>53.081690311418683</c:v>
                </c:pt>
                <c:pt idx="6143">
                  <c:v>53.093487889273362</c:v>
                </c:pt>
                <c:pt idx="6144">
                  <c:v>53.104894463667819</c:v>
                </c:pt>
                <c:pt idx="6145">
                  <c:v>53.116733564013842</c:v>
                </c:pt>
                <c:pt idx="6146">
                  <c:v>53.128918685121107</c:v>
                </c:pt>
                <c:pt idx="6147">
                  <c:v>53.140825259515566</c:v>
                </c:pt>
                <c:pt idx="6148">
                  <c:v>53.154602076124569</c:v>
                </c:pt>
                <c:pt idx="6149">
                  <c:v>53.16897058823529</c:v>
                </c:pt>
                <c:pt idx="6150">
                  <c:v>53.182458477508654</c:v>
                </c:pt>
                <c:pt idx="6151">
                  <c:v>53.197153979238756</c:v>
                </c:pt>
                <c:pt idx="6152">
                  <c:v>53.212742214532874</c:v>
                </c:pt>
                <c:pt idx="6153">
                  <c:v>53.228728373702424</c:v>
                </c:pt>
                <c:pt idx="6154">
                  <c:v>53.244761245674745</c:v>
                </c:pt>
                <c:pt idx="6155">
                  <c:v>53.261197231833904</c:v>
                </c:pt>
                <c:pt idx="6156">
                  <c:v>53.278399653979235</c:v>
                </c:pt>
                <c:pt idx="6157">
                  <c:v>53.296273356401393</c:v>
                </c:pt>
                <c:pt idx="6158">
                  <c:v>53.314790657439445</c:v>
                </c:pt>
                <c:pt idx="6159">
                  <c:v>53.333603806228368</c:v>
                </c:pt>
                <c:pt idx="6160">
                  <c:v>53.352157439446366</c:v>
                </c:pt>
                <c:pt idx="6161">
                  <c:v>53.370430795847746</c:v>
                </c:pt>
                <c:pt idx="6162">
                  <c:v>53.388108996539799</c:v>
                </c:pt>
                <c:pt idx="6163">
                  <c:v>53.40658996539792</c:v>
                </c:pt>
                <c:pt idx="6164">
                  <c:v>53.424401384083055</c:v>
                </c:pt>
                <c:pt idx="6165">
                  <c:v>53.442017301038071</c:v>
                </c:pt>
                <c:pt idx="6166">
                  <c:v>53.459254325259522</c:v>
                </c:pt>
                <c:pt idx="6167">
                  <c:v>53.475427335640134</c:v>
                </c:pt>
                <c:pt idx="6168">
                  <c:v>53.491607266435977</c:v>
                </c:pt>
                <c:pt idx="6169">
                  <c:v>53.507183391003466</c:v>
                </c:pt>
                <c:pt idx="6170">
                  <c:v>53.522346020761248</c:v>
                </c:pt>
                <c:pt idx="6171">
                  <c:v>53.538283737024216</c:v>
                </c:pt>
                <c:pt idx="6172">
                  <c:v>53.553173010380618</c:v>
                </c:pt>
                <c:pt idx="6173">
                  <c:v>53.56681660899654</c:v>
                </c:pt>
                <c:pt idx="6174">
                  <c:v>53.582309688581311</c:v>
                </c:pt>
                <c:pt idx="6175">
                  <c:v>53.597742214532872</c:v>
                </c:pt>
                <c:pt idx="6176">
                  <c:v>53.613216262975769</c:v>
                </c:pt>
                <c:pt idx="6177">
                  <c:v>53.628622837370244</c:v>
                </c:pt>
                <c:pt idx="6178">
                  <c:v>53.643557093425606</c:v>
                </c:pt>
                <c:pt idx="6179">
                  <c:v>53.659676470588238</c:v>
                </c:pt>
                <c:pt idx="6180">
                  <c:v>53.677422145328713</c:v>
                </c:pt>
                <c:pt idx="6181">
                  <c:v>53.694415224913492</c:v>
                </c:pt>
                <c:pt idx="6182">
                  <c:v>53.712967128027678</c:v>
                </c:pt>
                <c:pt idx="6183">
                  <c:v>53.732759515570926</c:v>
                </c:pt>
                <c:pt idx="6184">
                  <c:v>53.751461937716257</c:v>
                </c:pt>
                <c:pt idx="6185">
                  <c:v>53.770821799307953</c:v>
                </c:pt>
                <c:pt idx="6186">
                  <c:v>53.789647058823533</c:v>
                </c:pt>
                <c:pt idx="6187">
                  <c:v>53.806833910034598</c:v>
                </c:pt>
                <c:pt idx="6188">
                  <c:v>53.823020761245679</c:v>
                </c:pt>
                <c:pt idx="6189">
                  <c:v>53.83791868512111</c:v>
                </c:pt>
                <c:pt idx="6190">
                  <c:v>53.852337370242218</c:v>
                </c:pt>
                <c:pt idx="6191">
                  <c:v>53.865110726643607</c:v>
                </c:pt>
                <c:pt idx="6192">
                  <c:v>53.876629757785466</c:v>
                </c:pt>
                <c:pt idx="6193">
                  <c:v>53.888849480968858</c:v>
                </c:pt>
                <c:pt idx="6194">
                  <c:v>53.899970588235291</c:v>
                </c:pt>
                <c:pt idx="6195">
                  <c:v>53.911456747404841</c:v>
                </c:pt>
                <c:pt idx="6196">
                  <c:v>53.923641868512121</c:v>
                </c:pt>
                <c:pt idx="6197">
                  <c:v>53.935865051903107</c:v>
                </c:pt>
                <c:pt idx="6198">
                  <c:v>53.947669550173003</c:v>
                </c:pt>
                <c:pt idx="6199">
                  <c:v>53.959679930795843</c:v>
                </c:pt>
                <c:pt idx="6200">
                  <c:v>53.973181660899648</c:v>
                </c:pt>
                <c:pt idx="6201">
                  <c:v>53.988250865051903</c:v>
                </c:pt>
                <c:pt idx="6202">
                  <c:v>54.002455017301031</c:v>
                </c:pt>
                <c:pt idx="6203">
                  <c:v>54.017264705882354</c:v>
                </c:pt>
                <c:pt idx="6204">
                  <c:v>54.033058823529409</c:v>
                </c:pt>
                <c:pt idx="6205">
                  <c:v>54.050039792387537</c:v>
                </c:pt>
                <c:pt idx="6206">
                  <c:v>54.066558823529412</c:v>
                </c:pt>
                <c:pt idx="6207">
                  <c:v>54.082166089965398</c:v>
                </c:pt>
                <c:pt idx="6208">
                  <c:v>54.097837370242218</c:v>
                </c:pt>
                <c:pt idx="6209">
                  <c:v>54.113034602076127</c:v>
                </c:pt>
                <c:pt idx="6210">
                  <c:v>54.12696712802768</c:v>
                </c:pt>
                <c:pt idx="6211">
                  <c:v>54.140754325259508</c:v>
                </c:pt>
                <c:pt idx="6212">
                  <c:v>54.154036332179935</c:v>
                </c:pt>
                <c:pt idx="6213">
                  <c:v>54.16629065743944</c:v>
                </c:pt>
                <c:pt idx="6214">
                  <c:v>54.177411764705887</c:v>
                </c:pt>
                <c:pt idx="6215">
                  <c:v>54.188297577854669</c:v>
                </c:pt>
                <c:pt idx="6216">
                  <c:v>54.199717993079588</c:v>
                </c:pt>
                <c:pt idx="6217">
                  <c:v>54.211820069204151</c:v>
                </c:pt>
                <c:pt idx="6218">
                  <c:v>54.223821799307956</c:v>
                </c:pt>
                <c:pt idx="6219">
                  <c:v>54.236482698961943</c:v>
                </c:pt>
                <c:pt idx="6220">
                  <c:v>54.249764705882356</c:v>
                </c:pt>
                <c:pt idx="6221">
                  <c:v>54.264050173010382</c:v>
                </c:pt>
                <c:pt idx="6222">
                  <c:v>54.27881833910034</c:v>
                </c:pt>
                <c:pt idx="6223">
                  <c:v>54.29369204152249</c:v>
                </c:pt>
                <c:pt idx="6224">
                  <c:v>54.309785467128023</c:v>
                </c:pt>
                <c:pt idx="6225">
                  <c:v>54.326756055363326</c:v>
                </c:pt>
                <c:pt idx="6226">
                  <c:v>54.344403114186846</c:v>
                </c:pt>
                <c:pt idx="6227">
                  <c:v>54.362219723183394</c:v>
                </c:pt>
                <c:pt idx="6228">
                  <c:v>54.380778546712804</c:v>
                </c:pt>
                <c:pt idx="6229">
                  <c:v>54.400704152249133</c:v>
                </c:pt>
                <c:pt idx="6230">
                  <c:v>54.419764705882358</c:v>
                </c:pt>
                <c:pt idx="6231">
                  <c:v>54.437197231833913</c:v>
                </c:pt>
                <c:pt idx="6232">
                  <c:v>54.454456747404848</c:v>
                </c:pt>
                <c:pt idx="6233">
                  <c:v>54.47035640138408</c:v>
                </c:pt>
                <c:pt idx="6234">
                  <c:v>54.485340830449822</c:v>
                </c:pt>
                <c:pt idx="6235">
                  <c:v>54.49921280276817</c:v>
                </c:pt>
                <c:pt idx="6236">
                  <c:v>54.512605536332181</c:v>
                </c:pt>
                <c:pt idx="6237">
                  <c:v>54.526271626297572</c:v>
                </c:pt>
                <c:pt idx="6238">
                  <c:v>54.539603806228378</c:v>
                </c:pt>
                <c:pt idx="6239">
                  <c:v>54.553114186851218</c:v>
                </c:pt>
                <c:pt idx="6240">
                  <c:v>54.566167820069197</c:v>
                </c:pt>
                <c:pt idx="6241">
                  <c:v>54.580370242214528</c:v>
                </c:pt>
                <c:pt idx="6242">
                  <c:v>54.594586505190314</c:v>
                </c:pt>
                <c:pt idx="6243">
                  <c:v>54.608970588235294</c:v>
                </c:pt>
                <c:pt idx="6244">
                  <c:v>54.623980968858135</c:v>
                </c:pt>
                <c:pt idx="6245">
                  <c:v>54.639861591695507</c:v>
                </c:pt>
                <c:pt idx="6246">
                  <c:v>54.655233564013848</c:v>
                </c:pt>
                <c:pt idx="6247">
                  <c:v>54.670711072664361</c:v>
                </c:pt>
                <c:pt idx="6248">
                  <c:v>54.688115916955013</c:v>
                </c:pt>
                <c:pt idx="6249">
                  <c:v>54.705626297577858</c:v>
                </c:pt>
                <c:pt idx="6250">
                  <c:v>54.722884083044988</c:v>
                </c:pt>
                <c:pt idx="6251">
                  <c:v>54.740766435986153</c:v>
                </c:pt>
                <c:pt idx="6252">
                  <c:v>54.757634948096893</c:v>
                </c:pt>
                <c:pt idx="6253">
                  <c:v>54.774363321799314</c:v>
                </c:pt>
                <c:pt idx="6254">
                  <c:v>54.790825259515572</c:v>
                </c:pt>
                <c:pt idx="6255">
                  <c:v>54.805356401384088</c:v>
                </c:pt>
                <c:pt idx="6256">
                  <c:v>54.818707612456741</c:v>
                </c:pt>
                <c:pt idx="6257">
                  <c:v>54.831681660899655</c:v>
                </c:pt>
                <c:pt idx="6258">
                  <c:v>54.843901384083047</c:v>
                </c:pt>
                <c:pt idx="6259">
                  <c:v>54.855304498269895</c:v>
                </c:pt>
                <c:pt idx="6260">
                  <c:v>54.866686851211078</c:v>
                </c:pt>
                <c:pt idx="6261">
                  <c:v>54.877257785467123</c:v>
                </c:pt>
                <c:pt idx="6262">
                  <c:v>54.888013840830453</c:v>
                </c:pt>
                <c:pt idx="6263">
                  <c:v>54.899230103806232</c:v>
                </c:pt>
                <c:pt idx="6264">
                  <c:v>54.910359861591694</c:v>
                </c:pt>
                <c:pt idx="6265">
                  <c:v>54.921865051903119</c:v>
                </c:pt>
                <c:pt idx="6266">
                  <c:v>54.933294117647058</c:v>
                </c:pt>
                <c:pt idx="6267">
                  <c:v>54.945702422145338</c:v>
                </c:pt>
                <c:pt idx="6268">
                  <c:v>54.958669550173013</c:v>
                </c:pt>
                <c:pt idx="6269">
                  <c:v>54.972764705882348</c:v>
                </c:pt>
                <c:pt idx="6270">
                  <c:v>54.987935986159172</c:v>
                </c:pt>
                <c:pt idx="6271">
                  <c:v>55.000690311418687</c:v>
                </c:pt>
                <c:pt idx="6272">
                  <c:v>55.001491349480972</c:v>
                </c:pt>
                <c:pt idx="6273">
                  <c:v>55.002297577854662</c:v>
                </c:pt>
                <c:pt idx="6274">
                  <c:v>54.532565743944637</c:v>
                </c:pt>
                <c:pt idx="6275">
                  <c:v>54.443525951557092</c:v>
                </c:pt>
                <c:pt idx="6276">
                  <c:v>54.393875432525952</c:v>
                </c:pt>
                <c:pt idx="6277">
                  <c:v>54.358498269896195</c:v>
                </c:pt>
                <c:pt idx="6278">
                  <c:v>54.33032179930796</c:v>
                </c:pt>
                <c:pt idx="6279">
                  <c:v>54.307456747404849</c:v>
                </c:pt>
                <c:pt idx="6280">
                  <c:v>54.289939446366787</c:v>
                </c:pt>
                <c:pt idx="6281">
                  <c:v>54.273735294117657</c:v>
                </c:pt>
                <c:pt idx="6282">
                  <c:v>54.258283737024215</c:v>
                </c:pt>
                <c:pt idx="6283">
                  <c:v>54.245674740484432</c:v>
                </c:pt>
                <c:pt idx="6284">
                  <c:v>54.234830449826987</c:v>
                </c:pt>
                <c:pt idx="6285">
                  <c:v>54.224164359861589</c:v>
                </c:pt>
                <c:pt idx="6286">
                  <c:v>54.214178200692039</c:v>
                </c:pt>
                <c:pt idx="6287">
                  <c:v>54.204089965397927</c:v>
                </c:pt>
                <c:pt idx="6288">
                  <c:v>54.196832179930801</c:v>
                </c:pt>
                <c:pt idx="6289">
                  <c:v>54.18770415224914</c:v>
                </c:pt>
                <c:pt idx="6290">
                  <c:v>54.181380622837374</c:v>
                </c:pt>
                <c:pt idx="6291">
                  <c:v>54.173145328719727</c:v>
                </c:pt>
                <c:pt idx="6292">
                  <c:v>54.166719723183398</c:v>
                </c:pt>
                <c:pt idx="6293">
                  <c:v>54.160076124567482</c:v>
                </c:pt>
                <c:pt idx="6294">
                  <c:v>54.152987889273355</c:v>
                </c:pt>
                <c:pt idx="6295">
                  <c:v>54.147238754325258</c:v>
                </c:pt>
                <c:pt idx="6296">
                  <c:v>54.140944636678199</c:v>
                </c:pt>
                <c:pt idx="6297">
                  <c:v>54.136747404844286</c:v>
                </c:pt>
                <c:pt idx="6298">
                  <c:v>54.132003460207613</c:v>
                </c:pt>
                <c:pt idx="6299">
                  <c:v>54.127198961937715</c:v>
                </c:pt>
                <c:pt idx="6300">
                  <c:v>54.123100346020756</c:v>
                </c:pt>
                <c:pt idx="6301">
                  <c:v>54.119674740484434</c:v>
                </c:pt>
                <c:pt idx="6302">
                  <c:v>54.11557266435986</c:v>
                </c:pt>
                <c:pt idx="6303">
                  <c:v>54.110098615916954</c:v>
                </c:pt>
                <c:pt idx="6304">
                  <c:v>54.106050173010381</c:v>
                </c:pt>
                <c:pt idx="6305">
                  <c:v>54.101731833910037</c:v>
                </c:pt>
                <c:pt idx="6306">
                  <c:v>54.099778546712805</c:v>
                </c:pt>
                <c:pt idx="6307">
                  <c:v>54.096759515570938</c:v>
                </c:pt>
                <c:pt idx="6308">
                  <c:v>54.092098615916953</c:v>
                </c:pt>
                <c:pt idx="6309">
                  <c:v>54.088475778546716</c:v>
                </c:pt>
                <c:pt idx="6310">
                  <c:v>54.084529411764706</c:v>
                </c:pt>
                <c:pt idx="6311">
                  <c:v>54.080358131487891</c:v>
                </c:pt>
                <c:pt idx="6312">
                  <c:v>54.077608996539794</c:v>
                </c:pt>
                <c:pt idx="6313">
                  <c:v>54.074721453287196</c:v>
                </c:pt>
                <c:pt idx="6314">
                  <c:v>54.071531141868512</c:v>
                </c:pt>
                <c:pt idx="6315">
                  <c:v>54.068807958477507</c:v>
                </c:pt>
                <c:pt idx="6316">
                  <c:v>54.06495155709343</c:v>
                </c:pt>
                <c:pt idx="6317">
                  <c:v>54.06187889273356</c:v>
                </c:pt>
                <c:pt idx="6318">
                  <c:v>54.060785467128028</c:v>
                </c:pt>
                <c:pt idx="6319">
                  <c:v>54.055555363321794</c:v>
                </c:pt>
                <c:pt idx="6320">
                  <c:v>54.055114186851213</c:v>
                </c:pt>
                <c:pt idx="6321">
                  <c:v>54.050572664359855</c:v>
                </c:pt>
                <c:pt idx="6322">
                  <c:v>54.048256055363318</c:v>
                </c:pt>
                <c:pt idx="6323">
                  <c:v>54.046915224913491</c:v>
                </c:pt>
                <c:pt idx="6324">
                  <c:v>54.043849480968866</c:v>
                </c:pt>
                <c:pt idx="6325">
                  <c:v>54.041619377162633</c:v>
                </c:pt>
                <c:pt idx="6326">
                  <c:v>54.038501730103803</c:v>
                </c:pt>
                <c:pt idx="6327">
                  <c:v>54.035846020761248</c:v>
                </c:pt>
                <c:pt idx="6328">
                  <c:v>54.033673010380625</c:v>
                </c:pt>
                <c:pt idx="6329">
                  <c:v>54.031937716262966</c:v>
                </c:pt>
                <c:pt idx="6330">
                  <c:v>54.02856055363322</c:v>
                </c:pt>
                <c:pt idx="6331">
                  <c:v>54.026806228373701</c:v>
                </c:pt>
                <c:pt idx="6332">
                  <c:v>54.024311418685123</c:v>
                </c:pt>
                <c:pt idx="6333">
                  <c:v>54.023193771626296</c:v>
                </c:pt>
                <c:pt idx="6334">
                  <c:v>54.020889273356396</c:v>
                </c:pt>
                <c:pt idx="6335">
                  <c:v>54.018046712802771</c:v>
                </c:pt>
                <c:pt idx="6336">
                  <c:v>54.015723183391003</c:v>
                </c:pt>
                <c:pt idx="6337">
                  <c:v>54.013375432525955</c:v>
                </c:pt>
                <c:pt idx="6338">
                  <c:v>54.01004844290658</c:v>
                </c:pt>
                <c:pt idx="6339">
                  <c:v>54.008195501730107</c:v>
                </c:pt>
                <c:pt idx="6340">
                  <c:v>54.007487889273357</c:v>
                </c:pt>
                <c:pt idx="6341">
                  <c:v>54.005494809688578</c:v>
                </c:pt>
                <c:pt idx="6342">
                  <c:v>54.005288927335648</c:v>
                </c:pt>
                <c:pt idx="6343">
                  <c:v>54.002365051903112</c:v>
                </c:pt>
                <c:pt idx="6344">
                  <c:v>54.00059861591695</c:v>
                </c:pt>
                <c:pt idx="6345">
                  <c:v>53.999778546712797</c:v>
                </c:pt>
                <c:pt idx="6346">
                  <c:v>53.997230103806238</c:v>
                </c:pt>
                <c:pt idx="6347">
                  <c:v>53.995987889273358</c:v>
                </c:pt>
                <c:pt idx="6348">
                  <c:v>53.993814878892735</c:v>
                </c:pt>
                <c:pt idx="6349">
                  <c:v>53.990825259515574</c:v>
                </c:pt>
                <c:pt idx="6350">
                  <c:v>53.990662629757793</c:v>
                </c:pt>
                <c:pt idx="6351">
                  <c:v>53.98870242214533</c:v>
                </c:pt>
                <c:pt idx="6352">
                  <c:v>53.987688581314885</c:v>
                </c:pt>
                <c:pt idx="6353">
                  <c:v>53.986612456747409</c:v>
                </c:pt>
                <c:pt idx="6354">
                  <c:v>53.984653979238765</c:v>
                </c:pt>
                <c:pt idx="6355">
                  <c:v>53.983840830449822</c:v>
                </c:pt>
                <c:pt idx="6356">
                  <c:v>53.980930795847748</c:v>
                </c:pt>
                <c:pt idx="6357">
                  <c:v>53.979631487889264</c:v>
                </c:pt>
                <c:pt idx="6358">
                  <c:v>53.978275086505192</c:v>
                </c:pt>
                <c:pt idx="6359">
                  <c:v>53.976968858131492</c:v>
                </c:pt>
                <c:pt idx="6360">
                  <c:v>53.976292387543246</c:v>
                </c:pt>
                <c:pt idx="6361">
                  <c:v>53.973448096885811</c:v>
                </c:pt>
                <c:pt idx="6362">
                  <c:v>53.972586505190314</c:v>
                </c:pt>
                <c:pt idx="6363">
                  <c:v>53.971884083044984</c:v>
                </c:pt>
                <c:pt idx="6364">
                  <c:v>53.969873702422142</c:v>
                </c:pt>
                <c:pt idx="6365">
                  <c:v>53.968806228373701</c:v>
                </c:pt>
                <c:pt idx="6366">
                  <c:v>53.96866262975778</c:v>
                </c:pt>
                <c:pt idx="6367">
                  <c:v>53.967166089965403</c:v>
                </c:pt>
                <c:pt idx="6368">
                  <c:v>53.966072664359864</c:v>
                </c:pt>
                <c:pt idx="6369">
                  <c:v>53.964583044982696</c:v>
                </c:pt>
                <c:pt idx="6370">
                  <c:v>53.962626297577856</c:v>
                </c:pt>
                <c:pt idx="6371">
                  <c:v>53.961422145328719</c:v>
                </c:pt>
                <c:pt idx="6372">
                  <c:v>53.960430795847749</c:v>
                </c:pt>
                <c:pt idx="6373">
                  <c:v>53.958335640138408</c:v>
                </c:pt>
                <c:pt idx="6374">
                  <c:v>53.957840830449818</c:v>
                </c:pt>
                <c:pt idx="6375">
                  <c:v>53.955110726643596</c:v>
                </c:pt>
                <c:pt idx="6376">
                  <c:v>53.954780276816606</c:v>
                </c:pt>
                <c:pt idx="6377">
                  <c:v>53.953313148788929</c:v>
                </c:pt>
                <c:pt idx="6378">
                  <c:v>53.952903114186853</c:v>
                </c:pt>
                <c:pt idx="6379">
                  <c:v>53.951380622837362</c:v>
                </c:pt>
                <c:pt idx="6380">
                  <c:v>53.950525951557097</c:v>
                </c:pt>
                <c:pt idx="6381">
                  <c:v>53.950278546712802</c:v>
                </c:pt>
                <c:pt idx="6382">
                  <c:v>53.947615916955016</c:v>
                </c:pt>
                <c:pt idx="6383">
                  <c:v>53.945693771626289</c:v>
                </c:pt>
                <c:pt idx="6384">
                  <c:v>53.946446366782006</c:v>
                </c:pt>
                <c:pt idx="6385">
                  <c:v>53.94412110726644</c:v>
                </c:pt>
                <c:pt idx="6386">
                  <c:v>53.944330449826992</c:v>
                </c:pt>
                <c:pt idx="6387">
                  <c:v>53.941626297577862</c:v>
                </c:pt>
                <c:pt idx="6388">
                  <c:v>53.940679930795845</c:v>
                </c:pt>
                <c:pt idx="6389">
                  <c:v>53.94037370242215</c:v>
                </c:pt>
                <c:pt idx="6390">
                  <c:v>53.938773356401384</c:v>
                </c:pt>
                <c:pt idx="6391">
                  <c:v>53.937581314878891</c:v>
                </c:pt>
                <c:pt idx="6392">
                  <c:v>53.936525951557087</c:v>
                </c:pt>
                <c:pt idx="6393">
                  <c:v>53.934884083044977</c:v>
                </c:pt>
                <c:pt idx="6394">
                  <c:v>53.934880622837369</c:v>
                </c:pt>
                <c:pt idx="6395">
                  <c:v>53.934820069204157</c:v>
                </c:pt>
                <c:pt idx="6396">
                  <c:v>53.934994809688583</c:v>
                </c:pt>
                <c:pt idx="6397">
                  <c:v>53.935124567474055</c:v>
                </c:pt>
                <c:pt idx="6398">
                  <c:v>53.934884083044977</c:v>
                </c:pt>
                <c:pt idx="6399">
                  <c:v>53.934391003460206</c:v>
                </c:pt>
                <c:pt idx="6400">
                  <c:v>53.934318339100351</c:v>
                </c:pt>
                <c:pt idx="6401">
                  <c:v>53.934538062283735</c:v>
                </c:pt>
                <c:pt idx="6402">
                  <c:v>53.934133217993072</c:v>
                </c:pt>
                <c:pt idx="6403">
                  <c:v>53.934124567474051</c:v>
                </c:pt>
                <c:pt idx="6404">
                  <c:v>53.934868512110725</c:v>
                </c:pt>
                <c:pt idx="6405">
                  <c:v>53.934709342560552</c:v>
                </c:pt>
                <c:pt idx="6406">
                  <c:v>53.934235294117649</c:v>
                </c:pt>
                <c:pt idx="6407">
                  <c:v>53.934925605536336</c:v>
                </c:pt>
                <c:pt idx="6408">
                  <c:v>53.935332179930796</c:v>
                </c:pt>
                <c:pt idx="6409">
                  <c:v>53.935112456747405</c:v>
                </c:pt>
                <c:pt idx="6410">
                  <c:v>53.934884083044977</c:v>
                </c:pt>
                <c:pt idx="6411">
                  <c:v>53.934114186851211</c:v>
                </c:pt>
                <c:pt idx="6412">
                  <c:v>53.934750865051903</c:v>
                </c:pt>
                <c:pt idx="6413">
                  <c:v>53.935195501730107</c:v>
                </c:pt>
                <c:pt idx="6414">
                  <c:v>53.934794117647058</c:v>
                </c:pt>
                <c:pt idx="6415">
                  <c:v>53.935226643598611</c:v>
                </c:pt>
                <c:pt idx="6416">
                  <c:v>53.935576124567476</c:v>
                </c:pt>
                <c:pt idx="6417">
                  <c:v>53.935576124567476</c:v>
                </c:pt>
                <c:pt idx="6418">
                  <c:v>53.935944636678201</c:v>
                </c:pt>
                <c:pt idx="6419">
                  <c:v>53.935678200692038</c:v>
                </c:pt>
                <c:pt idx="6420">
                  <c:v>53.935856401384072</c:v>
                </c:pt>
                <c:pt idx="6421">
                  <c:v>53.935894463667822</c:v>
                </c:pt>
                <c:pt idx="6422">
                  <c:v>53.936453287197224</c:v>
                </c:pt>
                <c:pt idx="6423">
                  <c:v>53.936593425605537</c:v>
                </c:pt>
                <c:pt idx="6424">
                  <c:v>53.936119377162626</c:v>
                </c:pt>
                <c:pt idx="6425">
                  <c:v>53.937012110726648</c:v>
                </c:pt>
                <c:pt idx="6426">
                  <c:v>53.938089965397928</c:v>
                </c:pt>
                <c:pt idx="6427">
                  <c:v>53.938055363321801</c:v>
                </c:pt>
                <c:pt idx="6428">
                  <c:v>53.938321799307964</c:v>
                </c:pt>
                <c:pt idx="6429">
                  <c:v>53.93906228373703</c:v>
                </c:pt>
                <c:pt idx="6430">
                  <c:v>53.94053979238754</c:v>
                </c:pt>
                <c:pt idx="6431">
                  <c:v>53.940692041522489</c:v>
                </c:pt>
                <c:pt idx="6432">
                  <c:v>53.941851211072667</c:v>
                </c:pt>
                <c:pt idx="6433">
                  <c:v>53.942586505190313</c:v>
                </c:pt>
                <c:pt idx="6434">
                  <c:v>53.944866782006919</c:v>
                </c:pt>
                <c:pt idx="6435">
                  <c:v>53.949230103806222</c:v>
                </c:pt>
                <c:pt idx="6436">
                  <c:v>53.956128027681657</c:v>
                </c:pt>
                <c:pt idx="6437">
                  <c:v>53.968475778546711</c:v>
                </c:pt>
                <c:pt idx="6438">
                  <c:v>53.986617647058821</c:v>
                </c:pt>
                <c:pt idx="6439">
                  <c:v>54.0128892733564</c:v>
                </c:pt>
                <c:pt idx="6440">
                  <c:v>54.045235294117653</c:v>
                </c:pt>
                <c:pt idx="6441">
                  <c:v>54.079974048442914</c:v>
                </c:pt>
                <c:pt idx="6442">
                  <c:v>54.114114186851211</c:v>
                </c:pt>
                <c:pt idx="6443">
                  <c:v>54.145927335640131</c:v>
                </c:pt>
                <c:pt idx="6444">
                  <c:v>54.176188581314875</c:v>
                </c:pt>
                <c:pt idx="6445">
                  <c:v>54.20601211072664</c:v>
                </c:pt>
                <c:pt idx="6446">
                  <c:v>54.235935986159177</c:v>
                </c:pt>
                <c:pt idx="6447">
                  <c:v>54.265743944636682</c:v>
                </c:pt>
                <c:pt idx="6448">
                  <c:v>54.295837370242218</c:v>
                </c:pt>
                <c:pt idx="6449">
                  <c:v>54.325377162629763</c:v>
                </c:pt>
                <c:pt idx="6450">
                  <c:v>54.354991349480962</c:v>
                </c:pt>
                <c:pt idx="6451">
                  <c:v>54.384652249134945</c:v>
                </c:pt>
                <c:pt idx="6452">
                  <c:v>54.41617820069203</c:v>
                </c:pt>
                <c:pt idx="6453">
                  <c:v>54.44822837370242</c:v>
                </c:pt>
                <c:pt idx="6454">
                  <c:v>54.48067301038062</c:v>
                </c:pt>
                <c:pt idx="6455">
                  <c:v>54.519970588235303</c:v>
                </c:pt>
                <c:pt idx="6456">
                  <c:v>54.570608996539796</c:v>
                </c:pt>
                <c:pt idx="6457">
                  <c:v>54.639181660899652</c:v>
                </c:pt>
                <c:pt idx="6458">
                  <c:v>54.723576124567472</c:v>
                </c:pt>
                <c:pt idx="6459">
                  <c:v>54.800859861591697</c:v>
                </c:pt>
                <c:pt idx="6460">
                  <c:v>54.850935986159179</c:v>
                </c:pt>
                <c:pt idx="6461">
                  <c:v>54.873102076124567</c:v>
                </c:pt>
                <c:pt idx="6462">
                  <c:v>54.879328719723183</c:v>
                </c:pt>
                <c:pt idx="6463">
                  <c:v>54.88145155709342</c:v>
                </c:pt>
                <c:pt idx="6464">
                  <c:v>54.881674740484435</c:v>
                </c:pt>
                <c:pt idx="6465">
                  <c:v>54.881541522491354</c:v>
                </c:pt>
                <c:pt idx="6466">
                  <c:v>54.881235294117644</c:v>
                </c:pt>
                <c:pt idx="6467">
                  <c:v>54.881245674740484</c:v>
                </c:pt>
                <c:pt idx="6468">
                  <c:v>54.881550173010382</c:v>
                </c:pt>
                <c:pt idx="6469">
                  <c:v>54.881508650519031</c:v>
                </c:pt>
                <c:pt idx="6470">
                  <c:v>54.881801038062285</c:v>
                </c:pt>
                <c:pt idx="6471">
                  <c:v>54.882370242214527</c:v>
                </c:pt>
                <c:pt idx="6472">
                  <c:v>54.882799307958486</c:v>
                </c:pt>
                <c:pt idx="6473">
                  <c:v>54.882712802768161</c:v>
                </c:pt>
                <c:pt idx="6474">
                  <c:v>54.882404844290654</c:v>
                </c:pt>
                <c:pt idx="6475">
                  <c:v>54.883323529411769</c:v>
                </c:pt>
                <c:pt idx="6476">
                  <c:v>54.886370242214532</c:v>
                </c:pt>
                <c:pt idx="6477">
                  <c:v>54.889652249134947</c:v>
                </c:pt>
                <c:pt idx="6478">
                  <c:v>54.89497750865052</c:v>
                </c:pt>
                <c:pt idx="6479">
                  <c:v>54.903762975778548</c:v>
                </c:pt>
                <c:pt idx="6480">
                  <c:v>54.915882352941168</c:v>
                </c:pt>
                <c:pt idx="6481">
                  <c:v>54.932538062283733</c:v>
                </c:pt>
                <c:pt idx="6482">
                  <c:v>54.953972318339098</c:v>
                </c:pt>
                <c:pt idx="6483">
                  <c:v>54.981384083044979</c:v>
                </c:pt>
                <c:pt idx="6484">
                  <c:v>55.016847750865061</c:v>
                </c:pt>
                <c:pt idx="6485">
                  <c:v>55.060448096885814</c:v>
                </c:pt>
                <c:pt idx="6486">
                  <c:v>55.110600346020753</c:v>
                </c:pt>
                <c:pt idx="6487">
                  <c:v>55.159404844290663</c:v>
                </c:pt>
                <c:pt idx="6488">
                  <c:v>55.201963667820067</c:v>
                </c:pt>
                <c:pt idx="6489">
                  <c:v>55.235112456747402</c:v>
                </c:pt>
                <c:pt idx="6490">
                  <c:v>55.258088235294125</c:v>
                </c:pt>
                <c:pt idx="6491">
                  <c:v>55.273565743944644</c:v>
                </c:pt>
                <c:pt idx="6492">
                  <c:v>55.285716262975782</c:v>
                </c:pt>
                <c:pt idx="6493">
                  <c:v>55.29601730103807</c:v>
                </c:pt>
                <c:pt idx="6494">
                  <c:v>55.305299307958478</c:v>
                </c:pt>
                <c:pt idx="6495">
                  <c:v>55.314195501730104</c:v>
                </c:pt>
                <c:pt idx="6496">
                  <c:v>55.322756055363321</c:v>
                </c:pt>
                <c:pt idx="6497">
                  <c:v>55.332576124567481</c:v>
                </c:pt>
                <c:pt idx="6498">
                  <c:v>55.342823529411767</c:v>
                </c:pt>
                <c:pt idx="6499">
                  <c:v>55.353096885813144</c:v>
                </c:pt>
                <c:pt idx="6500">
                  <c:v>55.364941176470595</c:v>
                </c:pt>
                <c:pt idx="6501">
                  <c:v>55.379024221453285</c:v>
                </c:pt>
                <c:pt idx="6502">
                  <c:v>55.394479238754322</c:v>
                </c:pt>
                <c:pt idx="6503">
                  <c:v>55.411598615916958</c:v>
                </c:pt>
                <c:pt idx="6504">
                  <c:v>55.431512110726644</c:v>
                </c:pt>
                <c:pt idx="6505">
                  <c:v>55.45097577854672</c:v>
                </c:pt>
                <c:pt idx="6506">
                  <c:v>55.471899653979243</c:v>
                </c:pt>
                <c:pt idx="6507">
                  <c:v>55.49558650519031</c:v>
                </c:pt>
                <c:pt idx="6508">
                  <c:v>55.52017128027682</c:v>
                </c:pt>
                <c:pt idx="6509">
                  <c:v>55.545631487889267</c:v>
                </c:pt>
                <c:pt idx="6510">
                  <c:v>55.57056401384083</c:v>
                </c:pt>
                <c:pt idx="6511">
                  <c:v>55.594299307958472</c:v>
                </c:pt>
                <c:pt idx="6512">
                  <c:v>55.617278546712804</c:v>
                </c:pt>
                <c:pt idx="6513">
                  <c:v>55.639676470588242</c:v>
                </c:pt>
                <c:pt idx="6514">
                  <c:v>55.661593425605538</c:v>
                </c:pt>
                <c:pt idx="6515">
                  <c:v>55.68220242214533</c:v>
                </c:pt>
                <c:pt idx="6516">
                  <c:v>55.701512110726647</c:v>
                </c:pt>
                <c:pt idx="6517">
                  <c:v>55.720610726643592</c:v>
                </c:pt>
                <c:pt idx="6518">
                  <c:v>55.739202422145325</c:v>
                </c:pt>
                <c:pt idx="6519">
                  <c:v>55.75828200692041</c:v>
                </c:pt>
                <c:pt idx="6520">
                  <c:v>55.778055363321798</c:v>
                </c:pt>
                <c:pt idx="6521">
                  <c:v>55.798076124567473</c:v>
                </c:pt>
                <c:pt idx="6522">
                  <c:v>55.818576124567478</c:v>
                </c:pt>
                <c:pt idx="6523">
                  <c:v>55.838219723183393</c:v>
                </c:pt>
                <c:pt idx="6524">
                  <c:v>55.857811418685124</c:v>
                </c:pt>
                <c:pt idx="6525">
                  <c:v>55.877714532871977</c:v>
                </c:pt>
                <c:pt idx="6526">
                  <c:v>55.89748096885814</c:v>
                </c:pt>
                <c:pt idx="6527">
                  <c:v>55.916434256055368</c:v>
                </c:pt>
                <c:pt idx="6528">
                  <c:v>55.934901384083048</c:v>
                </c:pt>
                <c:pt idx="6529">
                  <c:v>55.954299307958479</c:v>
                </c:pt>
                <c:pt idx="6530">
                  <c:v>55.97235121107267</c:v>
                </c:pt>
                <c:pt idx="6531">
                  <c:v>55.990458477508653</c:v>
                </c:pt>
                <c:pt idx="6532">
                  <c:v>56.008070934256061</c:v>
                </c:pt>
                <c:pt idx="6533">
                  <c:v>56.025695501730098</c:v>
                </c:pt>
                <c:pt idx="6534">
                  <c:v>56.04281314878893</c:v>
                </c:pt>
                <c:pt idx="6535">
                  <c:v>56.05967128027681</c:v>
                </c:pt>
                <c:pt idx="6536">
                  <c:v>56.076807958477517</c:v>
                </c:pt>
                <c:pt idx="6537">
                  <c:v>56.095217993079594</c:v>
                </c:pt>
                <c:pt idx="6538">
                  <c:v>56.113389273356404</c:v>
                </c:pt>
                <c:pt idx="6539">
                  <c:v>56.13130622837371</c:v>
                </c:pt>
                <c:pt idx="6540">
                  <c:v>56.150313148788932</c:v>
                </c:pt>
                <c:pt idx="6541">
                  <c:v>56.168733564013841</c:v>
                </c:pt>
                <c:pt idx="6542">
                  <c:v>56.188096885813152</c:v>
                </c:pt>
                <c:pt idx="6543">
                  <c:v>56.207377162629754</c:v>
                </c:pt>
                <c:pt idx="6544">
                  <c:v>56.226221453287195</c:v>
                </c:pt>
                <c:pt idx="6545">
                  <c:v>56.246043252595157</c:v>
                </c:pt>
                <c:pt idx="6546">
                  <c:v>56.264875432525955</c:v>
                </c:pt>
                <c:pt idx="6547">
                  <c:v>56.283494809688584</c:v>
                </c:pt>
                <c:pt idx="6548">
                  <c:v>56.302254325259518</c:v>
                </c:pt>
                <c:pt idx="6549">
                  <c:v>56.320482698961939</c:v>
                </c:pt>
                <c:pt idx="6550">
                  <c:v>56.337247404844291</c:v>
                </c:pt>
                <c:pt idx="6551">
                  <c:v>56.354439446366776</c:v>
                </c:pt>
                <c:pt idx="6552">
                  <c:v>56.370882352941173</c:v>
                </c:pt>
                <c:pt idx="6553">
                  <c:v>56.386397923875428</c:v>
                </c:pt>
                <c:pt idx="6554">
                  <c:v>56.402212802768169</c:v>
                </c:pt>
                <c:pt idx="6555">
                  <c:v>56.41837197231834</c:v>
                </c:pt>
                <c:pt idx="6556">
                  <c:v>56.434088235294119</c:v>
                </c:pt>
                <c:pt idx="6557">
                  <c:v>56.44987024221453</c:v>
                </c:pt>
                <c:pt idx="6558">
                  <c:v>56.465219723183388</c:v>
                </c:pt>
                <c:pt idx="6559">
                  <c:v>56.481818339100343</c:v>
                </c:pt>
                <c:pt idx="6560">
                  <c:v>56.499164359861588</c:v>
                </c:pt>
                <c:pt idx="6561">
                  <c:v>56.516382352941172</c:v>
                </c:pt>
                <c:pt idx="6562">
                  <c:v>56.532460207612459</c:v>
                </c:pt>
                <c:pt idx="6563">
                  <c:v>56.548937716262984</c:v>
                </c:pt>
                <c:pt idx="6564">
                  <c:v>56.565174740484423</c:v>
                </c:pt>
                <c:pt idx="6565">
                  <c:v>56.58074394463668</c:v>
                </c:pt>
                <c:pt idx="6566">
                  <c:v>56.597771626297579</c:v>
                </c:pt>
                <c:pt idx="6567">
                  <c:v>56.615813148788916</c:v>
                </c:pt>
                <c:pt idx="6568">
                  <c:v>56.633622837370247</c:v>
                </c:pt>
                <c:pt idx="6569">
                  <c:v>56.651193771626296</c:v>
                </c:pt>
                <c:pt idx="6570">
                  <c:v>56.668339100346024</c:v>
                </c:pt>
                <c:pt idx="6571">
                  <c:v>56.685852941176471</c:v>
                </c:pt>
                <c:pt idx="6572">
                  <c:v>56.703716262975782</c:v>
                </c:pt>
                <c:pt idx="6573">
                  <c:v>56.722384083044986</c:v>
                </c:pt>
                <c:pt idx="6574">
                  <c:v>56.74132006920415</c:v>
                </c:pt>
                <c:pt idx="6575">
                  <c:v>56.760079584775077</c:v>
                </c:pt>
                <c:pt idx="6576">
                  <c:v>56.779321799307958</c:v>
                </c:pt>
                <c:pt idx="6577">
                  <c:v>56.798377162629755</c:v>
                </c:pt>
                <c:pt idx="6578">
                  <c:v>56.817619377162629</c:v>
                </c:pt>
                <c:pt idx="6579">
                  <c:v>56.83677335640138</c:v>
                </c:pt>
                <c:pt idx="6580">
                  <c:v>56.856539792387537</c:v>
                </c:pt>
                <c:pt idx="6581">
                  <c:v>56.875344290657438</c:v>
                </c:pt>
                <c:pt idx="6582">
                  <c:v>56.894306228373701</c:v>
                </c:pt>
                <c:pt idx="6583">
                  <c:v>56.912363321799312</c:v>
                </c:pt>
                <c:pt idx="6584">
                  <c:v>56.929499999999997</c:v>
                </c:pt>
                <c:pt idx="6585">
                  <c:v>56.945837370242216</c:v>
                </c:pt>
                <c:pt idx="6586">
                  <c:v>56.961858131487887</c:v>
                </c:pt>
                <c:pt idx="6587">
                  <c:v>56.979129757785472</c:v>
                </c:pt>
                <c:pt idx="6588">
                  <c:v>56.996600346020763</c:v>
                </c:pt>
                <c:pt idx="6589">
                  <c:v>57.013548442906568</c:v>
                </c:pt>
                <c:pt idx="6590">
                  <c:v>57.030204152249134</c:v>
                </c:pt>
                <c:pt idx="6591">
                  <c:v>57.047904844290656</c:v>
                </c:pt>
                <c:pt idx="6592">
                  <c:v>57.066249134948102</c:v>
                </c:pt>
                <c:pt idx="6593">
                  <c:v>57.084565743944637</c:v>
                </c:pt>
                <c:pt idx="6594">
                  <c:v>57.104437716262979</c:v>
                </c:pt>
                <c:pt idx="6595">
                  <c:v>57.124207612456743</c:v>
                </c:pt>
                <c:pt idx="6596">
                  <c:v>57.143385813148797</c:v>
                </c:pt>
                <c:pt idx="6597">
                  <c:v>57.163378892733562</c:v>
                </c:pt>
                <c:pt idx="6598">
                  <c:v>57.183351211072662</c:v>
                </c:pt>
                <c:pt idx="6599">
                  <c:v>57.204043252595163</c:v>
                </c:pt>
                <c:pt idx="6600">
                  <c:v>57.223266435986162</c:v>
                </c:pt>
                <c:pt idx="6601">
                  <c:v>57.240757785467132</c:v>
                </c:pt>
                <c:pt idx="6602">
                  <c:v>57.256968858131486</c:v>
                </c:pt>
                <c:pt idx="6603">
                  <c:v>57.271858131487882</c:v>
                </c:pt>
                <c:pt idx="6604">
                  <c:v>57.285832179930793</c:v>
                </c:pt>
                <c:pt idx="6605">
                  <c:v>57.299181660899656</c:v>
                </c:pt>
                <c:pt idx="6606">
                  <c:v>57.311944636678206</c:v>
                </c:pt>
                <c:pt idx="6607">
                  <c:v>57.323984429065746</c:v>
                </c:pt>
                <c:pt idx="6608">
                  <c:v>57.335858131487896</c:v>
                </c:pt>
                <c:pt idx="6609">
                  <c:v>57.349141868512113</c:v>
                </c:pt>
                <c:pt idx="6610">
                  <c:v>57.362697231833913</c:v>
                </c:pt>
                <c:pt idx="6611">
                  <c:v>57.376525951557092</c:v>
                </c:pt>
                <c:pt idx="6612">
                  <c:v>57.390887543252589</c:v>
                </c:pt>
                <c:pt idx="6613">
                  <c:v>57.406631487889278</c:v>
                </c:pt>
                <c:pt idx="6614">
                  <c:v>57.42301384083045</c:v>
                </c:pt>
                <c:pt idx="6615">
                  <c:v>57.439711072664359</c:v>
                </c:pt>
                <c:pt idx="6616">
                  <c:v>57.456980968858126</c:v>
                </c:pt>
                <c:pt idx="6617">
                  <c:v>57.4759152249135</c:v>
                </c:pt>
                <c:pt idx="6618">
                  <c:v>57.495332179930791</c:v>
                </c:pt>
                <c:pt idx="6619">
                  <c:v>57.51534602076125</c:v>
                </c:pt>
                <c:pt idx="6620">
                  <c:v>57.535032871972312</c:v>
                </c:pt>
                <c:pt idx="6621">
                  <c:v>57.555025951557091</c:v>
                </c:pt>
                <c:pt idx="6622">
                  <c:v>57.574119377162624</c:v>
                </c:pt>
                <c:pt idx="6623">
                  <c:v>57.592811418685116</c:v>
                </c:pt>
                <c:pt idx="6624">
                  <c:v>57.611316608996546</c:v>
                </c:pt>
                <c:pt idx="6625">
                  <c:v>57.627846020761254</c:v>
                </c:pt>
                <c:pt idx="6626">
                  <c:v>57.643150519031138</c:v>
                </c:pt>
                <c:pt idx="6627">
                  <c:v>57.657173010380625</c:v>
                </c:pt>
                <c:pt idx="6628">
                  <c:v>57.670091695501725</c:v>
                </c:pt>
                <c:pt idx="6629">
                  <c:v>57.681949826989623</c:v>
                </c:pt>
                <c:pt idx="6630">
                  <c:v>57.693557093425611</c:v>
                </c:pt>
                <c:pt idx="6631">
                  <c:v>57.706022491349486</c:v>
                </c:pt>
                <c:pt idx="6632">
                  <c:v>57.719167820069202</c:v>
                </c:pt>
                <c:pt idx="6633">
                  <c:v>57.732098615916961</c:v>
                </c:pt>
                <c:pt idx="6634">
                  <c:v>57.744647058823531</c:v>
                </c:pt>
                <c:pt idx="6635">
                  <c:v>57.75906228373703</c:v>
                </c:pt>
                <c:pt idx="6636">
                  <c:v>57.773742214532867</c:v>
                </c:pt>
                <c:pt idx="6637">
                  <c:v>57.790496539792393</c:v>
                </c:pt>
                <c:pt idx="6638">
                  <c:v>57.807079584775089</c:v>
                </c:pt>
                <c:pt idx="6639">
                  <c:v>57.824854671280278</c:v>
                </c:pt>
                <c:pt idx="6640">
                  <c:v>57.843231833910039</c:v>
                </c:pt>
                <c:pt idx="6641">
                  <c:v>57.862219723183387</c:v>
                </c:pt>
                <c:pt idx="6642">
                  <c:v>57.880039792387535</c:v>
                </c:pt>
                <c:pt idx="6643">
                  <c:v>57.89785121107267</c:v>
                </c:pt>
                <c:pt idx="6644">
                  <c:v>57.917017301038065</c:v>
                </c:pt>
                <c:pt idx="6645">
                  <c:v>57.93577162629758</c:v>
                </c:pt>
                <c:pt idx="6646">
                  <c:v>57.953901384083039</c:v>
                </c:pt>
                <c:pt idx="6647">
                  <c:v>57.970998269896192</c:v>
                </c:pt>
                <c:pt idx="6648">
                  <c:v>57.987435986159177</c:v>
                </c:pt>
                <c:pt idx="6649">
                  <c:v>58.003145328719718</c:v>
                </c:pt>
                <c:pt idx="6650">
                  <c:v>58.018913494809688</c:v>
                </c:pt>
                <c:pt idx="6651">
                  <c:v>58.03461937716262</c:v>
                </c:pt>
                <c:pt idx="6652">
                  <c:v>58.050567474048442</c:v>
                </c:pt>
                <c:pt idx="6653">
                  <c:v>58.065057093425608</c:v>
                </c:pt>
                <c:pt idx="6654">
                  <c:v>58.080797577854668</c:v>
                </c:pt>
                <c:pt idx="6655">
                  <c:v>58.096105536332189</c:v>
                </c:pt>
                <c:pt idx="6656">
                  <c:v>58.111787197231834</c:v>
                </c:pt>
                <c:pt idx="6657">
                  <c:v>58.128067474048436</c:v>
                </c:pt>
                <c:pt idx="6658">
                  <c:v>58.145686851211074</c:v>
                </c:pt>
                <c:pt idx="6659">
                  <c:v>58.163486159169544</c:v>
                </c:pt>
                <c:pt idx="6660">
                  <c:v>58.181114186851211</c:v>
                </c:pt>
                <c:pt idx="6661">
                  <c:v>58.198138408304501</c:v>
                </c:pt>
                <c:pt idx="6662">
                  <c:v>58.215906574394459</c:v>
                </c:pt>
                <c:pt idx="6663">
                  <c:v>58.234794117647063</c:v>
                </c:pt>
                <c:pt idx="6664">
                  <c:v>58.252780276816608</c:v>
                </c:pt>
                <c:pt idx="6665">
                  <c:v>58.269776816608996</c:v>
                </c:pt>
                <c:pt idx="6666">
                  <c:v>58.285193771626297</c:v>
                </c:pt>
                <c:pt idx="6667">
                  <c:v>58.299494809688582</c:v>
                </c:pt>
                <c:pt idx="6668">
                  <c:v>58.314323529411759</c:v>
                </c:pt>
                <c:pt idx="6669">
                  <c:v>58.328911764705879</c:v>
                </c:pt>
                <c:pt idx="6670">
                  <c:v>58.341840830449819</c:v>
                </c:pt>
                <c:pt idx="6671">
                  <c:v>58.355738754325259</c:v>
                </c:pt>
                <c:pt idx="6672">
                  <c:v>58.368262975778542</c:v>
                </c:pt>
                <c:pt idx="6673">
                  <c:v>58.380804498269903</c:v>
                </c:pt>
                <c:pt idx="6674">
                  <c:v>58.394219723183397</c:v>
                </c:pt>
                <c:pt idx="6675">
                  <c:v>58.407756055363322</c:v>
                </c:pt>
                <c:pt idx="6676">
                  <c:v>58.421806228373704</c:v>
                </c:pt>
                <c:pt idx="6677">
                  <c:v>58.435198961937715</c:v>
                </c:pt>
                <c:pt idx="6678">
                  <c:v>58.44991003460207</c:v>
                </c:pt>
                <c:pt idx="6679">
                  <c:v>58.465088235294118</c:v>
                </c:pt>
                <c:pt idx="6680">
                  <c:v>58.480937716262972</c:v>
                </c:pt>
                <c:pt idx="6681">
                  <c:v>58.496963667820069</c:v>
                </c:pt>
                <c:pt idx="6682">
                  <c:v>58.512915224913499</c:v>
                </c:pt>
                <c:pt idx="6683">
                  <c:v>58.529233564013836</c:v>
                </c:pt>
                <c:pt idx="6684">
                  <c:v>58.544498269896195</c:v>
                </c:pt>
                <c:pt idx="6685">
                  <c:v>58.561396193771628</c:v>
                </c:pt>
                <c:pt idx="6686">
                  <c:v>58.577842560553641</c:v>
                </c:pt>
                <c:pt idx="6687">
                  <c:v>58.594411764705882</c:v>
                </c:pt>
                <c:pt idx="6688">
                  <c:v>58.610048442906582</c:v>
                </c:pt>
                <c:pt idx="6689">
                  <c:v>58.624956747404845</c:v>
                </c:pt>
                <c:pt idx="6690">
                  <c:v>58.639185121107261</c:v>
                </c:pt>
                <c:pt idx="6691">
                  <c:v>58.654636678200688</c:v>
                </c:pt>
                <c:pt idx="6692">
                  <c:v>58.668093425605541</c:v>
                </c:pt>
                <c:pt idx="6693">
                  <c:v>58.68084429065744</c:v>
                </c:pt>
                <c:pt idx="6694">
                  <c:v>58.693896193771621</c:v>
                </c:pt>
                <c:pt idx="6695">
                  <c:v>58.705608996539794</c:v>
                </c:pt>
                <c:pt idx="6696">
                  <c:v>58.717745674740485</c:v>
                </c:pt>
                <c:pt idx="6697">
                  <c:v>58.729363321799312</c:v>
                </c:pt>
                <c:pt idx="6698">
                  <c:v>58.741415224913496</c:v>
                </c:pt>
                <c:pt idx="6699">
                  <c:v>58.753463667820071</c:v>
                </c:pt>
                <c:pt idx="6700">
                  <c:v>58.765588235294118</c:v>
                </c:pt>
                <c:pt idx="6701">
                  <c:v>58.779019031141864</c:v>
                </c:pt>
                <c:pt idx="6702">
                  <c:v>58.794140138408302</c:v>
                </c:pt>
                <c:pt idx="6703">
                  <c:v>58.81005882352941</c:v>
                </c:pt>
                <c:pt idx="6704">
                  <c:v>58.826006920415217</c:v>
                </c:pt>
                <c:pt idx="6705">
                  <c:v>58.842704152249134</c:v>
                </c:pt>
                <c:pt idx="6706">
                  <c:v>58.859245674740492</c:v>
                </c:pt>
                <c:pt idx="6707">
                  <c:v>58.875256055363323</c:v>
                </c:pt>
                <c:pt idx="6708">
                  <c:v>58.891896193771622</c:v>
                </c:pt>
                <c:pt idx="6709">
                  <c:v>58.909865051903118</c:v>
                </c:pt>
                <c:pt idx="6710">
                  <c:v>58.928103806228386</c:v>
                </c:pt>
                <c:pt idx="6711">
                  <c:v>58.945769896193781</c:v>
                </c:pt>
                <c:pt idx="6712">
                  <c:v>58.962498269896187</c:v>
                </c:pt>
                <c:pt idx="6713">
                  <c:v>58.978643598615918</c:v>
                </c:pt>
                <c:pt idx="6714">
                  <c:v>58.993678200692045</c:v>
                </c:pt>
                <c:pt idx="6715">
                  <c:v>59.008354671280273</c:v>
                </c:pt>
                <c:pt idx="6716">
                  <c:v>59.02236678200692</c:v>
                </c:pt>
                <c:pt idx="6717">
                  <c:v>59.036153979238748</c:v>
                </c:pt>
                <c:pt idx="6718">
                  <c:v>59.049444636678196</c:v>
                </c:pt>
                <c:pt idx="6719">
                  <c:v>59.062589965397926</c:v>
                </c:pt>
                <c:pt idx="6720">
                  <c:v>59.076256055363316</c:v>
                </c:pt>
                <c:pt idx="6721">
                  <c:v>59.08991522491349</c:v>
                </c:pt>
                <c:pt idx="6722">
                  <c:v>59.103467128027688</c:v>
                </c:pt>
                <c:pt idx="6723">
                  <c:v>59.118333910034607</c:v>
                </c:pt>
                <c:pt idx="6724">
                  <c:v>59.134020761245679</c:v>
                </c:pt>
                <c:pt idx="6725">
                  <c:v>59.148852941176465</c:v>
                </c:pt>
                <c:pt idx="6726">
                  <c:v>59.163787197231834</c:v>
                </c:pt>
                <c:pt idx="6727">
                  <c:v>59.179846020761254</c:v>
                </c:pt>
                <c:pt idx="6728">
                  <c:v>59.196581314878891</c:v>
                </c:pt>
                <c:pt idx="6729">
                  <c:v>59.214174740484424</c:v>
                </c:pt>
                <c:pt idx="6730">
                  <c:v>59.231103806228369</c:v>
                </c:pt>
                <c:pt idx="6731">
                  <c:v>59.247702422145323</c:v>
                </c:pt>
                <c:pt idx="6732">
                  <c:v>59.264949826989621</c:v>
                </c:pt>
                <c:pt idx="6733">
                  <c:v>59.281655709342559</c:v>
                </c:pt>
                <c:pt idx="6734">
                  <c:v>59.297136678200687</c:v>
                </c:pt>
                <c:pt idx="6735">
                  <c:v>59.312724913494804</c:v>
                </c:pt>
                <c:pt idx="6736">
                  <c:v>59.326044982698967</c:v>
                </c:pt>
                <c:pt idx="6737">
                  <c:v>59.339517301038057</c:v>
                </c:pt>
                <c:pt idx="6738">
                  <c:v>59.352089965397923</c:v>
                </c:pt>
                <c:pt idx="6739">
                  <c:v>59.363351211072668</c:v>
                </c:pt>
                <c:pt idx="6740">
                  <c:v>59.374153979238756</c:v>
                </c:pt>
                <c:pt idx="6741">
                  <c:v>59.384759515570941</c:v>
                </c:pt>
                <c:pt idx="6742">
                  <c:v>59.396074394463675</c:v>
                </c:pt>
                <c:pt idx="6743">
                  <c:v>59.408197231833903</c:v>
                </c:pt>
                <c:pt idx="6744">
                  <c:v>59.421029411764707</c:v>
                </c:pt>
                <c:pt idx="6745">
                  <c:v>59.433513840830443</c:v>
                </c:pt>
                <c:pt idx="6746">
                  <c:v>59.446496539792392</c:v>
                </c:pt>
                <c:pt idx="6747">
                  <c:v>59.461494809688588</c:v>
                </c:pt>
                <c:pt idx="6748">
                  <c:v>59.477463667820061</c:v>
                </c:pt>
                <c:pt idx="6749">
                  <c:v>59.493147058823524</c:v>
                </c:pt>
                <c:pt idx="6750">
                  <c:v>59.50913667820069</c:v>
                </c:pt>
                <c:pt idx="6751">
                  <c:v>59.524371972318335</c:v>
                </c:pt>
                <c:pt idx="6752">
                  <c:v>59.541851211072661</c:v>
                </c:pt>
                <c:pt idx="6753">
                  <c:v>59.560584775086497</c:v>
                </c:pt>
                <c:pt idx="6754">
                  <c:v>59.578425605536331</c:v>
                </c:pt>
                <c:pt idx="6755">
                  <c:v>59.595062283737022</c:v>
                </c:pt>
                <c:pt idx="6756">
                  <c:v>59.611442906574396</c:v>
                </c:pt>
                <c:pt idx="6757">
                  <c:v>59.626013840830453</c:v>
                </c:pt>
                <c:pt idx="6758">
                  <c:v>59.640143598615914</c:v>
                </c:pt>
                <c:pt idx="6759">
                  <c:v>59.653603806228375</c:v>
                </c:pt>
                <c:pt idx="6760">
                  <c:v>59.666179930795849</c:v>
                </c:pt>
                <c:pt idx="6761">
                  <c:v>59.678186851211066</c:v>
                </c:pt>
                <c:pt idx="6762">
                  <c:v>59.687842560553641</c:v>
                </c:pt>
                <c:pt idx="6763">
                  <c:v>59.697397923875428</c:v>
                </c:pt>
                <c:pt idx="6764">
                  <c:v>59.707482698961947</c:v>
                </c:pt>
                <c:pt idx="6765">
                  <c:v>59.716859861591701</c:v>
                </c:pt>
                <c:pt idx="6766">
                  <c:v>59.726432525951559</c:v>
                </c:pt>
                <c:pt idx="6767">
                  <c:v>59.737089965397928</c:v>
                </c:pt>
                <c:pt idx="6768">
                  <c:v>59.748214532871977</c:v>
                </c:pt>
                <c:pt idx="6769">
                  <c:v>59.7594429065744</c:v>
                </c:pt>
                <c:pt idx="6770">
                  <c:v>59.771453287197232</c:v>
                </c:pt>
                <c:pt idx="6771">
                  <c:v>59.783702422145332</c:v>
                </c:pt>
                <c:pt idx="6772">
                  <c:v>59.797816608996534</c:v>
                </c:pt>
                <c:pt idx="6773">
                  <c:v>59.812797577854667</c:v>
                </c:pt>
                <c:pt idx="6774">
                  <c:v>59.827448096885817</c:v>
                </c:pt>
                <c:pt idx="6775">
                  <c:v>59.84324048442906</c:v>
                </c:pt>
                <c:pt idx="6776">
                  <c:v>59.859216262975778</c:v>
                </c:pt>
                <c:pt idx="6777">
                  <c:v>59.875961937716262</c:v>
                </c:pt>
                <c:pt idx="6778">
                  <c:v>59.893548442906578</c:v>
                </c:pt>
                <c:pt idx="6779">
                  <c:v>59.911325259515571</c:v>
                </c:pt>
                <c:pt idx="6780">
                  <c:v>59.929525951557096</c:v>
                </c:pt>
                <c:pt idx="6781">
                  <c:v>59.946880622837369</c:v>
                </c:pt>
                <c:pt idx="6782">
                  <c:v>59.964769896193772</c:v>
                </c:pt>
                <c:pt idx="6783">
                  <c:v>59.980714532871971</c:v>
                </c:pt>
                <c:pt idx="6784">
                  <c:v>59.995778546712799</c:v>
                </c:pt>
                <c:pt idx="6785">
                  <c:v>60.000340830449829</c:v>
                </c:pt>
                <c:pt idx="6786">
                  <c:v>60.001103806228372</c:v>
                </c:pt>
                <c:pt idx="6787">
                  <c:v>60.001875432525949</c:v>
                </c:pt>
                <c:pt idx="6788">
                  <c:v>59.428998269896191</c:v>
                </c:pt>
                <c:pt idx="6789">
                  <c:v>59.324662629757782</c:v>
                </c:pt>
                <c:pt idx="6790">
                  <c:v>59.263666089965398</c:v>
                </c:pt>
                <c:pt idx="6791">
                  <c:v>59.2225276816609</c:v>
                </c:pt>
                <c:pt idx="6792">
                  <c:v>59.189705882352939</c:v>
                </c:pt>
                <c:pt idx="6793">
                  <c:v>59.164159169550167</c:v>
                </c:pt>
                <c:pt idx="6794">
                  <c:v>59.140982698961942</c:v>
                </c:pt>
                <c:pt idx="6795">
                  <c:v>59.121953287197236</c:v>
                </c:pt>
                <c:pt idx="6796">
                  <c:v>59.104325259515569</c:v>
                </c:pt>
                <c:pt idx="6797">
                  <c:v>59.088285467128031</c:v>
                </c:pt>
                <c:pt idx="6798">
                  <c:v>59.074352941176478</c:v>
                </c:pt>
                <c:pt idx="6799">
                  <c:v>59.060903114186857</c:v>
                </c:pt>
                <c:pt idx="6800">
                  <c:v>59.05031833910035</c:v>
                </c:pt>
                <c:pt idx="6801">
                  <c:v>59.040062283737029</c:v>
                </c:pt>
                <c:pt idx="6802">
                  <c:v>59.028757785467121</c:v>
                </c:pt>
                <c:pt idx="6803">
                  <c:v>59.020467128027676</c:v>
                </c:pt>
                <c:pt idx="6804">
                  <c:v>59.011418685121107</c:v>
                </c:pt>
                <c:pt idx="6805">
                  <c:v>59.001901384083041</c:v>
                </c:pt>
                <c:pt idx="6806">
                  <c:v>58.994529411764709</c:v>
                </c:pt>
                <c:pt idx="6807">
                  <c:v>58.987692041522486</c:v>
                </c:pt>
                <c:pt idx="6808">
                  <c:v>58.980806228373709</c:v>
                </c:pt>
                <c:pt idx="6809">
                  <c:v>58.972596885813154</c:v>
                </c:pt>
                <c:pt idx="6810">
                  <c:v>58.967039792387546</c:v>
                </c:pt>
                <c:pt idx="6811">
                  <c:v>58.960960207612459</c:v>
                </c:pt>
                <c:pt idx="6812">
                  <c:v>58.953935986159166</c:v>
                </c:pt>
                <c:pt idx="6813">
                  <c:v>58.949544982698967</c:v>
                </c:pt>
                <c:pt idx="6814">
                  <c:v>58.943809688581318</c:v>
                </c:pt>
                <c:pt idx="6815">
                  <c:v>58.938769896193769</c:v>
                </c:pt>
                <c:pt idx="6816">
                  <c:v>58.933956747404849</c:v>
                </c:pt>
                <c:pt idx="6817">
                  <c:v>58.928655709342557</c:v>
                </c:pt>
                <c:pt idx="6818">
                  <c:v>58.924719723183394</c:v>
                </c:pt>
                <c:pt idx="6819">
                  <c:v>58.919851211072661</c:v>
                </c:pt>
                <c:pt idx="6820">
                  <c:v>58.914107266435991</c:v>
                </c:pt>
                <c:pt idx="6821">
                  <c:v>58.91010899653979</c:v>
                </c:pt>
                <c:pt idx="6822">
                  <c:v>58.906602076124557</c:v>
                </c:pt>
                <c:pt idx="6823">
                  <c:v>58.902115916955026</c:v>
                </c:pt>
                <c:pt idx="6824">
                  <c:v>58.898057093425606</c:v>
                </c:pt>
                <c:pt idx="6825">
                  <c:v>58.892769896193776</c:v>
                </c:pt>
                <c:pt idx="6826">
                  <c:v>58.888138408304492</c:v>
                </c:pt>
                <c:pt idx="6827">
                  <c:v>58.886221453287192</c:v>
                </c:pt>
                <c:pt idx="6828">
                  <c:v>58.881716262975772</c:v>
                </c:pt>
                <c:pt idx="6829">
                  <c:v>58.877956747404845</c:v>
                </c:pt>
                <c:pt idx="6830">
                  <c:v>58.874465397923878</c:v>
                </c:pt>
                <c:pt idx="6831">
                  <c:v>58.870723183391007</c:v>
                </c:pt>
                <c:pt idx="6832">
                  <c:v>58.868167820069203</c:v>
                </c:pt>
                <c:pt idx="6833">
                  <c:v>58.863500000000002</c:v>
                </c:pt>
                <c:pt idx="6834">
                  <c:v>58.861136678200687</c:v>
                </c:pt>
                <c:pt idx="6835">
                  <c:v>58.857878892733559</c:v>
                </c:pt>
                <c:pt idx="6836">
                  <c:v>58.855287197231831</c:v>
                </c:pt>
                <c:pt idx="6837">
                  <c:v>58.852313148788923</c:v>
                </c:pt>
                <c:pt idx="6838">
                  <c:v>58.848333910034597</c:v>
                </c:pt>
                <c:pt idx="6839">
                  <c:v>58.846351211072665</c:v>
                </c:pt>
                <c:pt idx="6840">
                  <c:v>58.843031141868508</c:v>
                </c:pt>
                <c:pt idx="6841">
                  <c:v>58.840676470588235</c:v>
                </c:pt>
                <c:pt idx="6842">
                  <c:v>58.838039792387541</c:v>
                </c:pt>
                <c:pt idx="6843">
                  <c:v>58.835403114186846</c:v>
                </c:pt>
                <c:pt idx="6844">
                  <c:v>58.832647058823525</c:v>
                </c:pt>
                <c:pt idx="6845">
                  <c:v>58.831084775086509</c:v>
                </c:pt>
                <c:pt idx="6846">
                  <c:v>58.827955017301036</c:v>
                </c:pt>
                <c:pt idx="6847">
                  <c:v>58.82679757785467</c:v>
                </c:pt>
                <c:pt idx="6848">
                  <c:v>58.823347750865054</c:v>
                </c:pt>
                <c:pt idx="6849">
                  <c:v>58.822010380622835</c:v>
                </c:pt>
                <c:pt idx="6850">
                  <c:v>58.819070934256054</c:v>
                </c:pt>
                <c:pt idx="6851">
                  <c:v>58.816006920415219</c:v>
                </c:pt>
                <c:pt idx="6852">
                  <c:v>58.813564013840832</c:v>
                </c:pt>
                <c:pt idx="6853">
                  <c:v>58.811375432525956</c:v>
                </c:pt>
                <c:pt idx="6854">
                  <c:v>58.8076920415225</c:v>
                </c:pt>
                <c:pt idx="6855">
                  <c:v>58.806564013840834</c:v>
                </c:pt>
                <c:pt idx="6856">
                  <c:v>58.804667820069199</c:v>
                </c:pt>
                <c:pt idx="6857">
                  <c:v>58.802948096885807</c:v>
                </c:pt>
                <c:pt idx="6858">
                  <c:v>58.799577854671284</c:v>
                </c:pt>
                <c:pt idx="6859">
                  <c:v>58.797394463667821</c:v>
                </c:pt>
                <c:pt idx="6860">
                  <c:v>58.795389273356399</c:v>
                </c:pt>
                <c:pt idx="6861">
                  <c:v>58.792787197231831</c:v>
                </c:pt>
                <c:pt idx="6862">
                  <c:v>58.791681660899656</c:v>
                </c:pt>
                <c:pt idx="6863">
                  <c:v>58.789863321799309</c:v>
                </c:pt>
                <c:pt idx="6864">
                  <c:v>58.787762975778548</c:v>
                </c:pt>
                <c:pt idx="6865">
                  <c:v>58.786527681660907</c:v>
                </c:pt>
                <c:pt idx="6866">
                  <c:v>58.783991349480971</c:v>
                </c:pt>
                <c:pt idx="6867">
                  <c:v>58.781878892733566</c:v>
                </c:pt>
                <c:pt idx="6868">
                  <c:v>58.779705882352943</c:v>
                </c:pt>
                <c:pt idx="6869">
                  <c:v>58.778304498269897</c:v>
                </c:pt>
                <c:pt idx="6870">
                  <c:v>58.776830449826988</c:v>
                </c:pt>
                <c:pt idx="6871">
                  <c:v>58.77428892733564</c:v>
                </c:pt>
                <c:pt idx="6872">
                  <c:v>58.773986159169546</c:v>
                </c:pt>
                <c:pt idx="6873">
                  <c:v>58.772147058823535</c:v>
                </c:pt>
                <c:pt idx="6874">
                  <c:v>58.770202422145324</c:v>
                </c:pt>
                <c:pt idx="6875">
                  <c:v>58.767638408304499</c:v>
                </c:pt>
                <c:pt idx="6876">
                  <c:v>58.767138408304497</c:v>
                </c:pt>
                <c:pt idx="6877">
                  <c:v>58.766624567474047</c:v>
                </c:pt>
                <c:pt idx="6878">
                  <c:v>58.76373356401384</c:v>
                </c:pt>
                <c:pt idx="6879">
                  <c:v>58.763240484429069</c:v>
                </c:pt>
                <c:pt idx="6880">
                  <c:v>58.761671280276815</c:v>
                </c:pt>
                <c:pt idx="6881">
                  <c:v>58.759271626297569</c:v>
                </c:pt>
                <c:pt idx="6882">
                  <c:v>58.758712802768166</c:v>
                </c:pt>
                <c:pt idx="6883">
                  <c:v>58.756285467128023</c:v>
                </c:pt>
                <c:pt idx="6884">
                  <c:v>58.754188581314878</c:v>
                </c:pt>
                <c:pt idx="6885">
                  <c:v>58.753346020761242</c:v>
                </c:pt>
                <c:pt idx="6886">
                  <c:v>58.751238754325264</c:v>
                </c:pt>
                <c:pt idx="6887">
                  <c:v>58.751416955017298</c:v>
                </c:pt>
                <c:pt idx="6888">
                  <c:v>58.748693771626307</c:v>
                </c:pt>
                <c:pt idx="6889">
                  <c:v>58.747006920415224</c:v>
                </c:pt>
                <c:pt idx="6890">
                  <c:v>58.744704152249142</c:v>
                </c:pt>
                <c:pt idx="6891">
                  <c:v>58.742562283737023</c:v>
                </c:pt>
                <c:pt idx="6892">
                  <c:v>58.742342560553638</c:v>
                </c:pt>
                <c:pt idx="6893">
                  <c:v>58.740788927335643</c:v>
                </c:pt>
                <c:pt idx="6894">
                  <c:v>58.738771626297584</c:v>
                </c:pt>
                <c:pt idx="6895">
                  <c:v>58.737617647058812</c:v>
                </c:pt>
                <c:pt idx="6896">
                  <c:v>58.736041522491355</c:v>
                </c:pt>
                <c:pt idx="6897">
                  <c:v>58.73433910034602</c:v>
                </c:pt>
                <c:pt idx="6898">
                  <c:v>58.732588235294116</c:v>
                </c:pt>
                <c:pt idx="6899">
                  <c:v>58.731103806228369</c:v>
                </c:pt>
                <c:pt idx="6900">
                  <c:v>58.730882352941173</c:v>
                </c:pt>
                <c:pt idx="6901">
                  <c:v>58.730008650519039</c:v>
                </c:pt>
                <c:pt idx="6902">
                  <c:v>58.728069204152241</c:v>
                </c:pt>
                <c:pt idx="6903">
                  <c:v>58.72608650519031</c:v>
                </c:pt>
                <c:pt idx="6904">
                  <c:v>58.725181660899665</c:v>
                </c:pt>
                <c:pt idx="6905">
                  <c:v>58.724740484429063</c:v>
                </c:pt>
                <c:pt idx="6906">
                  <c:v>58.72304671280277</c:v>
                </c:pt>
                <c:pt idx="6907">
                  <c:v>58.721847750865052</c:v>
                </c:pt>
                <c:pt idx="6908">
                  <c:v>58.721813148788925</c:v>
                </c:pt>
                <c:pt idx="6909">
                  <c:v>58.721539792387546</c:v>
                </c:pt>
                <c:pt idx="6910">
                  <c:v>58.720818339100347</c:v>
                </c:pt>
                <c:pt idx="6911">
                  <c:v>58.721403114186856</c:v>
                </c:pt>
                <c:pt idx="6912">
                  <c:v>58.722178200692042</c:v>
                </c:pt>
                <c:pt idx="6913">
                  <c:v>58.723077854671281</c:v>
                </c:pt>
                <c:pt idx="6914">
                  <c:v>58.722534602076124</c:v>
                </c:pt>
                <c:pt idx="6915">
                  <c:v>58.722602076124566</c:v>
                </c:pt>
                <c:pt idx="6916">
                  <c:v>58.722648788927337</c:v>
                </c:pt>
                <c:pt idx="6917">
                  <c:v>58.722391003460203</c:v>
                </c:pt>
                <c:pt idx="6918">
                  <c:v>58.722610726643595</c:v>
                </c:pt>
                <c:pt idx="6919">
                  <c:v>58.722207612456742</c:v>
                </c:pt>
                <c:pt idx="6920">
                  <c:v>58.721737024221454</c:v>
                </c:pt>
                <c:pt idx="6921">
                  <c:v>58.722363321799307</c:v>
                </c:pt>
                <c:pt idx="6922">
                  <c:v>58.721847750865052</c:v>
                </c:pt>
                <c:pt idx="6923">
                  <c:v>58.721435986159179</c:v>
                </c:pt>
                <c:pt idx="6924">
                  <c:v>58.721273356401383</c:v>
                </c:pt>
                <c:pt idx="6925">
                  <c:v>58.721326989619385</c:v>
                </c:pt>
                <c:pt idx="6926">
                  <c:v>58.722089965397927</c:v>
                </c:pt>
                <c:pt idx="6927">
                  <c:v>58.722922145328724</c:v>
                </c:pt>
                <c:pt idx="6928">
                  <c:v>58.722394463667818</c:v>
                </c:pt>
                <c:pt idx="6929">
                  <c:v>58.722064013840821</c:v>
                </c:pt>
                <c:pt idx="6930">
                  <c:v>58.721273356401383</c:v>
                </c:pt>
                <c:pt idx="6931">
                  <c:v>58.721721453287188</c:v>
                </c:pt>
                <c:pt idx="6932">
                  <c:v>58.722295847750871</c:v>
                </c:pt>
                <c:pt idx="6933">
                  <c:v>58.722747404844291</c:v>
                </c:pt>
                <c:pt idx="6934">
                  <c:v>58.723320069204156</c:v>
                </c:pt>
                <c:pt idx="6935">
                  <c:v>58.723529411764709</c:v>
                </c:pt>
                <c:pt idx="6936">
                  <c:v>58.723434256055363</c:v>
                </c:pt>
                <c:pt idx="6937">
                  <c:v>58.723674740484434</c:v>
                </c:pt>
                <c:pt idx="6938">
                  <c:v>58.723897923875434</c:v>
                </c:pt>
                <c:pt idx="6939">
                  <c:v>58.724060553633215</c:v>
                </c:pt>
                <c:pt idx="6940">
                  <c:v>58.724183391003457</c:v>
                </c:pt>
                <c:pt idx="6941">
                  <c:v>58.724634948096885</c:v>
                </c:pt>
                <c:pt idx="6942">
                  <c:v>58.725671280276813</c:v>
                </c:pt>
                <c:pt idx="6943">
                  <c:v>58.726662629757783</c:v>
                </c:pt>
                <c:pt idx="6944">
                  <c:v>58.728000000000002</c:v>
                </c:pt>
                <c:pt idx="6945">
                  <c:v>58.728664359861597</c:v>
                </c:pt>
                <c:pt idx="6946">
                  <c:v>58.729295847750862</c:v>
                </c:pt>
                <c:pt idx="6947">
                  <c:v>58.730510380622839</c:v>
                </c:pt>
                <c:pt idx="6948">
                  <c:v>58.732193771626292</c:v>
                </c:pt>
                <c:pt idx="6949">
                  <c:v>58.735961937716262</c:v>
                </c:pt>
                <c:pt idx="6950">
                  <c:v>58.741404844290656</c:v>
                </c:pt>
                <c:pt idx="6951">
                  <c:v>58.750340830449822</c:v>
                </c:pt>
                <c:pt idx="6952">
                  <c:v>58.766195501730103</c:v>
                </c:pt>
                <c:pt idx="6953">
                  <c:v>58.790318339100345</c:v>
                </c:pt>
                <c:pt idx="6954">
                  <c:v>58.821882352941167</c:v>
                </c:pt>
                <c:pt idx="6955">
                  <c:v>58.858292387543251</c:v>
                </c:pt>
                <c:pt idx="6956">
                  <c:v>58.897437716262978</c:v>
                </c:pt>
                <c:pt idx="6957">
                  <c:v>58.93656401384083</c:v>
                </c:pt>
                <c:pt idx="6958">
                  <c:v>58.972506920415228</c:v>
                </c:pt>
                <c:pt idx="6959">
                  <c:v>59.005434256055352</c:v>
                </c:pt>
                <c:pt idx="6960">
                  <c:v>59.036745674740487</c:v>
                </c:pt>
                <c:pt idx="6961">
                  <c:v>59.067543252595158</c:v>
                </c:pt>
                <c:pt idx="6962">
                  <c:v>59.097211072664358</c:v>
                </c:pt>
                <c:pt idx="6963">
                  <c:v>59.127217993079583</c:v>
                </c:pt>
                <c:pt idx="6964">
                  <c:v>59.156095155709345</c:v>
                </c:pt>
                <c:pt idx="6965">
                  <c:v>59.186448096885812</c:v>
                </c:pt>
                <c:pt idx="6966">
                  <c:v>59.217733564013841</c:v>
                </c:pt>
                <c:pt idx="6967">
                  <c:v>59.248769896193778</c:v>
                </c:pt>
                <c:pt idx="6968">
                  <c:v>59.282396193771625</c:v>
                </c:pt>
                <c:pt idx="6969">
                  <c:v>59.322839100346016</c:v>
                </c:pt>
                <c:pt idx="6970">
                  <c:v>59.376558823529415</c:v>
                </c:pt>
                <c:pt idx="6971">
                  <c:v>59.449017301038069</c:v>
                </c:pt>
                <c:pt idx="6972">
                  <c:v>59.530555363321803</c:v>
                </c:pt>
                <c:pt idx="6973">
                  <c:v>59.5958633217993</c:v>
                </c:pt>
                <c:pt idx="6974">
                  <c:v>59.632543252595163</c:v>
                </c:pt>
                <c:pt idx="6975">
                  <c:v>59.645681660899655</c:v>
                </c:pt>
                <c:pt idx="6976">
                  <c:v>59.649072664359856</c:v>
                </c:pt>
                <c:pt idx="6977">
                  <c:v>59.649965397923879</c:v>
                </c:pt>
                <c:pt idx="6978">
                  <c:v>59.650121107266443</c:v>
                </c:pt>
                <c:pt idx="6979">
                  <c:v>59.651188581314877</c:v>
                </c:pt>
                <c:pt idx="6980">
                  <c:v>59.652157439446363</c:v>
                </c:pt>
                <c:pt idx="6981">
                  <c:v>59.651951557093419</c:v>
                </c:pt>
                <c:pt idx="6982">
                  <c:v>59.651951557093419</c:v>
                </c:pt>
                <c:pt idx="6983">
                  <c:v>59.652202422145329</c:v>
                </c:pt>
                <c:pt idx="6984">
                  <c:v>59.652615916955021</c:v>
                </c:pt>
                <c:pt idx="6985">
                  <c:v>59.653107266435988</c:v>
                </c:pt>
                <c:pt idx="6986">
                  <c:v>59.654416955017297</c:v>
                </c:pt>
                <c:pt idx="6987">
                  <c:v>59.656266435986161</c:v>
                </c:pt>
                <c:pt idx="6988">
                  <c:v>59.658159169550174</c:v>
                </c:pt>
                <c:pt idx="6989">
                  <c:v>59.661238754325261</c:v>
                </c:pt>
                <c:pt idx="6990">
                  <c:v>59.666650519031137</c:v>
                </c:pt>
                <c:pt idx="6991">
                  <c:v>59.674278546712799</c:v>
                </c:pt>
                <c:pt idx="6992">
                  <c:v>59.685266435986165</c:v>
                </c:pt>
                <c:pt idx="6993">
                  <c:v>59.698633217993077</c:v>
                </c:pt>
                <c:pt idx="6994">
                  <c:v>59.715429065743955</c:v>
                </c:pt>
                <c:pt idx="6995">
                  <c:v>59.737868512110722</c:v>
                </c:pt>
                <c:pt idx="6996">
                  <c:v>59.765861591695504</c:v>
                </c:pt>
                <c:pt idx="6997">
                  <c:v>59.799761245674745</c:v>
                </c:pt>
                <c:pt idx="6998">
                  <c:v>59.840790657439449</c:v>
                </c:pt>
                <c:pt idx="6999">
                  <c:v>59.886115916955021</c:v>
                </c:pt>
                <c:pt idx="7000">
                  <c:v>59.930292387543247</c:v>
                </c:pt>
                <c:pt idx="7001">
                  <c:v>59.969666089965401</c:v>
                </c:pt>
                <c:pt idx="7002">
                  <c:v>60.002046712802773</c:v>
                </c:pt>
                <c:pt idx="7003">
                  <c:v>60.029029411764711</c:v>
                </c:pt>
                <c:pt idx="7004">
                  <c:v>60.049956747404842</c:v>
                </c:pt>
                <c:pt idx="7005">
                  <c:v>60.066513840830446</c:v>
                </c:pt>
                <c:pt idx="7006">
                  <c:v>60.082387543252601</c:v>
                </c:pt>
                <c:pt idx="7007">
                  <c:v>60.095468858131483</c:v>
                </c:pt>
                <c:pt idx="7008">
                  <c:v>60.106873702422149</c:v>
                </c:pt>
                <c:pt idx="7009">
                  <c:v>60.11829930795848</c:v>
                </c:pt>
                <c:pt idx="7010">
                  <c:v>60.130217993079583</c:v>
                </c:pt>
                <c:pt idx="7011">
                  <c:v>60.142119377162629</c:v>
                </c:pt>
                <c:pt idx="7012">
                  <c:v>60.154937716262971</c:v>
                </c:pt>
                <c:pt idx="7013">
                  <c:v>60.167832179930791</c:v>
                </c:pt>
                <c:pt idx="7014">
                  <c:v>60.183147058823529</c:v>
                </c:pt>
                <c:pt idx="7015">
                  <c:v>60.199396193771626</c:v>
                </c:pt>
                <c:pt idx="7016">
                  <c:v>60.217093425605526</c:v>
                </c:pt>
                <c:pt idx="7017">
                  <c:v>60.236273356401384</c:v>
                </c:pt>
                <c:pt idx="7018">
                  <c:v>60.257065743944636</c:v>
                </c:pt>
                <c:pt idx="7019">
                  <c:v>60.279692041522495</c:v>
                </c:pt>
                <c:pt idx="7020">
                  <c:v>60.303678200692048</c:v>
                </c:pt>
                <c:pt idx="7021">
                  <c:v>60.329520761245668</c:v>
                </c:pt>
                <c:pt idx="7022">
                  <c:v>60.355330449826994</c:v>
                </c:pt>
                <c:pt idx="7023">
                  <c:v>60.381435986159168</c:v>
                </c:pt>
                <c:pt idx="7024">
                  <c:v>60.406448096885811</c:v>
                </c:pt>
                <c:pt idx="7025">
                  <c:v>60.430551903114193</c:v>
                </c:pt>
                <c:pt idx="7026">
                  <c:v>60.453671280276822</c:v>
                </c:pt>
                <c:pt idx="7027">
                  <c:v>60.474778546712805</c:v>
                </c:pt>
                <c:pt idx="7028">
                  <c:v>60.494074394463674</c:v>
                </c:pt>
                <c:pt idx="7029">
                  <c:v>60.511941176470586</c:v>
                </c:pt>
                <c:pt idx="7030">
                  <c:v>60.528346020761248</c:v>
                </c:pt>
                <c:pt idx="7031">
                  <c:v>60.543622837370251</c:v>
                </c:pt>
                <c:pt idx="7032">
                  <c:v>60.558442906574392</c:v>
                </c:pt>
                <c:pt idx="7033">
                  <c:v>60.574320069204155</c:v>
                </c:pt>
                <c:pt idx="7034">
                  <c:v>60.59014359861591</c:v>
                </c:pt>
                <c:pt idx="7035">
                  <c:v>60.606506920415228</c:v>
                </c:pt>
                <c:pt idx="7036">
                  <c:v>60.622486159169554</c:v>
                </c:pt>
                <c:pt idx="7037">
                  <c:v>60.638401384083053</c:v>
                </c:pt>
                <c:pt idx="7038">
                  <c:v>60.655652249134938</c:v>
                </c:pt>
                <c:pt idx="7039">
                  <c:v>60.673446366782017</c:v>
                </c:pt>
                <c:pt idx="7040">
                  <c:v>60.691690311418675</c:v>
                </c:pt>
                <c:pt idx="7041">
                  <c:v>60.711065743944637</c:v>
                </c:pt>
                <c:pt idx="7042">
                  <c:v>60.731128027681656</c:v>
                </c:pt>
                <c:pt idx="7043">
                  <c:v>60.751380622837367</c:v>
                </c:pt>
                <c:pt idx="7044">
                  <c:v>60.772737024221456</c:v>
                </c:pt>
                <c:pt idx="7045">
                  <c:v>60.795455017301038</c:v>
                </c:pt>
                <c:pt idx="7046">
                  <c:v>60.817420415224909</c:v>
                </c:pt>
                <c:pt idx="7047">
                  <c:v>60.838664359861596</c:v>
                </c:pt>
                <c:pt idx="7048">
                  <c:v>60.858970588235294</c:v>
                </c:pt>
                <c:pt idx="7049">
                  <c:v>60.877437716262982</c:v>
                </c:pt>
                <c:pt idx="7050">
                  <c:v>60.895190311418688</c:v>
                </c:pt>
                <c:pt idx="7051">
                  <c:v>60.911655709342561</c:v>
                </c:pt>
                <c:pt idx="7052">
                  <c:v>60.927870242214532</c:v>
                </c:pt>
                <c:pt idx="7053">
                  <c:v>60.943416955017305</c:v>
                </c:pt>
                <c:pt idx="7054">
                  <c:v>60.958108996539792</c:v>
                </c:pt>
                <c:pt idx="7055">
                  <c:v>60.972681660899653</c:v>
                </c:pt>
                <c:pt idx="7056">
                  <c:v>60.98715051903114</c:v>
                </c:pt>
                <c:pt idx="7057">
                  <c:v>61.001944636678203</c:v>
                </c:pt>
                <c:pt idx="7058">
                  <c:v>61.01729757785467</c:v>
                </c:pt>
                <c:pt idx="7059">
                  <c:v>61.033948096885815</c:v>
                </c:pt>
                <c:pt idx="7060">
                  <c:v>61.051124567474048</c:v>
                </c:pt>
                <c:pt idx="7061">
                  <c:v>61.068927335640147</c:v>
                </c:pt>
                <c:pt idx="7062">
                  <c:v>61.08734775086505</c:v>
                </c:pt>
                <c:pt idx="7063">
                  <c:v>61.106939446366781</c:v>
                </c:pt>
                <c:pt idx="7064">
                  <c:v>61.127204152249135</c:v>
                </c:pt>
                <c:pt idx="7065">
                  <c:v>61.148022491349487</c:v>
                </c:pt>
                <c:pt idx="7066">
                  <c:v>61.169228373702424</c:v>
                </c:pt>
                <c:pt idx="7067">
                  <c:v>61.191159169550183</c:v>
                </c:pt>
                <c:pt idx="7068">
                  <c:v>61.211119377162625</c:v>
                </c:pt>
                <c:pt idx="7069">
                  <c:v>61.230679930795851</c:v>
                </c:pt>
                <c:pt idx="7070">
                  <c:v>61.251304498269896</c:v>
                </c:pt>
                <c:pt idx="7071">
                  <c:v>61.270378892733568</c:v>
                </c:pt>
                <c:pt idx="7072">
                  <c:v>61.288102076124559</c:v>
                </c:pt>
                <c:pt idx="7073">
                  <c:v>61.304764705882356</c:v>
                </c:pt>
                <c:pt idx="7074">
                  <c:v>61.322131487889273</c:v>
                </c:pt>
                <c:pt idx="7075">
                  <c:v>61.339470588235301</c:v>
                </c:pt>
                <c:pt idx="7076">
                  <c:v>61.356892733564003</c:v>
                </c:pt>
                <c:pt idx="7077">
                  <c:v>61.372453287197239</c:v>
                </c:pt>
                <c:pt idx="7078">
                  <c:v>61.388622837370242</c:v>
                </c:pt>
                <c:pt idx="7079">
                  <c:v>61.40443944636678</c:v>
                </c:pt>
                <c:pt idx="7080">
                  <c:v>61.420870242214534</c:v>
                </c:pt>
                <c:pt idx="7081">
                  <c:v>61.437475778546712</c:v>
                </c:pt>
                <c:pt idx="7082">
                  <c:v>61.454442906574393</c:v>
                </c:pt>
                <c:pt idx="7083">
                  <c:v>61.472371972318342</c:v>
                </c:pt>
                <c:pt idx="7084">
                  <c:v>61.491103806228374</c:v>
                </c:pt>
                <c:pt idx="7085">
                  <c:v>61.510326989619379</c:v>
                </c:pt>
                <c:pt idx="7086">
                  <c:v>61.529892733564019</c:v>
                </c:pt>
                <c:pt idx="7087">
                  <c:v>61.550619377162633</c:v>
                </c:pt>
                <c:pt idx="7088">
                  <c:v>61.570434256055364</c:v>
                </c:pt>
                <c:pt idx="7089">
                  <c:v>61.590683391003452</c:v>
                </c:pt>
                <c:pt idx="7090">
                  <c:v>61.611927335640139</c:v>
                </c:pt>
                <c:pt idx="7091">
                  <c:v>61.632110726643596</c:v>
                </c:pt>
                <c:pt idx="7092">
                  <c:v>61.650825259515571</c:v>
                </c:pt>
                <c:pt idx="7093">
                  <c:v>61.669282006920412</c:v>
                </c:pt>
                <c:pt idx="7094">
                  <c:v>61.687953287197239</c:v>
                </c:pt>
                <c:pt idx="7095">
                  <c:v>61.705908304498266</c:v>
                </c:pt>
                <c:pt idx="7096">
                  <c:v>61.722832179930784</c:v>
                </c:pt>
                <c:pt idx="7097">
                  <c:v>61.739351211072666</c:v>
                </c:pt>
                <c:pt idx="7098">
                  <c:v>61.755205882352939</c:v>
                </c:pt>
                <c:pt idx="7099">
                  <c:v>61.770629757785464</c:v>
                </c:pt>
                <c:pt idx="7100">
                  <c:v>61.785877162629752</c:v>
                </c:pt>
                <c:pt idx="7101">
                  <c:v>61.802205882352943</c:v>
                </c:pt>
                <c:pt idx="7102">
                  <c:v>61.818750865051896</c:v>
                </c:pt>
                <c:pt idx="7103">
                  <c:v>61.836776816608996</c:v>
                </c:pt>
                <c:pt idx="7104">
                  <c:v>61.854766435986164</c:v>
                </c:pt>
                <c:pt idx="7105">
                  <c:v>61.87193771626297</c:v>
                </c:pt>
                <c:pt idx="7106">
                  <c:v>61.889276816608998</c:v>
                </c:pt>
                <c:pt idx="7107">
                  <c:v>61.906342560553625</c:v>
                </c:pt>
                <c:pt idx="7108">
                  <c:v>61.923678200692045</c:v>
                </c:pt>
                <c:pt idx="7109">
                  <c:v>61.942269896193771</c:v>
                </c:pt>
                <c:pt idx="7110">
                  <c:v>61.961660899653978</c:v>
                </c:pt>
                <c:pt idx="7111">
                  <c:v>61.981005190311421</c:v>
                </c:pt>
                <c:pt idx="7112">
                  <c:v>61.99924740484429</c:v>
                </c:pt>
                <c:pt idx="7113">
                  <c:v>62.016359861591695</c:v>
                </c:pt>
                <c:pt idx="7114">
                  <c:v>62.032304498269895</c:v>
                </c:pt>
                <c:pt idx="7115">
                  <c:v>62.047171280276814</c:v>
                </c:pt>
                <c:pt idx="7116">
                  <c:v>62.060783737024217</c:v>
                </c:pt>
                <c:pt idx="7117">
                  <c:v>62.07409342560554</c:v>
                </c:pt>
                <c:pt idx="7118">
                  <c:v>62.086460207612461</c:v>
                </c:pt>
                <c:pt idx="7119">
                  <c:v>62.098922145328714</c:v>
                </c:pt>
                <c:pt idx="7120">
                  <c:v>62.111730103806231</c:v>
                </c:pt>
                <c:pt idx="7121">
                  <c:v>62.124799307958476</c:v>
                </c:pt>
                <c:pt idx="7122">
                  <c:v>62.137927335640143</c:v>
                </c:pt>
                <c:pt idx="7123">
                  <c:v>62.152207612456742</c:v>
                </c:pt>
                <c:pt idx="7124">
                  <c:v>62.16696885813149</c:v>
                </c:pt>
                <c:pt idx="7125">
                  <c:v>62.18272664359862</c:v>
                </c:pt>
                <c:pt idx="7126">
                  <c:v>62.199098615916959</c:v>
                </c:pt>
                <c:pt idx="7127">
                  <c:v>62.216775086505194</c:v>
                </c:pt>
                <c:pt idx="7128">
                  <c:v>62.235375432525956</c:v>
                </c:pt>
                <c:pt idx="7129">
                  <c:v>62.254081314878896</c:v>
                </c:pt>
                <c:pt idx="7130">
                  <c:v>62.27304671280276</c:v>
                </c:pt>
                <c:pt idx="7131">
                  <c:v>62.292873702422149</c:v>
                </c:pt>
                <c:pt idx="7132">
                  <c:v>62.311861591695497</c:v>
                </c:pt>
                <c:pt idx="7133">
                  <c:v>62.330237024221461</c:v>
                </c:pt>
                <c:pt idx="7134">
                  <c:v>62.348164359861592</c:v>
                </c:pt>
                <c:pt idx="7135">
                  <c:v>62.366449826989623</c:v>
                </c:pt>
                <c:pt idx="7136">
                  <c:v>62.383309688581313</c:v>
                </c:pt>
                <c:pt idx="7137">
                  <c:v>62.398875432525955</c:v>
                </c:pt>
                <c:pt idx="7138">
                  <c:v>62.414513840830452</c:v>
                </c:pt>
                <c:pt idx="7139">
                  <c:v>62.42941349480968</c:v>
                </c:pt>
                <c:pt idx="7140">
                  <c:v>62.443463667820062</c:v>
                </c:pt>
                <c:pt idx="7141">
                  <c:v>62.457679930795848</c:v>
                </c:pt>
                <c:pt idx="7142">
                  <c:v>62.472204152249134</c:v>
                </c:pt>
                <c:pt idx="7143">
                  <c:v>62.486413494809689</c:v>
                </c:pt>
                <c:pt idx="7144">
                  <c:v>62.500406574394461</c:v>
                </c:pt>
                <c:pt idx="7145">
                  <c:v>62.515352941176474</c:v>
                </c:pt>
                <c:pt idx="7146">
                  <c:v>62.530397923875434</c:v>
                </c:pt>
                <c:pt idx="7147">
                  <c:v>62.546608996539788</c:v>
                </c:pt>
                <c:pt idx="7148">
                  <c:v>62.563544982698957</c:v>
                </c:pt>
                <c:pt idx="7149">
                  <c:v>62.581846020761247</c:v>
                </c:pt>
                <c:pt idx="7150">
                  <c:v>62.600358131487887</c:v>
                </c:pt>
                <c:pt idx="7151">
                  <c:v>62.618544982698964</c:v>
                </c:pt>
                <c:pt idx="7152">
                  <c:v>62.636031141868507</c:v>
                </c:pt>
                <c:pt idx="7153">
                  <c:v>62.654866782006927</c:v>
                </c:pt>
                <c:pt idx="7154">
                  <c:v>62.674629757785475</c:v>
                </c:pt>
                <c:pt idx="7155">
                  <c:v>62.693067474048433</c:v>
                </c:pt>
                <c:pt idx="7156">
                  <c:v>62.710842560553637</c:v>
                </c:pt>
                <c:pt idx="7157">
                  <c:v>62.727961937716259</c:v>
                </c:pt>
                <c:pt idx="7158">
                  <c:v>62.744875432525951</c:v>
                </c:pt>
                <c:pt idx="7159">
                  <c:v>62.76053460207612</c:v>
                </c:pt>
                <c:pt idx="7160">
                  <c:v>62.77591522491349</c:v>
                </c:pt>
                <c:pt idx="7161">
                  <c:v>62.79111937716263</c:v>
                </c:pt>
                <c:pt idx="7162">
                  <c:v>62.805598615916956</c:v>
                </c:pt>
                <c:pt idx="7163">
                  <c:v>62.820282006920415</c:v>
                </c:pt>
                <c:pt idx="7164">
                  <c:v>62.835171280276811</c:v>
                </c:pt>
                <c:pt idx="7165">
                  <c:v>62.849897923875432</c:v>
                </c:pt>
                <c:pt idx="7166">
                  <c:v>62.86529930795848</c:v>
                </c:pt>
                <c:pt idx="7167">
                  <c:v>62.880960207612461</c:v>
                </c:pt>
                <c:pt idx="7168">
                  <c:v>62.89692387543252</c:v>
                </c:pt>
                <c:pt idx="7169">
                  <c:v>62.913230103806228</c:v>
                </c:pt>
                <c:pt idx="7170">
                  <c:v>62.929965397923873</c:v>
                </c:pt>
                <c:pt idx="7171">
                  <c:v>62.947387543252596</c:v>
                </c:pt>
                <c:pt idx="7172">
                  <c:v>62.963948096885815</c:v>
                </c:pt>
                <c:pt idx="7173">
                  <c:v>62.980461937716257</c:v>
                </c:pt>
                <c:pt idx="7174">
                  <c:v>62.997358131487893</c:v>
                </c:pt>
                <c:pt idx="7175">
                  <c:v>63.01416089965398</c:v>
                </c:pt>
                <c:pt idx="7176">
                  <c:v>63.030714532871968</c:v>
                </c:pt>
                <c:pt idx="7177">
                  <c:v>63.046465397923882</c:v>
                </c:pt>
                <c:pt idx="7178">
                  <c:v>63.06155882352941</c:v>
                </c:pt>
                <c:pt idx="7179">
                  <c:v>63.076851211072672</c:v>
                </c:pt>
                <c:pt idx="7180">
                  <c:v>63.091714532871976</c:v>
                </c:pt>
                <c:pt idx="7181">
                  <c:v>63.104711072664358</c:v>
                </c:pt>
                <c:pt idx="7182">
                  <c:v>63.116006920415224</c:v>
                </c:pt>
                <c:pt idx="7183">
                  <c:v>63.127269896193773</c:v>
                </c:pt>
                <c:pt idx="7184">
                  <c:v>63.138619377162627</c:v>
                </c:pt>
                <c:pt idx="7185">
                  <c:v>63.14979757785467</c:v>
                </c:pt>
                <c:pt idx="7186">
                  <c:v>63.160543252595161</c:v>
                </c:pt>
                <c:pt idx="7187">
                  <c:v>63.171576124567473</c:v>
                </c:pt>
                <c:pt idx="7188">
                  <c:v>63.182929065743942</c:v>
                </c:pt>
                <c:pt idx="7189">
                  <c:v>63.194882352941185</c:v>
                </c:pt>
                <c:pt idx="7190">
                  <c:v>63.207944636678192</c:v>
                </c:pt>
                <c:pt idx="7191">
                  <c:v>63.221778546712805</c:v>
                </c:pt>
                <c:pt idx="7192">
                  <c:v>63.236401384083038</c:v>
                </c:pt>
                <c:pt idx="7193">
                  <c:v>63.251887543252593</c:v>
                </c:pt>
                <c:pt idx="7194">
                  <c:v>63.267041522491354</c:v>
                </c:pt>
                <c:pt idx="7195">
                  <c:v>63.283290657439437</c:v>
                </c:pt>
                <c:pt idx="7196">
                  <c:v>63.300209342560557</c:v>
                </c:pt>
                <c:pt idx="7197">
                  <c:v>63.3171937716263</c:v>
                </c:pt>
                <c:pt idx="7198">
                  <c:v>63.334077854671278</c:v>
                </c:pt>
                <c:pt idx="7199">
                  <c:v>63.351197231833908</c:v>
                </c:pt>
                <c:pt idx="7200">
                  <c:v>63.367316608996539</c:v>
                </c:pt>
                <c:pt idx="7201">
                  <c:v>63.38339446366782</c:v>
                </c:pt>
                <c:pt idx="7202">
                  <c:v>63.399138408304502</c:v>
                </c:pt>
                <c:pt idx="7203">
                  <c:v>63.414418685121113</c:v>
                </c:pt>
                <c:pt idx="7204">
                  <c:v>63.429456747404842</c:v>
                </c:pt>
                <c:pt idx="7205">
                  <c:v>63.443863321799313</c:v>
                </c:pt>
                <c:pt idx="7206">
                  <c:v>63.457396193771629</c:v>
                </c:pt>
                <c:pt idx="7207">
                  <c:v>63.47065224913495</c:v>
                </c:pt>
                <c:pt idx="7208">
                  <c:v>63.483410034602073</c:v>
                </c:pt>
                <c:pt idx="7209">
                  <c:v>63.495956747404847</c:v>
                </c:pt>
                <c:pt idx="7210">
                  <c:v>63.508316608996537</c:v>
                </c:pt>
                <c:pt idx="7211">
                  <c:v>63.521237024221456</c:v>
                </c:pt>
                <c:pt idx="7212">
                  <c:v>63.536115916955019</c:v>
                </c:pt>
                <c:pt idx="7213">
                  <c:v>63.551084775086508</c:v>
                </c:pt>
                <c:pt idx="7214">
                  <c:v>63.565662629757782</c:v>
                </c:pt>
                <c:pt idx="7215">
                  <c:v>63.580787197231835</c:v>
                </c:pt>
                <c:pt idx="7216">
                  <c:v>63.595927335640134</c:v>
                </c:pt>
                <c:pt idx="7217">
                  <c:v>63.612415224913491</c:v>
                </c:pt>
                <c:pt idx="7218">
                  <c:v>63.629586505190318</c:v>
                </c:pt>
                <c:pt idx="7219">
                  <c:v>63.64611764705883</c:v>
                </c:pt>
                <c:pt idx="7220">
                  <c:v>63.662980968858129</c:v>
                </c:pt>
                <c:pt idx="7221">
                  <c:v>63.680278546712799</c:v>
                </c:pt>
                <c:pt idx="7222">
                  <c:v>63.698806228373705</c:v>
                </c:pt>
                <c:pt idx="7223">
                  <c:v>63.717320069204156</c:v>
                </c:pt>
                <c:pt idx="7224">
                  <c:v>63.736197231833913</c:v>
                </c:pt>
                <c:pt idx="7225">
                  <c:v>63.755128027681664</c:v>
                </c:pt>
                <c:pt idx="7226">
                  <c:v>63.773373702422141</c:v>
                </c:pt>
                <c:pt idx="7227">
                  <c:v>63.789243944636688</c:v>
                </c:pt>
                <c:pt idx="7228">
                  <c:v>63.803288927335643</c:v>
                </c:pt>
                <c:pt idx="7229">
                  <c:v>63.816704152249137</c:v>
                </c:pt>
                <c:pt idx="7230">
                  <c:v>63.830325259515575</c:v>
                </c:pt>
                <c:pt idx="7231">
                  <c:v>63.842662629757783</c:v>
                </c:pt>
                <c:pt idx="7232">
                  <c:v>63.854648788927335</c:v>
                </c:pt>
                <c:pt idx="7233">
                  <c:v>63.865870242214527</c:v>
                </c:pt>
                <c:pt idx="7234">
                  <c:v>63.876998269896191</c:v>
                </c:pt>
                <c:pt idx="7235">
                  <c:v>63.888529411764708</c:v>
                </c:pt>
                <c:pt idx="7236">
                  <c:v>63.900145328719717</c:v>
                </c:pt>
                <c:pt idx="7237">
                  <c:v>63.912337370242213</c:v>
                </c:pt>
                <c:pt idx="7238">
                  <c:v>63.925866782006921</c:v>
                </c:pt>
                <c:pt idx="7239">
                  <c:v>63.939730103806227</c:v>
                </c:pt>
                <c:pt idx="7240">
                  <c:v>63.953906574394473</c:v>
                </c:pt>
                <c:pt idx="7241">
                  <c:v>63.968749134948098</c:v>
                </c:pt>
                <c:pt idx="7242">
                  <c:v>63.984581314878888</c:v>
                </c:pt>
                <c:pt idx="7243">
                  <c:v>64.00077681660899</c:v>
                </c:pt>
                <c:pt idx="7244">
                  <c:v>64.016569204152248</c:v>
                </c:pt>
                <c:pt idx="7245">
                  <c:v>64.033190311418693</c:v>
                </c:pt>
                <c:pt idx="7246">
                  <c:v>64.048930795847753</c:v>
                </c:pt>
                <c:pt idx="7247">
                  <c:v>64.063539792387544</c:v>
                </c:pt>
                <c:pt idx="7248">
                  <c:v>64.077698961937713</c:v>
                </c:pt>
                <c:pt idx="7249">
                  <c:v>64.090157439446358</c:v>
                </c:pt>
                <c:pt idx="7250">
                  <c:v>64.10121107266437</c:v>
                </c:pt>
                <c:pt idx="7251">
                  <c:v>64.112148788927342</c:v>
                </c:pt>
                <c:pt idx="7252">
                  <c:v>64.122198961937713</c:v>
                </c:pt>
                <c:pt idx="7253">
                  <c:v>64.13231141868512</c:v>
                </c:pt>
                <c:pt idx="7254">
                  <c:v>64.142247404844284</c:v>
                </c:pt>
                <c:pt idx="7255">
                  <c:v>64.152160899653992</c:v>
                </c:pt>
                <c:pt idx="7256">
                  <c:v>64.162103806228359</c:v>
                </c:pt>
                <c:pt idx="7257">
                  <c:v>64.171858131487895</c:v>
                </c:pt>
                <c:pt idx="7258">
                  <c:v>64.182797577854672</c:v>
                </c:pt>
                <c:pt idx="7259">
                  <c:v>64.194351211072672</c:v>
                </c:pt>
                <c:pt idx="7260">
                  <c:v>64.207190311418685</c:v>
                </c:pt>
                <c:pt idx="7261">
                  <c:v>64.221371972318337</c:v>
                </c:pt>
                <c:pt idx="7262">
                  <c:v>64.236588235294121</c:v>
                </c:pt>
                <c:pt idx="7263">
                  <c:v>64.252198961937708</c:v>
                </c:pt>
                <c:pt idx="7264">
                  <c:v>64.268743944636668</c:v>
                </c:pt>
                <c:pt idx="7265">
                  <c:v>64.285889273356403</c:v>
                </c:pt>
                <c:pt idx="7266">
                  <c:v>64.302602076124572</c:v>
                </c:pt>
                <c:pt idx="7267">
                  <c:v>64.319117647058818</c:v>
                </c:pt>
                <c:pt idx="7268">
                  <c:v>64.334461937716256</c:v>
                </c:pt>
                <c:pt idx="7269">
                  <c:v>64.348318339100359</c:v>
                </c:pt>
                <c:pt idx="7270">
                  <c:v>64.361574394463673</c:v>
                </c:pt>
                <c:pt idx="7271">
                  <c:v>64.37470934256055</c:v>
                </c:pt>
                <c:pt idx="7272">
                  <c:v>64.386984429065734</c:v>
                </c:pt>
                <c:pt idx="7273">
                  <c:v>64.398775086505182</c:v>
                </c:pt>
                <c:pt idx="7274">
                  <c:v>64.410252595155711</c:v>
                </c:pt>
                <c:pt idx="7275">
                  <c:v>64.422506920415231</c:v>
                </c:pt>
                <c:pt idx="7276">
                  <c:v>64.433923875432527</c:v>
                </c:pt>
                <c:pt idx="7277">
                  <c:v>64.444581314878889</c:v>
                </c:pt>
                <c:pt idx="7278">
                  <c:v>64.455467128027678</c:v>
                </c:pt>
                <c:pt idx="7279">
                  <c:v>64.467181660899655</c:v>
                </c:pt>
                <c:pt idx="7280">
                  <c:v>64.480065743944635</c:v>
                </c:pt>
                <c:pt idx="7281">
                  <c:v>64.493693771626297</c:v>
                </c:pt>
                <c:pt idx="7282">
                  <c:v>64.507512110726637</c:v>
                </c:pt>
                <c:pt idx="7283">
                  <c:v>64.522271626297581</c:v>
                </c:pt>
                <c:pt idx="7284">
                  <c:v>64.539029411764702</c:v>
                </c:pt>
                <c:pt idx="7285">
                  <c:v>64.556098615916952</c:v>
                </c:pt>
                <c:pt idx="7286">
                  <c:v>64.573707612456744</c:v>
                </c:pt>
                <c:pt idx="7287">
                  <c:v>64.591271626297569</c:v>
                </c:pt>
                <c:pt idx="7288">
                  <c:v>64.609389273356399</c:v>
                </c:pt>
                <c:pt idx="7289">
                  <c:v>64.626906574394454</c:v>
                </c:pt>
                <c:pt idx="7290">
                  <c:v>64.644157439446374</c:v>
                </c:pt>
                <c:pt idx="7291">
                  <c:v>64.66039965397924</c:v>
                </c:pt>
                <c:pt idx="7292">
                  <c:v>64.675804498269898</c:v>
                </c:pt>
                <c:pt idx="7293">
                  <c:v>64.690944636678196</c:v>
                </c:pt>
                <c:pt idx="7294">
                  <c:v>64.705583044982689</c:v>
                </c:pt>
                <c:pt idx="7295">
                  <c:v>64.719697231833905</c:v>
                </c:pt>
                <c:pt idx="7296">
                  <c:v>64.731996539792391</c:v>
                </c:pt>
                <c:pt idx="7297">
                  <c:v>64.743984429065733</c:v>
                </c:pt>
                <c:pt idx="7298">
                  <c:v>64.755401384083044</c:v>
                </c:pt>
                <c:pt idx="7299">
                  <c:v>64.766394463667822</c:v>
                </c:pt>
                <c:pt idx="7300">
                  <c:v>64.777430795847749</c:v>
                </c:pt>
                <c:pt idx="7301">
                  <c:v>64.788446366782011</c:v>
                </c:pt>
                <c:pt idx="7302">
                  <c:v>64.800212802768158</c:v>
                </c:pt>
                <c:pt idx="7303">
                  <c:v>64.812276816609</c:v>
                </c:pt>
                <c:pt idx="7304">
                  <c:v>64.824416955017298</c:v>
                </c:pt>
                <c:pt idx="7305">
                  <c:v>64.836411764705886</c:v>
                </c:pt>
                <c:pt idx="7306">
                  <c:v>64.849522491349475</c:v>
                </c:pt>
                <c:pt idx="7307">
                  <c:v>64.863371972318333</c:v>
                </c:pt>
                <c:pt idx="7308">
                  <c:v>64.877858131487883</c:v>
                </c:pt>
                <c:pt idx="7309">
                  <c:v>64.892245674740494</c:v>
                </c:pt>
                <c:pt idx="7310">
                  <c:v>64.906017301038048</c:v>
                </c:pt>
                <c:pt idx="7311">
                  <c:v>64.919904844290656</c:v>
                </c:pt>
                <c:pt idx="7312">
                  <c:v>64.93452768166091</c:v>
                </c:pt>
                <c:pt idx="7313">
                  <c:v>64.949098615916952</c:v>
                </c:pt>
                <c:pt idx="7314">
                  <c:v>64.962946366782006</c:v>
                </c:pt>
                <c:pt idx="7315">
                  <c:v>64.975548442906572</c:v>
                </c:pt>
                <c:pt idx="7316">
                  <c:v>64.986944636678203</c:v>
                </c:pt>
                <c:pt idx="7317">
                  <c:v>64.99697231833909</c:v>
                </c:pt>
                <c:pt idx="7318">
                  <c:v>65.000465397923861</c:v>
                </c:pt>
                <c:pt idx="7319">
                  <c:v>65.00095155709343</c:v>
                </c:pt>
                <c:pt idx="7320">
                  <c:v>65.001437716262984</c:v>
                </c:pt>
                <c:pt idx="7321">
                  <c:v>64.294185121107262</c:v>
                </c:pt>
                <c:pt idx="7322">
                  <c:v>64.167733564013844</c:v>
                </c:pt>
                <c:pt idx="7323">
                  <c:v>64.096067474048439</c:v>
                </c:pt>
                <c:pt idx="7324">
                  <c:v>64.045034602076129</c:v>
                </c:pt>
                <c:pt idx="7325">
                  <c:v>64.004589965397912</c:v>
                </c:pt>
                <c:pt idx="7326">
                  <c:v>63.972510380622836</c:v>
                </c:pt>
                <c:pt idx="7327">
                  <c:v>63.945830449826992</c:v>
                </c:pt>
                <c:pt idx="7328">
                  <c:v>63.921961937716262</c:v>
                </c:pt>
                <c:pt idx="7329">
                  <c:v>63.901223183390996</c:v>
                </c:pt>
                <c:pt idx="7330">
                  <c:v>63.882285467128028</c:v>
                </c:pt>
                <c:pt idx="7331">
                  <c:v>63.864183391003458</c:v>
                </c:pt>
                <c:pt idx="7332">
                  <c:v>63.850593425605538</c:v>
                </c:pt>
                <c:pt idx="7333">
                  <c:v>63.836782006920409</c:v>
                </c:pt>
                <c:pt idx="7334">
                  <c:v>63.823633217993084</c:v>
                </c:pt>
                <c:pt idx="7335">
                  <c:v>63.81122837370242</c:v>
                </c:pt>
                <c:pt idx="7336">
                  <c:v>63.798223183391002</c:v>
                </c:pt>
                <c:pt idx="7337">
                  <c:v>63.789593425605538</c:v>
                </c:pt>
                <c:pt idx="7338">
                  <c:v>63.778107266435988</c:v>
                </c:pt>
                <c:pt idx="7339">
                  <c:v>63.7690830449827</c:v>
                </c:pt>
                <c:pt idx="7340">
                  <c:v>63.760148788927339</c:v>
                </c:pt>
                <c:pt idx="7341">
                  <c:v>63.751230103806236</c:v>
                </c:pt>
                <c:pt idx="7342">
                  <c:v>63.742584775086499</c:v>
                </c:pt>
                <c:pt idx="7343">
                  <c:v>63.734389273356399</c:v>
                </c:pt>
                <c:pt idx="7344">
                  <c:v>63.727498269896188</c:v>
                </c:pt>
                <c:pt idx="7345">
                  <c:v>63.719283737024227</c:v>
                </c:pt>
                <c:pt idx="7346">
                  <c:v>63.711747404844296</c:v>
                </c:pt>
                <c:pt idx="7347">
                  <c:v>63.705252595155706</c:v>
                </c:pt>
                <c:pt idx="7348">
                  <c:v>63.699212802768166</c:v>
                </c:pt>
                <c:pt idx="7349">
                  <c:v>63.69305536332179</c:v>
                </c:pt>
                <c:pt idx="7350">
                  <c:v>63.687446366782005</c:v>
                </c:pt>
                <c:pt idx="7351">
                  <c:v>63.681368512110723</c:v>
                </c:pt>
                <c:pt idx="7352">
                  <c:v>63.675839100346025</c:v>
                </c:pt>
                <c:pt idx="7353">
                  <c:v>63.670778546712803</c:v>
                </c:pt>
                <c:pt idx="7354">
                  <c:v>63.664193771626302</c:v>
                </c:pt>
                <c:pt idx="7355">
                  <c:v>63.659809688581312</c:v>
                </c:pt>
                <c:pt idx="7356">
                  <c:v>63.654666089965396</c:v>
                </c:pt>
                <c:pt idx="7357">
                  <c:v>63.649714532871968</c:v>
                </c:pt>
                <c:pt idx="7358">
                  <c:v>63.644468858131489</c:v>
                </c:pt>
                <c:pt idx="7359">
                  <c:v>63.642025951557102</c:v>
                </c:pt>
                <c:pt idx="7360">
                  <c:v>63.637091695501724</c:v>
                </c:pt>
                <c:pt idx="7361">
                  <c:v>63.633332179930804</c:v>
                </c:pt>
                <c:pt idx="7362">
                  <c:v>63.628967128027682</c:v>
                </c:pt>
                <c:pt idx="7363">
                  <c:v>63.624147058823532</c:v>
                </c:pt>
                <c:pt idx="7364">
                  <c:v>63.620387543252598</c:v>
                </c:pt>
                <c:pt idx="7365">
                  <c:v>63.615643598615911</c:v>
                </c:pt>
                <c:pt idx="7366">
                  <c:v>63.611442906574389</c:v>
                </c:pt>
                <c:pt idx="7367">
                  <c:v>63.607067474048442</c:v>
                </c:pt>
                <c:pt idx="7368">
                  <c:v>63.603731833910039</c:v>
                </c:pt>
                <c:pt idx="7369">
                  <c:v>63.600261245674737</c:v>
                </c:pt>
                <c:pt idx="7370">
                  <c:v>63.595785467128032</c:v>
                </c:pt>
                <c:pt idx="7371">
                  <c:v>63.593166089965393</c:v>
                </c:pt>
                <c:pt idx="7372">
                  <c:v>63.589394463667823</c:v>
                </c:pt>
                <c:pt idx="7373">
                  <c:v>63.585420415224917</c:v>
                </c:pt>
                <c:pt idx="7374">
                  <c:v>63.582548442906571</c:v>
                </c:pt>
                <c:pt idx="7375">
                  <c:v>63.579871972318337</c:v>
                </c:pt>
                <c:pt idx="7376">
                  <c:v>63.576031141868505</c:v>
                </c:pt>
                <c:pt idx="7377">
                  <c:v>63.571340830449827</c:v>
                </c:pt>
                <c:pt idx="7378">
                  <c:v>63.568020761245677</c:v>
                </c:pt>
                <c:pt idx="7379">
                  <c:v>63.565475778546713</c:v>
                </c:pt>
                <c:pt idx="7380">
                  <c:v>63.561891003460211</c:v>
                </c:pt>
                <c:pt idx="7381">
                  <c:v>63.55920934256055</c:v>
                </c:pt>
                <c:pt idx="7382">
                  <c:v>63.557496539792389</c:v>
                </c:pt>
                <c:pt idx="7383">
                  <c:v>63.554017301038058</c:v>
                </c:pt>
                <c:pt idx="7384">
                  <c:v>63.551323529411761</c:v>
                </c:pt>
                <c:pt idx="7385">
                  <c:v>63.549181660899656</c:v>
                </c:pt>
                <c:pt idx="7386">
                  <c:v>63.545603806228371</c:v>
                </c:pt>
                <c:pt idx="7387">
                  <c:v>63.543126297577857</c:v>
                </c:pt>
                <c:pt idx="7388">
                  <c:v>63.541416955017304</c:v>
                </c:pt>
                <c:pt idx="7389">
                  <c:v>63.538705882352943</c:v>
                </c:pt>
                <c:pt idx="7390">
                  <c:v>63.536126297577852</c:v>
                </c:pt>
                <c:pt idx="7391">
                  <c:v>63.533171280276811</c:v>
                </c:pt>
                <c:pt idx="7392">
                  <c:v>63.530705882352933</c:v>
                </c:pt>
                <c:pt idx="7393">
                  <c:v>63.528519031141869</c:v>
                </c:pt>
                <c:pt idx="7394">
                  <c:v>63.526031141868508</c:v>
                </c:pt>
                <c:pt idx="7395">
                  <c:v>63.523242214532871</c:v>
                </c:pt>
                <c:pt idx="7396">
                  <c:v>63.520287197231838</c:v>
                </c:pt>
                <c:pt idx="7397">
                  <c:v>63.517427335640143</c:v>
                </c:pt>
                <c:pt idx="7398">
                  <c:v>63.515536332179934</c:v>
                </c:pt>
                <c:pt idx="7399">
                  <c:v>63.513865051903117</c:v>
                </c:pt>
                <c:pt idx="7400">
                  <c:v>63.511882352941171</c:v>
                </c:pt>
                <c:pt idx="7401">
                  <c:v>63.509000000000007</c:v>
                </c:pt>
                <c:pt idx="7402">
                  <c:v>63.506842560553636</c:v>
                </c:pt>
                <c:pt idx="7403">
                  <c:v>63.504901384083048</c:v>
                </c:pt>
                <c:pt idx="7404">
                  <c:v>63.502076124567473</c:v>
                </c:pt>
                <c:pt idx="7405">
                  <c:v>63.499871972318346</c:v>
                </c:pt>
                <c:pt idx="7406">
                  <c:v>63.497038062283742</c:v>
                </c:pt>
                <c:pt idx="7407">
                  <c:v>63.494896193771631</c:v>
                </c:pt>
                <c:pt idx="7408">
                  <c:v>63.493434256055373</c:v>
                </c:pt>
                <c:pt idx="7409">
                  <c:v>63.492579584775086</c:v>
                </c:pt>
                <c:pt idx="7410">
                  <c:v>63.490387543252588</c:v>
                </c:pt>
                <c:pt idx="7411">
                  <c:v>63.488420415224908</c:v>
                </c:pt>
                <c:pt idx="7412">
                  <c:v>63.486949826989623</c:v>
                </c:pt>
                <c:pt idx="7413">
                  <c:v>63.485621107266432</c:v>
                </c:pt>
                <c:pt idx="7414">
                  <c:v>63.482980968858129</c:v>
                </c:pt>
                <c:pt idx="7415">
                  <c:v>63.480378892733569</c:v>
                </c:pt>
                <c:pt idx="7416">
                  <c:v>63.478309688581312</c:v>
                </c:pt>
                <c:pt idx="7417">
                  <c:v>63.476801038062277</c:v>
                </c:pt>
                <c:pt idx="7418">
                  <c:v>63.474032871972319</c:v>
                </c:pt>
                <c:pt idx="7419">
                  <c:v>63.472335640138411</c:v>
                </c:pt>
                <c:pt idx="7420">
                  <c:v>63.470427335640146</c:v>
                </c:pt>
                <c:pt idx="7421">
                  <c:v>63.467506920415218</c:v>
                </c:pt>
                <c:pt idx="7422">
                  <c:v>63.465311418685118</c:v>
                </c:pt>
                <c:pt idx="7423">
                  <c:v>63.464347750865059</c:v>
                </c:pt>
                <c:pt idx="7424">
                  <c:v>63.46183564013841</c:v>
                </c:pt>
                <c:pt idx="7425">
                  <c:v>63.46055190311418</c:v>
                </c:pt>
                <c:pt idx="7426">
                  <c:v>63.459740484429062</c:v>
                </c:pt>
                <c:pt idx="7427">
                  <c:v>63.456325259515566</c:v>
                </c:pt>
                <c:pt idx="7428">
                  <c:v>63.454749134948095</c:v>
                </c:pt>
                <c:pt idx="7429">
                  <c:v>63.453370242214532</c:v>
                </c:pt>
                <c:pt idx="7430">
                  <c:v>63.451444636678204</c:v>
                </c:pt>
                <c:pt idx="7431">
                  <c:v>63.450809688581309</c:v>
                </c:pt>
                <c:pt idx="7432">
                  <c:v>63.449226643598614</c:v>
                </c:pt>
                <c:pt idx="7433">
                  <c:v>63.447551903114189</c:v>
                </c:pt>
                <c:pt idx="7434">
                  <c:v>63.445525951557094</c:v>
                </c:pt>
                <c:pt idx="7435">
                  <c:v>63.443650519031145</c:v>
                </c:pt>
                <c:pt idx="7436">
                  <c:v>63.442176470588244</c:v>
                </c:pt>
                <c:pt idx="7437">
                  <c:v>63.441219723183394</c:v>
                </c:pt>
                <c:pt idx="7438">
                  <c:v>63.439847750865056</c:v>
                </c:pt>
                <c:pt idx="7439">
                  <c:v>63.439012110726644</c:v>
                </c:pt>
                <c:pt idx="7440">
                  <c:v>63.435328719723181</c:v>
                </c:pt>
                <c:pt idx="7441">
                  <c:v>63.43528200692041</c:v>
                </c:pt>
                <c:pt idx="7442">
                  <c:v>63.435055363321801</c:v>
                </c:pt>
                <c:pt idx="7443">
                  <c:v>63.435351211072664</c:v>
                </c:pt>
                <c:pt idx="7444">
                  <c:v>63.436155709342565</c:v>
                </c:pt>
                <c:pt idx="7445">
                  <c:v>63.43642214532872</c:v>
                </c:pt>
                <c:pt idx="7446">
                  <c:v>63.436657439446364</c:v>
                </c:pt>
                <c:pt idx="7447">
                  <c:v>63.436015570934259</c:v>
                </c:pt>
                <c:pt idx="7448">
                  <c:v>63.435704152249137</c:v>
                </c:pt>
                <c:pt idx="7449">
                  <c:v>63.435948096885809</c:v>
                </c:pt>
                <c:pt idx="7450">
                  <c:v>63.436164359861593</c:v>
                </c:pt>
                <c:pt idx="7451">
                  <c:v>63.435700692041529</c:v>
                </c:pt>
                <c:pt idx="7452">
                  <c:v>63.435856401384086</c:v>
                </c:pt>
                <c:pt idx="7453">
                  <c:v>63.435792387543252</c:v>
                </c:pt>
                <c:pt idx="7454">
                  <c:v>63.435536332179929</c:v>
                </c:pt>
                <c:pt idx="7455">
                  <c:v>63.435548442906573</c:v>
                </c:pt>
                <c:pt idx="7456">
                  <c:v>63.434910034602076</c:v>
                </c:pt>
                <c:pt idx="7457">
                  <c:v>63.435301038062285</c:v>
                </c:pt>
                <c:pt idx="7458">
                  <c:v>63.435659169550171</c:v>
                </c:pt>
                <c:pt idx="7459">
                  <c:v>63.435986159169545</c:v>
                </c:pt>
                <c:pt idx="7460">
                  <c:v>63.435989619377168</c:v>
                </c:pt>
                <c:pt idx="7461">
                  <c:v>63.436650519031133</c:v>
                </c:pt>
                <c:pt idx="7462">
                  <c:v>63.436714532871974</c:v>
                </c:pt>
                <c:pt idx="7463">
                  <c:v>63.435986159169545</c:v>
                </c:pt>
                <c:pt idx="7464">
                  <c:v>63.435685121107269</c:v>
                </c:pt>
                <c:pt idx="7465">
                  <c:v>63.436250865051903</c:v>
                </c:pt>
                <c:pt idx="7466">
                  <c:v>63.435920415224913</c:v>
                </c:pt>
                <c:pt idx="7467">
                  <c:v>63.436749134948101</c:v>
                </c:pt>
                <c:pt idx="7468">
                  <c:v>63.437667820069208</c:v>
                </c:pt>
                <c:pt idx="7469">
                  <c:v>63.43837889273356</c:v>
                </c:pt>
                <c:pt idx="7470">
                  <c:v>63.437949826989616</c:v>
                </c:pt>
                <c:pt idx="7471">
                  <c:v>63.437775086505191</c:v>
                </c:pt>
                <c:pt idx="7472">
                  <c:v>63.43782006920415</c:v>
                </c:pt>
                <c:pt idx="7473">
                  <c:v>63.438294117647068</c:v>
                </c:pt>
                <c:pt idx="7474">
                  <c:v>63.438723183391012</c:v>
                </c:pt>
                <c:pt idx="7475">
                  <c:v>63.439252595155708</c:v>
                </c:pt>
                <c:pt idx="7476">
                  <c:v>63.440276816609</c:v>
                </c:pt>
                <c:pt idx="7477">
                  <c:v>63.441788927335644</c:v>
                </c:pt>
                <c:pt idx="7478">
                  <c:v>63.442799307958488</c:v>
                </c:pt>
                <c:pt idx="7479">
                  <c:v>63.44370415224914</c:v>
                </c:pt>
                <c:pt idx="7480">
                  <c:v>63.445700692041527</c:v>
                </c:pt>
                <c:pt idx="7481">
                  <c:v>63.450008650519031</c:v>
                </c:pt>
                <c:pt idx="7482">
                  <c:v>63.456264705882361</c:v>
                </c:pt>
                <c:pt idx="7483">
                  <c:v>63.466429065743945</c:v>
                </c:pt>
                <c:pt idx="7484">
                  <c:v>63.483676470588236</c:v>
                </c:pt>
                <c:pt idx="7485">
                  <c:v>63.509105536332179</c:v>
                </c:pt>
                <c:pt idx="7486">
                  <c:v>63.540262975778546</c:v>
                </c:pt>
                <c:pt idx="7487">
                  <c:v>63.574524221453288</c:v>
                </c:pt>
                <c:pt idx="7488">
                  <c:v>63.608856401384081</c:v>
                </c:pt>
                <c:pt idx="7489">
                  <c:v>63.642778546712798</c:v>
                </c:pt>
                <c:pt idx="7490">
                  <c:v>63.674243944636679</c:v>
                </c:pt>
                <c:pt idx="7491">
                  <c:v>63.70517993079585</c:v>
                </c:pt>
                <c:pt idx="7492">
                  <c:v>63.735543252595164</c:v>
                </c:pt>
                <c:pt idx="7493">
                  <c:v>63.764031141868514</c:v>
                </c:pt>
                <c:pt idx="7494">
                  <c:v>63.792326989619376</c:v>
                </c:pt>
                <c:pt idx="7495">
                  <c:v>63.820685121107267</c:v>
                </c:pt>
                <c:pt idx="7496">
                  <c:v>63.847371972318335</c:v>
                </c:pt>
                <c:pt idx="7497">
                  <c:v>63.874134948096881</c:v>
                </c:pt>
                <c:pt idx="7498">
                  <c:v>63.900897923875434</c:v>
                </c:pt>
                <c:pt idx="7499">
                  <c:v>63.928882352941173</c:v>
                </c:pt>
                <c:pt idx="7500">
                  <c:v>63.958858131487894</c:v>
                </c:pt>
                <c:pt idx="7501">
                  <c:v>63.991410034602083</c:v>
                </c:pt>
                <c:pt idx="7502">
                  <c:v>64.030501730103808</c:v>
                </c:pt>
                <c:pt idx="7503">
                  <c:v>64.080866782006922</c:v>
                </c:pt>
                <c:pt idx="7504">
                  <c:v>64.150702422145329</c:v>
                </c:pt>
                <c:pt idx="7505">
                  <c:v>64.240439446366778</c:v>
                </c:pt>
                <c:pt idx="7506">
                  <c:v>64.326038062283743</c:v>
                </c:pt>
                <c:pt idx="7507">
                  <c:v>64.383247404844298</c:v>
                </c:pt>
                <c:pt idx="7508">
                  <c:v>64.410397923875422</c:v>
                </c:pt>
                <c:pt idx="7509">
                  <c:v>64.418570934256053</c:v>
                </c:pt>
                <c:pt idx="7510">
                  <c:v>64.419870242214529</c:v>
                </c:pt>
                <c:pt idx="7511">
                  <c:v>64.420629757785463</c:v>
                </c:pt>
                <c:pt idx="7512">
                  <c:v>64.421039792387532</c:v>
                </c:pt>
                <c:pt idx="7513">
                  <c:v>64.421306228373695</c:v>
                </c:pt>
                <c:pt idx="7514">
                  <c:v>64.421996539792374</c:v>
                </c:pt>
                <c:pt idx="7515">
                  <c:v>64.422126297577847</c:v>
                </c:pt>
                <c:pt idx="7516">
                  <c:v>64.422164359861583</c:v>
                </c:pt>
                <c:pt idx="7517">
                  <c:v>64.42211937716263</c:v>
                </c:pt>
                <c:pt idx="7518">
                  <c:v>64.422012110726641</c:v>
                </c:pt>
                <c:pt idx="7519">
                  <c:v>64.422065743944628</c:v>
                </c:pt>
                <c:pt idx="7520">
                  <c:v>64.422399653979241</c:v>
                </c:pt>
                <c:pt idx="7521">
                  <c:v>64.422923875432531</c:v>
                </c:pt>
                <c:pt idx="7522">
                  <c:v>64.423873702422156</c:v>
                </c:pt>
                <c:pt idx="7523">
                  <c:v>64.425910034602069</c:v>
                </c:pt>
                <c:pt idx="7524">
                  <c:v>64.428446366781998</c:v>
                </c:pt>
                <c:pt idx="7525">
                  <c:v>64.432707612456753</c:v>
                </c:pt>
                <c:pt idx="7526">
                  <c:v>64.439840830449825</c:v>
                </c:pt>
                <c:pt idx="7527">
                  <c:v>64.450598615916959</c:v>
                </c:pt>
                <c:pt idx="7528">
                  <c:v>64.466155709342559</c:v>
                </c:pt>
                <c:pt idx="7529">
                  <c:v>64.48691003460209</c:v>
                </c:pt>
                <c:pt idx="7530">
                  <c:v>64.512965397923878</c:v>
                </c:pt>
                <c:pt idx="7531">
                  <c:v>64.546397923875432</c:v>
                </c:pt>
                <c:pt idx="7532">
                  <c:v>64.589645328719726</c:v>
                </c:pt>
                <c:pt idx="7533">
                  <c:v>64.640366782006922</c:v>
                </c:pt>
                <c:pt idx="7534">
                  <c:v>64.691096885813153</c:v>
                </c:pt>
                <c:pt idx="7535">
                  <c:v>64.734830449827001</c:v>
                </c:pt>
                <c:pt idx="7536">
                  <c:v>64.767723183390999</c:v>
                </c:pt>
                <c:pt idx="7537">
                  <c:v>64.791036332179928</c:v>
                </c:pt>
                <c:pt idx="7538">
                  <c:v>64.809086505190322</c:v>
                </c:pt>
                <c:pt idx="7539">
                  <c:v>64.823679930795848</c:v>
                </c:pt>
                <c:pt idx="7540">
                  <c:v>64.836069204152253</c:v>
                </c:pt>
                <c:pt idx="7541">
                  <c:v>64.846818339100338</c:v>
                </c:pt>
                <c:pt idx="7542">
                  <c:v>64.858122837370246</c:v>
                </c:pt>
                <c:pt idx="7543">
                  <c:v>64.869008650519035</c:v>
                </c:pt>
                <c:pt idx="7544">
                  <c:v>64.880804498269896</c:v>
                </c:pt>
                <c:pt idx="7545">
                  <c:v>64.892435986159171</c:v>
                </c:pt>
                <c:pt idx="7546">
                  <c:v>64.90544809688582</c:v>
                </c:pt>
                <c:pt idx="7547">
                  <c:v>64.919783737024218</c:v>
                </c:pt>
                <c:pt idx="7548">
                  <c:v>64.935531141868523</c:v>
                </c:pt>
                <c:pt idx="7549">
                  <c:v>64.952629757785473</c:v>
                </c:pt>
                <c:pt idx="7550">
                  <c:v>64.971858131487892</c:v>
                </c:pt>
                <c:pt idx="7551">
                  <c:v>64.992178200692038</c:v>
                </c:pt>
                <c:pt idx="7552">
                  <c:v>65.013987889273366</c:v>
                </c:pt>
                <c:pt idx="7553">
                  <c:v>65.03683737024221</c:v>
                </c:pt>
                <c:pt idx="7554">
                  <c:v>65.060181660899659</c:v>
                </c:pt>
                <c:pt idx="7555">
                  <c:v>65.083366782006919</c:v>
                </c:pt>
                <c:pt idx="7556">
                  <c:v>65.105944636678203</c:v>
                </c:pt>
                <c:pt idx="7557">
                  <c:v>65.127814878892735</c:v>
                </c:pt>
                <c:pt idx="7558">
                  <c:v>65.149738754325256</c:v>
                </c:pt>
                <c:pt idx="7559">
                  <c:v>65.170491349480969</c:v>
                </c:pt>
                <c:pt idx="7560">
                  <c:v>65.189467128027673</c:v>
                </c:pt>
                <c:pt idx="7561">
                  <c:v>65.208245674740482</c:v>
                </c:pt>
                <c:pt idx="7562">
                  <c:v>65.227169550173016</c:v>
                </c:pt>
                <c:pt idx="7563">
                  <c:v>65.246586505190308</c:v>
                </c:pt>
                <c:pt idx="7564">
                  <c:v>65.266603806228375</c:v>
                </c:pt>
                <c:pt idx="7565">
                  <c:v>65.286179930795853</c:v>
                </c:pt>
                <c:pt idx="7566">
                  <c:v>65.306401384083046</c:v>
                </c:pt>
                <c:pt idx="7567">
                  <c:v>65.32663840830449</c:v>
                </c:pt>
                <c:pt idx="7568">
                  <c:v>65.348653979238762</c:v>
                </c:pt>
                <c:pt idx="7569">
                  <c:v>65.371275086505193</c:v>
                </c:pt>
                <c:pt idx="7570">
                  <c:v>65.39429411764705</c:v>
                </c:pt>
                <c:pt idx="7571">
                  <c:v>65.417311418685117</c:v>
                </c:pt>
                <c:pt idx="7572">
                  <c:v>65.43984948096886</c:v>
                </c:pt>
                <c:pt idx="7573">
                  <c:v>65.462768166089973</c:v>
                </c:pt>
                <c:pt idx="7574">
                  <c:v>65.486173010380625</c:v>
                </c:pt>
                <c:pt idx="7575">
                  <c:v>65.509351211072669</c:v>
                </c:pt>
                <c:pt idx="7576">
                  <c:v>65.531335640138408</c:v>
                </c:pt>
                <c:pt idx="7577">
                  <c:v>65.55186851211073</c:v>
                </c:pt>
                <c:pt idx="7578">
                  <c:v>65.570851211072664</c:v>
                </c:pt>
                <c:pt idx="7579">
                  <c:v>65.588749134948102</c:v>
                </c:pt>
                <c:pt idx="7580">
                  <c:v>65.606555363321789</c:v>
                </c:pt>
                <c:pt idx="7581">
                  <c:v>65.623534602076134</c:v>
                </c:pt>
                <c:pt idx="7582">
                  <c:v>65.639365051903127</c:v>
                </c:pt>
                <c:pt idx="7583">
                  <c:v>65.654695501730103</c:v>
                </c:pt>
                <c:pt idx="7584">
                  <c:v>65.669287197231824</c:v>
                </c:pt>
                <c:pt idx="7585">
                  <c:v>65.684420415224906</c:v>
                </c:pt>
                <c:pt idx="7586">
                  <c:v>65.700586505190302</c:v>
                </c:pt>
                <c:pt idx="7587">
                  <c:v>65.71684256055363</c:v>
                </c:pt>
                <c:pt idx="7588">
                  <c:v>65.73331833910035</c:v>
                </c:pt>
                <c:pt idx="7589">
                  <c:v>65.750517301038059</c:v>
                </c:pt>
                <c:pt idx="7590">
                  <c:v>65.76909861591696</c:v>
                </c:pt>
                <c:pt idx="7591">
                  <c:v>65.788257785467124</c:v>
                </c:pt>
                <c:pt idx="7592">
                  <c:v>65.807666089965394</c:v>
                </c:pt>
                <c:pt idx="7593">
                  <c:v>65.827295847750861</c:v>
                </c:pt>
                <c:pt idx="7594">
                  <c:v>65.847472318339101</c:v>
                </c:pt>
                <c:pt idx="7595">
                  <c:v>65.869046712802771</c:v>
                </c:pt>
                <c:pt idx="7596">
                  <c:v>65.890666089965393</c:v>
                </c:pt>
                <c:pt idx="7597">
                  <c:v>65.91211072664359</c:v>
                </c:pt>
                <c:pt idx="7598">
                  <c:v>65.932036332179933</c:v>
                </c:pt>
                <c:pt idx="7599">
                  <c:v>65.950230103806234</c:v>
                </c:pt>
                <c:pt idx="7600">
                  <c:v>65.968356401384085</c:v>
                </c:pt>
                <c:pt idx="7601">
                  <c:v>65.984621107266435</c:v>
                </c:pt>
                <c:pt idx="7602">
                  <c:v>65.99953287197232</c:v>
                </c:pt>
                <c:pt idx="7603">
                  <c:v>66.014048442906585</c:v>
                </c:pt>
                <c:pt idx="7604">
                  <c:v>66.028603806228375</c:v>
                </c:pt>
                <c:pt idx="7605">
                  <c:v>66.042240484429072</c:v>
                </c:pt>
                <c:pt idx="7606">
                  <c:v>66.055010380622832</c:v>
                </c:pt>
                <c:pt idx="7607">
                  <c:v>66.069261245674738</c:v>
                </c:pt>
                <c:pt idx="7608">
                  <c:v>66.084217993079591</c:v>
                </c:pt>
                <c:pt idx="7609">
                  <c:v>66.098553633217989</c:v>
                </c:pt>
                <c:pt idx="7610">
                  <c:v>66.114224913494809</c:v>
                </c:pt>
                <c:pt idx="7611">
                  <c:v>66.12976816608996</c:v>
                </c:pt>
                <c:pt idx="7612">
                  <c:v>66.145887543252599</c:v>
                </c:pt>
                <c:pt idx="7613">
                  <c:v>66.163124567474057</c:v>
                </c:pt>
                <c:pt idx="7614">
                  <c:v>66.180693771626295</c:v>
                </c:pt>
                <c:pt idx="7615">
                  <c:v>66.199055363321804</c:v>
                </c:pt>
                <c:pt idx="7616">
                  <c:v>66.218176470588247</c:v>
                </c:pt>
                <c:pt idx="7617">
                  <c:v>66.237403114186861</c:v>
                </c:pt>
                <c:pt idx="7618">
                  <c:v>66.257100346020763</c:v>
                </c:pt>
                <c:pt idx="7619">
                  <c:v>66.277314878892739</c:v>
                </c:pt>
                <c:pt idx="7620">
                  <c:v>66.29732352941177</c:v>
                </c:pt>
                <c:pt idx="7621">
                  <c:v>66.318595155709346</c:v>
                </c:pt>
                <c:pt idx="7622">
                  <c:v>66.33903633217993</c:v>
                </c:pt>
                <c:pt idx="7623">
                  <c:v>66.358840830449822</c:v>
                </c:pt>
                <c:pt idx="7624">
                  <c:v>66.379237024221453</c:v>
                </c:pt>
                <c:pt idx="7625">
                  <c:v>66.398145328719721</c:v>
                </c:pt>
                <c:pt idx="7626">
                  <c:v>66.415716262975778</c:v>
                </c:pt>
                <c:pt idx="7627">
                  <c:v>66.434456747404852</c:v>
                </c:pt>
                <c:pt idx="7628">
                  <c:v>66.452271626297573</c:v>
                </c:pt>
                <c:pt idx="7629">
                  <c:v>66.469986159169551</c:v>
                </c:pt>
                <c:pt idx="7630">
                  <c:v>66.487373702422147</c:v>
                </c:pt>
                <c:pt idx="7631">
                  <c:v>66.504724913494812</c:v>
                </c:pt>
                <c:pt idx="7632">
                  <c:v>66.522226643598614</c:v>
                </c:pt>
                <c:pt idx="7633">
                  <c:v>66.539235294117645</c:v>
                </c:pt>
                <c:pt idx="7634">
                  <c:v>66.55610034602077</c:v>
                </c:pt>
                <c:pt idx="7635">
                  <c:v>66.573140138408306</c:v>
                </c:pt>
                <c:pt idx="7636">
                  <c:v>66.589768166089968</c:v>
                </c:pt>
                <c:pt idx="7637">
                  <c:v>66.607148788927333</c:v>
                </c:pt>
                <c:pt idx="7638">
                  <c:v>66.62584429065744</c:v>
                </c:pt>
                <c:pt idx="7639">
                  <c:v>66.644994809688583</c:v>
                </c:pt>
                <c:pt idx="7640">
                  <c:v>66.663531141868503</c:v>
                </c:pt>
                <c:pt idx="7641">
                  <c:v>66.682719723183396</c:v>
                </c:pt>
                <c:pt idx="7642">
                  <c:v>66.702645328719726</c:v>
                </c:pt>
                <c:pt idx="7643">
                  <c:v>66.72329930795847</c:v>
                </c:pt>
                <c:pt idx="7644">
                  <c:v>66.745846020761249</c:v>
                </c:pt>
                <c:pt idx="7645">
                  <c:v>66.768735294117647</c:v>
                </c:pt>
                <c:pt idx="7646">
                  <c:v>66.79207093425606</c:v>
                </c:pt>
                <c:pt idx="7647">
                  <c:v>66.815773356401394</c:v>
                </c:pt>
                <c:pt idx="7648">
                  <c:v>66.837673010380627</c:v>
                </c:pt>
                <c:pt idx="7649">
                  <c:v>66.858230103806221</c:v>
                </c:pt>
                <c:pt idx="7650">
                  <c:v>66.876240484429061</c:v>
                </c:pt>
                <c:pt idx="7651">
                  <c:v>66.89236159169549</c:v>
                </c:pt>
                <c:pt idx="7652">
                  <c:v>66.90629238754326</c:v>
                </c:pt>
                <c:pt idx="7653">
                  <c:v>66.917832179930798</c:v>
                </c:pt>
                <c:pt idx="7654">
                  <c:v>66.927723183390995</c:v>
                </c:pt>
                <c:pt idx="7655">
                  <c:v>66.936664359861581</c:v>
                </c:pt>
                <c:pt idx="7656">
                  <c:v>66.946060553633231</c:v>
                </c:pt>
                <c:pt idx="7657">
                  <c:v>66.955776816609003</c:v>
                </c:pt>
                <c:pt idx="7658">
                  <c:v>66.965188581314877</c:v>
                </c:pt>
                <c:pt idx="7659">
                  <c:v>66.975102076124557</c:v>
                </c:pt>
                <c:pt idx="7660">
                  <c:v>66.986178200692052</c:v>
                </c:pt>
                <c:pt idx="7661">
                  <c:v>66.997603806228369</c:v>
                </c:pt>
                <c:pt idx="7662">
                  <c:v>67.010275086505189</c:v>
                </c:pt>
                <c:pt idx="7663">
                  <c:v>67.024411764705889</c:v>
                </c:pt>
                <c:pt idx="7664">
                  <c:v>67.040121107266444</c:v>
                </c:pt>
                <c:pt idx="7665">
                  <c:v>67.056955017301036</c:v>
                </c:pt>
                <c:pt idx="7666">
                  <c:v>67.074153979238758</c:v>
                </c:pt>
                <c:pt idx="7667">
                  <c:v>67.092271626297588</c:v>
                </c:pt>
                <c:pt idx="7668">
                  <c:v>67.11053287197231</c:v>
                </c:pt>
                <c:pt idx="7669">
                  <c:v>67.127877162629758</c:v>
                </c:pt>
                <c:pt idx="7670">
                  <c:v>67.144953287197239</c:v>
                </c:pt>
                <c:pt idx="7671">
                  <c:v>67.161856401384085</c:v>
                </c:pt>
                <c:pt idx="7672">
                  <c:v>67.178401384083045</c:v>
                </c:pt>
                <c:pt idx="7673">
                  <c:v>67.193768166089967</c:v>
                </c:pt>
                <c:pt idx="7674">
                  <c:v>67.209136678200693</c:v>
                </c:pt>
                <c:pt idx="7675">
                  <c:v>67.224140138408302</c:v>
                </c:pt>
                <c:pt idx="7676">
                  <c:v>67.237972318339104</c:v>
                </c:pt>
                <c:pt idx="7677">
                  <c:v>67.252301038062285</c:v>
                </c:pt>
                <c:pt idx="7678">
                  <c:v>67.266346020761247</c:v>
                </c:pt>
                <c:pt idx="7679">
                  <c:v>67.280133217993082</c:v>
                </c:pt>
                <c:pt idx="7680">
                  <c:v>67.293276816608994</c:v>
                </c:pt>
                <c:pt idx="7681">
                  <c:v>67.30682006920415</c:v>
                </c:pt>
                <c:pt idx="7682">
                  <c:v>67.321238754325265</c:v>
                </c:pt>
                <c:pt idx="7683">
                  <c:v>67.336188581314886</c:v>
                </c:pt>
                <c:pt idx="7684">
                  <c:v>67.351259515570931</c:v>
                </c:pt>
                <c:pt idx="7685">
                  <c:v>67.366697231833911</c:v>
                </c:pt>
                <c:pt idx="7686">
                  <c:v>67.383188581314883</c:v>
                </c:pt>
                <c:pt idx="7687">
                  <c:v>67.399930795847752</c:v>
                </c:pt>
                <c:pt idx="7688">
                  <c:v>67.417084775086494</c:v>
                </c:pt>
                <c:pt idx="7689">
                  <c:v>67.434799307958485</c:v>
                </c:pt>
                <c:pt idx="7690">
                  <c:v>67.453570934256064</c:v>
                </c:pt>
                <c:pt idx="7691">
                  <c:v>67.472889273356401</c:v>
                </c:pt>
                <c:pt idx="7692">
                  <c:v>67.4914169550173</c:v>
                </c:pt>
                <c:pt idx="7693">
                  <c:v>67.51022491349481</c:v>
                </c:pt>
                <c:pt idx="7694">
                  <c:v>67.528768166089975</c:v>
                </c:pt>
                <c:pt idx="7695">
                  <c:v>67.547570934256058</c:v>
                </c:pt>
                <c:pt idx="7696">
                  <c:v>67.565839100346011</c:v>
                </c:pt>
                <c:pt idx="7697">
                  <c:v>67.582659169550169</c:v>
                </c:pt>
                <c:pt idx="7698">
                  <c:v>67.598352941176472</c:v>
                </c:pt>
                <c:pt idx="7699">
                  <c:v>67.613470588235288</c:v>
                </c:pt>
                <c:pt idx="7700">
                  <c:v>67.628572664359865</c:v>
                </c:pt>
                <c:pt idx="7701">
                  <c:v>67.642738754325265</c:v>
                </c:pt>
                <c:pt idx="7702">
                  <c:v>67.65604152249135</c:v>
                </c:pt>
                <c:pt idx="7703">
                  <c:v>67.668910034602064</c:v>
                </c:pt>
                <c:pt idx="7704">
                  <c:v>67.682468858131486</c:v>
                </c:pt>
                <c:pt idx="7705">
                  <c:v>67.695801038062285</c:v>
                </c:pt>
                <c:pt idx="7706">
                  <c:v>67.709140138408301</c:v>
                </c:pt>
                <c:pt idx="7707">
                  <c:v>67.723581314878885</c:v>
                </c:pt>
                <c:pt idx="7708">
                  <c:v>67.738698961937715</c:v>
                </c:pt>
                <c:pt idx="7709">
                  <c:v>67.754795847750856</c:v>
                </c:pt>
                <c:pt idx="7710">
                  <c:v>67.771538062283724</c:v>
                </c:pt>
                <c:pt idx="7711">
                  <c:v>67.788145328719722</c:v>
                </c:pt>
                <c:pt idx="7712">
                  <c:v>67.805230103806224</c:v>
                </c:pt>
                <c:pt idx="7713">
                  <c:v>67.822283737024222</c:v>
                </c:pt>
                <c:pt idx="7714">
                  <c:v>67.84053114186851</c:v>
                </c:pt>
                <c:pt idx="7715">
                  <c:v>67.858525951557098</c:v>
                </c:pt>
                <c:pt idx="7716">
                  <c:v>67.876188581314878</c:v>
                </c:pt>
                <c:pt idx="7717">
                  <c:v>67.892612456747401</c:v>
                </c:pt>
                <c:pt idx="7718">
                  <c:v>67.908512110726647</c:v>
                </c:pt>
                <c:pt idx="7719">
                  <c:v>67.922908304498279</c:v>
                </c:pt>
                <c:pt idx="7720">
                  <c:v>67.936346020761249</c:v>
                </c:pt>
                <c:pt idx="7721">
                  <c:v>67.948287197231835</c:v>
                </c:pt>
                <c:pt idx="7722">
                  <c:v>67.959659169550164</c:v>
                </c:pt>
                <c:pt idx="7723">
                  <c:v>67.971039792387543</c:v>
                </c:pt>
                <c:pt idx="7724">
                  <c:v>67.98130968858132</c:v>
                </c:pt>
                <c:pt idx="7725">
                  <c:v>67.990790657439433</c:v>
                </c:pt>
                <c:pt idx="7726">
                  <c:v>68.000543252595165</c:v>
                </c:pt>
                <c:pt idx="7727">
                  <c:v>68.010837370242214</c:v>
                </c:pt>
                <c:pt idx="7728">
                  <c:v>68.021373702422153</c:v>
                </c:pt>
                <c:pt idx="7729">
                  <c:v>68.031963667820065</c:v>
                </c:pt>
                <c:pt idx="7730">
                  <c:v>68.043837370242215</c:v>
                </c:pt>
                <c:pt idx="7731">
                  <c:v>68.05531487889273</c:v>
                </c:pt>
                <c:pt idx="7732">
                  <c:v>68.066991349480972</c:v>
                </c:pt>
                <c:pt idx="7733">
                  <c:v>68.079062283737031</c:v>
                </c:pt>
                <c:pt idx="7734">
                  <c:v>68.091422145328721</c:v>
                </c:pt>
                <c:pt idx="7735">
                  <c:v>68.103742214532872</c:v>
                </c:pt>
                <c:pt idx="7736">
                  <c:v>68.1161937716263</c:v>
                </c:pt>
                <c:pt idx="7737">
                  <c:v>68.129055363321797</c:v>
                </c:pt>
                <c:pt idx="7738">
                  <c:v>68.14202941176471</c:v>
                </c:pt>
                <c:pt idx="7739">
                  <c:v>68.156371972318325</c:v>
                </c:pt>
                <c:pt idx="7740">
                  <c:v>68.169901384083047</c:v>
                </c:pt>
                <c:pt idx="7741">
                  <c:v>68.183370242214522</c:v>
                </c:pt>
                <c:pt idx="7742">
                  <c:v>68.197363321799315</c:v>
                </c:pt>
                <c:pt idx="7743">
                  <c:v>68.211880622837356</c:v>
                </c:pt>
                <c:pt idx="7744">
                  <c:v>68.226465397923874</c:v>
                </c:pt>
                <c:pt idx="7745">
                  <c:v>68.240268166089962</c:v>
                </c:pt>
                <c:pt idx="7746">
                  <c:v>68.254192041522487</c:v>
                </c:pt>
                <c:pt idx="7747">
                  <c:v>68.268937716262968</c:v>
                </c:pt>
                <c:pt idx="7748">
                  <c:v>68.283394463667818</c:v>
                </c:pt>
                <c:pt idx="7749">
                  <c:v>68.297394463667814</c:v>
                </c:pt>
                <c:pt idx="7750">
                  <c:v>68.311896193771631</c:v>
                </c:pt>
                <c:pt idx="7751">
                  <c:v>68.325295847750866</c:v>
                </c:pt>
                <c:pt idx="7752">
                  <c:v>68.337935986159167</c:v>
                </c:pt>
                <c:pt idx="7753">
                  <c:v>68.350107266435984</c:v>
                </c:pt>
                <c:pt idx="7754">
                  <c:v>68.362944636678208</c:v>
                </c:pt>
                <c:pt idx="7755">
                  <c:v>68.376155709342555</c:v>
                </c:pt>
                <c:pt idx="7756">
                  <c:v>68.389273356401375</c:v>
                </c:pt>
                <c:pt idx="7757">
                  <c:v>68.402195501730105</c:v>
                </c:pt>
                <c:pt idx="7758">
                  <c:v>68.415809688581305</c:v>
                </c:pt>
                <c:pt idx="7759">
                  <c:v>68.430013840830455</c:v>
                </c:pt>
                <c:pt idx="7760">
                  <c:v>68.446211072664354</c:v>
                </c:pt>
                <c:pt idx="7761">
                  <c:v>68.462384083044981</c:v>
                </c:pt>
                <c:pt idx="7762">
                  <c:v>68.47871626297578</c:v>
                </c:pt>
                <c:pt idx="7763">
                  <c:v>68.495891003460201</c:v>
                </c:pt>
                <c:pt idx="7764">
                  <c:v>68.513918685121112</c:v>
                </c:pt>
                <c:pt idx="7765">
                  <c:v>68.531731833910044</c:v>
                </c:pt>
                <c:pt idx="7766">
                  <c:v>68.548908304498269</c:v>
                </c:pt>
                <c:pt idx="7767">
                  <c:v>68.566842560553624</c:v>
                </c:pt>
                <c:pt idx="7768">
                  <c:v>68.584285467128026</c:v>
                </c:pt>
                <c:pt idx="7769">
                  <c:v>68.599972318339098</c:v>
                </c:pt>
                <c:pt idx="7770">
                  <c:v>68.61394117647059</c:v>
                </c:pt>
                <c:pt idx="7771">
                  <c:v>68.626126297577855</c:v>
                </c:pt>
                <c:pt idx="7772">
                  <c:v>68.637628027681657</c:v>
                </c:pt>
                <c:pt idx="7773">
                  <c:v>68.649235294117645</c:v>
                </c:pt>
                <c:pt idx="7774">
                  <c:v>68.660015570934249</c:v>
                </c:pt>
                <c:pt idx="7775">
                  <c:v>68.669951557093427</c:v>
                </c:pt>
                <c:pt idx="7776">
                  <c:v>68.680122837370234</c:v>
                </c:pt>
                <c:pt idx="7777">
                  <c:v>68.690287197231839</c:v>
                </c:pt>
                <c:pt idx="7778">
                  <c:v>68.700207612456737</c:v>
                </c:pt>
                <c:pt idx="7779">
                  <c:v>68.710941176470584</c:v>
                </c:pt>
                <c:pt idx="7780">
                  <c:v>68.722731833910032</c:v>
                </c:pt>
                <c:pt idx="7781">
                  <c:v>68.734628027681666</c:v>
                </c:pt>
                <c:pt idx="7782">
                  <c:v>68.746365051903112</c:v>
                </c:pt>
                <c:pt idx="7783">
                  <c:v>68.760273356401385</c:v>
                </c:pt>
                <c:pt idx="7784">
                  <c:v>68.775724913494813</c:v>
                </c:pt>
                <c:pt idx="7785">
                  <c:v>68.791396193771632</c:v>
                </c:pt>
                <c:pt idx="7786">
                  <c:v>68.806711072664356</c:v>
                </c:pt>
                <c:pt idx="7787">
                  <c:v>68.822299307958474</c:v>
                </c:pt>
                <c:pt idx="7788">
                  <c:v>68.838100346020752</c:v>
                </c:pt>
                <c:pt idx="7789">
                  <c:v>68.853885813148793</c:v>
                </c:pt>
                <c:pt idx="7790">
                  <c:v>68.868676470588227</c:v>
                </c:pt>
                <c:pt idx="7791">
                  <c:v>68.882313148788938</c:v>
                </c:pt>
                <c:pt idx="7792">
                  <c:v>68.89491522491349</c:v>
                </c:pt>
                <c:pt idx="7793">
                  <c:v>68.906939446366792</c:v>
                </c:pt>
                <c:pt idx="7794">
                  <c:v>68.918038062283742</c:v>
                </c:pt>
                <c:pt idx="7795">
                  <c:v>68.927550173010374</c:v>
                </c:pt>
                <c:pt idx="7796">
                  <c:v>68.935944636678201</c:v>
                </c:pt>
                <c:pt idx="7797">
                  <c:v>68.943806228373703</c:v>
                </c:pt>
                <c:pt idx="7798">
                  <c:v>68.951631487889273</c:v>
                </c:pt>
                <c:pt idx="7799">
                  <c:v>68.959121107266427</c:v>
                </c:pt>
                <c:pt idx="7800">
                  <c:v>68.965660899653983</c:v>
                </c:pt>
                <c:pt idx="7801">
                  <c:v>68.972468858131492</c:v>
                </c:pt>
                <c:pt idx="7802">
                  <c:v>68.980095155709336</c:v>
                </c:pt>
                <c:pt idx="7803">
                  <c:v>68.987387543252595</c:v>
                </c:pt>
                <c:pt idx="7804">
                  <c:v>68.995378892733555</c:v>
                </c:pt>
                <c:pt idx="7805">
                  <c:v>69.004828719723193</c:v>
                </c:pt>
                <c:pt idx="7806">
                  <c:v>69.015091695501724</c:v>
                </c:pt>
                <c:pt idx="7807">
                  <c:v>69.026320069204147</c:v>
                </c:pt>
                <c:pt idx="7808">
                  <c:v>69.03860380622838</c:v>
                </c:pt>
                <c:pt idx="7809">
                  <c:v>69.052406574394467</c:v>
                </c:pt>
                <c:pt idx="7810">
                  <c:v>69.06732525951557</c:v>
                </c:pt>
                <c:pt idx="7811">
                  <c:v>69.083240484429069</c:v>
                </c:pt>
                <c:pt idx="7812">
                  <c:v>69.099489619377167</c:v>
                </c:pt>
                <c:pt idx="7813">
                  <c:v>69.115214532871974</c:v>
                </c:pt>
                <c:pt idx="7814">
                  <c:v>69.131737024221465</c:v>
                </c:pt>
                <c:pt idx="7815">
                  <c:v>69.147287197231833</c:v>
                </c:pt>
                <c:pt idx="7816">
                  <c:v>69.162268166089973</c:v>
                </c:pt>
                <c:pt idx="7817">
                  <c:v>69.17610034602076</c:v>
                </c:pt>
                <c:pt idx="7818">
                  <c:v>69.188657439446359</c:v>
                </c:pt>
                <c:pt idx="7819">
                  <c:v>69.200858131487891</c:v>
                </c:pt>
                <c:pt idx="7820">
                  <c:v>69.213179930795846</c:v>
                </c:pt>
                <c:pt idx="7821">
                  <c:v>69.223958477508646</c:v>
                </c:pt>
                <c:pt idx="7822">
                  <c:v>69.233766435986155</c:v>
                </c:pt>
                <c:pt idx="7823">
                  <c:v>69.24423356401384</c:v>
                </c:pt>
                <c:pt idx="7824">
                  <c:v>69.255043252595144</c:v>
                </c:pt>
                <c:pt idx="7825">
                  <c:v>69.265998269896201</c:v>
                </c:pt>
                <c:pt idx="7826">
                  <c:v>69.277278546712807</c:v>
                </c:pt>
                <c:pt idx="7827">
                  <c:v>69.289183391003462</c:v>
                </c:pt>
                <c:pt idx="7828">
                  <c:v>69.302141868512109</c:v>
                </c:pt>
                <c:pt idx="7829">
                  <c:v>69.315861591695509</c:v>
                </c:pt>
                <c:pt idx="7830">
                  <c:v>69.330820069204151</c:v>
                </c:pt>
                <c:pt idx="7831">
                  <c:v>69.346050173010383</c:v>
                </c:pt>
                <c:pt idx="7832">
                  <c:v>69.363690311418694</c:v>
                </c:pt>
                <c:pt idx="7833">
                  <c:v>69.380759515570929</c:v>
                </c:pt>
                <c:pt idx="7834">
                  <c:v>69.39860380622838</c:v>
                </c:pt>
                <c:pt idx="7835">
                  <c:v>69.415399653979236</c:v>
                </c:pt>
                <c:pt idx="7836">
                  <c:v>69.430911764705883</c:v>
                </c:pt>
                <c:pt idx="7837">
                  <c:v>69.445702422145331</c:v>
                </c:pt>
                <c:pt idx="7838">
                  <c:v>69.458714532871966</c:v>
                </c:pt>
                <c:pt idx="7839">
                  <c:v>69.470057093425609</c:v>
                </c:pt>
                <c:pt idx="7840">
                  <c:v>69.480669550173019</c:v>
                </c:pt>
                <c:pt idx="7841">
                  <c:v>69.489974048442903</c:v>
                </c:pt>
                <c:pt idx="7842">
                  <c:v>69.497692041522498</c:v>
                </c:pt>
                <c:pt idx="7843">
                  <c:v>69.505698961937711</c:v>
                </c:pt>
                <c:pt idx="7844">
                  <c:v>69.513752595155708</c:v>
                </c:pt>
                <c:pt idx="7845">
                  <c:v>69.52161418685121</c:v>
                </c:pt>
                <c:pt idx="7846">
                  <c:v>69.529811418685114</c:v>
                </c:pt>
                <c:pt idx="7847">
                  <c:v>69.538622837370241</c:v>
                </c:pt>
                <c:pt idx="7848">
                  <c:v>69.548285467128025</c:v>
                </c:pt>
                <c:pt idx="7849">
                  <c:v>69.560022491349486</c:v>
                </c:pt>
                <c:pt idx="7850">
                  <c:v>69.571629757785473</c:v>
                </c:pt>
                <c:pt idx="7851">
                  <c:v>69.583624567474047</c:v>
                </c:pt>
                <c:pt idx="7852">
                  <c:v>69.5966678200692</c:v>
                </c:pt>
                <c:pt idx="7853">
                  <c:v>69.610416955017314</c:v>
                </c:pt>
                <c:pt idx="7854">
                  <c:v>69.624084775086502</c:v>
                </c:pt>
                <c:pt idx="7855">
                  <c:v>69.637697231833911</c:v>
                </c:pt>
                <c:pt idx="7856">
                  <c:v>69.65178892733563</c:v>
                </c:pt>
                <c:pt idx="7857">
                  <c:v>69.665773356401388</c:v>
                </c:pt>
                <c:pt idx="7858">
                  <c:v>69.678551903114197</c:v>
                </c:pt>
                <c:pt idx="7859">
                  <c:v>69.691328719723188</c:v>
                </c:pt>
                <c:pt idx="7860">
                  <c:v>69.702920415224909</c:v>
                </c:pt>
                <c:pt idx="7861">
                  <c:v>69.713866782006917</c:v>
                </c:pt>
                <c:pt idx="7862">
                  <c:v>69.723211072664355</c:v>
                </c:pt>
                <c:pt idx="7863">
                  <c:v>69.731643598615918</c:v>
                </c:pt>
                <c:pt idx="7864">
                  <c:v>69.740136678200699</c:v>
                </c:pt>
                <c:pt idx="7865">
                  <c:v>69.748591695501744</c:v>
                </c:pt>
                <c:pt idx="7866">
                  <c:v>69.757152249134947</c:v>
                </c:pt>
                <c:pt idx="7867">
                  <c:v>69.765782006920418</c:v>
                </c:pt>
                <c:pt idx="7868">
                  <c:v>69.774510380622829</c:v>
                </c:pt>
                <c:pt idx="7869">
                  <c:v>69.782783737024218</c:v>
                </c:pt>
                <c:pt idx="7870">
                  <c:v>69.789704152249129</c:v>
                </c:pt>
                <c:pt idx="7871">
                  <c:v>69.797762975778539</c:v>
                </c:pt>
                <c:pt idx="7872">
                  <c:v>69.806750865051896</c:v>
                </c:pt>
                <c:pt idx="7873">
                  <c:v>69.816413494809694</c:v>
                </c:pt>
                <c:pt idx="7874">
                  <c:v>69.826410034602077</c:v>
                </c:pt>
                <c:pt idx="7875">
                  <c:v>69.83645328719723</c:v>
                </c:pt>
                <c:pt idx="7876">
                  <c:v>69.846517301038062</c:v>
                </c:pt>
                <c:pt idx="7877">
                  <c:v>69.858391003460213</c:v>
                </c:pt>
                <c:pt idx="7878">
                  <c:v>69.869634948096888</c:v>
                </c:pt>
                <c:pt idx="7879">
                  <c:v>69.880908304498263</c:v>
                </c:pt>
                <c:pt idx="7880">
                  <c:v>69.893783737024222</c:v>
                </c:pt>
                <c:pt idx="7881">
                  <c:v>69.908339100346026</c:v>
                </c:pt>
                <c:pt idx="7882">
                  <c:v>69.923205882352931</c:v>
                </c:pt>
                <c:pt idx="7883">
                  <c:v>69.937546712802771</c:v>
                </c:pt>
                <c:pt idx="7884">
                  <c:v>69.951942906574388</c:v>
                </c:pt>
                <c:pt idx="7885">
                  <c:v>69.966467128027674</c:v>
                </c:pt>
                <c:pt idx="7886">
                  <c:v>69.981728373702424</c:v>
                </c:pt>
                <c:pt idx="7887">
                  <c:v>69.996207612456757</c:v>
                </c:pt>
                <c:pt idx="7888">
                  <c:v>70.000439446366784</c:v>
                </c:pt>
                <c:pt idx="7889">
                  <c:v>70.00114532871973</c:v>
                </c:pt>
                <c:pt idx="7890">
                  <c:v>70.00185294117648</c:v>
                </c:pt>
                <c:pt idx="7891">
                  <c:v>69.092553633217989</c:v>
                </c:pt>
                <c:pt idx="7892">
                  <c:v>68.933269896193778</c:v>
                </c:pt>
                <c:pt idx="7893">
                  <c:v>68.842787197231843</c:v>
                </c:pt>
                <c:pt idx="7894">
                  <c:v>68.779363321799309</c:v>
                </c:pt>
                <c:pt idx="7895">
                  <c:v>68.729896193771637</c:v>
                </c:pt>
                <c:pt idx="7896">
                  <c:v>68.690280276816623</c:v>
                </c:pt>
                <c:pt idx="7897">
                  <c:v>68.655806228373706</c:v>
                </c:pt>
                <c:pt idx="7898">
                  <c:v>68.625814878892726</c:v>
                </c:pt>
                <c:pt idx="7899">
                  <c:v>68.600382352941182</c:v>
                </c:pt>
                <c:pt idx="7900">
                  <c:v>68.576475778546708</c:v>
                </c:pt>
                <c:pt idx="7901">
                  <c:v>68.556223183391012</c:v>
                </c:pt>
                <c:pt idx="7902">
                  <c:v>68.537171280276823</c:v>
                </c:pt>
                <c:pt idx="7903">
                  <c:v>68.5195847750865</c:v>
                </c:pt>
                <c:pt idx="7904">
                  <c:v>68.504704152249133</c:v>
                </c:pt>
                <c:pt idx="7905">
                  <c:v>68.489662629757788</c:v>
                </c:pt>
                <c:pt idx="7906">
                  <c:v>68.475380622837363</c:v>
                </c:pt>
                <c:pt idx="7907">
                  <c:v>68.462003460207612</c:v>
                </c:pt>
                <c:pt idx="7908">
                  <c:v>68.449780276816611</c:v>
                </c:pt>
                <c:pt idx="7909">
                  <c:v>68.438242214532877</c:v>
                </c:pt>
                <c:pt idx="7910">
                  <c:v>68.426610726643602</c:v>
                </c:pt>
                <c:pt idx="7911">
                  <c:v>68.415648788927342</c:v>
                </c:pt>
                <c:pt idx="7912">
                  <c:v>68.406046712802762</c:v>
                </c:pt>
                <c:pt idx="7913">
                  <c:v>68.396482698961933</c:v>
                </c:pt>
                <c:pt idx="7914">
                  <c:v>68.387776816609005</c:v>
                </c:pt>
                <c:pt idx="7915">
                  <c:v>68.380690311418675</c:v>
                </c:pt>
                <c:pt idx="7916">
                  <c:v>68.37228027681661</c:v>
                </c:pt>
                <c:pt idx="7917">
                  <c:v>68.363468858131498</c:v>
                </c:pt>
                <c:pt idx="7918">
                  <c:v>68.355439446366788</c:v>
                </c:pt>
                <c:pt idx="7919">
                  <c:v>68.346953287197238</c:v>
                </c:pt>
                <c:pt idx="7920">
                  <c:v>68.33925778546714</c:v>
                </c:pt>
                <c:pt idx="7921">
                  <c:v>68.331790657439441</c:v>
                </c:pt>
                <c:pt idx="7922">
                  <c:v>68.326162629757775</c:v>
                </c:pt>
                <c:pt idx="7923">
                  <c:v>68.31953806228374</c:v>
                </c:pt>
                <c:pt idx="7924">
                  <c:v>68.312237024221446</c:v>
                </c:pt>
                <c:pt idx="7925">
                  <c:v>68.306190311418675</c:v>
                </c:pt>
                <c:pt idx="7926">
                  <c:v>68.299505190311422</c:v>
                </c:pt>
                <c:pt idx="7927">
                  <c:v>68.293420415224915</c:v>
                </c:pt>
                <c:pt idx="7928">
                  <c:v>68.28912975778546</c:v>
                </c:pt>
                <c:pt idx="7929">
                  <c:v>68.281501730103798</c:v>
                </c:pt>
                <c:pt idx="7930">
                  <c:v>68.27757439446367</c:v>
                </c:pt>
                <c:pt idx="7931">
                  <c:v>68.272233564013845</c:v>
                </c:pt>
                <c:pt idx="7932">
                  <c:v>68.26720588235294</c:v>
                </c:pt>
                <c:pt idx="7933">
                  <c:v>68.261697231833907</c:v>
                </c:pt>
                <c:pt idx="7934">
                  <c:v>68.256486159169555</c:v>
                </c:pt>
                <c:pt idx="7935">
                  <c:v>68.252946366782012</c:v>
                </c:pt>
                <c:pt idx="7936">
                  <c:v>68.248479238754328</c:v>
                </c:pt>
                <c:pt idx="7937">
                  <c:v>68.243906574394458</c:v>
                </c:pt>
                <c:pt idx="7938">
                  <c:v>68.239136678200694</c:v>
                </c:pt>
                <c:pt idx="7939">
                  <c:v>68.234342560553642</c:v>
                </c:pt>
                <c:pt idx="7940">
                  <c:v>68.228614186851217</c:v>
                </c:pt>
                <c:pt idx="7941">
                  <c:v>68.225347750865055</c:v>
                </c:pt>
                <c:pt idx="7942">
                  <c:v>68.220297577854666</c:v>
                </c:pt>
                <c:pt idx="7943">
                  <c:v>68.217114186851219</c:v>
                </c:pt>
                <c:pt idx="7944">
                  <c:v>68.213489619377171</c:v>
                </c:pt>
                <c:pt idx="7945">
                  <c:v>68.210337370242215</c:v>
                </c:pt>
                <c:pt idx="7946">
                  <c:v>68.205657439446369</c:v>
                </c:pt>
                <c:pt idx="7947">
                  <c:v>68.20130622837371</c:v>
                </c:pt>
                <c:pt idx="7948">
                  <c:v>68.198456747404848</c:v>
                </c:pt>
                <c:pt idx="7949">
                  <c:v>68.195714532871975</c:v>
                </c:pt>
                <c:pt idx="7950">
                  <c:v>68.192524221453283</c:v>
                </c:pt>
                <c:pt idx="7951">
                  <c:v>68.188209342560555</c:v>
                </c:pt>
                <c:pt idx="7952">
                  <c:v>68.18520761245675</c:v>
                </c:pt>
                <c:pt idx="7953">
                  <c:v>68.18060553633218</c:v>
                </c:pt>
                <c:pt idx="7954">
                  <c:v>68.177079584775086</c:v>
                </c:pt>
                <c:pt idx="7955">
                  <c:v>68.174543252595157</c:v>
                </c:pt>
                <c:pt idx="7956">
                  <c:v>68.170987889273363</c:v>
                </c:pt>
                <c:pt idx="7957">
                  <c:v>68.166377162629757</c:v>
                </c:pt>
                <c:pt idx="7958">
                  <c:v>68.163619377162632</c:v>
                </c:pt>
                <c:pt idx="7959">
                  <c:v>68.16070242214532</c:v>
                </c:pt>
                <c:pt idx="7960">
                  <c:v>68.157115916955007</c:v>
                </c:pt>
                <c:pt idx="7961">
                  <c:v>68.153721453287204</c:v>
                </c:pt>
                <c:pt idx="7962">
                  <c:v>68.151723183391013</c:v>
                </c:pt>
                <c:pt idx="7963">
                  <c:v>68.147825259515571</c:v>
                </c:pt>
                <c:pt idx="7964">
                  <c:v>68.145022491349479</c:v>
                </c:pt>
                <c:pt idx="7965">
                  <c:v>68.142394463667827</c:v>
                </c:pt>
                <c:pt idx="7966">
                  <c:v>68.1391955017301</c:v>
                </c:pt>
                <c:pt idx="7967">
                  <c:v>68.134880622837372</c:v>
                </c:pt>
                <c:pt idx="7968">
                  <c:v>68.132313148788924</c:v>
                </c:pt>
                <c:pt idx="7969">
                  <c:v>68.129935986159168</c:v>
                </c:pt>
                <c:pt idx="7970">
                  <c:v>68.127162629757791</c:v>
                </c:pt>
                <c:pt idx="7971">
                  <c:v>68.12356228373703</c:v>
                </c:pt>
                <c:pt idx="7972">
                  <c:v>68.122392733564013</c:v>
                </c:pt>
                <c:pt idx="7973">
                  <c:v>68.119339100346025</c:v>
                </c:pt>
                <c:pt idx="7974">
                  <c:v>68.116171280276816</c:v>
                </c:pt>
                <c:pt idx="7975">
                  <c:v>68.113565743944633</c:v>
                </c:pt>
                <c:pt idx="7976">
                  <c:v>68.111408304498269</c:v>
                </c:pt>
                <c:pt idx="7977">
                  <c:v>68.109965397923872</c:v>
                </c:pt>
                <c:pt idx="7978">
                  <c:v>68.107344290657437</c:v>
                </c:pt>
                <c:pt idx="7979">
                  <c:v>68.105133217993085</c:v>
                </c:pt>
                <c:pt idx="7980">
                  <c:v>68.102133217993071</c:v>
                </c:pt>
                <c:pt idx="7981">
                  <c:v>68.10017301038063</c:v>
                </c:pt>
                <c:pt idx="7982">
                  <c:v>68.096070934256062</c:v>
                </c:pt>
                <c:pt idx="7983">
                  <c:v>68.094262975778548</c:v>
                </c:pt>
                <c:pt idx="7984">
                  <c:v>68.09164878892733</c:v>
                </c:pt>
                <c:pt idx="7985">
                  <c:v>68.088435986159169</c:v>
                </c:pt>
                <c:pt idx="7986">
                  <c:v>68.086536332179932</c:v>
                </c:pt>
                <c:pt idx="7987">
                  <c:v>68.084060553633222</c:v>
                </c:pt>
                <c:pt idx="7988">
                  <c:v>68.08055017301038</c:v>
                </c:pt>
                <c:pt idx="7989">
                  <c:v>68.07953979238755</c:v>
                </c:pt>
                <c:pt idx="7990">
                  <c:v>68.076882352941183</c:v>
                </c:pt>
                <c:pt idx="7991">
                  <c:v>68.074451557093425</c:v>
                </c:pt>
                <c:pt idx="7992">
                  <c:v>68.072126297577867</c:v>
                </c:pt>
                <c:pt idx="7993">
                  <c:v>68.070576124567467</c:v>
                </c:pt>
                <c:pt idx="7994">
                  <c:v>68.066686851211074</c:v>
                </c:pt>
                <c:pt idx="7995">
                  <c:v>68.063626297577855</c:v>
                </c:pt>
                <c:pt idx="7996">
                  <c:v>68.06073183391004</c:v>
                </c:pt>
                <c:pt idx="7997">
                  <c:v>68.059250865051908</c:v>
                </c:pt>
                <c:pt idx="7998">
                  <c:v>68.056522491349483</c:v>
                </c:pt>
                <c:pt idx="7999">
                  <c:v>68.05378027681661</c:v>
                </c:pt>
                <c:pt idx="8000">
                  <c:v>68.053264705882356</c:v>
                </c:pt>
                <c:pt idx="8001">
                  <c:v>68.050195501730101</c:v>
                </c:pt>
                <c:pt idx="8002">
                  <c:v>68.047892733564026</c:v>
                </c:pt>
                <c:pt idx="8003">
                  <c:v>68.045956747404844</c:v>
                </c:pt>
                <c:pt idx="8004">
                  <c:v>68.045385813148783</c:v>
                </c:pt>
                <c:pt idx="8005">
                  <c:v>68.043427335640132</c:v>
                </c:pt>
                <c:pt idx="8006">
                  <c:v>68.041108996539791</c:v>
                </c:pt>
                <c:pt idx="8007">
                  <c:v>68.040775086505192</c:v>
                </c:pt>
                <c:pt idx="8008">
                  <c:v>68.037987889273353</c:v>
                </c:pt>
                <c:pt idx="8009">
                  <c:v>68.036050173010381</c:v>
                </c:pt>
                <c:pt idx="8010">
                  <c:v>68.035221453287193</c:v>
                </c:pt>
                <c:pt idx="8011">
                  <c:v>68.035230103806228</c:v>
                </c:pt>
                <c:pt idx="8012">
                  <c:v>68.034972318339101</c:v>
                </c:pt>
                <c:pt idx="8013">
                  <c:v>68.034728373702421</c:v>
                </c:pt>
                <c:pt idx="8014">
                  <c:v>68.034553633217982</c:v>
                </c:pt>
                <c:pt idx="8015">
                  <c:v>68.034486159169546</c:v>
                </c:pt>
                <c:pt idx="8016">
                  <c:v>68.03488754325258</c:v>
                </c:pt>
                <c:pt idx="8017">
                  <c:v>68.03472145328719</c:v>
                </c:pt>
                <c:pt idx="8018">
                  <c:v>68.035359861591687</c:v>
                </c:pt>
                <c:pt idx="8019">
                  <c:v>68.035792387543253</c:v>
                </c:pt>
                <c:pt idx="8020">
                  <c:v>68.035297577854664</c:v>
                </c:pt>
                <c:pt idx="8021">
                  <c:v>68.034918685121099</c:v>
                </c:pt>
                <c:pt idx="8022">
                  <c:v>68.035306228373699</c:v>
                </c:pt>
                <c:pt idx="8023">
                  <c:v>68.034804498269892</c:v>
                </c:pt>
                <c:pt idx="8024">
                  <c:v>68.034948096885813</c:v>
                </c:pt>
                <c:pt idx="8025">
                  <c:v>68.035192041522492</c:v>
                </c:pt>
                <c:pt idx="8026">
                  <c:v>68.035176470588226</c:v>
                </c:pt>
                <c:pt idx="8027">
                  <c:v>68.03478892733564</c:v>
                </c:pt>
                <c:pt idx="8028">
                  <c:v>68.034493079584777</c:v>
                </c:pt>
                <c:pt idx="8029">
                  <c:v>68.034614186851215</c:v>
                </c:pt>
                <c:pt idx="8030">
                  <c:v>68.034873702422146</c:v>
                </c:pt>
                <c:pt idx="8031">
                  <c:v>68.034994809688584</c:v>
                </c:pt>
                <c:pt idx="8032">
                  <c:v>68.035214532871962</c:v>
                </c:pt>
                <c:pt idx="8033">
                  <c:v>68.035754325259518</c:v>
                </c:pt>
                <c:pt idx="8034">
                  <c:v>68.035951557093426</c:v>
                </c:pt>
                <c:pt idx="8035">
                  <c:v>68.035996539792393</c:v>
                </c:pt>
                <c:pt idx="8036">
                  <c:v>68.035297577854664</c:v>
                </c:pt>
                <c:pt idx="8037">
                  <c:v>68.03544982698962</c:v>
                </c:pt>
                <c:pt idx="8038">
                  <c:v>68.035830449826989</c:v>
                </c:pt>
                <c:pt idx="8039">
                  <c:v>68.036368512110741</c:v>
                </c:pt>
                <c:pt idx="8040">
                  <c:v>68.03681833910035</c:v>
                </c:pt>
                <c:pt idx="8041">
                  <c:v>68.037000000000006</c:v>
                </c:pt>
                <c:pt idx="8042">
                  <c:v>68.036961937716271</c:v>
                </c:pt>
                <c:pt idx="8043">
                  <c:v>68.037083044982708</c:v>
                </c:pt>
                <c:pt idx="8044">
                  <c:v>68.037463667820063</c:v>
                </c:pt>
                <c:pt idx="8045">
                  <c:v>68.038268166089964</c:v>
                </c:pt>
                <c:pt idx="8046">
                  <c:v>68.038951557093426</c:v>
                </c:pt>
                <c:pt idx="8047">
                  <c:v>68.03929411764706</c:v>
                </c:pt>
                <c:pt idx="8048">
                  <c:v>68.039050173010367</c:v>
                </c:pt>
                <c:pt idx="8049">
                  <c:v>68.040250865051917</c:v>
                </c:pt>
                <c:pt idx="8050">
                  <c:v>68.042788927335636</c:v>
                </c:pt>
                <c:pt idx="8051">
                  <c:v>68.045150519031139</c:v>
                </c:pt>
                <c:pt idx="8052">
                  <c:v>68.048295847750865</c:v>
                </c:pt>
                <c:pt idx="8053">
                  <c:v>68.053309688581308</c:v>
                </c:pt>
                <c:pt idx="8054">
                  <c:v>68.061787197231837</c:v>
                </c:pt>
                <c:pt idx="8055">
                  <c:v>68.07660899653979</c:v>
                </c:pt>
                <c:pt idx="8056">
                  <c:v>68.098934256055372</c:v>
                </c:pt>
                <c:pt idx="8057">
                  <c:v>68.129647058823522</c:v>
                </c:pt>
                <c:pt idx="8058">
                  <c:v>68.167318339100348</c:v>
                </c:pt>
                <c:pt idx="8059">
                  <c:v>68.20975259515572</c:v>
                </c:pt>
                <c:pt idx="8060">
                  <c:v>68.253121107266438</c:v>
                </c:pt>
                <c:pt idx="8061">
                  <c:v>68.293998269896193</c:v>
                </c:pt>
                <c:pt idx="8062">
                  <c:v>68.33356055363322</c:v>
                </c:pt>
                <c:pt idx="8063">
                  <c:v>68.37066955017302</c:v>
                </c:pt>
                <c:pt idx="8064">
                  <c:v>68.40586505190312</c:v>
                </c:pt>
                <c:pt idx="8065">
                  <c:v>68.439487889273352</c:v>
                </c:pt>
                <c:pt idx="8066">
                  <c:v>68.472653979238757</c:v>
                </c:pt>
                <c:pt idx="8067">
                  <c:v>68.504193771626305</c:v>
                </c:pt>
                <c:pt idx="8068">
                  <c:v>68.536859861591694</c:v>
                </c:pt>
                <c:pt idx="8069">
                  <c:v>68.569622837370247</c:v>
                </c:pt>
                <c:pt idx="8070">
                  <c:v>68.602904844290663</c:v>
                </c:pt>
                <c:pt idx="8071">
                  <c:v>68.639686851211067</c:v>
                </c:pt>
                <c:pt idx="8072">
                  <c:v>68.686480968858135</c:v>
                </c:pt>
                <c:pt idx="8073">
                  <c:v>68.749152249134951</c:v>
                </c:pt>
                <c:pt idx="8074">
                  <c:v>68.825193771626289</c:v>
                </c:pt>
                <c:pt idx="8075">
                  <c:v>68.895894463667815</c:v>
                </c:pt>
                <c:pt idx="8076">
                  <c:v>68.938913494809682</c:v>
                </c:pt>
                <c:pt idx="8077">
                  <c:v>68.956325259515566</c:v>
                </c:pt>
                <c:pt idx="8078">
                  <c:v>68.962349480968854</c:v>
                </c:pt>
                <c:pt idx="8079">
                  <c:v>68.964491349480966</c:v>
                </c:pt>
                <c:pt idx="8080">
                  <c:v>68.965076124567474</c:v>
                </c:pt>
                <c:pt idx="8081">
                  <c:v>68.966238754325261</c:v>
                </c:pt>
                <c:pt idx="8082">
                  <c:v>68.96738581314878</c:v>
                </c:pt>
                <c:pt idx="8083">
                  <c:v>68.968008650519025</c:v>
                </c:pt>
                <c:pt idx="8084">
                  <c:v>68.967986159169541</c:v>
                </c:pt>
                <c:pt idx="8085">
                  <c:v>68.967986159169541</c:v>
                </c:pt>
                <c:pt idx="8086">
                  <c:v>68.968304498269902</c:v>
                </c:pt>
                <c:pt idx="8087">
                  <c:v>68.969285467128032</c:v>
                </c:pt>
                <c:pt idx="8088">
                  <c:v>68.971001730103808</c:v>
                </c:pt>
                <c:pt idx="8089">
                  <c:v>68.972437716262974</c:v>
                </c:pt>
                <c:pt idx="8090">
                  <c:v>68.974534602076119</c:v>
                </c:pt>
                <c:pt idx="8091">
                  <c:v>68.976866782006923</c:v>
                </c:pt>
                <c:pt idx="8092">
                  <c:v>68.981408304498274</c:v>
                </c:pt>
                <c:pt idx="8093">
                  <c:v>68.988442906574392</c:v>
                </c:pt>
                <c:pt idx="8094">
                  <c:v>68.997596885813152</c:v>
                </c:pt>
                <c:pt idx="8095">
                  <c:v>69.009501730103807</c:v>
                </c:pt>
                <c:pt idx="8096">
                  <c:v>69.024899653979247</c:v>
                </c:pt>
                <c:pt idx="8097">
                  <c:v>69.04519723183391</c:v>
                </c:pt>
                <c:pt idx="8098">
                  <c:v>69.068685121107265</c:v>
                </c:pt>
                <c:pt idx="8099">
                  <c:v>69.097878892733561</c:v>
                </c:pt>
                <c:pt idx="8100">
                  <c:v>69.133666089965402</c:v>
                </c:pt>
                <c:pt idx="8101">
                  <c:v>69.175811418685115</c:v>
                </c:pt>
                <c:pt idx="8102">
                  <c:v>69.221634948096892</c:v>
                </c:pt>
                <c:pt idx="8103">
                  <c:v>69.265868512110728</c:v>
                </c:pt>
                <c:pt idx="8104">
                  <c:v>69.304406574394463</c:v>
                </c:pt>
                <c:pt idx="8105">
                  <c:v>69.335126297577858</c:v>
                </c:pt>
                <c:pt idx="8106">
                  <c:v>69.359032871972317</c:v>
                </c:pt>
                <c:pt idx="8107">
                  <c:v>69.379034602076132</c:v>
                </c:pt>
                <c:pt idx="8108">
                  <c:v>69.396560553633222</c:v>
                </c:pt>
                <c:pt idx="8109">
                  <c:v>69.412133217993073</c:v>
                </c:pt>
                <c:pt idx="8110">
                  <c:v>69.4261401384083</c:v>
                </c:pt>
                <c:pt idx="8111">
                  <c:v>69.44098442906575</c:v>
                </c:pt>
                <c:pt idx="8112">
                  <c:v>69.455022491349482</c:v>
                </c:pt>
                <c:pt idx="8113">
                  <c:v>69.46981314878893</c:v>
                </c:pt>
                <c:pt idx="8114">
                  <c:v>69.484922145328724</c:v>
                </c:pt>
                <c:pt idx="8115">
                  <c:v>69.501179930795857</c:v>
                </c:pt>
                <c:pt idx="8116">
                  <c:v>69.517655709342563</c:v>
                </c:pt>
                <c:pt idx="8117">
                  <c:v>69.53579757785468</c:v>
                </c:pt>
                <c:pt idx="8118">
                  <c:v>69.555358131487893</c:v>
                </c:pt>
                <c:pt idx="8119">
                  <c:v>69.576240484429064</c:v>
                </c:pt>
                <c:pt idx="8120">
                  <c:v>69.599607266435996</c:v>
                </c:pt>
                <c:pt idx="8121">
                  <c:v>69.625617647058817</c:v>
                </c:pt>
                <c:pt idx="8122">
                  <c:v>69.652564013840831</c:v>
                </c:pt>
                <c:pt idx="8123">
                  <c:v>69.680633217993076</c:v>
                </c:pt>
                <c:pt idx="8124">
                  <c:v>69.70880103806229</c:v>
                </c:pt>
                <c:pt idx="8125">
                  <c:v>69.735813148788921</c:v>
                </c:pt>
                <c:pt idx="8126">
                  <c:v>69.760570934256066</c:v>
                </c:pt>
                <c:pt idx="8127">
                  <c:v>69.782790657439449</c:v>
                </c:pt>
                <c:pt idx="8128">
                  <c:v>69.802678200692043</c:v>
                </c:pt>
                <c:pt idx="8129">
                  <c:v>69.820356401384075</c:v>
                </c:pt>
                <c:pt idx="8130">
                  <c:v>69.835434256055365</c:v>
                </c:pt>
                <c:pt idx="8131">
                  <c:v>69.849868512110731</c:v>
                </c:pt>
                <c:pt idx="8132">
                  <c:v>69.865221453287191</c:v>
                </c:pt>
                <c:pt idx="8133">
                  <c:v>69.879593425605535</c:v>
                </c:pt>
                <c:pt idx="8134">
                  <c:v>69.893221453287197</c:v>
                </c:pt>
                <c:pt idx="8135">
                  <c:v>69.907821799307953</c:v>
                </c:pt>
                <c:pt idx="8136">
                  <c:v>69.923174740484427</c:v>
                </c:pt>
                <c:pt idx="8137">
                  <c:v>69.939211072664349</c:v>
                </c:pt>
                <c:pt idx="8138">
                  <c:v>69.95558996539792</c:v>
                </c:pt>
                <c:pt idx="8139">
                  <c:v>69.973152249134941</c:v>
                </c:pt>
                <c:pt idx="8140">
                  <c:v>69.990891003460206</c:v>
                </c:pt>
                <c:pt idx="8141">
                  <c:v>70.009806228373705</c:v>
                </c:pt>
                <c:pt idx="8142">
                  <c:v>70.029830449826989</c:v>
                </c:pt>
                <c:pt idx="8143">
                  <c:v>70.050735294117644</c:v>
                </c:pt>
                <c:pt idx="8144">
                  <c:v>70.071846020761257</c:v>
                </c:pt>
                <c:pt idx="8145">
                  <c:v>70.093041522491347</c:v>
                </c:pt>
                <c:pt idx="8146">
                  <c:v>70.115048442906584</c:v>
                </c:pt>
                <c:pt idx="8147">
                  <c:v>70.137252595155701</c:v>
                </c:pt>
                <c:pt idx="8148">
                  <c:v>70.158880622837373</c:v>
                </c:pt>
                <c:pt idx="8149">
                  <c:v>70.180067474048442</c:v>
                </c:pt>
                <c:pt idx="8150">
                  <c:v>70.200060553633222</c:v>
                </c:pt>
                <c:pt idx="8151">
                  <c:v>70.218854671280283</c:v>
                </c:pt>
                <c:pt idx="8152">
                  <c:v>70.236403114186857</c:v>
                </c:pt>
                <c:pt idx="8153">
                  <c:v>70.251588235294122</c:v>
                </c:pt>
                <c:pt idx="8154">
                  <c:v>70.266728373702421</c:v>
                </c:pt>
                <c:pt idx="8155">
                  <c:v>70.281541522491338</c:v>
                </c:pt>
                <c:pt idx="8156">
                  <c:v>70.29621799307958</c:v>
                </c:pt>
                <c:pt idx="8157">
                  <c:v>70.310589965397924</c:v>
                </c:pt>
                <c:pt idx="8158">
                  <c:v>70.325304498269887</c:v>
                </c:pt>
                <c:pt idx="8159">
                  <c:v>70.340065743944635</c:v>
                </c:pt>
                <c:pt idx="8160">
                  <c:v>70.356496539792388</c:v>
                </c:pt>
                <c:pt idx="8161">
                  <c:v>70.373733564013847</c:v>
                </c:pt>
                <c:pt idx="8162">
                  <c:v>70.390878892733568</c:v>
                </c:pt>
                <c:pt idx="8163">
                  <c:v>70.408859861591694</c:v>
                </c:pt>
                <c:pt idx="8164">
                  <c:v>70.42750865051903</c:v>
                </c:pt>
                <c:pt idx="8165">
                  <c:v>70.44663667820069</c:v>
                </c:pt>
                <c:pt idx="8166">
                  <c:v>70.466911764705884</c:v>
                </c:pt>
                <c:pt idx="8167">
                  <c:v>70.488</c:v>
                </c:pt>
                <c:pt idx="8168">
                  <c:v>70.509543252595151</c:v>
                </c:pt>
                <c:pt idx="8169">
                  <c:v>70.531551903114192</c:v>
                </c:pt>
                <c:pt idx="8170">
                  <c:v>70.552714532871974</c:v>
                </c:pt>
                <c:pt idx="8171">
                  <c:v>70.57437370242215</c:v>
                </c:pt>
                <c:pt idx="8172">
                  <c:v>70.596698961937719</c:v>
                </c:pt>
                <c:pt idx="8173">
                  <c:v>70.618273356401389</c:v>
                </c:pt>
                <c:pt idx="8174">
                  <c:v>70.640067474048436</c:v>
                </c:pt>
                <c:pt idx="8175">
                  <c:v>70.661998269896202</c:v>
                </c:pt>
                <c:pt idx="8176">
                  <c:v>70.683238754325259</c:v>
                </c:pt>
                <c:pt idx="8177">
                  <c:v>70.704333910034606</c:v>
                </c:pt>
                <c:pt idx="8178">
                  <c:v>70.725634948096882</c:v>
                </c:pt>
                <c:pt idx="8179">
                  <c:v>70.744489619377163</c:v>
                </c:pt>
                <c:pt idx="8180">
                  <c:v>70.762143598615907</c:v>
                </c:pt>
                <c:pt idx="8181">
                  <c:v>70.779479238754334</c:v>
                </c:pt>
                <c:pt idx="8182">
                  <c:v>70.796532871972317</c:v>
                </c:pt>
                <c:pt idx="8183">
                  <c:v>70.812600346020758</c:v>
                </c:pt>
                <c:pt idx="8184">
                  <c:v>70.827975778546715</c:v>
                </c:pt>
                <c:pt idx="8185">
                  <c:v>70.843062283737027</c:v>
                </c:pt>
                <c:pt idx="8186">
                  <c:v>70.858475778546719</c:v>
                </c:pt>
                <c:pt idx="8187">
                  <c:v>70.873479238754328</c:v>
                </c:pt>
                <c:pt idx="8188">
                  <c:v>70.889157439446365</c:v>
                </c:pt>
                <c:pt idx="8189">
                  <c:v>70.905361591695495</c:v>
                </c:pt>
                <c:pt idx="8190">
                  <c:v>70.921991349480976</c:v>
                </c:pt>
                <c:pt idx="8191">
                  <c:v>70.938482698961948</c:v>
                </c:pt>
                <c:pt idx="8192">
                  <c:v>70.955217993079572</c:v>
                </c:pt>
                <c:pt idx="8193">
                  <c:v>70.973532871972324</c:v>
                </c:pt>
                <c:pt idx="8194">
                  <c:v>70.99339792387542</c:v>
                </c:pt>
                <c:pt idx="8195">
                  <c:v>71.013339100346016</c:v>
                </c:pt>
                <c:pt idx="8196">
                  <c:v>71.034282006920407</c:v>
                </c:pt>
                <c:pt idx="8197">
                  <c:v>71.055242214532882</c:v>
                </c:pt>
                <c:pt idx="8198">
                  <c:v>71.075380622837372</c:v>
                </c:pt>
                <c:pt idx="8199">
                  <c:v>71.095685121107266</c:v>
                </c:pt>
                <c:pt idx="8200">
                  <c:v>71.116204152249125</c:v>
                </c:pt>
                <c:pt idx="8201">
                  <c:v>71.136569204152238</c:v>
                </c:pt>
                <c:pt idx="8202">
                  <c:v>71.155486159169541</c:v>
                </c:pt>
                <c:pt idx="8203">
                  <c:v>71.173397923875442</c:v>
                </c:pt>
                <c:pt idx="8204">
                  <c:v>71.188780276816615</c:v>
                </c:pt>
                <c:pt idx="8205">
                  <c:v>71.203951557093419</c:v>
                </c:pt>
                <c:pt idx="8206">
                  <c:v>71.21761764705883</c:v>
                </c:pt>
                <c:pt idx="8207">
                  <c:v>71.231200692041526</c:v>
                </c:pt>
                <c:pt idx="8208">
                  <c:v>71.24442560553635</c:v>
                </c:pt>
                <c:pt idx="8209">
                  <c:v>71.256465397923876</c:v>
                </c:pt>
                <c:pt idx="8210">
                  <c:v>71.269129757785464</c:v>
                </c:pt>
                <c:pt idx="8211">
                  <c:v>71.282141868512099</c:v>
                </c:pt>
                <c:pt idx="8212">
                  <c:v>71.295216262975785</c:v>
                </c:pt>
                <c:pt idx="8213">
                  <c:v>71.309086505190322</c:v>
                </c:pt>
                <c:pt idx="8214">
                  <c:v>71.322205882352947</c:v>
                </c:pt>
                <c:pt idx="8215">
                  <c:v>71.336519031141862</c:v>
                </c:pt>
                <c:pt idx="8216">
                  <c:v>71.353321799307963</c:v>
                </c:pt>
                <c:pt idx="8217">
                  <c:v>71.37089273356402</c:v>
                </c:pt>
                <c:pt idx="8218">
                  <c:v>71.388660899653985</c:v>
                </c:pt>
                <c:pt idx="8219">
                  <c:v>71.406749134948086</c:v>
                </c:pt>
                <c:pt idx="8220">
                  <c:v>71.423787197231832</c:v>
                </c:pt>
                <c:pt idx="8221">
                  <c:v>71.441501730103809</c:v>
                </c:pt>
                <c:pt idx="8222">
                  <c:v>71.458153979238745</c:v>
                </c:pt>
                <c:pt idx="8223">
                  <c:v>71.474479238754327</c:v>
                </c:pt>
                <c:pt idx="8224">
                  <c:v>71.490423875432512</c:v>
                </c:pt>
                <c:pt idx="8225">
                  <c:v>71.506095155709346</c:v>
                </c:pt>
                <c:pt idx="8226">
                  <c:v>71.521295847750864</c:v>
                </c:pt>
                <c:pt idx="8227">
                  <c:v>71.537096885813142</c:v>
                </c:pt>
                <c:pt idx="8228">
                  <c:v>71.552602076124558</c:v>
                </c:pt>
                <c:pt idx="8229">
                  <c:v>71.567224913494826</c:v>
                </c:pt>
                <c:pt idx="8230">
                  <c:v>71.582205882352952</c:v>
                </c:pt>
                <c:pt idx="8231">
                  <c:v>71.597581314878894</c:v>
                </c:pt>
                <c:pt idx="8232">
                  <c:v>71.612873702422149</c:v>
                </c:pt>
                <c:pt idx="8233">
                  <c:v>71.629418685121109</c:v>
                </c:pt>
                <c:pt idx="8234">
                  <c:v>71.645332179930804</c:v>
                </c:pt>
                <c:pt idx="8235">
                  <c:v>71.662121107266444</c:v>
                </c:pt>
                <c:pt idx="8236">
                  <c:v>71.678681660899642</c:v>
                </c:pt>
                <c:pt idx="8237">
                  <c:v>71.694041522491361</c:v>
                </c:pt>
                <c:pt idx="8238">
                  <c:v>71.709766435986154</c:v>
                </c:pt>
                <c:pt idx="8239">
                  <c:v>71.72577335640139</c:v>
                </c:pt>
                <c:pt idx="8240">
                  <c:v>71.742804498269891</c:v>
                </c:pt>
                <c:pt idx="8241">
                  <c:v>71.758673010380633</c:v>
                </c:pt>
                <c:pt idx="8242">
                  <c:v>71.774861591695498</c:v>
                </c:pt>
                <c:pt idx="8243">
                  <c:v>71.79105017301039</c:v>
                </c:pt>
                <c:pt idx="8244">
                  <c:v>71.808134948096878</c:v>
                </c:pt>
                <c:pt idx="8245">
                  <c:v>71.824747404844288</c:v>
                </c:pt>
                <c:pt idx="8246">
                  <c:v>71.841916955017311</c:v>
                </c:pt>
                <c:pt idx="8247">
                  <c:v>71.858544982698959</c:v>
                </c:pt>
                <c:pt idx="8248">
                  <c:v>71.876344290657428</c:v>
                </c:pt>
                <c:pt idx="8249">
                  <c:v>71.894750865051904</c:v>
                </c:pt>
                <c:pt idx="8250">
                  <c:v>71.912944636678205</c:v>
                </c:pt>
                <c:pt idx="8251">
                  <c:v>71.930583044982697</c:v>
                </c:pt>
                <c:pt idx="8252">
                  <c:v>71.947925605536341</c:v>
                </c:pt>
                <c:pt idx="8253">
                  <c:v>71.964470588235301</c:v>
                </c:pt>
                <c:pt idx="8254">
                  <c:v>71.979740484429072</c:v>
                </c:pt>
                <c:pt idx="8255">
                  <c:v>71.993072664359858</c:v>
                </c:pt>
                <c:pt idx="8256">
                  <c:v>72.005743944636677</c:v>
                </c:pt>
                <c:pt idx="8257">
                  <c:v>72.016849480968858</c:v>
                </c:pt>
                <c:pt idx="8258">
                  <c:v>72.027134948096887</c:v>
                </c:pt>
                <c:pt idx="8259">
                  <c:v>72.0367214532872</c:v>
                </c:pt>
                <c:pt idx="8260">
                  <c:v>72.046430795847755</c:v>
                </c:pt>
                <c:pt idx="8261">
                  <c:v>72.056647058823529</c:v>
                </c:pt>
                <c:pt idx="8262">
                  <c:v>72.067692041522491</c:v>
                </c:pt>
                <c:pt idx="8263">
                  <c:v>72.079269896193779</c:v>
                </c:pt>
                <c:pt idx="8264">
                  <c:v>72.090711072664362</c:v>
                </c:pt>
                <c:pt idx="8265">
                  <c:v>72.103730103806214</c:v>
                </c:pt>
                <c:pt idx="8266">
                  <c:v>72.118179930795847</c:v>
                </c:pt>
                <c:pt idx="8267">
                  <c:v>72.133380622837379</c:v>
                </c:pt>
                <c:pt idx="8268">
                  <c:v>72.149081314878899</c:v>
                </c:pt>
                <c:pt idx="8269">
                  <c:v>72.164268166089968</c:v>
                </c:pt>
                <c:pt idx="8270">
                  <c:v>72.18015916955018</c:v>
                </c:pt>
                <c:pt idx="8271">
                  <c:v>72.197351211072672</c:v>
                </c:pt>
                <c:pt idx="8272">
                  <c:v>72.215955017301042</c:v>
                </c:pt>
                <c:pt idx="8273">
                  <c:v>72.234224913494813</c:v>
                </c:pt>
                <c:pt idx="8274">
                  <c:v>72.251422145328732</c:v>
                </c:pt>
                <c:pt idx="8275">
                  <c:v>72.268704152249128</c:v>
                </c:pt>
                <c:pt idx="8276">
                  <c:v>72.284019031141881</c:v>
                </c:pt>
                <c:pt idx="8277">
                  <c:v>72.298231833910037</c:v>
                </c:pt>
                <c:pt idx="8278">
                  <c:v>72.311238754325274</c:v>
                </c:pt>
                <c:pt idx="8279">
                  <c:v>72.323148788927341</c:v>
                </c:pt>
                <c:pt idx="8280">
                  <c:v>72.334437716262983</c:v>
                </c:pt>
                <c:pt idx="8281">
                  <c:v>72.344131487889257</c:v>
                </c:pt>
                <c:pt idx="8282">
                  <c:v>72.353064013840822</c:v>
                </c:pt>
                <c:pt idx="8283">
                  <c:v>72.362513840830445</c:v>
                </c:pt>
                <c:pt idx="8284">
                  <c:v>72.372617647058831</c:v>
                </c:pt>
                <c:pt idx="8285">
                  <c:v>72.381915224913485</c:v>
                </c:pt>
                <c:pt idx="8286">
                  <c:v>72.390903114186841</c:v>
                </c:pt>
                <c:pt idx="8287">
                  <c:v>72.400534602076121</c:v>
                </c:pt>
                <c:pt idx="8288">
                  <c:v>72.410844290657437</c:v>
                </c:pt>
                <c:pt idx="8289">
                  <c:v>72.421250865051903</c:v>
                </c:pt>
                <c:pt idx="8290">
                  <c:v>72.432425605536324</c:v>
                </c:pt>
                <c:pt idx="8291">
                  <c:v>72.444070934256061</c:v>
                </c:pt>
                <c:pt idx="8292">
                  <c:v>72.455586505190311</c:v>
                </c:pt>
                <c:pt idx="8293">
                  <c:v>72.468143598615924</c:v>
                </c:pt>
                <c:pt idx="8294">
                  <c:v>72.482326989619381</c:v>
                </c:pt>
                <c:pt idx="8295">
                  <c:v>72.496190311418687</c:v>
                </c:pt>
                <c:pt idx="8296">
                  <c:v>72.509211072664357</c:v>
                </c:pt>
                <c:pt idx="8297">
                  <c:v>72.522299307958477</c:v>
                </c:pt>
                <c:pt idx="8298">
                  <c:v>72.53671107266436</c:v>
                </c:pt>
                <c:pt idx="8299">
                  <c:v>72.5513044982699</c:v>
                </c:pt>
                <c:pt idx="8300">
                  <c:v>72.566200692041519</c:v>
                </c:pt>
                <c:pt idx="8301">
                  <c:v>72.580731833910022</c:v>
                </c:pt>
                <c:pt idx="8302">
                  <c:v>72.594686851211065</c:v>
                </c:pt>
                <c:pt idx="8303">
                  <c:v>72.607692041522483</c:v>
                </c:pt>
                <c:pt idx="8304">
                  <c:v>72.619991349480955</c:v>
                </c:pt>
                <c:pt idx="8305">
                  <c:v>72.632821799307962</c:v>
                </c:pt>
                <c:pt idx="8306">
                  <c:v>72.6451660899654</c:v>
                </c:pt>
                <c:pt idx="8307">
                  <c:v>72.657586505190324</c:v>
                </c:pt>
                <c:pt idx="8308">
                  <c:v>72.669339100346022</c:v>
                </c:pt>
                <c:pt idx="8309">
                  <c:v>72.681493079584783</c:v>
                </c:pt>
                <c:pt idx="8310">
                  <c:v>72.693290657439448</c:v>
                </c:pt>
                <c:pt idx="8311">
                  <c:v>72.705603806228368</c:v>
                </c:pt>
                <c:pt idx="8312">
                  <c:v>72.718207612456737</c:v>
                </c:pt>
                <c:pt idx="8313">
                  <c:v>72.730993079584778</c:v>
                </c:pt>
                <c:pt idx="8314">
                  <c:v>72.744072664359862</c:v>
                </c:pt>
                <c:pt idx="8315">
                  <c:v>72.757299307958476</c:v>
                </c:pt>
                <c:pt idx="8316">
                  <c:v>72.771041522491345</c:v>
                </c:pt>
                <c:pt idx="8317">
                  <c:v>72.785648788927332</c:v>
                </c:pt>
                <c:pt idx="8318">
                  <c:v>72.800538062283735</c:v>
                </c:pt>
                <c:pt idx="8319">
                  <c:v>72.814584775086516</c:v>
                </c:pt>
                <c:pt idx="8320">
                  <c:v>72.827955017301036</c:v>
                </c:pt>
                <c:pt idx="8321">
                  <c:v>72.840525951557083</c:v>
                </c:pt>
                <c:pt idx="8322">
                  <c:v>72.852081314878887</c:v>
                </c:pt>
                <c:pt idx="8323">
                  <c:v>72.862783737024216</c:v>
                </c:pt>
                <c:pt idx="8324">
                  <c:v>72.87321453287197</c:v>
                </c:pt>
                <c:pt idx="8325">
                  <c:v>72.882899653979237</c:v>
                </c:pt>
                <c:pt idx="8326">
                  <c:v>72.891840830449823</c:v>
                </c:pt>
                <c:pt idx="8327">
                  <c:v>72.900425605536327</c:v>
                </c:pt>
                <c:pt idx="8328">
                  <c:v>72.908880622837387</c:v>
                </c:pt>
                <c:pt idx="8329">
                  <c:v>72.917783737024223</c:v>
                </c:pt>
                <c:pt idx="8330">
                  <c:v>72.927347750865053</c:v>
                </c:pt>
                <c:pt idx="8331">
                  <c:v>72.936486159169561</c:v>
                </c:pt>
                <c:pt idx="8332">
                  <c:v>72.94645328719723</c:v>
                </c:pt>
                <c:pt idx="8333">
                  <c:v>72.957384083044985</c:v>
                </c:pt>
                <c:pt idx="8334">
                  <c:v>72.969363321799321</c:v>
                </c:pt>
                <c:pt idx="8335">
                  <c:v>72.981328719723194</c:v>
                </c:pt>
                <c:pt idx="8336">
                  <c:v>72.994378892733565</c:v>
                </c:pt>
                <c:pt idx="8337">
                  <c:v>73.007482698961951</c:v>
                </c:pt>
                <c:pt idx="8338">
                  <c:v>73.021005190311413</c:v>
                </c:pt>
                <c:pt idx="8339">
                  <c:v>73.034785467128032</c:v>
                </c:pt>
                <c:pt idx="8340">
                  <c:v>73.048527681660886</c:v>
                </c:pt>
                <c:pt idx="8341">
                  <c:v>73.061913494809687</c:v>
                </c:pt>
                <c:pt idx="8342">
                  <c:v>73.074325259515575</c:v>
                </c:pt>
                <c:pt idx="8343">
                  <c:v>73.086039792387538</c:v>
                </c:pt>
                <c:pt idx="8344">
                  <c:v>73.09712283737025</c:v>
                </c:pt>
                <c:pt idx="8345">
                  <c:v>73.10751384083045</c:v>
                </c:pt>
                <c:pt idx="8346">
                  <c:v>73.116676470588231</c:v>
                </c:pt>
                <c:pt idx="8347">
                  <c:v>73.125769896193773</c:v>
                </c:pt>
                <c:pt idx="8348">
                  <c:v>73.13537889273357</c:v>
                </c:pt>
                <c:pt idx="8349">
                  <c:v>73.145512110726642</c:v>
                </c:pt>
                <c:pt idx="8350">
                  <c:v>73.153276816608994</c:v>
                </c:pt>
                <c:pt idx="8351">
                  <c:v>73.160333910034609</c:v>
                </c:pt>
                <c:pt idx="8352">
                  <c:v>73.167102076124564</c:v>
                </c:pt>
                <c:pt idx="8353">
                  <c:v>73.174416955017307</c:v>
                </c:pt>
                <c:pt idx="8354">
                  <c:v>73.181724913494804</c:v>
                </c:pt>
                <c:pt idx="8355">
                  <c:v>73.189442906574399</c:v>
                </c:pt>
                <c:pt idx="8356">
                  <c:v>73.197494809688578</c:v>
                </c:pt>
                <c:pt idx="8357">
                  <c:v>73.205297577854665</c:v>
                </c:pt>
                <c:pt idx="8358">
                  <c:v>73.213145328719719</c:v>
                </c:pt>
                <c:pt idx="8359">
                  <c:v>73.222389273356399</c:v>
                </c:pt>
                <c:pt idx="8360">
                  <c:v>73.232264705882343</c:v>
                </c:pt>
                <c:pt idx="8361">
                  <c:v>73.242756055363316</c:v>
                </c:pt>
                <c:pt idx="8362">
                  <c:v>73.253384083044992</c:v>
                </c:pt>
                <c:pt idx="8363">
                  <c:v>73.265233564013826</c:v>
                </c:pt>
                <c:pt idx="8364">
                  <c:v>73.277107266435976</c:v>
                </c:pt>
                <c:pt idx="8365">
                  <c:v>73.289133217993069</c:v>
                </c:pt>
                <c:pt idx="8366">
                  <c:v>73.300892733563998</c:v>
                </c:pt>
                <c:pt idx="8367">
                  <c:v>73.312742214532861</c:v>
                </c:pt>
                <c:pt idx="8368">
                  <c:v>73.324320069204148</c:v>
                </c:pt>
                <c:pt idx="8369">
                  <c:v>73.33498615916956</c:v>
                </c:pt>
                <c:pt idx="8370">
                  <c:v>73.344671280276813</c:v>
                </c:pt>
                <c:pt idx="8371">
                  <c:v>73.353877162629757</c:v>
                </c:pt>
                <c:pt idx="8372">
                  <c:v>73.363852941176461</c:v>
                </c:pt>
                <c:pt idx="8373">
                  <c:v>73.373719723183399</c:v>
                </c:pt>
                <c:pt idx="8374">
                  <c:v>73.383861591695492</c:v>
                </c:pt>
                <c:pt idx="8375">
                  <c:v>73.393622837370245</c:v>
                </c:pt>
                <c:pt idx="8376">
                  <c:v>73.402465397923876</c:v>
                </c:pt>
                <c:pt idx="8377">
                  <c:v>73.412614186851215</c:v>
                </c:pt>
                <c:pt idx="8378">
                  <c:v>73.422794117647044</c:v>
                </c:pt>
                <c:pt idx="8379">
                  <c:v>73.432349480968867</c:v>
                </c:pt>
                <c:pt idx="8380">
                  <c:v>73.442224913494812</c:v>
                </c:pt>
                <c:pt idx="8381">
                  <c:v>73.452799307958472</c:v>
                </c:pt>
                <c:pt idx="8382">
                  <c:v>73.464339100346024</c:v>
                </c:pt>
                <c:pt idx="8383">
                  <c:v>73.476167820069193</c:v>
                </c:pt>
                <c:pt idx="8384">
                  <c:v>73.488503460207625</c:v>
                </c:pt>
                <c:pt idx="8385">
                  <c:v>73.500141868512117</c:v>
                </c:pt>
                <c:pt idx="8386">
                  <c:v>73.512416955017315</c:v>
                </c:pt>
                <c:pt idx="8387">
                  <c:v>73.524662629757771</c:v>
                </c:pt>
                <c:pt idx="8388">
                  <c:v>73.536415224913497</c:v>
                </c:pt>
                <c:pt idx="8389">
                  <c:v>73.546306228373709</c:v>
                </c:pt>
                <c:pt idx="8390">
                  <c:v>73.554844290657442</c:v>
                </c:pt>
                <c:pt idx="8391">
                  <c:v>73.564043252595155</c:v>
                </c:pt>
                <c:pt idx="8392">
                  <c:v>73.57262802768166</c:v>
                </c:pt>
                <c:pt idx="8393">
                  <c:v>73.580901384083035</c:v>
                </c:pt>
                <c:pt idx="8394">
                  <c:v>73.588565743944628</c:v>
                </c:pt>
                <c:pt idx="8395">
                  <c:v>73.595782006920402</c:v>
                </c:pt>
                <c:pt idx="8396">
                  <c:v>73.602953287197224</c:v>
                </c:pt>
                <c:pt idx="8397">
                  <c:v>73.609705882352941</c:v>
                </c:pt>
                <c:pt idx="8398">
                  <c:v>73.617918685121111</c:v>
                </c:pt>
                <c:pt idx="8399">
                  <c:v>73.627399653979239</c:v>
                </c:pt>
                <c:pt idx="8400">
                  <c:v>73.637297577854682</c:v>
                </c:pt>
                <c:pt idx="8401">
                  <c:v>73.646982698961949</c:v>
                </c:pt>
                <c:pt idx="8402">
                  <c:v>73.657207612456745</c:v>
                </c:pt>
                <c:pt idx="8403">
                  <c:v>73.668102076124569</c:v>
                </c:pt>
                <c:pt idx="8404">
                  <c:v>73.679884083044982</c:v>
                </c:pt>
                <c:pt idx="8405">
                  <c:v>73.692880622837379</c:v>
                </c:pt>
                <c:pt idx="8406">
                  <c:v>73.706425605536324</c:v>
                </c:pt>
                <c:pt idx="8407">
                  <c:v>73.719825259515574</c:v>
                </c:pt>
                <c:pt idx="8408">
                  <c:v>73.733340830449819</c:v>
                </c:pt>
                <c:pt idx="8409">
                  <c:v>73.746946366782012</c:v>
                </c:pt>
                <c:pt idx="8410">
                  <c:v>73.760391003460199</c:v>
                </c:pt>
                <c:pt idx="8411">
                  <c:v>73.771885813148799</c:v>
                </c:pt>
                <c:pt idx="8412">
                  <c:v>73.781183391003452</c:v>
                </c:pt>
                <c:pt idx="8413">
                  <c:v>73.790070934256065</c:v>
                </c:pt>
                <c:pt idx="8414">
                  <c:v>73.797811418685129</c:v>
                </c:pt>
                <c:pt idx="8415">
                  <c:v>73.804292387543256</c:v>
                </c:pt>
                <c:pt idx="8416">
                  <c:v>73.811311418685136</c:v>
                </c:pt>
                <c:pt idx="8417">
                  <c:v>73.817510380622835</c:v>
                </c:pt>
                <c:pt idx="8418">
                  <c:v>73.822949826989628</c:v>
                </c:pt>
                <c:pt idx="8419">
                  <c:v>73.827058823529413</c:v>
                </c:pt>
                <c:pt idx="8420">
                  <c:v>73.831351211072672</c:v>
                </c:pt>
                <c:pt idx="8421">
                  <c:v>73.835384083044985</c:v>
                </c:pt>
                <c:pt idx="8422">
                  <c:v>73.839212802768159</c:v>
                </c:pt>
                <c:pt idx="8423">
                  <c:v>73.844029411764708</c:v>
                </c:pt>
                <c:pt idx="8424">
                  <c:v>73.849484429065754</c:v>
                </c:pt>
                <c:pt idx="8425">
                  <c:v>73.855903114186845</c:v>
                </c:pt>
                <c:pt idx="8426">
                  <c:v>73.862868512110722</c:v>
                </c:pt>
                <c:pt idx="8427">
                  <c:v>73.871825259515575</c:v>
                </c:pt>
                <c:pt idx="8428">
                  <c:v>73.88250519031142</c:v>
                </c:pt>
                <c:pt idx="8429">
                  <c:v>73.893330449826991</c:v>
                </c:pt>
                <c:pt idx="8430">
                  <c:v>73.904801038062288</c:v>
                </c:pt>
                <c:pt idx="8431">
                  <c:v>73.917055363321808</c:v>
                </c:pt>
                <c:pt idx="8432">
                  <c:v>73.930584775086501</c:v>
                </c:pt>
                <c:pt idx="8433">
                  <c:v>73.943301038062287</c:v>
                </c:pt>
                <c:pt idx="8434">
                  <c:v>73.956351211072658</c:v>
                </c:pt>
                <c:pt idx="8435">
                  <c:v>73.969692041522478</c:v>
                </c:pt>
                <c:pt idx="8436">
                  <c:v>73.982408304498279</c:v>
                </c:pt>
                <c:pt idx="8437">
                  <c:v>73.994235294117644</c:v>
                </c:pt>
                <c:pt idx="8438">
                  <c:v>74.004946366781994</c:v>
                </c:pt>
                <c:pt idx="8439">
                  <c:v>74.013432525951544</c:v>
                </c:pt>
                <c:pt idx="8440">
                  <c:v>74.020998269896197</c:v>
                </c:pt>
                <c:pt idx="8441">
                  <c:v>74.028389273356396</c:v>
                </c:pt>
                <c:pt idx="8442">
                  <c:v>74.035446366782011</c:v>
                </c:pt>
                <c:pt idx="8443">
                  <c:v>74.041493079584768</c:v>
                </c:pt>
                <c:pt idx="8444">
                  <c:v>74.046757785467136</c:v>
                </c:pt>
                <c:pt idx="8445">
                  <c:v>74.051939446366788</c:v>
                </c:pt>
                <c:pt idx="8446">
                  <c:v>74.057878892733569</c:v>
                </c:pt>
                <c:pt idx="8447">
                  <c:v>74.063788927335636</c:v>
                </c:pt>
                <c:pt idx="8448">
                  <c:v>74.07010207612457</c:v>
                </c:pt>
                <c:pt idx="8449">
                  <c:v>74.077076124567469</c:v>
                </c:pt>
                <c:pt idx="8450">
                  <c:v>74.085067474048444</c:v>
                </c:pt>
                <c:pt idx="8451">
                  <c:v>74.094351211072677</c:v>
                </c:pt>
                <c:pt idx="8452">
                  <c:v>74.104166089965389</c:v>
                </c:pt>
                <c:pt idx="8453">
                  <c:v>74.114404844290661</c:v>
                </c:pt>
                <c:pt idx="8454">
                  <c:v>74.124972318339104</c:v>
                </c:pt>
                <c:pt idx="8455">
                  <c:v>74.136503460207621</c:v>
                </c:pt>
                <c:pt idx="8456">
                  <c:v>74.147640138408306</c:v>
                </c:pt>
                <c:pt idx="8457">
                  <c:v>74.159240484429063</c:v>
                </c:pt>
                <c:pt idx="8458">
                  <c:v>74.170825259515567</c:v>
                </c:pt>
                <c:pt idx="8459">
                  <c:v>74.182524221453278</c:v>
                </c:pt>
                <c:pt idx="8460">
                  <c:v>74.19525605536333</c:v>
                </c:pt>
                <c:pt idx="8461">
                  <c:v>74.20665743944636</c:v>
                </c:pt>
                <c:pt idx="8462">
                  <c:v>74.216252595155723</c:v>
                </c:pt>
                <c:pt idx="8463">
                  <c:v>74.223970588235289</c:v>
                </c:pt>
                <c:pt idx="8464">
                  <c:v>74.231482698961941</c:v>
                </c:pt>
                <c:pt idx="8465">
                  <c:v>74.238380622837369</c:v>
                </c:pt>
                <c:pt idx="8466">
                  <c:v>74.245309688581301</c:v>
                </c:pt>
                <c:pt idx="8467">
                  <c:v>74.251423875432522</c:v>
                </c:pt>
                <c:pt idx="8468">
                  <c:v>74.257828719723179</c:v>
                </c:pt>
                <c:pt idx="8469">
                  <c:v>74.265607266435978</c:v>
                </c:pt>
                <c:pt idx="8470">
                  <c:v>74.2724204152249</c:v>
                </c:pt>
                <c:pt idx="8471">
                  <c:v>74.279486159169551</c:v>
                </c:pt>
                <c:pt idx="8472">
                  <c:v>74.287302768166086</c:v>
                </c:pt>
                <c:pt idx="8473">
                  <c:v>74.295491349480983</c:v>
                </c:pt>
                <c:pt idx="8474">
                  <c:v>74.304721453287186</c:v>
                </c:pt>
                <c:pt idx="8475">
                  <c:v>74.315280276816608</c:v>
                </c:pt>
                <c:pt idx="8476">
                  <c:v>74.326022491349491</c:v>
                </c:pt>
                <c:pt idx="8477">
                  <c:v>74.338131487889271</c:v>
                </c:pt>
                <c:pt idx="8478">
                  <c:v>74.349344290657442</c:v>
                </c:pt>
                <c:pt idx="8479">
                  <c:v>74.360434256055356</c:v>
                </c:pt>
                <c:pt idx="8480">
                  <c:v>74.372171280276817</c:v>
                </c:pt>
                <c:pt idx="8481">
                  <c:v>74.3836124567474</c:v>
                </c:pt>
                <c:pt idx="8482">
                  <c:v>74.394209342560558</c:v>
                </c:pt>
                <c:pt idx="8483">
                  <c:v>74.40444809688583</c:v>
                </c:pt>
                <c:pt idx="8484">
                  <c:v>74.413192041522507</c:v>
                </c:pt>
                <c:pt idx="8485">
                  <c:v>74.42037197231835</c:v>
                </c:pt>
                <c:pt idx="8486">
                  <c:v>74.425961937716266</c:v>
                </c:pt>
                <c:pt idx="8487">
                  <c:v>74.430778546712801</c:v>
                </c:pt>
                <c:pt idx="8488">
                  <c:v>74.435510380622844</c:v>
                </c:pt>
                <c:pt idx="8489">
                  <c:v>74.439370242214537</c:v>
                </c:pt>
                <c:pt idx="8490">
                  <c:v>74.443525951557092</c:v>
                </c:pt>
                <c:pt idx="8491">
                  <c:v>74.446799307958472</c:v>
                </c:pt>
                <c:pt idx="8492">
                  <c:v>74.450385813148785</c:v>
                </c:pt>
                <c:pt idx="8493">
                  <c:v>74.454875432525952</c:v>
                </c:pt>
                <c:pt idx="8494">
                  <c:v>74.458641868512103</c:v>
                </c:pt>
                <c:pt idx="8495">
                  <c:v>74.463321799307948</c:v>
                </c:pt>
                <c:pt idx="8496">
                  <c:v>74.468754325259511</c:v>
                </c:pt>
                <c:pt idx="8497">
                  <c:v>74.475712802768172</c:v>
                </c:pt>
                <c:pt idx="8498">
                  <c:v>74.4838027681661</c:v>
                </c:pt>
                <c:pt idx="8499">
                  <c:v>74.492051903114188</c:v>
                </c:pt>
                <c:pt idx="8500">
                  <c:v>74.502391003460204</c:v>
                </c:pt>
                <c:pt idx="8501">
                  <c:v>74.513034602076118</c:v>
                </c:pt>
                <c:pt idx="8502">
                  <c:v>74.523882352941186</c:v>
                </c:pt>
                <c:pt idx="8503">
                  <c:v>74.535823529411772</c:v>
                </c:pt>
                <c:pt idx="8504">
                  <c:v>74.54823702422145</c:v>
                </c:pt>
                <c:pt idx="8505">
                  <c:v>74.56045155709343</c:v>
                </c:pt>
                <c:pt idx="8506">
                  <c:v>74.57123875432525</c:v>
                </c:pt>
                <c:pt idx="8507">
                  <c:v>74.58335467128029</c:v>
                </c:pt>
                <c:pt idx="8508">
                  <c:v>74.595098615916953</c:v>
                </c:pt>
                <c:pt idx="8509">
                  <c:v>74.604671280276818</c:v>
                </c:pt>
                <c:pt idx="8510">
                  <c:v>74.612929065743955</c:v>
                </c:pt>
                <c:pt idx="8511">
                  <c:v>74.620365051903121</c:v>
                </c:pt>
                <c:pt idx="8512">
                  <c:v>74.627628027681652</c:v>
                </c:pt>
                <c:pt idx="8513">
                  <c:v>74.63498096885813</c:v>
                </c:pt>
                <c:pt idx="8514">
                  <c:v>74.641240484429076</c:v>
                </c:pt>
                <c:pt idx="8515">
                  <c:v>74.647356401384073</c:v>
                </c:pt>
                <c:pt idx="8516">
                  <c:v>74.652271626297591</c:v>
                </c:pt>
                <c:pt idx="8517">
                  <c:v>74.656517301038065</c:v>
                </c:pt>
                <c:pt idx="8518">
                  <c:v>74.66149999999999</c:v>
                </c:pt>
                <c:pt idx="8519">
                  <c:v>74.666894463667816</c:v>
                </c:pt>
                <c:pt idx="8520">
                  <c:v>74.673328719723187</c:v>
                </c:pt>
                <c:pt idx="8521">
                  <c:v>74.678813148788933</c:v>
                </c:pt>
                <c:pt idx="8522">
                  <c:v>74.685027681660898</c:v>
                </c:pt>
                <c:pt idx="8523">
                  <c:v>74.692790657439446</c:v>
                </c:pt>
                <c:pt idx="8524">
                  <c:v>74.701375432525936</c:v>
                </c:pt>
                <c:pt idx="8525">
                  <c:v>74.710787197231838</c:v>
                </c:pt>
                <c:pt idx="8526">
                  <c:v>74.720653979238747</c:v>
                </c:pt>
                <c:pt idx="8527">
                  <c:v>74.729740484429058</c:v>
                </c:pt>
                <c:pt idx="8528">
                  <c:v>74.740480968858122</c:v>
                </c:pt>
                <c:pt idx="8529">
                  <c:v>74.75129930795849</c:v>
                </c:pt>
                <c:pt idx="8530">
                  <c:v>74.762967128027682</c:v>
                </c:pt>
                <c:pt idx="8531">
                  <c:v>74.774605536332189</c:v>
                </c:pt>
                <c:pt idx="8532">
                  <c:v>74.786880622837373</c:v>
                </c:pt>
                <c:pt idx="8533">
                  <c:v>74.798655709342555</c:v>
                </c:pt>
                <c:pt idx="8534">
                  <c:v>74.809998269896198</c:v>
                </c:pt>
                <c:pt idx="8535">
                  <c:v>74.82107266435986</c:v>
                </c:pt>
                <c:pt idx="8536">
                  <c:v>74.831709342560544</c:v>
                </c:pt>
                <c:pt idx="8537">
                  <c:v>74.841105536332179</c:v>
                </c:pt>
                <c:pt idx="8538">
                  <c:v>74.850875432525953</c:v>
                </c:pt>
                <c:pt idx="8539">
                  <c:v>74.860446366782014</c:v>
                </c:pt>
                <c:pt idx="8540">
                  <c:v>74.868939446366781</c:v>
                </c:pt>
                <c:pt idx="8541">
                  <c:v>74.876543252595155</c:v>
                </c:pt>
                <c:pt idx="8542">
                  <c:v>74.882058823529405</c:v>
                </c:pt>
                <c:pt idx="8543">
                  <c:v>74.885910034602077</c:v>
                </c:pt>
                <c:pt idx="8544">
                  <c:v>74.890529411764703</c:v>
                </c:pt>
                <c:pt idx="8545">
                  <c:v>74.89483564013841</c:v>
                </c:pt>
                <c:pt idx="8546">
                  <c:v>74.89849653979239</c:v>
                </c:pt>
                <c:pt idx="8547">
                  <c:v>74.902728373702416</c:v>
                </c:pt>
                <c:pt idx="8548">
                  <c:v>74.90799307958477</c:v>
                </c:pt>
                <c:pt idx="8549">
                  <c:v>74.912991349480976</c:v>
                </c:pt>
                <c:pt idx="8550">
                  <c:v>74.918096885813142</c:v>
                </c:pt>
                <c:pt idx="8551">
                  <c:v>74.923953287197236</c:v>
                </c:pt>
                <c:pt idx="8552">
                  <c:v>74.931070934256056</c:v>
                </c:pt>
                <c:pt idx="8553">
                  <c:v>74.939678200692043</c:v>
                </c:pt>
                <c:pt idx="8554">
                  <c:v>74.949257785467125</c:v>
                </c:pt>
                <c:pt idx="8555">
                  <c:v>74.958304498269896</c:v>
                </c:pt>
                <c:pt idx="8556">
                  <c:v>74.966494809688584</c:v>
                </c:pt>
                <c:pt idx="8557">
                  <c:v>74.974273356401383</c:v>
                </c:pt>
                <c:pt idx="8558">
                  <c:v>74.982211072664356</c:v>
                </c:pt>
                <c:pt idx="8559">
                  <c:v>74.989792387543247</c:v>
                </c:pt>
                <c:pt idx="8560">
                  <c:v>74.996060553633214</c:v>
                </c:pt>
                <c:pt idx="8561">
                  <c:v>75.000223183391</c:v>
                </c:pt>
                <c:pt idx="8562">
                  <c:v>75.000519031141863</c:v>
                </c:pt>
                <c:pt idx="8563">
                  <c:v>75.000792387543243</c:v>
                </c:pt>
                <c:pt idx="8564">
                  <c:v>74.028420415224915</c:v>
                </c:pt>
                <c:pt idx="8565">
                  <c:v>73.567371972318327</c:v>
                </c:pt>
                <c:pt idx="8566">
                  <c:v>73.394010380622831</c:v>
                </c:pt>
                <c:pt idx="8567">
                  <c:v>73.286093425605543</c:v>
                </c:pt>
                <c:pt idx="8568">
                  <c:v>73.207363321799306</c:v>
                </c:pt>
                <c:pt idx="8569">
                  <c:v>73.148034602076123</c:v>
                </c:pt>
                <c:pt idx="8570">
                  <c:v>73.097190311418686</c:v>
                </c:pt>
                <c:pt idx="8571">
                  <c:v>73.054939446366788</c:v>
                </c:pt>
                <c:pt idx="8572">
                  <c:v>73.018764705882347</c:v>
                </c:pt>
                <c:pt idx="8573">
                  <c:v>72.985923875432519</c:v>
                </c:pt>
                <c:pt idx="8574">
                  <c:v>72.957558823529411</c:v>
                </c:pt>
                <c:pt idx="8575">
                  <c:v>72.931404844290654</c:v>
                </c:pt>
                <c:pt idx="8576">
                  <c:v>72.908029411764701</c:v>
                </c:pt>
                <c:pt idx="8577">
                  <c:v>72.885589965397912</c:v>
                </c:pt>
                <c:pt idx="8578">
                  <c:v>72.864326989619371</c:v>
                </c:pt>
                <c:pt idx="8579">
                  <c:v>72.847356401384076</c:v>
                </c:pt>
                <c:pt idx="8580">
                  <c:v>72.828448096885808</c:v>
                </c:pt>
                <c:pt idx="8581">
                  <c:v>72.811820069204146</c:v>
                </c:pt>
                <c:pt idx="8582">
                  <c:v>72.79627681660898</c:v>
                </c:pt>
                <c:pt idx="8583">
                  <c:v>72.781873702422146</c:v>
                </c:pt>
                <c:pt idx="8584">
                  <c:v>72.768557093425613</c:v>
                </c:pt>
                <c:pt idx="8585">
                  <c:v>72.756743944636668</c:v>
                </c:pt>
                <c:pt idx="8586">
                  <c:v>72.743519031141872</c:v>
                </c:pt>
                <c:pt idx="8587">
                  <c:v>72.73090138408304</c:v>
                </c:pt>
                <c:pt idx="8588">
                  <c:v>72.719171280276811</c:v>
                </c:pt>
                <c:pt idx="8589">
                  <c:v>72.709403114186856</c:v>
                </c:pt>
                <c:pt idx="8590">
                  <c:v>72.698046712802778</c:v>
                </c:pt>
                <c:pt idx="8591">
                  <c:v>72.688155709342567</c:v>
                </c:pt>
                <c:pt idx="8592">
                  <c:v>72.678804498269884</c:v>
                </c:pt>
                <c:pt idx="8593">
                  <c:v>72.668852941176468</c:v>
                </c:pt>
                <c:pt idx="8594">
                  <c:v>72.659622837370236</c:v>
                </c:pt>
                <c:pt idx="8595">
                  <c:v>72.651122837370252</c:v>
                </c:pt>
                <c:pt idx="8596">
                  <c:v>72.64320588235293</c:v>
                </c:pt>
                <c:pt idx="8597">
                  <c:v>72.635655709342558</c:v>
                </c:pt>
                <c:pt idx="8598">
                  <c:v>72.6284169550173</c:v>
                </c:pt>
                <c:pt idx="8599">
                  <c:v>72.620576124567464</c:v>
                </c:pt>
                <c:pt idx="8600">
                  <c:v>72.613830449826992</c:v>
                </c:pt>
                <c:pt idx="8601">
                  <c:v>72.605915224913502</c:v>
                </c:pt>
                <c:pt idx="8602">
                  <c:v>72.598607266435977</c:v>
                </c:pt>
                <c:pt idx="8603">
                  <c:v>72.591747404844284</c:v>
                </c:pt>
                <c:pt idx="8604">
                  <c:v>72.584887543252592</c:v>
                </c:pt>
                <c:pt idx="8605">
                  <c:v>72.578628027681674</c:v>
                </c:pt>
                <c:pt idx="8606">
                  <c:v>72.571716262975784</c:v>
                </c:pt>
                <c:pt idx="8607">
                  <c:v>72.565190311418675</c:v>
                </c:pt>
                <c:pt idx="8608">
                  <c:v>72.560442906574394</c:v>
                </c:pt>
                <c:pt idx="8609">
                  <c:v>72.555467128027686</c:v>
                </c:pt>
                <c:pt idx="8610">
                  <c:v>72.548743944636669</c:v>
                </c:pt>
                <c:pt idx="8611">
                  <c:v>72.543387543252607</c:v>
                </c:pt>
                <c:pt idx="8612">
                  <c:v>72.536330449826991</c:v>
                </c:pt>
                <c:pt idx="8613">
                  <c:v>72.531096885813156</c:v>
                </c:pt>
                <c:pt idx="8614">
                  <c:v>72.527512110726633</c:v>
                </c:pt>
                <c:pt idx="8615">
                  <c:v>72.521897923875429</c:v>
                </c:pt>
                <c:pt idx="8616">
                  <c:v>72.516032871972314</c:v>
                </c:pt>
                <c:pt idx="8617">
                  <c:v>72.512074394463667</c:v>
                </c:pt>
                <c:pt idx="8618">
                  <c:v>72.507288927335651</c:v>
                </c:pt>
                <c:pt idx="8619">
                  <c:v>72.501858131487879</c:v>
                </c:pt>
                <c:pt idx="8620">
                  <c:v>72.497352941176459</c:v>
                </c:pt>
                <c:pt idx="8621">
                  <c:v>72.494283737024219</c:v>
                </c:pt>
                <c:pt idx="8622">
                  <c:v>72.489406574394465</c:v>
                </c:pt>
                <c:pt idx="8623">
                  <c:v>72.484605536332182</c:v>
                </c:pt>
                <c:pt idx="8624">
                  <c:v>72.47900692041523</c:v>
                </c:pt>
                <c:pt idx="8625">
                  <c:v>72.477344290657427</c:v>
                </c:pt>
                <c:pt idx="8626">
                  <c:v>72.474427335640129</c:v>
                </c:pt>
                <c:pt idx="8627">
                  <c:v>72.469671280276827</c:v>
                </c:pt>
                <c:pt idx="8628">
                  <c:v>72.465105536332189</c:v>
                </c:pt>
                <c:pt idx="8629">
                  <c:v>72.461679930795853</c:v>
                </c:pt>
                <c:pt idx="8630">
                  <c:v>72.45715224913495</c:v>
                </c:pt>
                <c:pt idx="8631">
                  <c:v>72.452806228373717</c:v>
                </c:pt>
                <c:pt idx="8632">
                  <c:v>72.448941176470584</c:v>
                </c:pt>
                <c:pt idx="8633">
                  <c:v>72.445863321799308</c:v>
                </c:pt>
                <c:pt idx="8634">
                  <c:v>72.442193771626293</c:v>
                </c:pt>
                <c:pt idx="8635">
                  <c:v>72.438427335640142</c:v>
                </c:pt>
                <c:pt idx="8636">
                  <c:v>72.4345294117647</c:v>
                </c:pt>
                <c:pt idx="8637">
                  <c:v>72.431695501730104</c:v>
                </c:pt>
                <c:pt idx="8638">
                  <c:v>72.427678200692043</c:v>
                </c:pt>
                <c:pt idx="8639">
                  <c:v>72.426280276816598</c:v>
                </c:pt>
                <c:pt idx="8640">
                  <c:v>72.421972318339101</c:v>
                </c:pt>
                <c:pt idx="8641">
                  <c:v>72.417695501730108</c:v>
                </c:pt>
                <c:pt idx="8642">
                  <c:v>72.413828719723185</c:v>
                </c:pt>
                <c:pt idx="8643">
                  <c:v>72.40960553633218</c:v>
                </c:pt>
                <c:pt idx="8644">
                  <c:v>72.407622837370241</c:v>
                </c:pt>
                <c:pt idx="8645">
                  <c:v>72.404735294117657</c:v>
                </c:pt>
                <c:pt idx="8646">
                  <c:v>72.400108996539785</c:v>
                </c:pt>
                <c:pt idx="8647">
                  <c:v>72.397451557093419</c:v>
                </c:pt>
                <c:pt idx="8648">
                  <c:v>72.394693771626294</c:v>
                </c:pt>
                <c:pt idx="8649">
                  <c:v>72.392254325259515</c:v>
                </c:pt>
                <c:pt idx="8650">
                  <c:v>72.389375432525952</c:v>
                </c:pt>
                <c:pt idx="8651">
                  <c:v>72.386807958477519</c:v>
                </c:pt>
                <c:pt idx="8652">
                  <c:v>72.383716262975781</c:v>
                </c:pt>
                <c:pt idx="8653">
                  <c:v>72.380693771626298</c:v>
                </c:pt>
                <c:pt idx="8654">
                  <c:v>72.378877162629763</c:v>
                </c:pt>
                <c:pt idx="8655">
                  <c:v>72.375019031141875</c:v>
                </c:pt>
                <c:pt idx="8656">
                  <c:v>72.373065743944636</c:v>
                </c:pt>
                <c:pt idx="8657">
                  <c:v>72.370430795847753</c:v>
                </c:pt>
                <c:pt idx="8658">
                  <c:v>72.367603806228374</c:v>
                </c:pt>
                <c:pt idx="8659">
                  <c:v>72.365576124567482</c:v>
                </c:pt>
                <c:pt idx="8660">
                  <c:v>72.363517301038044</c:v>
                </c:pt>
                <c:pt idx="8661">
                  <c:v>72.360858131487888</c:v>
                </c:pt>
                <c:pt idx="8662">
                  <c:v>72.357387543252599</c:v>
                </c:pt>
                <c:pt idx="8663">
                  <c:v>72.355920415224915</c:v>
                </c:pt>
                <c:pt idx="8664">
                  <c:v>72.353346020761251</c:v>
                </c:pt>
                <c:pt idx="8665">
                  <c:v>72.350474048442905</c:v>
                </c:pt>
                <c:pt idx="8666">
                  <c:v>72.346128027681672</c:v>
                </c:pt>
                <c:pt idx="8667">
                  <c:v>72.345224913494803</c:v>
                </c:pt>
                <c:pt idx="8668">
                  <c:v>72.343820069204142</c:v>
                </c:pt>
                <c:pt idx="8669">
                  <c:v>72.341373702422146</c:v>
                </c:pt>
                <c:pt idx="8670">
                  <c:v>72.336899653979231</c:v>
                </c:pt>
                <c:pt idx="8671">
                  <c:v>72.335896193771617</c:v>
                </c:pt>
                <c:pt idx="8672">
                  <c:v>72.332356401384075</c:v>
                </c:pt>
                <c:pt idx="8673">
                  <c:v>72.330427335640138</c:v>
                </c:pt>
                <c:pt idx="8674">
                  <c:v>72.328276816609005</c:v>
                </c:pt>
                <c:pt idx="8675">
                  <c:v>72.325664359861591</c:v>
                </c:pt>
                <c:pt idx="8676">
                  <c:v>72.323885813148792</c:v>
                </c:pt>
                <c:pt idx="8677">
                  <c:v>72.320702422145317</c:v>
                </c:pt>
                <c:pt idx="8678">
                  <c:v>72.318096885813148</c:v>
                </c:pt>
                <c:pt idx="8679">
                  <c:v>72.315674740484425</c:v>
                </c:pt>
                <c:pt idx="8680">
                  <c:v>72.315621107266423</c:v>
                </c:pt>
                <c:pt idx="8681">
                  <c:v>72.311662629757777</c:v>
                </c:pt>
                <c:pt idx="8682">
                  <c:v>72.310591695501742</c:v>
                </c:pt>
                <c:pt idx="8683">
                  <c:v>72.307493079584773</c:v>
                </c:pt>
                <c:pt idx="8684">
                  <c:v>72.307340830449832</c:v>
                </c:pt>
                <c:pt idx="8685">
                  <c:v>72.307363321799315</c:v>
                </c:pt>
                <c:pt idx="8686">
                  <c:v>72.307264705882361</c:v>
                </c:pt>
                <c:pt idx="8687">
                  <c:v>72.306968858131498</c:v>
                </c:pt>
                <c:pt idx="8688">
                  <c:v>72.30721972318338</c:v>
                </c:pt>
                <c:pt idx="8689">
                  <c:v>72.307318339100348</c:v>
                </c:pt>
                <c:pt idx="8690">
                  <c:v>72.307629757785477</c:v>
                </c:pt>
                <c:pt idx="8691">
                  <c:v>72.307546712802761</c:v>
                </c:pt>
                <c:pt idx="8692">
                  <c:v>72.307249134948108</c:v>
                </c:pt>
                <c:pt idx="8693">
                  <c:v>72.306899653979258</c:v>
                </c:pt>
                <c:pt idx="8694">
                  <c:v>72.307356401384084</c:v>
                </c:pt>
                <c:pt idx="8695">
                  <c:v>72.307036332179933</c:v>
                </c:pt>
                <c:pt idx="8696">
                  <c:v>72.306861591695494</c:v>
                </c:pt>
                <c:pt idx="8697">
                  <c:v>72.306756055363323</c:v>
                </c:pt>
                <c:pt idx="8698">
                  <c:v>72.307340830449832</c:v>
                </c:pt>
                <c:pt idx="8699">
                  <c:v>72.307705882352948</c:v>
                </c:pt>
                <c:pt idx="8700">
                  <c:v>72.307531141868509</c:v>
                </c:pt>
                <c:pt idx="8701">
                  <c:v>72.30721972318338</c:v>
                </c:pt>
                <c:pt idx="8702">
                  <c:v>72.307455017301038</c:v>
                </c:pt>
                <c:pt idx="8703">
                  <c:v>72.308532871972318</c:v>
                </c:pt>
                <c:pt idx="8704">
                  <c:v>72.308427335640133</c:v>
                </c:pt>
                <c:pt idx="8705">
                  <c:v>72.307683391003465</c:v>
                </c:pt>
                <c:pt idx="8706">
                  <c:v>72.307728373702417</c:v>
                </c:pt>
                <c:pt idx="8707">
                  <c:v>72.307607266435994</c:v>
                </c:pt>
                <c:pt idx="8708">
                  <c:v>72.30721972318338</c:v>
                </c:pt>
                <c:pt idx="8709">
                  <c:v>72.307264705882361</c:v>
                </c:pt>
                <c:pt idx="8710">
                  <c:v>72.307636678200694</c:v>
                </c:pt>
                <c:pt idx="8711">
                  <c:v>72.307880622837359</c:v>
                </c:pt>
                <c:pt idx="8712">
                  <c:v>72.308297577854674</c:v>
                </c:pt>
                <c:pt idx="8713">
                  <c:v>72.308806228373697</c:v>
                </c:pt>
                <c:pt idx="8714">
                  <c:v>72.308434256055364</c:v>
                </c:pt>
                <c:pt idx="8715">
                  <c:v>72.309224913494816</c:v>
                </c:pt>
                <c:pt idx="8716">
                  <c:v>72.309688581314873</c:v>
                </c:pt>
                <c:pt idx="8717">
                  <c:v>72.31047058823529</c:v>
                </c:pt>
                <c:pt idx="8718">
                  <c:v>72.311017301038063</c:v>
                </c:pt>
                <c:pt idx="8719">
                  <c:v>72.311799307958481</c:v>
                </c:pt>
                <c:pt idx="8720">
                  <c:v>72.313152249134944</c:v>
                </c:pt>
                <c:pt idx="8721">
                  <c:v>72.313896193771626</c:v>
                </c:pt>
                <c:pt idx="8722">
                  <c:v>72.315089965397931</c:v>
                </c:pt>
                <c:pt idx="8723">
                  <c:v>72.316949826989628</c:v>
                </c:pt>
                <c:pt idx="8724">
                  <c:v>72.320513840830444</c:v>
                </c:pt>
                <c:pt idx="8725">
                  <c:v>72.324782006920415</c:v>
                </c:pt>
                <c:pt idx="8726">
                  <c:v>72.331756055363314</c:v>
                </c:pt>
                <c:pt idx="8727">
                  <c:v>72.343986159169546</c:v>
                </c:pt>
                <c:pt idx="8728">
                  <c:v>72.363076124567471</c:v>
                </c:pt>
                <c:pt idx="8729">
                  <c:v>72.389930795847746</c:v>
                </c:pt>
                <c:pt idx="8730">
                  <c:v>72.423302768166081</c:v>
                </c:pt>
                <c:pt idx="8731">
                  <c:v>72.462058823529404</c:v>
                </c:pt>
                <c:pt idx="8732">
                  <c:v>72.502731833910033</c:v>
                </c:pt>
                <c:pt idx="8733">
                  <c:v>72.542726643598627</c:v>
                </c:pt>
                <c:pt idx="8734">
                  <c:v>72.580095155709344</c:v>
                </c:pt>
                <c:pt idx="8735">
                  <c:v>72.613442906574392</c:v>
                </c:pt>
                <c:pt idx="8736">
                  <c:v>72.643897923875429</c:v>
                </c:pt>
                <c:pt idx="8737">
                  <c:v>72.673987889273349</c:v>
                </c:pt>
                <c:pt idx="8738">
                  <c:v>72.703446366782003</c:v>
                </c:pt>
                <c:pt idx="8739">
                  <c:v>72.731638408304505</c:v>
                </c:pt>
                <c:pt idx="8740">
                  <c:v>72.75917474048444</c:v>
                </c:pt>
                <c:pt idx="8741">
                  <c:v>72.78668166089966</c:v>
                </c:pt>
                <c:pt idx="8742">
                  <c:v>72.817114186851214</c:v>
                </c:pt>
                <c:pt idx="8743">
                  <c:v>72.848456747404839</c:v>
                </c:pt>
                <c:pt idx="8744">
                  <c:v>72.87901038062283</c:v>
                </c:pt>
                <c:pt idx="8745">
                  <c:v>72.913688581314872</c:v>
                </c:pt>
                <c:pt idx="8746">
                  <c:v>72.959420415224912</c:v>
                </c:pt>
                <c:pt idx="8747">
                  <c:v>73.02209861591696</c:v>
                </c:pt>
                <c:pt idx="8748">
                  <c:v>73.10655017301039</c:v>
                </c:pt>
                <c:pt idx="8749">
                  <c:v>73.195711072664366</c:v>
                </c:pt>
                <c:pt idx="8750">
                  <c:v>73.265468858131484</c:v>
                </c:pt>
                <c:pt idx="8751">
                  <c:v>73.30488754325259</c:v>
                </c:pt>
                <c:pt idx="8752">
                  <c:v>73.320650519031147</c:v>
                </c:pt>
                <c:pt idx="8753">
                  <c:v>73.324698961937713</c:v>
                </c:pt>
                <c:pt idx="8754">
                  <c:v>73.325285467128026</c:v>
                </c:pt>
                <c:pt idx="8755">
                  <c:v>73.326233564013847</c:v>
                </c:pt>
                <c:pt idx="8756">
                  <c:v>73.326051903114191</c:v>
                </c:pt>
                <c:pt idx="8757">
                  <c:v>73.326280276816618</c:v>
                </c:pt>
                <c:pt idx="8758">
                  <c:v>73.325998269896189</c:v>
                </c:pt>
                <c:pt idx="8759">
                  <c:v>73.326629757785469</c:v>
                </c:pt>
                <c:pt idx="8760">
                  <c:v>73.326804498269908</c:v>
                </c:pt>
                <c:pt idx="8761">
                  <c:v>73.326591695501733</c:v>
                </c:pt>
                <c:pt idx="8762">
                  <c:v>73.32659861591695</c:v>
                </c:pt>
                <c:pt idx="8763">
                  <c:v>73.327342560553618</c:v>
                </c:pt>
                <c:pt idx="8764">
                  <c:v>73.32826989619376</c:v>
                </c:pt>
                <c:pt idx="8765">
                  <c:v>73.328641868512108</c:v>
                </c:pt>
                <c:pt idx="8766">
                  <c:v>73.329629757785469</c:v>
                </c:pt>
                <c:pt idx="8767">
                  <c:v>73.331581314878903</c:v>
                </c:pt>
                <c:pt idx="8768">
                  <c:v>73.33452941176472</c:v>
                </c:pt>
                <c:pt idx="8769">
                  <c:v>73.339489619377161</c:v>
                </c:pt>
                <c:pt idx="8770">
                  <c:v>73.347937716262976</c:v>
                </c:pt>
                <c:pt idx="8771">
                  <c:v>73.359735294117641</c:v>
                </c:pt>
                <c:pt idx="8772">
                  <c:v>73.375110726643598</c:v>
                </c:pt>
                <c:pt idx="8773">
                  <c:v>73.396730103806235</c:v>
                </c:pt>
                <c:pt idx="8774">
                  <c:v>73.423833910034602</c:v>
                </c:pt>
                <c:pt idx="8775">
                  <c:v>73.458019031141859</c:v>
                </c:pt>
                <c:pt idx="8776">
                  <c:v>73.501934256055364</c:v>
                </c:pt>
                <c:pt idx="8777">
                  <c:v>73.554176470588246</c:v>
                </c:pt>
                <c:pt idx="8778">
                  <c:v>73.607055363321791</c:v>
                </c:pt>
                <c:pt idx="8779">
                  <c:v>73.653067474048441</c:v>
                </c:pt>
                <c:pt idx="8780">
                  <c:v>73.689499999999995</c:v>
                </c:pt>
                <c:pt idx="8781">
                  <c:v>73.717562283737024</c:v>
                </c:pt>
                <c:pt idx="8782">
                  <c:v>73.738209342560552</c:v>
                </c:pt>
                <c:pt idx="8783">
                  <c:v>73.754352941176464</c:v>
                </c:pt>
                <c:pt idx="8784">
                  <c:v>73.767349480968861</c:v>
                </c:pt>
                <c:pt idx="8785">
                  <c:v>73.778174740484431</c:v>
                </c:pt>
                <c:pt idx="8786">
                  <c:v>73.789768166089971</c:v>
                </c:pt>
                <c:pt idx="8787">
                  <c:v>73.801435986159163</c:v>
                </c:pt>
                <c:pt idx="8788">
                  <c:v>73.811676470588239</c:v>
                </c:pt>
                <c:pt idx="8789">
                  <c:v>73.822788927335637</c:v>
                </c:pt>
                <c:pt idx="8790">
                  <c:v>73.834671280276822</c:v>
                </c:pt>
                <c:pt idx="8791">
                  <c:v>73.848017301038055</c:v>
                </c:pt>
                <c:pt idx="8792">
                  <c:v>73.861463667820075</c:v>
                </c:pt>
                <c:pt idx="8793">
                  <c:v>73.876314878892728</c:v>
                </c:pt>
                <c:pt idx="8794">
                  <c:v>73.893110726643613</c:v>
                </c:pt>
                <c:pt idx="8795">
                  <c:v>73.911768166089971</c:v>
                </c:pt>
                <c:pt idx="8796">
                  <c:v>73.932148788927336</c:v>
                </c:pt>
                <c:pt idx="8797">
                  <c:v>73.954202422145315</c:v>
                </c:pt>
                <c:pt idx="8798">
                  <c:v>73.976885813148783</c:v>
                </c:pt>
                <c:pt idx="8799">
                  <c:v>74.000306228373702</c:v>
                </c:pt>
                <c:pt idx="8800">
                  <c:v>74.024970588235291</c:v>
                </c:pt>
                <c:pt idx="8801">
                  <c:v>74.050147058823541</c:v>
                </c:pt>
                <c:pt idx="8802">
                  <c:v>74.075062283737026</c:v>
                </c:pt>
                <c:pt idx="8803">
                  <c:v>74.09973702422144</c:v>
                </c:pt>
                <c:pt idx="8804">
                  <c:v>74.123984429065743</c:v>
                </c:pt>
                <c:pt idx="8805">
                  <c:v>74.14735121107266</c:v>
                </c:pt>
                <c:pt idx="8806">
                  <c:v>74.169868512110725</c:v>
                </c:pt>
                <c:pt idx="8807">
                  <c:v>74.190780276816611</c:v>
                </c:pt>
                <c:pt idx="8808">
                  <c:v>74.210479238754331</c:v>
                </c:pt>
                <c:pt idx="8809">
                  <c:v>74.229394463667816</c:v>
                </c:pt>
                <c:pt idx="8810">
                  <c:v>74.248226643598613</c:v>
                </c:pt>
                <c:pt idx="8811">
                  <c:v>74.266198961937718</c:v>
                </c:pt>
                <c:pt idx="8812">
                  <c:v>74.283816608996531</c:v>
                </c:pt>
                <c:pt idx="8813">
                  <c:v>74.30178892733565</c:v>
                </c:pt>
                <c:pt idx="8814">
                  <c:v>74.320430795847756</c:v>
                </c:pt>
                <c:pt idx="8815">
                  <c:v>74.338982698961942</c:v>
                </c:pt>
                <c:pt idx="8816">
                  <c:v>74.357799307958473</c:v>
                </c:pt>
                <c:pt idx="8817">
                  <c:v>74.375847750865049</c:v>
                </c:pt>
                <c:pt idx="8818">
                  <c:v>74.394892733564006</c:v>
                </c:pt>
                <c:pt idx="8819">
                  <c:v>74.414560553633223</c:v>
                </c:pt>
                <c:pt idx="8820">
                  <c:v>74.434797577854667</c:v>
                </c:pt>
                <c:pt idx="8821">
                  <c:v>74.456235294117647</c:v>
                </c:pt>
                <c:pt idx="8822">
                  <c:v>74.478128027681663</c:v>
                </c:pt>
                <c:pt idx="8823">
                  <c:v>74.501987889273352</c:v>
                </c:pt>
                <c:pt idx="8824">
                  <c:v>74.527406574394476</c:v>
                </c:pt>
                <c:pt idx="8825">
                  <c:v>74.551678200692052</c:v>
                </c:pt>
                <c:pt idx="8826">
                  <c:v>74.574588235294115</c:v>
                </c:pt>
                <c:pt idx="8827">
                  <c:v>74.597628027681665</c:v>
                </c:pt>
                <c:pt idx="8828">
                  <c:v>74.61861072664361</c:v>
                </c:pt>
                <c:pt idx="8829">
                  <c:v>74.639143598615917</c:v>
                </c:pt>
                <c:pt idx="8830">
                  <c:v>74.658423875432533</c:v>
                </c:pt>
                <c:pt idx="8831">
                  <c:v>74.6762456747405</c:v>
                </c:pt>
                <c:pt idx="8832">
                  <c:v>74.693975778546715</c:v>
                </c:pt>
                <c:pt idx="8833">
                  <c:v>74.710688581314884</c:v>
                </c:pt>
                <c:pt idx="8834">
                  <c:v>74.727013840830452</c:v>
                </c:pt>
                <c:pt idx="8835">
                  <c:v>74.742889273356411</c:v>
                </c:pt>
                <c:pt idx="8836">
                  <c:v>74.757209342560543</c:v>
                </c:pt>
                <c:pt idx="8837">
                  <c:v>74.771193771626287</c:v>
                </c:pt>
                <c:pt idx="8838">
                  <c:v>74.785977508650518</c:v>
                </c:pt>
                <c:pt idx="8839">
                  <c:v>74.800024221453285</c:v>
                </c:pt>
                <c:pt idx="8840">
                  <c:v>74.813506920415222</c:v>
                </c:pt>
                <c:pt idx="8841">
                  <c:v>74.827295847750875</c:v>
                </c:pt>
                <c:pt idx="8842">
                  <c:v>74.841576124567482</c:v>
                </c:pt>
                <c:pt idx="8843">
                  <c:v>74.856792387543265</c:v>
                </c:pt>
                <c:pt idx="8844">
                  <c:v>74.872472318339106</c:v>
                </c:pt>
                <c:pt idx="8845">
                  <c:v>74.889754325259517</c:v>
                </c:pt>
                <c:pt idx="8846">
                  <c:v>74.907574394463666</c:v>
                </c:pt>
                <c:pt idx="8847">
                  <c:v>74.925837370242206</c:v>
                </c:pt>
                <c:pt idx="8848">
                  <c:v>74.944835640138407</c:v>
                </c:pt>
                <c:pt idx="8849">
                  <c:v>74.963956747404836</c:v>
                </c:pt>
                <c:pt idx="8850">
                  <c:v>74.984064013840836</c:v>
                </c:pt>
                <c:pt idx="8851">
                  <c:v>75.003070934256058</c:v>
                </c:pt>
                <c:pt idx="8852">
                  <c:v>75.022214532871971</c:v>
                </c:pt>
                <c:pt idx="8853">
                  <c:v>75.042057093425612</c:v>
                </c:pt>
                <c:pt idx="8854">
                  <c:v>75.061595155709341</c:v>
                </c:pt>
                <c:pt idx="8855">
                  <c:v>75.079903114186848</c:v>
                </c:pt>
                <c:pt idx="8856">
                  <c:v>75.098112456747401</c:v>
                </c:pt>
                <c:pt idx="8857">
                  <c:v>75.116617647058831</c:v>
                </c:pt>
                <c:pt idx="8858">
                  <c:v>75.135076124567462</c:v>
                </c:pt>
                <c:pt idx="8859">
                  <c:v>75.152503460207612</c:v>
                </c:pt>
                <c:pt idx="8860">
                  <c:v>75.17004325259515</c:v>
                </c:pt>
                <c:pt idx="8861">
                  <c:v>75.186747404844283</c:v>
                </c:pt>
                <c:pt idx="8862">
                  <c:v>75.202723183391001</c:v>
                </c:pt>
                <c:pt idx="8863">
                  <c:v>75.218631487889269</c:v>
                </c:pt>
                <c:pt idx="8864">
                  <c:v>75.234074394463661</c:v>
                </c:pt>
                <c:pt idx="8865">
                  <c:v>75.250361591695508</c:v>
                </c:pt>
                <c:pt idx="8866">
                  <c:v>75.266230103806237</c:v>
                </c:pt>
                <c:pt idx="8867">
                  <c:v>75.282237024221459</c:v>
                </c:pt>
                <c:pt idx="8868">
                  <c:v>75.298060553633221</c:v>
                </c:pt>
                <c:pt idx="8869">
                  <c:v>75.314847750865042</c:v>
                </c:pt>
                <c:pt idx="8870">
                  <c:v>75.332304498269892</c:v>
                </c:pt>
                <c:pt idx="8871">
                  <c:v>75.350840830449812</c:v>
                </c:pt>
                <c:pt idx="8872">
                  <c:v>75.369626297577867</c:v>
                </c:pt>
                <c:pt idx="8873">
                  <c:v>75.388982698961939</c:v>
                </c:pt>
                <c:pt idx="8874">
                  <c:v>75.409167820069214</c:v>
                </c:pt>
                <c:pt idx="8875">
                  <c:v>75.429859861591694</c:v>
                </c:pt>
                <c:pt idx="8876">
                  <c:v>75.449420415224907</c:v>
                </c:pt>
                <c:pt idx="8877">
                  <c:v>75.468237024221452</c:v>
                </c:pt>
                <c:pt idx="8878">
                  <c:v>75.486629757785465</c:v>
                </c:pt>
                <c:pt idx="8879">
                  <c:v>75.504519031141854</c:v>
                </c:pt>
                <c:pt idx="8880">
                  <c:v>75.522089965397925</c:v>
                </c:pt>
                <c:pt idx="8881">
                  <c:v>75.539356401384083</c:v>
                </c:pt>
                <c:pt idx="8882">
                  <c:v>75.554814878892728</c:v>
                </c:pt>
                <c:pt idx="8883">
                  <c:v>75.570008650519028</c:v>
                </c:pt>
                <c:pt idx="8884">
                  <c:v>75.585885813148792</c:v>
                </c:pt>
                <c:pt idx="8885">
                  <c:v>75.601899653979231</c:v>
                </c:pt>
                <c:pt idx="8886">
                  <c:v>75.617501730103811</c:v>
                </c:pt>
                <c:pt idx="8887">
                  <c:v>75.634557093425599</c:v>
                </c:pt>
                <c:pt idx="8888">
                  <c:v>75.651321799307951</c:v>
                </c:pt>
                <c:pt idx="8889">
                  <c:v>75.668155709342557</c:v>
                </c:pt>
                <c:pt idx="8890">
                  <c:v>75.685005190311429</c:v>
                </c:pt>
                <c:pt idx="8891">
                  <c:v>75.702043252595146</c:v>
                </c:pt>
                <c:pt idx="8892">
                  <c:v>75.719721453287207</c:v>
                </c:pt>
                <c:pt idx="8893">
                  <c:v>75.737200692041526</c:v>
                </c:pt>
                <c:pt idx="8894">
                  <c:v>75.754733564013847</c:v>
                </c:pt>
                <c:pt idx="8895">
                  <c:v>75.772615916955004</c:v>
                </c:pt>
                <c:pt idx="8896">
                  <c:v>75.789814878892741</c:v>
                </c:pt>
                <c:pt idx="8897">
                  <c:v>75.805775086505193</c:v>
                </c:pt>
                <c:pt idx="8898">
                  <c:v>75.82131660899654</c:v>
                </c:pt>
                <c:pt idx="8899">
                  <c:v>75.836449826989622</c:v>
                </c:pt>
                <c:pt idx="8900">
                  <c:v>75.850024221453296</c:v>
                </c:pt>
                <c:pt idx="8901">
                  <c:v>75.862612456747414</c:v>
                </c:pt>
                <c:pt idx="8902">
                  <c:v>75.874038062283745</c:v>
                </c:pt>
                <c:pt idx="8903">
                  <c:v>75.885683391003468</c:v>
                </c:pt>
                <c:pt idx="8904">
                  <c:v>75.896446366782001</c:v>
                </c:pt>
                <c:pt idx="8905">
                  <c:v>75.907325259515574</c:v>
                </c:pt>
                <c:pt idx="8906">
                  <c:v>75.91739100346021</c:v>
                </c:pt>
                <c:pt idx="8907">
                  <c:v>75.927994809688585</c:v>
                </c:pt>
                <c:pt idx="8908">
                  <c:v>75.938273356401382</c:v>
                </c:pt>
                <c:pt idx="8909">
                  <c:v>75.948968858131494</c:v>
                </c:pt>
                <c:pt idx="8910">
                  <c:v>75.960000000000008</c:v>
                </c:pt>
                <c:pt idx="8911">
                  <c:v>75.971820069204142</c:v>
                </c:pt>
                <c:pt idx="8912">
                  <c:v>75.984202422145344</c:v>
                </c:pt>
                <c:pt idx="8913">
                  <c:v>75.996333910034593</c:v>
                </c:pt>
                <c:pt idx="8914">
                  <c:v>76.008404844290652</c:v>
                </c:pt>
                <c:pt idx="8915">
                  <c:v>76.020977508650518</c:v>
                </c:pt>
                <c:pt idx="8916">
                  <c:v>76.034522491349477</c:v>
                </c:pt>
                <c:pt idx="8917">
                  <c:v>76.048544982698957</c:v>
                </c:pt>
                <c:pt idx="8918">
                  <c:v>76.062591695501737</c:v>
                </c:pt>
                <c:pt idx="8919">
                  <c:v>76.076782006920425</c:v>
                </c:pt>
                <c:pt idx="8920">
                  <c:v>76.090333910034616</c:v>
                </c:pt>
                <c:pt idx="8921">
                  <c:v>76.104067474048449</c:v>
                </c:pt>
                <c:pt idx="8922">
                  <c:v>76.118273356401374</c:v>
                </c:pt>
                <c:pt idx="8923">
                  <c:v>76.133429065743954</c:v>
                </c:pt>
                <c:pt idx="8924">
                  <c:v>76.147984429065758</c:v>
                </c:pt>
                <c:pt idx="8925">
                  <c:v>76.162006920415223</c:v>
                </c:pt>
                <c:pt idx="8926">
                  <c:v>76.175870242214529</c:v>
                </c:pt>
                <c:pt idx="8927">
                  <c:v>76.189377162629754</c:v>
                </c:pt>
                <c:pt idx="8928">
                  <c:v>76.202846020761257</c:v>
                </c:pt>
                <c:pt idx="8929">
                  <c:v>76.216480968858136</c:v>
                </c:pt>
                <c:pt idx="8930">
                  <c:v>76.229647058823531</c:v>
                </c:pt>
                <c:pt idx="8931">
                  <c:v>76.242423875432536</c:v>
                </c:pt>
                <c:pt idx="8932">
                  <c:v>76.255823529411757</c:v>
                </c:pt>
                <c:pt idx="8933">
                  <c:v>76.268913494809695</c:v>
                </c:pt>
                <c:pt idx="8934">
                  <c:v>76.280041522491345</c:v>
                </c:pt>
                <c:pt idx="8935">
                  <c:v>76.291709342560537</c:v>
                </c:pt>
                <c:pt idx="8936">
                  <c:v>76.304077854671277</c:v>
                </c:pt>
                <c:pt idx="8937">
                  <c:v>76.315638408304494</c:v>
                </c:pt>
                <c:pt idx="8938">
                  <c:v>76.327276816608986</c:v>
                </c:pt>
                <c:pt idx="8939">
                  <c:v>76.338982698961942</c:v>
                </c:pt>
                <c:pt idx="8940">
                  <c:v>76.351761245674737</c:v>
                </c:pt>
                <c:pt idx="8941">
                  <c:v>76.365138408304489</c:v>
                </c:pt>
                <c:pt idx="8942">
                  <c:v>76.378979238754312</c:v>
                </c:pt>
                <c:pt idx="8943">
                  <c:v>76.392264705882354</c:v>
                </c:pt>
                <c:pt idx="8944">
                  <c:v>76.40641868512111</c:v>
                </c:pt>
                <c:pt idx="8945">
                  <c:v>76.420730103806221</c:v>
                </c:pt>
                <c:pt idx="8946">
                  <c:v>76.436166089965397</c:v>
                </c:pt>
                <c:pt idx="8947">
                  <c:v>76.452294117647071</c:v>
                </c:pt>
                <c:pt idx="8948">
                  <c:v>76.469166089965398</c:v>
                </c:pt>
                <c:pt idx="8949">
                  <c:v>76.483195501730094</c:v>
                </c:pt>
                <c:pt idx="8950">
                  <c:v>76.496634948096883</c:v>
                </c:pt>
                <c:pt idx="8951">
                  <c:v>76.511524221453286</c:v>
                </c:pt>
                <c:pt idx="8952">
                  <c:v>76.525949826989617</c:v>
                </c:pt>
                <c:pt idx="8953">
                  <c:v>76.538847750865045</c:v>
                </c:pt>
                <c:pt idx="8954">
                  <c:v>76.551200692041505</c:v>
                </c:pt>
                <c:pt idx="8955">
                  <c:v>76.563036332179934</c:v>
                </c:pt>
                <c:pt idx="8956">
                  <c:v>76.573275086505191</c:v>
                </c:pt>
                <c:pt idx="8957">
                  <c:v>76.582664359861596</c:v>
                </c:pt>
                <c:pt idx="8958">
                  <c:v>76.58985121107267</c:v>
                </c:pt>
                <c:pt idx="8959">
                  <c:v>76.596262975778558</c:v>
                </c:pt>
                <c:pt idx="8960">
                  <c:v>76.603275086505178</c:v>
                </c:pt>
                <c:pt idx="8961">
                  <c:v>76.61097058823529</c:v>
                </c:pt>
                <c:pt idx="8962">
                  <c:v>76.618224913494814</c:v>
                </c:pt>
                <c:pt idx="8963">
                  <c:v>76.624704152249137</c:v>
                </c:pt>
                <c:pt idx="8964">
                  <c:v>76.631344290657438</c:v>
                </c:pt>
                <c:pt idx="8965">
                  <c:v>76.637543252595151</c:v>
                </c:pt>
                <c:pt idx="8966">
                  <c:v>76.643164359861586</c:v>
                </c:pt>
                <c:pt idx="8967">
                  <c:v>76.650539792387548</c:v>
                </c:pt>
                <c:pt idx="8968">
                  <c:v>76.659337370242213</c:v>
                </c:pt>
                <c:pt idx="8969">
                  <c:v>76.667382352941189</c:v>
                </c:pt>
                <c:pt idx="8970">
                  <c:v>76.675897923875439</c:v>
                </c:pt>
                <c:pt idx="8971">
                  <c:v>76.684093425605553</c:v>
                </c:pt>
                <c:pt idx="8972">
                  <c:v>76.69282179930795</c:v>
                </c:pt>
                <c:pt idx="8973">
                  <c:v>76.700494809688578</c:v>
                </c:pt>
                <c:pt idx="8974">
                  <c:v>76.709382352941176</c:v>
                </c:pt>
                <c:pt idx="8975">
                  <c:v>76.717610726643599</c:v>
                </c:pt>
                <c:pt idx="8976">
                  <c:v>76.724013840830452</c:v>
                </c:pt>
                <c:pt idx="8977">
                  <c:v>76.730828719723192</c:v>
                </c:pt>
                <c:pt idx="8978">
                  <c:v>76.736624567474053</c:v>
                </c:pt>
                <c:pt idx="8979">
                  <c:v>76.742837370242214</c:v>
                </c:pt>
                <c:pt idx="8980">
                  <c:v>76.748733564013833</c:v>
                </c:pt>
                <c:pt idx="8981">
                  <c:v>76.754316608996547</c:v>
                </c:pt>
                <c:pt idx="8982">
                  <c:v>76.759877162629763</c:v>
                </c:pt>
                <c:pt idx="8983">
                  <c:v>76.766076124567476</c:v>
                </c:pt>
                <c:pt idx="8984">
                  <c:v>76.772821799307962</c:v>
                </c:pt>
                <c:pt idx="8985">
                  <c:v>76.779058823529411</c:v>
                </c:pt>
                <c:pt idx="8986">
                  <c:v>76.786693771626304</c:v>
                </c:pt>
                <c:pt idx="8987">
                  <c:v>76.794562283737022</c:v>
                </c:pt>
                <c:pt idx="8988">
                  <c:v>76.802622837370251</c:v>
                </c:pt>
                <c:pt idx="8989">
                  <c:v>76.811366782006914</c:v>
                </c:pt>
                <c:pt idx="8990">
                  <c:v>76.818833910034598</c:v>
                </c:pt>
                <c:pt idx="8991">
                  <c:v>76.827183391003459</c:v>
                </c:pt>
                <c:pt idx="8992">
                  <c:v>76.836472318339105</c:v>
                </c:pt>
                <c:pt idx="8993">
                  <c:v>76.84593079584775</c:v>
                </c:pt>
                <c:pt idx="8994">
                  <c:v>76.854567474048451</c:v>
                </c:pt>
                <c:pt idx="8995">
                  <c:v>76.863190311418677</c:v>
                </c:pt>
                <c:pt idx="8996">
                  <c:v>76.871645328719723</c:v>
                </c:pt>
                <c:pt idx="8997">
                  <c:v>76.880053633217983</c:v>
                </c:pt>
                <c:pt idx="8998">
                  <c:v>76.886474048442906</c:v>
                </c:pt>
                <c:pt idx="8999">
                  <c:v>76.892171280276827</c:v>
                </c:pt>
                <c:pt idx="9000">
                  <c:v>76.898506920415215</c:v>
                </c:pt>
                <c:pt idx="9001">
                  <c:v>76.904621107266436</c:v>
                </c:pt>
                <c:pt idx="9002">
                  <c:v>76.910615916955024</c:v>
                </c:pt>
                <c:pt idx="9003">
                  <c:v>76.91668512110725</c:v>
                </c:pt>
                <c:pt idx="9004">
                  <c:v>76.922716262975783</c:v>
                </c:pt>
                <c:pt idx="9005">
                  <c:v>76.927570934256053</c:v>
                </c:pt>
                <c:pt idx="9006">
                  <c:v>76.933982698961927</c:v>
                </c:pt>
                <c:pt idx="9007">
                  <c:v>76.941730103806222</c:v>
                </c:pt>
                <c:pt idx="9008">
                  <c:v>76.950025951557095</c:v>
                </c:pt>
                <c:pt idx="9009">
                  <c:v>76.959065743944649</c:v>
                </c:pt>
                <c:pt idx="9010">
                  <c:v>76.96951211072664</c:v>
                </c:pt>
                <c:pt idx="9011">
                  <c:v>76.980268166089957</c:v>
                </c:pt>
                <c:pt idx="9012">
                  <c:v>76.990188581314882</c:v>
                </c:pt>
                <c:pt idx="9013">
                  <c:v>77.001044982698957</c:v>
                </c:pt>
                <c:pt idx="9014">
                  <c:v>77.010996539792387</c:v>
                </c:pt>
                <c:pt idx="9015">
                  <c:v>77.020681660899655</c:v>
                </c:pt>
                <c:pt idx="9016">
                  <c:v>77.029797577854666</c:v>
                </c:pt>
                <c:pt idx="9017">
                  <c:v>77.03873010380623</c:v>
                </c:pt>
                <c:pt idx="9018">
                  <c:v>77.045500000000004</c:v>
                </c:pt>
                <c:pt idx="9019">
                  <c:v>77.050634948096899</c:v>
                </c:pt>
                <c:pt idx="9020">
                  <c:v>77.055055363321785</c:v>
                </c:pt>
                <c:pt idx="9021">
                  <c:v>77.059439446366781</c:v>
                </c:pt>
                <c:pt idx="9022">
                  <c:v>77.063221453287198</c:v>
                </c:pt>
                <c:pt idx="9023">
                  <c:v>77.06641349480968</c:v>
                </c:pt>
                <c:pt idx="9024">
                  <c:v>77.068273356401392</c:v>
                </c:pt>
                <c:pt idx="9025">
                  <c:v>77.069982698961951</c:v>
                </c:pt>
                <c:pt idx="9026">
                  <c:v>77.072124567474049</c:v>
                </c:pt>
                <c:pt idx="9027">
                  <c:v>77.074929065743945</c:v>
                </c:pt>
                <c:pt idx="9028">
                  <c:v>77.078058823529403</c:v>
                </c:pt>
                <c:pt idx="9029">
                  <c:v>77.082091695501731</c:v>
                </c:pt>
                <c:pt idx="9030">
                  <c:v>77.086444636678195</c:v>
                </c:pt>
                <c:pt idx="9031">
                  <c:v>77.091017301038065</c:v>
                </c:pt>
                <c:pt idx="9032">
                  <c:v>77.095986159169556</c:v>
                </c:pt>
                <c:pt idx="9033">
                  <c:v>77.10111418685122</c:v>
                </c:pt>
                <c:pt idx="9034">
                  <c:v>77.105543252595155</c:v>
                </c:pt>
                <c:pt idx="9035">
                  <c:v>77.110830449826992</c:v>
                </c:pt>
                <c:pt idx="9036">
                  <c:v>77.116079584775093</c:v>
                </c:pt>
                <c:pt idx="9037">
                  <c:v>77.122209342560552</c:v>
                </c:pt>
                <c:pt idx="9038">
                  <c:v>77.128256055363337</c:v>
                </c:pt>
                <c:pt idx="9039">
                  <c:v>77.133809688581323</c:v>
                </c:pt>
                <c:pt idx="9040">
                  <c:v>77.137790657439439</c:v>
                </c:pt>
                <c:pt idx="9041">
                  <c:v>77.141019031141866</c:v>
                </c:pt>
                <c:pt idx="9042">
                  <c:v>77.143837370242224</c:v>
                </c:pt>
                <c:pt idx="9043">
                  <c:v>77.145667820069193</c:v>
                </c:pt>
                <c:pt idx="9044">
                  <c:v>77.146761245674739</c:v>
                </c:pt>
                <c:pt idx="9045">
                  <c:v>77.147892733564007</c:v>
                </c:pt>
                <c:pt idx="9046">
                  <c:v>77.148546712802769</c:v>
                </c:pt>
                <c:pt idx="9047">
                  <c:v>77.149411764705874</c:v>
                </c:pt>
                <c:pt idx="9048">
                  <c:v>77.150605536332179</c:v>
                </c:pt>
                <c:pt idx="9049">
                  <c:v>77.15218512110728</c:v>
                </c:pt>
                <c:pt idx="9050">
                  <c:v>77.15392560553633</c:v>
                </c:pt>
                <c:pt idx="9051">
                  <c:v>77.155102076124564</c:v>
                </c:pt>
                <c:pt idx="9052">
                  <c:v>77.158673010380625</c:v>
                </c:pt>
                <c:pt idx="9053">
                  <c:v>77.163169550173023</c:v>
                </c:pt>
                <c:pt idx="9054">
                  <c:v>77.16729411764706</c:v>
                </c:pt>
                <c:pt idx="9055">
                  <c:v>77.171859861591685</c:v>
                </c:pt>
                <c:pt idx="9056">
                  <c:v>77.178103806228364</c:v>
                </c:pt>
                <c:pt idx="9057">
                  <c:v>77.184918685121104</c:v>
                </c:pt>
                <c:pt idx="9058">
                  <c:v>77.191657439446374</c:v>
                </c:pt>
                <c:pt idx="9059">
                  <c:v>77.198403114186846</c:v>
                </c:pt>
                <c:pt idx="9060">
                  <c:v>77.205861591695495</c:v>
                </c:pt>
                <c:pt idx="9061">
                  <c:v>77.213717993079584</c:v>
                </c:pt>
                <c:pt idx="9062">
                  <c:v>77.220775086505199</c:v>
                </c:pt>
                <c:pt idx="9063">
                  <c:v>77.227003460207612</c:v>
                </c:pt>
                <c:pt idx="9064">
                  <c:v>77.23298961937715</c:v>
                </c:pt>
                <c:pt idx="9065">
                  <c:v>77.23794982698962</c:v>
                </c:pt>
                <c:pt idx="9066">
                  <c:v>77.243214532871974</c:v>
                </c:pt>
                <c:pt idx="9067">
                  <c:v>77.247589965397935</c:v>
                </c:pt>
                <c:pt idx="9068">
                  <c:v>77.253546712802773</c:v>
                </c:pt>
                <c:pt idx="9069">
                  <c:v>77.258885813148794</c:v>
                </c:pt>
                <c:pt idx="9070">
                  <c:v>77.263133217993087</c:v>
                </c:pt>
                <c:pt idx="9071">
                  <c:v>77.267721453287194</c:v>
                </c:pt>
                <c:pt idx="9072">
                  <c:v>77.273114186851217</c:v>
                </c:pt>
                <c:pt idx="9073">
                  <c:v>77.278112456747408</c:v>
                </c:pt>
                <c:pt idx="9074">
                  <c:v>77.282762975778539</c:v>
                </c:pt>
                <c:pt idx="9075">
                  <c:v>77.287761245674744</c:v>
                </c:pt>
                <c:pt idx="9076">
                  <c:v>77.293496539792386</c:v>
                </c:pt>
                <c:pt idx="9077">
                  <c:v>77.298212802768163</c:v>
                </c:pt>
                <c:pt idx="9078">
                  <c:v>77.302224913494797</c:v>
                </c:pt>
                <c:pt idx="9079">
                  <c:v>77.306737024221448</c:v>
                </c:pt>
                <c:pt idx="9080">
                  <c:v>77.31187889273356</c:v>
                </c:pt>
                <c:pt idx="9081">
                  <c:v>77.317842560553643</c:v>
                </c:pt>
                <c:pt idx="9082">
                  <c:v>77.323844290657433</c:v>
                </c:pt>
                <c:pt idx="9083">
                  <c:v>77.329960207612459</c:v>
                </c:pt>
                <c:pt idx="9084">
                  <c:v>77.336865051903132</c:v>
                </c:pt>
                <c:pt idx="9085">
                  <c:v>77.343366782006925</c:v>
                </c:pt>
                <c:pt idx="9086">
                  <c:v>77.34940657439445</c:v>
                </c:pt>
                <c:pt idx="9087">
                  <c:v>77.355309688581315</c:v>
                </c:pt>
                <c:pt idx="9088">
                  <c:v>77.360816608996544</c:v>
                </c:pt>
                <c:pt idx="9089">
                  <c:v>77.36710726643598</c:v>
                </c:pt>
                <c:pt idx="9090">
                  <c:v>77.372493079584785</c:v>
                </c:pt>
                <c:pt idx="9091">
                  <c:v>77.377088235294124</c:v>
                </c:pt>
                <c:pt idx="9092">
                  <c:v>77.379261245674741</c:v>
                </c:pt>
                <c:pt idx="9093">
                  <c:v>77.380932525951565</c:v>
                </c:pt>
                <c:pt idx="9094">
                  <c:v>77.382200692041522</c:v>
                </c:pt>
                <c:pt idx="9095">
                  <c:v>77.382953287197225</c:v>
                </c:pt>
                <c:pt idx="9096">
                  <c:v>77.38302941176471</c:v>
                </c:pt>
                <c:pt idx="9097">
                  <c:v>77.383051903114193</c:v>
                </c:pt>
                <c:pt idx="9098">
                  <c:v>77.382756055363316</c:v>
                </c:pt>
                <c:pt idx="9099">
                  <c:v>77.382968858131491</c:v>
                </c:pt>
                <c:pt idx="9100">
                  <c:v>77.383461937716262</c:v>
                </c:pt>
                <c:pt idx="9101">
                  <c:v>77.38498096885813</c:v>
                </c:pt>
                <c:pt idx="9102">
                  <c:v>77.38651557093425</c:v>
                </c:pt>
                <c:pt idx="9103">
                  <c:v>77.388794117647052</c:v>
                </c:pt>
                <c:pt idx="9104">
                  <c:v>77.390754325259508</c:v>
                </c:pt>
                <c:pt idx="9105">
                  <c:v>77.393169550173013</c:v>
                </c:pt>
                <c:pt idx="9106">
                  <c:v>77.396352941176488</c:v>
                </c:pt>
                <c:pt idx="9107">
                  <c:v>77.399377162629762</c:v>
                </c:pt>
                <c:pt idx="9108">
                  <c:v>77.402195501730091</c:v>
                </c:pt>
                <c:pt idx="9109">
                  <c:v>77.40564359861591</c:v>
                </c:pt>
                <c:pt idx="9110">
                  <c:v>77.408553633217991</c:v>
                </c:pt>
                <c:pt idx="9111">
                  <c:v>77.41162283737026</c:v>
                </c:pt>
                <c:pt idx="9112">
                  <c:v>77.414242214532862</c:v>
                </c:pt>
                <c:pt idx="9113">
                  <c:v>77.416354671280274</c:v>
                </c:pt>
                <c:pt idx="9114">
                  <c:v>77.418489619377169</c:v>
                </c:pt>
                <c:pt idx="9115">
                  <c:v>77.42076124567474</c:v>
                </c:pt>
                <c:pt idx="9116">
                  <c:v>77.422782006920414</c:v>
                </c:pt>
                <c:pt idx="9117">
                  <c:v>77.424832179930803</c:v>
                </c:pt>
                <c:pt idx="9118">
                  <c:v>77.427211072664363</c:v>
                </c:pt>
                <c:pt idx="9119">
                  <c:v>77.4295276816609</c:v>
                </c:pt>
                <c:pt idx="9120">
                  <c:v>77.432162629757784</c:v>
                </c:pt>
                <c:pt idx="9121">
                  <c:v>77.435278546712809</c:v>
                </c:pt>
                <c:pt idx="9122">
                  <c:v>77.43940311418686</c:v>
                </c:pt>
                <c:pt idx="9123">
                  <c:v>77.443079584775091</c:v>
                </c:pt>
                <c:pt idx="9124">
                  <c:v>77.446915224913496</c:v>
                </c:pt>
                <c:pt idx="9125">
                  <c:v>77.451702422145345</c:v>
                </c:pt>
                <c:pt idx="9126">
                  <c:v>77.455932525951567</c:v>
                </c:pt>
                <c:pt idx="9127">
                  <c:v>77.461455017301034</c:v>
                </c:pt>
                <c:pt idx="9128">
                  <c:v>77.466925605536346</c:v>
                </c:pt>
                <c:pt idx="9129">
                  <c:v>77.472378892733573</c:v>
                </c:pt>
                <c:pt idx="9130">
                  <c:v>77.478183391003455</c:v>
                </c:pt>
                <c:pt idx="9131">
                  <c:v>77.484176470588238</c:v>
                </c:pt>
                <c:pt idx="9132">
                  <c:v>77.489524221453294</c:v>
                </c:pt>
                <c:pt idx="9133">
                  <c:v>77.495259515570922</c:v>
                </c:pt>
                <c:pt idx="9134">
                  <c:v>77.501178200692038</c:v>
                </c:pt>
                <c:pt idx="9135">
                  <c:v>77.506039792387554</c:v>
                </c:pt>
                <c:pt idx="9136">
                  <c:v>77.510802768166087</c:v>
                </c:pt>
                <c:pt idx="9137">
                  <c:v>77.515185121107265</c:v>
                </c:pt>
                <c:pt idx="9138">
                  <c:v>77.5192266435986</c:v>
                </c:pt>
                <c:pt idx="9139">
                  <c:v>77.523382352941169</c:v>
                </c:pt>
                <c:pt idx="9140">
                  <c:v>77.52611764705884</c:v>
                </c:pt>
                <c:pt idx="9141">
                  <c:v>77.530074394463668</c:v>
                </c:pt>
                <c:pt idx="9142">
                  <c:v>77.535385813148778</c:v>
                </c:pt>
                <c:pt idx="9143">
                  <c:v>77.540057093425602</c:v>
                </c:pt>
                <c:pt idx="9144">
                  <c:v>77.544728373702426</c:v>
                </c:pt>
                <c:pt idx="9145">
                  <c:v>77.549249134948099</c:v>
                </c:pt>
                <c:pt idx="9146">
                  <c:v>77.552598615916963</c:v>
                </c:pt>
                <c:pt idx="9147">
                  <c:v>77.556192041522493</c:v>
                </c:pt>
                <c:pt idx="9148">
                  <c:v>77.560513840830453</c:v>
                </c:pt>
                <c:pt idx="9149">
                  <c:v>77.56406228373703</c:v>
                </c:pt>
                <c:pt idx="9150">
                  <c:v>77.568908304498279</c:v>
                </c:pt>
                <c:pt idx="9151">
                  <c:v>77.57376297577855</c:v>
                </c:pt>
                <c:pt idx="9152">
                  <c:v>77.577712802768161</c:v>
                </c:pt>
                <c:pt idx="9153">
                  <c:v>77.58126816608997</c:v>
                </c:pt>
                <c:pt idx="9154">
                  <c:v>77.586084775086505</c:v>
                </c:pt>
                <c:pt idx="9155">
                  <c:v>77.592032871972322</c:v>
                </c:pt>
                <c:pt idx="9156">
                  <c:v>77.596650519031144</c:v>
                </c:pt>
                <c:pt idx="9157">
                  <c:v>77.601885813148797</c:v>
                </c:pt>
                <c:pt idx="9158">
                  <c:v>77.607704152249141</c:v>
                </c:pt>
                <c:pt idx="9159">
                  <c:v>77.612102076124572</c:v>
                </c:pt>
                <c:pt idx="9160">
                  <c:v>77.615247404844297</c:v>
                </c:pt>
                <c:pt idx="9161">
                  <c:v>77.617093425605532</c:v>
                </c:pt>
                <c:pt idx="9162">
                  <c:v>77.618484429065731</c:v>
                </c:pt>
                <c:pt idx="9163">
                  <c:v>77.619273356401379</c:v>
                </c:pt>
                <c:pt idx="9164">
                  <c:v>77.619174740484425</c:v>
                </c:pt>
                <c:pt idx="9165">
                  <c:v>77.618384083044972</c:v>
                </c:pt>
                <c:pt idx="9166">
                  <c:v>77.617290657439455</c:v>
                </c:pt>
                <c:pt idx="9167">
                  <c:v>77.617039792387544</c:v>
                </c:pt>
                <c:pt idx="9168">
                  <c:v>77.617283737024238</c:v>
                </c:pt>
                <c:pt idx="9169">
                  <c:v>77.618119377162628</c:v>
                </c:pt>
                <c:pt idx="9170">
                  <c:v>77.61879584775086</c:v>
                </c:pt>
                <c:pt idx="9171">
                  <c:v>77.619622837370244</c:v>
                </c:pt>
                <c:pt idx="9172">
                  <c:v>77.620185121107284</c:v>
                </c:pt>
                <c:pt idx="9173">
                  <c:v>77.622335640138402</c:v>
                </c:pt>
                <c:pt idx="9174">
                  <c:v>77.624287197231837</c:v>
                </c:pt>
                <c:pt idx="9175">
                  <c:v>77.626307958477497</c:v>
                </c:pt>
                <c:pt idx="9176">
                  <c:v>77.629847750865039</c:v>
                </c:pt>
                <c:pt idx="9177">
                  <c:v>77.633273356401375</c:v>
                </c:pt>
                <c:pt idx="9178">
                  <c:v>77.637771626297578</c:v>
                </c:pt>
                <c:pt idx="9179">
                  <c:v>77.641152249134947</c:v>
                </c:pt>
                <c:pt idx="9180">
                  <c:v>77.644698961937706</c:v>
                </c:pt>
                <c:pt idx="9181">
                  <c:v>77.648375432525953</c:v>
                </c:pt>
                <c:pt idx="9182">
                  <c:v>77.651141868512113</c:v>
                </c:pt>
                <c:pt idx="9183">
                  <c:v>77.652546712802774</c:v>
                </c:pt>
                <c:pt idx="9184">
                  <c:v>77.65408131487888</c:v>
                </c:pt>
                <c:pt idx="9185">
                  <c:v>77.655782006920418</c:v>
                </c:pt>
                <c:pt idx="9186">
                  <c:v>77.657430795847759</c:v>
                </c:pt>
                <c:pt idx="9187">
                  <c:v>77.657141868512113</c:v>
                </c:pt>
                <c:pt idx="9188">
                  <c:v>77.657674740484424</c:v>
                </c:pt>
                <c:pt idx="9189">
                  <c:v>77.657963667820056</c:v>
                </c:pt>
                <c:pt idx="9190">
                  <c:v>77.659283737024225</c:v>
                </c:pt>
                <c:pt idx="9191">
                  <c:v>77.660128027681665</c:v>
                </c:pt>
                <c:pt idx="9192">
                  <c:v>77.661669550173016</c:v>
                </c:pt>
                <c:pt idx="9193">
                  <c:v>77.663607266435989</c:v>
                </c:pt>
                <c:pt idx="9194">
                  <c:v>77.666288927335643</c:v>
                </c:pt>
                <c:pt idx="9195">
                  <c:v>77.669828719723185</c:v>
                </c:pt>
                <c:pt idx="9196">
                  <c:v>77.67412110726643</c:v>
                </c:pt>
                <c:pt idx="9197">
                  <c:v>77.678624567474046</c:v>
                </c:pt>
                <c:pt idx="9198">
                  <c:v>77.685143598615909</c:v>
                </c:pt>
                <c:pt idx="9199">
                  <c:v>77.691333910034615</c:v>
                </c:pt>
                <c:pt idx="9200">
                  <c:v>77.697669550173003</c:v>
                </c:pt>
                <c:pt idx="9201">
                  <c:v>77.704179930795846</c:v>
                </c:pt>
                <c:pt idx="9202">
                  <c:v>77.710136678200698</c:v>
                </c:pt>
                <c:pt idx="9203">
                  <c:v>77.715818339100338</c:v>
                </c:pt>
                <c:pt idx="9204">
                  <c:v>77.72153114186851</c:v>
                </c:pt>
                <c:pt idx="9205">
                  <c:v>77.727107266435993</c:v>
                </c:pt>
                <c:pt idx="9206">
                  <c:v>77.732044982698952</c:v>
                </c:pt>
                <c:pt idx="9207">
                  <c:v>77.735963667820073</c:v>
                </c:pt>
                <c:pt idx="9208">
                  <c:v>77.739375432525947</c:v>
                </c:pt>
                <c:pt idx="9209">
                  <c:v>77.743217993079583</c:v>
                </c:pt>
                <c:pt idx="9210">
                  <c:v>77.747472318339092</c:v>
                </c:pt>
                <c:pt idx="9211">
                  <c:v>77.752190311418687</c:v>
                </c:pt>
                <c:pt idx="9212">
                  <c:v>77.756520761245667</c:v>
                </c:pt>
                <c:pt idx="9213">
                  <c:v>77.760622837370249</c:v>
                </c:pt>
                <c:pt idx="9214">
                  <c:v>77.764740484429069</c:v>
                </c:pt>
                <c:pt idx="9215">
                  <c:v>77.768044982698967</c:v>
                </c:pt>
                <c:pt idx="9216">
                  <c:v>77.770231833910032</c:v>
                </c:pt>
                <c:pt idx="9217">
                  <c:v>77.773141868512113</c:v>
                </c:pt>
                <c:pt idx="9218">
                  <c:v>77.777425605536337</c:v>
                </c:pt>
                <c:pt idx="9219">
                  <c:v>77.781162629757787</c:v>
                </c:pt>
                <c:pt idx="9220">
                  <c:v>77.784977508650528</c:v>
                </c:pt>
                <c:pt idx="9221">
                  <c:v>77.787923875432512</c:v>
                </c:pt>
                <c:pt idx="9222">
                  <c:v>77.790484429065742</c:v>
                </c:pt>
                <c:pt idx="9223">
                  <c:v>77.793074394463673</c:v>
                </c:pt>
                <c:pt idx="9224">
                  <c:v>77.796029411764707</c:v>
                </c:pt>
                <c:pt idx="9225">
                  <c:v>77.798802768166098</c:v>
                </c:pt>
                <c:pt idx="9226">
                  <c:v>77.802821799307949</c:v>
                </c:pt>
                <c:pt idx="9227">
                  <c:v>77.806543252595162</c:v>
                </c:pt>
                <c:pt idx="9228">
                  <c:v>77.810553633217992</c:v>
                </c:pt>
                <c:pt idx="9229">
                  <c:v>77.813692041522501</c:v>
                </c:pt>
                <c:pt idx="9230">
                  <c:v>77.816532871972328</c:v>
                </c:pt>
                <c:pt idx="9231">
                  <c:v>77.818128027681666</c:v>
                </c:pt>
                <c:pt idx="9232">
                  <c:v>77.820809688581321</c:v>
                </c:pt>
                <c:pt idx="9233">
                  <c:v>77.822375432525959</c:v>
                </c:pt>
                <c:pt idx="9234">
                  <c:v>77.823065743944639</c:v>
                </c:pt>
                <c:pt idx="9235">
                  <c:v>77.824873702422138</c:v>
                </c:pt>
                <c:pt idx="9236">
                  <c:v>77.825467128027682</c:v>
                </c:pt>
                <c:pt idx="9237">
                  <c:v>77.826166089965398</c:v>
                </c:pt>
                <c:pt idx="9238">
                  <c:v>77.82575432525951</c:v>
                </c:pt>
                <c:pt idx="9239">
                  <c:v>77.825884083044997</c:v>
                </c:pt>
                <c:pt idx="9240">
                  <c:v>77.826347750865054</c:v>
                </c:pt>
                <c:pt idx="9241">
                  <c:v>77.826226643598602</c:v>
                </c:pt>
                <c:pt idx="9242">
                  <c:v>77.827320069204148</c:v>
                </c:pt>
                <c:pt idx="9243">
                  <c:v>77.827813148788934</c:v>
                </c:pt>
                <c:pt idx="9244">
                  <c:v>77.82789792387544</c:v>
                </c:pt>
                <c:pt idx="9245">
                  <c:v>77.828809688581316</c:v>
                </c:pt>
                <c:pt idx="9246">
                  <c:v>77.829712802768157</c:v>
                </c:pt>
                <c:pt idx="9247">
                  <c:v>77.830920415224909</c:v>
                </c:pt>
                <c:pt idx="9248">
                  <c:v>77.832136678200698</c:v>
                </c:pt>
                <c:pt idx="9249">
                  <c:v>77.833039792387552</c:v>
                </c:pt>
                <c:pt idx="9250">
                  <c:v>77.833875432525943</c:v>
                </c:pt>
                <c:pt idx="9251">
                  <c:v>77.833929065743931</c:v>
                </c:pt>
                <c:pt idx="9252">
                  <c:v>77.83458996539791</c:v>
                </c:pt>
                <c:pt idx="9253">
                  <c:v>77.836344290657451</c:v>
                </c:pt>
                <c:pt idx="9254">
                  <c:v>77.837392733564016</c:v>
                </c:pt>
                <c:pt idx="9255">
                  <c:v>77.838380622837363</c:v>
                </c:pt>
                <c:pt idx="9256">
                  <c:v>77.839778546712807</c:v>
                </c:pt>
                <c:pt idx="9257">
                  <c:v>77.841517301038067</c:v>
                </c:pt>
                <c:pt idx="9258">
                  <c:v>77.844010380622834</c:v>
                </c:pt>
                <c:pt idx="9259">
                  <c:v>77.846676470588235</c:v>
                </c:pt>
                <c:pt idx="9260">
                  <c:v>77.849790657439442</c:v>
                </c:pt>
                <c:pt idx="9261">
                  <c:v>77.853475778546724</c:v>
                </c:pt>
                <c:pt idx="9262">
                  <c:v>77.85791868512112</c:v>
                </c:pt>
                <c:pt idx="9263">
                  <c:v>77.862553633217999</c:v>
                </c:pt>
                <c:pt idx="9264">
                  <c:v>77.867095155709336</c:v>
                </c:pt>
                <c:pt idx="9265">
                  <c:v>77.87128200692041</c:v>
                </c:pt>
                <c:pt idx="9266">
                  <c:v>77.875740484429073</c:v>
                </c:pt>
                <c:pt idx="9267">
                  <c:v>77.880055363321802</c:v>
                </c:pt>
                <c:pt idx="9268">
                  <c:v>77.88443771626298</c:v>
                </c:pt>
                <c:pt idx="9269">
                  <c:v>77.888761245674743</c:v>
                </c:pt>
                <c:pt idx="9270">
                  <c:v>77.892551903114196</c:v>
                </c:pt>
                <c:pt idx="9271">
                  <c:v>77.896456747404855</c:v>
                </c:pt>
                <c:pt idx="9272">
                  <c:v>77.899373702422153</c:v>
                </c:pt>
                <c:pt idx="9273">
                  <c:v>77.902624567474049</c:v>
                </c:pt>
                <c:pt idx="9274">
                  <c:v>77.90622491349481</c:v>
                </c:pt>
                <c:pt idx="9275">
                  <c:v>77.909529411764694</c:v>
                </c:pt>
                <c:pt idx="9276">
                  <c:v>77.911908304498269</c:v>
                </c:pt>
                <c:pt idx="9277">
                  <c:v>77.914892733564017</c:v>
                </c:pt>
                <c:pt idx="9278">
                  <c:v>77.917878892733569</c:v>
                </c:pt>
                <c:pt idx="9279">
                  <c:v>77.921517301038051</c:v>
                </c:pt>
                <c:pt idx="9280">
                  <c:v>77.924904844290666</c:v>
                </c:pt>
                <c:pt idx="9281">
                  <c:v>77.927913494809687</c:v>
                </c:pt>
                <c:pt idx="9282">
                  <c:v>77.931027681660908</c:v>
                </c:pt>
                <c:pt idx="9283">
                  <c:v>77.933048442906568</c:v>
                </c:pt>
                <c:pt idx="9284">
                  <c:v>77.934278546712804</c:v>
                </c:pt>
                <c:pt idx="9285">
                  <c:v>77.936435986159154</c:v>
                </c:pt>
                <c:pt idx="9286">
                  <c:v>77.938517301038075</c:v>
                </c:pt>
                <c:pt idx="9287">
                  <c:v>77.940638408304494</c:v>
                </c:pt>
                <c:pt idx="9288">
                  <c:v>77.941982698961937</c:v>
                </c:pt>
                <c:pt idx="9289">
                  <c:v>77.943387543252598</c:v>
                </c:pt>
                <c:pt idx="9290">
                  <c:v>77.945551903114193</c:v>
                </c:pt>
                <c:pt idx="9291">
                  <c:v>77.948363321799306</c:v>
                </c:pt>
                <c:pt idx="9292">
                  <c:v>77.950634948096891</c:v>
                </c:pt>
                <c:pt idx="9293">
                  <c:v>77.95303460207613</c:v>
                </c:pt>
                <c:pt idx="9294">
                  <c:v>77.955404844290655</c:v>
                </c:pt>
                <c:pt idx="9295">
                  <c:v>77.958444636678195</c:v>
                </c:pt>
                <c:pt idx="9296">
                  <c:v>77.960494809688583</c:v>
                </c:pt>
                <c:pt idx="9297">
                  <c:v>77.962484429065753</c:v>
                </c:pt>
                <c:pt idx="9298">
                  <c:v>77.964430795847747</c:v>
                </c:pt>
                <c:pt idx="9299">
                  <c:v>77.966648788927344</c:v>
                </c:pt>
                <c:pt idx="9300">
                  <c:v>77.968456747404844</c:v>
                </c:pt>
                <c:pt idx="9301">
                  <c:v>77.969854671280274</c:v>
                </c:pt>
                <c:pt idx="9302">
                  <c:v>77.97107612456746</c:v>
                </c:pt>
                <c:pt idx="9303">
                  <c:v>77.972095155709326</c:v>
                </c:pt>
                <c:pt idx="9304">
                  <c:v>77.972451557093436</c:v>
                </c:pt>
                <c:pt idx="9305">
                  <c:v>77.972908304498262</c:v>
                </c:pt>
                <c:pt idx="9306">
                  <c:v>77.973446366782014</c:v>
                </c:pt>
                <c:pt idx="9307">
                  <c:v>77.974480968858146</c:v>
                </c:pt>
                <c:pt idx="9308">
                  <c:v>77.975399653979238</c:v>
                </c:pt>
                <c:pt idx="9309">
                  <c:v>77.975802768166091</c:v>
                </c:pt>
                <c:pt idx="9310">
                  <c:v>77.97726124567474</c:v>
                </c:pt>
                <c:pt idx="9311">
                  <c:v>77.978757785467124</c:v>
                </c:pt>
                <c:pt idx="9312">
                  <c:v>77.979318339100345</c:v>
                </c:pt>
                <c:pt idx="9313">
                  <c:v>77.979660899653979</c:v>
                </c:pt>
                <c:pt idx="9314">
                  <c:v>77.979539792387556</c:v>
                </c:pt>
                <c:pt idx="9315">
                  <c:v>77.978681660899667</c:v>
                </c:pt>
                <c:pt idx="9316">
                  <c:v>77.977624567474052</c:v>
                </c:pt>
                <c:pt idx="9317">
                  <c:v>77.977086505190314</c:v>
                </c:pt>
                <c:pt idx="9318">
                  <c:v>77.976721453287198</c:v>
                </c:pt>
                <c:pt idx="9319">
                  <c:v>77.977070934256048</c:v>
                </c:pt>
                <c:pt idx="9320">
                  <c:v>77.977738754325259</c:v>
                </c:pt>
                <c:pt idx="9321">
                  <c:v>77.979333910034597</c:v>
                </c:pt>
                <c:pt idx="9322">
                  <c:v>77.981605536332182</c:v>
                </c:pt>
                <c:pt idx="9323">
                  <c:v>77.98557093425606</c:v>
                </c:pt>
                <c:pt idx="9324">
                  <c:v>77.989491349480971</c:v>
                </c:pt>
                <c:pt idx="9325">
                  <c:v>77.993972318339104</c:v>
                </c:pt>
                <c:pt idx="9326">
                  <c:v>77.998356401384086</c:v>
                </c:pt>
                <c:pt idx="9327">
                  <c:v>78.001766435986156</c:v>
                </c:pt>
                <c:pt idx="9328">
                  <c:v>78.005185121107274</c:v>
                </c:pt>
                <c:pt idx="9329">
                  <c:v>78.008406574394456</c:v>
                </c:pt>
                <c:pt idx="9330">
                  <c:v>78.01139965397924</c:v>
                </c:pt>
                <c:pt idx="9331">
                  <c:v>78.01492387543253</c:v>
                </c:pt>
                <c:pt idx="9332">
                  <c:v>78.018911764705877</c:v>
                </c:pt>
                <c:pt idx="9333">
                  <c:v>78.021989619377166</c:v>
                </c:pt>
                <c:pt idx="9334">
                  <c:v>78.024100346020759</c:v>
                </c:pt>
                <c:pt idx="9335">
                  <c:v>78.026965397923874</c:v>
                </c:pt>
                <c:pt idx="9336">
                  <c:v>78.030048442906576</c:v>
                </c:pt>
                <c:pt idx="9337">
                  <c:v>78.032875432525955</c:v>
                </c:pt>
                <c:pt idx="9338">
                  <c:v>78.035449826989606</c:v>
                </c:pt>
                <c:pt idx="9339">
                  <c:v>78.038185121107276</c:v>
                </c:pt>
                <c:pt idx="9340">
                  <c:v>78.040813148788928</c:v>
                </c:pt>
                <c:pt idx="9341">
                  <c:v>78.042932525951571</c:v>
                </c:pt>
                <c:pt idx="9342">
                  <c:v>78.046214532871986</c:v>
                </c:pt>
                <c:pt idx="9343">
                  <c:v>78.049124567474053</c:v>
                </c:pt>
                <c:pt idx="9344">
                  <c:v>78.053027681660907</c:v>
                </c:pt>
                <c:pt idx="9345">
                  <c:v>78.056629757785473</c:v>
                </c:pt>
                <c:pt idx="9346">
                  <c:v>78.059811418685115</c:v>
                </c:pt>
                <c:pt idx="9347">
                  <c:v>78.061863321799308</c:v>
                </c:pt>
                <c:pt idx="9348">
                  <c:v>78.064688581314883</c:v>
                </c:pt>
                <c:pt idx="9349">
                  <c:v>78.066899653979249</c:v>
                </c:pt>
                <c:pt idx="9350">
                  <c:v>78.069816608996547</c:v>
                </c:pt>
                <c:pt idx="9351">
                  <c:v>78.07203460207613</c:v>
                </c:pt>
                <c:pt idx="9352">
                  <c:v>78.073053633218009</c:v>
                </c:pt>
                <c:pt idx="9353">
                  <c:v>78.074397923875438</c:v>
                </c:pt>
                <c:pt idx="9354">
                  <c:v>78.076486159169548</c:v>
                </c:pt>
                <c:pt idx="9355">
                  <c:v>78.078690311418683</c:v>
                </c:pt>
                <c:pt idx="9356">
                  <c:v>78.080307958477519</c:v>
                </c:pt>
                <c:pt idx="9357">
                  <c:v>78.081508650519041</c:v>
                </c:pt>
                <c:pt idx="9358">
                  <c:v>78.08257958477509</c:v>
                </c:pt>
                <c:pt idx="9359">
                  <c:v>78.084318339100349</c:v>
                </c:pt>
                <c:pt idx="9360">
                  <c:v>78.086233564013838</c:v>
                </c:pt>
                <c:pt idx="9361">
                  <c:v>78.087295847750866</c:v>
                </c:pt>
                <c:pt idx="9362">
                  <c:v>78.088397923875434</c:v>
                </c:pt>
                <c:pt idx="9363">
                  <c:v>78.088891003460219</c:v>
                </c:pt>
                <c:pt idx="9364">
                  <c:v>78.09004671280276</c:v>
                </c:pt>
                <c:pt idx="9365">
                  <c:v>78.090622837370233</c:v>
                </c:pt>
                <c:pt idx="9366">
                  <c:v>78.09123183391003</c:v>
                </c:pt>
                <c:pt idx="9367">
                  <c:v>78.091534602076123</c:v>
                </c:pt>
                <c:pt idx="9368">
                  <c:v>78.091756055363319</c:v>
                </c:pt>
                <c:pt idx="9369">
                  <c:v>78.091034602076121</c:v>
                </c:pt>
                <c:pt idx="9370">
                  <c:v>78.090828719723191</c:v>
                </c:pt>
                <c:pt idx="9371">
                  <c:v>78.091359861591698</c:v>
                </c:pt>
                <c:pt idx="9372">
                  <c:v>78.091679930795848</c:v>
                </c:pt>
                <c:pt idx="9373">
                  <c:v>78.092925605536337</c:v>
                </c:pt>
                <c:pt idx="9374">
                  <c:v>78.093465397923879</c:v>
                </c:pt>
                <c:pt idx="9375">
                  <c:v>78.094513840830444</c:v>
                </c:pt>
                <c:pt idx="9376">
                  <c:v>78.095371972318347</c:v>
                </c:pt>
                <c:pt idx="9377">
                  <c:v>78.096252595155704</c:v>
                </c:pt>
                <c:pt idx="9378">
                  <c:v>78.096693771626306</c:v>
                </c:pt>
                <c:pt idx="9379">
                  <c:v>78.095622837370243</c:v>
                </c:pt>
                <c:pt idx="9380">
                  <c:v>78.09566782006921</c:v>
                </c:pt>
                <c:pt idx="9381">
                  <c:v>78.09500692041523</c:v>
                </c:pt>
                <c:pt idx="9382">
                  <c:v>78.094292387543248</c:v>
                </c:pt>
                <c:pt idx="9383">
                  <c:v>78.092728373702414</c:v>
                </c:pt>
                <c:pt idx="9384">
                  <c:v>78.090859861591696</c:v>
                </c:pt>
                <c:pt idx="9385">
                  <c:v>78.089446366781999</c:v>
                </c:pt>
                <c:pt idx="9386">
                  <c:v>78.088223183391008</c:v>
                </c:pt>
                <c:pt idx="9387">
                  <c:v>78.087159169550162</c:v>
                </c:pt>
                <c:pt idx="9388">
                  <c:v>78.087136678200693</c:v>
                </c:pt>
                <c:pt idx="9389">
                  <c:v>78.088124567474054</c:v>
                </c:pt>
                <c:pt idx="9390">
                  <c:v>78.089970588235289</c:v>
                </c:pt>
                <c:pt idx="9391">
                  <c:v>78.091794117647055</c:v>
                </c:pt>
                <c:pt idx="9392">
                  <c:v>78.095174740484424</c:v>
                </c:pt>
                <c:pt idx="9393">
                  <c:v>78.098842560553621</c:v>
                </c:pt>
                <c:pt idx="9394">
                  <c:v>78.102899653979236</c:v>
                </c:pt>
                <c:pt idx="9395">
                  <c:v>78.106871972318331</c:v>
                </c:pt>
                <c:pt idx="9396">
                  <c:v>78.111262975778544</c:v>
                </c:pt>
                <c:pt idx="9397">
                  <c:v>78.115714532871976</c:v>
                </c:pt>
                <c:pt idx="9398">
                  <c:v>78.119657439446371</c:v>
                </c:pt>
                <c:pt idx="9399">
                  <c:v>78.123212802768165</c:v>
                </c:pt>
                <c:pt idx="9400">
                  <c:v>78.126737024221455</c:v>
                </c:pt>
                <c:pt idx="9401">
                  <c:v>78.129525951557085</c:v>
                </c:pt>
                <c:pt idx="9402">
                  <c:v>78.131735294117647</c:v>
                </c:pt>
                <c:pt idx="9403">
                  <c:v>78.134295847750863</c:v>
                </c:pt>
                <c:pt idx="9404">
                  <c:v>78.135299307958476</c:v>
                </c:pt>
                <c:pt idx="9405">
                  <c:v>78.136795847750875</c:v>
                </c:pt>
                <c:pt idx="9406">
                  <c:v>78.13870934256056</c:v>
                </c:pt>
                <c:pt idx="9407">
                  <c:v>78.140418685121105</c:v>
                </c:pt>
                <c:pt idx="9408">
                  <c:v>78.142287197231838</c:v>
                </c:pt>
                <c:pt idx="9409">
                  <c:v>78.144217993079593</c:v>
                </c:pt>
                <c:pt idx="9410">
                  <c:v>78.145394463667813</c:v>
                </c:pt>
                <c:pt idx="9411">
                  <c:v>78.147399653979249</c:v>
                </c:pt>
                <c:pt idx="9412">
                  <c:v>78.149816608996531</c:v>
                </c:pt>
                <c:pt idx="9413">
                  <c:v>78.152892733564002</c:v>
                </c:pt>
                <c:pt idx="9414">
                  <c:v>78.156508650519044</c:v>
                </c:pt>
                <c:pt idx="9415">
                  <c:v>78.159683391003469</c:v>
                </c:pt>
                <c:pt idx="9416">
                  <c:v>78.162586505190305</c:v>
                </c:pt>
                <c:pt idx="9417">
                  <c:v>78.166034602076124</c:v>
                </c:pt>
                <c:pt idx="9418">
                  <c:v>78.168404844290649</c:v>
                </c:pt>
                <c:pt idx="9419">
                  <c:v>78.169742214532874</c:v>
                </c:pt>
                <c:pt idx="9420">
                  <c:v>78.171420415224915</c:v>
                </c:pt>
                <c:pt idx="9421">
                  <c:v>78.171944636678191</c:v>
                </c:pt>
                <c:pt idx="9422">
                  <c:v>78.171830449826984</c:v>
                </c:pt>
                <c:pt idx="9423">
                  <c:v>78.171700692041526</c:v>
                </c:pt>
                <c:pt idx="9424">
                  <c:v>78.171169550173019</c:v>
                </c:pt>
                <c:pt idx="9425">
                  <c:v>78.170342560553635</c:v>
                </c:pt>
                <c:pt idx="9426">
                  <c:v>78.169278546712803</c:v>
                </c:pt>
                <c:pt idx="9427">
                  <c:v>78.167636678200694</c:v>
                </c:pt>
                <c:pt idx="9428">
                  <c:v>78.166762975778539</c:v>
                </c:pt>
                <c:pt idx="9429">
                  <c:v>78.166923875432531</c:v>
                </c:pt>
                <c:pt idx="9430">
                  <c:v>78.166262975778551</c:v>
                </c:pt>
                <c:pt idx="9431">
                  <c:v>78.166314878892734</c:v>
                </c:pt>
                <c:pt idx="9432">
                  <c:v>78.167089965397921</c:v>
                </c:pt>
                <c:pt idx="9433">
                  <c:v>78.167880622837373</c:v>
                </c:pt>
                <c:pt idx="9434">
                  <c:v>78.169110726643595</c:v>
                </c:pt>
                <c:pt idx="9435">
                  <c:v>78.170167820069196</c:v>
                </c:pt>
                <c:pt idx="9436">
                  <c:v>78.1711089965398</c:v>
                </c:pt>
                <c:pt idx="9437">
                  <c:v>78.172408304498276</c:v>
                </c:pt>
                <c:pt idx="9438">
                  <c:v>78.173714532871969</c:v>
                </c:pt>
                <c:pt idx="9439">
                  <c:v>78.174070934256051</c:v>
                </c:pt>
                <c:pt idx="9440">
                  <c:v>78.174534602076122</c:v>
                </c:pt>
                <c:pt idx="9441">
                  <c:v>78.174435986159168</c:v>
                </c:pt>
                <c:pt idx="9442">
                  <c:v>78.174057093425603</c:v>
                </c:pt>
                <c:pt idx="9443">
                  <c:v>78.174147058823536</c:v>
                </c:pt>
                <c:pt idx="9444">
                  <c:v>78.173562283737013</c:v>
                </c:pt>
                <c:pt idx="9445">
                  <c:v>78.173410034602071</c:v>
                </c:pt>
                <c:pt idx="9446">
                  <c:v>78.173828719723176</c:v>
                </c:pt>
                <c:pt idx="9447">
                  <c:v>78.173949826989627</c:v>
                </c:pt>
                <c:pt idx="9448">
                  <c:v>78.17385813148789</c:v>
                </c:pt>
                <c:pt idx="9449">
                  <c:v>78.172856401384081</c:v>
                </c:pt>
                <c:pt idx="9450">
                  <c:v>78.171207612456755</c:v>
                </c:pt>
                <c:pt idx="9451">
                  <c:v>78.169756055363322</c:v>
                </c:pt>
                <c:pt idx="9452">
                  <c:v>78.168830449826999</c:v>
                </c:pt>
                <c:pt idx="9453">
                  <c:v>78.168662629757776</c:v>
                </c:pt>
                <c:pt idx="9454">
                  <c:v>78.16837370242213</c:v>
                </c:pt>
                <c:pt idx="9455">
                  <c:v>78.167591695501727</c:v>
                </c:pt>
                <c:pt idx="9456">
                  <c:v>78.166664359861599</c:v>
                </c:pt>
                <c:pt idx="9457">
                  <c:v>78.166209342560549</c:v>
                </c:pt>
                <c:pt idx="9458">
                  <c:v>78.166422145328724</c:v>
                </c:pt>
                <c:pt idx="9459">
                  <c:v>78.166937716262979</c:v>
                </c:pt>
                <c:pt idx="9460">
                  <c:v>78.167994809688579</c:v>
                </c:pt>
                <c:pt idx="9461">
                  <c:v>78.169984429065735</c:v>
                </c:pt>
                <c:pt idx="9462">
                  <c:v>78.171328719723192</c:v>
                </c:pt>
                <c:pt idx="9463">
                  <c:v>78.17202076124569</c:v>
                </c:pt>
                <c:pt idx="9464">
                  <c:v>78.174041522491351</c:v>
                </c:pt>
                <c:pt idx="9465">
                  <c:v>78.176297577854669</c:v>
                </c:pt>
                <c:pt idx="9466">
                  <c:v>78.179093425605529</c:v>
                </c:pt>
                <c:pt idx="9467">
                  <c:v>78.182557093425601</c:v>
                </c:pt>
                <c:pt idx="9468">
                  <c:v>78.184882352941173</c:v>
                </c:pt>
                <c:pt idx="9469">
                  <c:v>78.186932525951562</c:v>
                </c:pt>
                <c:pt idx="9470">
                  <c:v>78.188747404844278</c:v>
                </c:pt>
                <c:pt idx="9471">
                  <c:v>78.191527681660901</c:v>
                </c:pt>
                <c:pt idx="9472">
                  <c:v>78.194536332179936</c:v>
                </c:pt>
                <c:pt idx="9473">
                  <c:v>78.196541522491358</c:v>
                </c:pt>
                <c:pt idx="9474">
                  <c:v>78.198532871972333</c:v>
                </c:pt>
                <c:pt idx="9475">
                  <c:v>78.199892733564013</c:v>
                </c:pt>
                <c:pt idx="9476">
                  <c:v>78.2014723183391</c:v>
                </c:pt>
                <c:pt idx="9477">
                  <c:v>78.204070934256066</c:v>
                </c:pt>
                <c:pt idx="9478">
                  <c:v>78.206743944636685</c:v>
                </c:pt>
                <c:pt idx="9479">
                  <c:v>78.21027681660901</c:v>
                </c:pt>
                <c:pt idx="9480">
                  <c:v>78.213102076124571</c:v>
                </c:pt>
                <c:pt idx="9481">
                  <c:v>78.215980968858133</c:v>
                </c:pt>
                <c:pt idx="9482">
                  <c:v>78.218586505190316</c:v>
                </c:pt>
                <c:pt idx="9483">
                  <c:v>78.221131487889281</c:v>
                </c:pt>
                <c:pt idx="9484">
                  <c:v>78.223783737024235</c:v>
                </c:pt>
                <c:pt idx="9485">
                  <c:v>78.225903114186849</c:v>
                </c:pt>
                <c:pt idx="9486">
                  <c:v>78.226411764705887</c:v>
                </c:pt>
                <c:pt idx="9487">
                  <c:v>78.22675432525952</c:v>
                </c:pt>
                <c:pt idx="9488">
                  <c:v>78.226951557093415</c:v>
                </c:pt>
                <c:pt idx="9489">
                  <c:v>78.226487889273358</c:v>
                </c:pt>
                <c:pt idx="9490">
                  <c:v>78.226024221453301</c:v>
                </c:pt>
                <c:pt idx="9491">
                  <c:v>78.22549307958478</c:v>
                </c:pt>
                <c:pt idx="9492">
                  <c:v>78.225423875432526</c:v>
                </c:pt>
                <c:pt idx="9493">
                  <c:v>78.224397923875429</c:v>
                </c:pt>
                <c:pt idx="9494">
                  <c:v>78.223167820069207</c:v>
                </c:pt>
                <c:pt idx="9495">
                  <c:v>78.221693771626292</c:v>
                </c:pt>
                <c:pt idx="9496">
                  <c:v>78.220638408304495</c:v>
                </c:pt>
                <c:pt idx="9497">
                  <c:v>78.219377162629755</c:v>
                </c:pt>
                <c:pt idx="9498">
                  <c:v>78.218496539792383</c:v>
                </c:pt>
                <c:pt idx="9499">
                  <c:v>78.21788062283737</c:v>
                </c:pt>
                <c:pt idx="9500">
                  <c:v>78.21693944636678</c:v>
                </c:pt>
                <c:pt idx="9501">
                  <c:v>78.216628027681651</c:v>
                </c:pt>
                <c:pt idx="9502">
                  <c:v>78.21798788927336</c:v>
                </c:pt>
                <c:pt idx="9503">
                  <c:v>78.21826816608997</c:v>
                </c:pt>
                <c:pt idx="9504">
                  <c:v>78.218586505190316</c:v>
                </c:pt>
                <c:pt idx="9505">
                  <c:v>78.219544982698977</c:v>
                </c:pt>
                <c:pt idx="9506">
                  <c:v>78.22019031141869</c:v>
                </c:pt>
                <c:pt idx="9507">
                  <c:v>78.220456747404839</c:v>
                </c:pt>
                <c:pt idx="9508">
                  <c:v>78.221915224913502</c:v>
                </c:pt>
                <c:pt idx="9509">
                  <c:v>78.222468858131492</c:v>
                </c:pt>
                <c:pt idx="9510">
                  <c:v>78.221906574394467</c:v>
                </c:pt>
                <c:pt idx="9511">
                  <c:v>78.221505190311419</c:v>
                </c:pt>
                <c:pt idx="9512">
                  <c:v>78.220631487889278</c:v>
                </c:pt>
                <c:pt idx="9513">
                  <c:v>78.219544982698977</c:v>
                </c:pt>
                <c:pt idx="9514">
                  <c:v>78.218550173010371</c:v>
                </c:pt>
                <c:pt idx="9515">
                  <c:v>78.216422145328721</c:v>
                </c:pt>
                <c:pt idx="9516">
                  <c:v>78.2133079584775</c:v>
                </c:pt>
                <c:pt idx="9517">
                  <c:v>78.211773356401395</c:v>
                </c:pt>
                <c:pt idx="9518">
                  <c:v>78.209911764705879</c:v>
                </c:pt>
                <c:pt idx="9519">
                  <c:v>78.208719723183393</c:v>
                </c:pt>
                <c:pt idx="9520">
                  <c:v>78.207738754325263</c:v>
                </c:pt>
                <c:pt idx="9521">
                  <c:v>78.206743944636685</c:v>
                </c:pt>
                <c:pt idx="9522">
                  <c:v>78.205809688581311</c:v>
                </c:pt>
                <c:pt idx="9523">
                  <c:v>78.205057093425609</c:v>
                </c:pt>
                <c:pt idx="9524">
                  <c:v>78.20482179930795</c:v>
                </c:pt>
                <c:pt idx="9525">
                  <c:v>78.205506920415218</c:v>
                </c:pt>
                <c:pt idx="9526">
                  <c:v>78.206486159169557</c:v>
                </c:pt>
                <c:pt idx="9527">
                  <c:v>78.208468858131482</c:v>
                </c:pt>
                <c:pt idx="9528">
                  <c:v>78.209692041522487</c:v>
                </c:pt>
                <c:pt idx="9529">
                  <c:v>78.211795847750878</c:v>
                </c:pt>
                <c:pt idx="9530">
                  <c:v>78.213892733564023</c:v>
                </c:pt>
                <c:pt idx="9531">
                  <c:v>78.215396193771625</c:v>
                </c:pt>
                <c:pt idx="9532">
                  <c:v>78.218010380622843</c:v>
                </c:pt>
                <c:pt idx="9533">
                  <c:v>78.220494809688574</c:v>
                </c:pt>
                <c:pt idx="9534">
                  <c:v>78.222811418685126</c:v>
                </c:pt>
                <c:pt idx="9535">
                  <c:v>78.223873702422139</c:v>
                </c:pt>
                <c:pt idx="9536">
                  <c:v>78.223897923875427</c:v>
                </c:pt>
                <c:pt idx="9537">
                  <c:v>78.225325259515571</c:v>
                </c:pt>
                <c:pt idx="9538">
                  <c:v>78.226662629757797</c:v>
                </c:pt>
                <c:pt idx="9539">
                  <c:v>78.227756055363315</c:v>
                </c:pt>
                <c:pt idx="9540">
                  <c:v>78.228318339100355</c:v>
                </c:pt>
                <c:pt idx="9541">
                  <c:v>78.228576124567482</c:v>
                </c:pt>
                <c:pt idx="9542">
                  <c:v>78.229785467128025</c:v>
                </c:pt>
                <c:pt idx="9543">
                  <c:v>78.231660899653974</c:v>
                </c:pt>
                <c:pt idx="9544">
                  <c:v>78.233065743944636</c:v>
                </c:pt>
                <c:pt idx="9545">
                  <c:v>78.234996539792377</c:v>
                </c:pt>
                <c:pt idx="9546">
                  <c:v>78.237358131487895</c:v>
                </c:pt>
                <c:pt idx="9547">
                  <c:v>78.239782006920407</c:v>
                </c:pt>
                <c:pt idx="9548">
                  <c:v>78.242136678200694</c:v>
                </c:pt>
                <c:pt idx="9549">
                  <c:v>78.243846020761254</c:v>
                </c:pt>
                <c:pt idx="9550">
                  <c:v>78.245228373702417</c:v>
                </c:pt>
                <c:pt idx="9551">
                  <c:v>78.245851211072676</c:v>
                </c:pt>
                <c:pt idx="9552">
                  <c:v>78.245243944636684</c:v>
                </c:pt>
                <c:pt idx="9553">
                  <c:v>78.244408304498265</c:v>
                </c:pt>
                <c:pt idx="9554">
                  <c:v>78.242865051903124</c:v>
                </c:pt>
                <c:pt idx="9555">
                  <c:v>78.240472318339087</c:v>
                </c:pt>
                <c:pt idx="9556">
                  <c:v>78.237564013840839</c:v>
                </c:pt>
                <c:pt idx="9557">
                  <c:v>78.234889273356401</c:v>
                </c:pt>
                <c:pt idx="9558">
                  <c:v>78.232937716262967</c:v>
                </c:pt>
                <c:pt idx="9559">
                  <c:v>78.231456747404835</c:v>
                </c:pt>
                <c:pt idx="9560">
                  <c:v>78.230195501730094</c:v>
                </c:pt>
                <c:pt idx="9561">
                  <c:v>78.229223183390999</c:v>
                </c:pt>
                <c:pt idx="9562">
                  <c:v>78.228288927335626</c:v>
                </c:pt>
                <c:pt idx="9563">
                  <c:v>78.228295847750871</c:v>
                </c:pt>
                <c:pt idx="9564">
                  <c:v>78.230058823529419</c:v>
                </c:pt>
                <c:pt idx="9565">
                  <c:v>78.231403114186847</c:v>
                </c:pt>
                <c:pt idx="9566">
                  <c:v>78.233484429065754</c:v>
                </c:pt>
                <c:pt idx="9567">
                  <c:v>78.234653979238757</c:v>
                </c:pt>
                <c:pt idx="9568">
                  <c:v>78.236932525951559</c:v>
                </c:pt>
                <c:pt idx="9569">
                  <c:v>78.239280276816615</c:v>
                </c:pt>
                <c:pt idx="9570">
                  <c:v>78.240882352941171</c:v>
                </c:pt>
                <c:pt idx="9571">
                  <c:v>78.241993079584788</c:v>
                </c:pt>
                <c:pt idx="9572">
                  <c:v>78.242508650519042</c:v>
                </c:pt>
                <c:pt idx="9573">
                  <c:v>78.241733564013842</c:v>
                </c:pt>
                <c:pt idx="9574">
                  <c:v>78.240799307958468</c:v>
                </c:pt>
                <c:pt idx="9575">
                  <c:v>78.239667820069201</c:v>
                </c:pt>
                <c:pt idx="9576">
                  <c:v>78.23785294117647</c:v>
                </c:pt>
                <c:pt idx="9577">
                  <c:v>78.235375432525956</c:v>
                </c:pt>
                <c:pt idx="9578">
                  <c:v>78.232337370242206</c:v>
                </c:pt>
                <c:pt idx="9579">
                  <c:v>78.229351211072668</c:v>
                </c:pt>
                <c:pt idx="9580">
                  <c:v>78.226456747404853</c:v>
                </c:pt>
                <c:pt idx="9581">
                  <c:v>78.22343425605537</c:v>
                </c:pt>
                <c:pt idx="9582">
                  <c:v>78.219961937716263</c:v>
                </c:pt>
                <c:pt idx="9583">
                  <c:v>78.216019031141869</c:v>
                </c:pt>
                <c:pt idx="9584">
                  <c:v>78.212259515570935</c:v>
                </c:pt>
                <c:pt idx="9585">
                  <c:v>78.208027681660894</c:v>
                </c:pt>
                <c:pt idx="9586">
                  <c:v>78.206242214532878</c:v>
                </c:pt>
                <c:pt idx="9587">
                  <c:v>78.206022491349486</c:v>
                </c:pt>
                <c:pt idx="9588">
                  <c:v>78.206129757785476</c:v>
                </c:pt>
                <c:pt idx="9589">
                  <c:v>78.206562283737014</c:v>
                </c:pt>
                <c:pt idx="9590">
                  <c:v>78.20695674740486</c:v>
                </c:pt>
                <c:pt idx="9591">
                  <c:v>78.207541522491354</c:v>
                </c:pt>
                <c:pt idx="9592">
                  <c:v>78.210003460207616</c:v>
                </c:pt>
                <c:pt idx="9593">
                  <c:v>78.213520761245675</c:v>
                </c:pt>
                <c:pt idx="9594">
                  <c:v>78.216673010380632</c:v>
                </c:pt>
                <c:pt idx="9595">
                  <c:v>78.220266435986161</c:v>
                </c:pt>
                <c:pt idx="9596">
                  <c:v>78.224200692041521</c:v>
                </c:pt>
                <c:pt idx="9597">
                  <c:v>78.227536332179923</c:v>
                </c:pt>
                <c:pt idx="9598">
                  <c:v>78.231380622837364</c:v>
                </c:pt>
                <c:pt idx="9599">
                  <c:v>78.233993079584778</c:v>
                </c:pt>
                <c:pt idx="9600">
                  <c:v>78.235231833910035</c:v>
                </c:pt>
                <c:pt idx="9601">
                  <c:v>78.236363321799317</c:v>
                </c:pt>
                <c:pt idx="9602">
                  <c:v>78.237001730103799</c:v>
                </c:pt>
                <c:pt idx="9603">
                  <c:v>78.237039792387549</c:v>
                </c:pt>
                <c:pt idx="9604">
                  <c:v>78.236932525951559</c:v>
                </c:pt>
                <c:pt idx="9605">
                  <c:v>78.236119377162623</c:v>
                </c:pt>
                <c:pt idx="9606">
                  <c:v>78.234282006920409</c:v>
                </c:pt>
                <c:pt idx="9607">
                  <c:v>78.232989619377165</c:v>
                </c:pt>
                <c:pt idx="9608">
                  <c:v>78.230307958477511</c:v>
                </c:pt>
                <c:pt idx="9609">
                  <c:v>78.228128027681649</c:v>
                </c:pt>
                <c:pt idx="9610">
                  <c:v>78.226692041522497</c:v>
                </c:pt>
                <c:pt idx="9611">
                  <c:v>78.226259515570931</c:v>
                </c:pt>
                <c:pt idx="9612">
                  <c:v>78.22538581314879</c:v>
                </c:pt>
                <c:pt idx="9613">
                  <c:v>78.22531833910034</c:v>
                </c:pt>
                <c:pt idx="9614">
                  <c:v>78.225121107266432</c:v>
                </c:pt>
                <c:pt idx="9615">
                  <c:v>78.225461937716261</c:v>
                </c:pt>
                <c:pt idx="9616">
                  <c:v>78.226555363321793</c:v>
                </c:pt>
                <c:pt idx="9617">
                  <c:v>78.228051903114178</c:v>
                </c:pt>
                <c:pt idx="9618">
                  <c:v>78.22985294117646</c:v>
                </c:pt>
                <c:pt idx="9619">
                  <c:v>78.232769896193759</c:v>
                </c:pt>
                <c:pt idx="9620">
                  <c:v>78.234297577854676</c:v>
                </c:pt>
                <c:pt idx="9621">
                  <c:v>78.235619377162621</c:v>
                </c:pt>
                <c:pt idx="9622">
                  <c:v>78.236287197231817</c:v>
                </c:pt>
                <c:pt idx="9623">
                  <c:v>78.236955017301028</c:v>
                </c:pt>
                <c:pt idx="9624">
                  <c:v>78.23613494809689</c:v>
                </c:pt>
                <c:pt idx="9625">
                  <c:v>78.234100346020753</c:v>
                </c:pt>
                <c:pt idx="9626">
                  <c:v>78.232709342560554</c:v>
                </c:pt>
                <c:pt idx="9627">
                  <c:v>78.231235294117653</c:v>
                </c:pt>
                <c:pt idx="9628">
                  <c:v>78.229541522491346</c:v>
                </c:pt>
                <c:pt idx="9629">
                  <c:v>78.227003460207612</c:v>
                </c:pt>
                <c:pt idx="9630">
                  <c:v>78.223662629757783</c:v>
                </c:pt>
                <c:pt idx="9631">
                  <c:v>78.220942906574393</c:v>
                </c:pt>
                <c:pt idx="9632">
                  <c:v>78.219650519031148</c:v>
                </c:pt>
                <c:pt idx="9633">
                  <c:v>78.218147058823533</c:v>
                </c:pt>
                <c:pt idx="9634">
                  <c:v>78.217212802768159</c:v>
                </c:pt>
                <c:pt idx="9635">
                  <c:v>78.216536332179928</c:v>
                </c:pt>
                <c:pt idx="9636">
                  <c:v>78.216301038062298</c:v>
                </c:pt>
                <c:pt idx="9637">
                  <c:v>78.216825259515559</c:v>
                </c:pt>
                <c:pt idx="9638">
                  <c:v>78.21749307958477</c:v>
                </c:pt>
                <c:pt idx="9639">
                  <c:v>78.21892906574395</c:v>
                </c:pt>
                <c:pt idx="9640">
                  <c:v>78.219634948096882</c:v>
                </c:pt>
                <c:pt idx="9641">
                  <c:v>78.219916955017311</c:v>
                </c:pt>
                <c:pt idx="9642">
                  <c:v>78.220546712802772</c:v>
                </c:pt>
                <c:pt idx="9643">
                  <c:v>78.220456747404839</c:v>
                </c:pt>
                <c:pt idx="9644">
                  <c:v>78.219697231833905</c:v>
                </c:pt>
                <c:pt idx="9645">
                  <c:v>78.219278546712815</c:v>
                </c:pt>
                <c:pt idx="9646">
                  <c:v>78.218442906574396</c:v>
                </c:pt>
                <c:pt idx="9647">
                  <c:v>78.216847750865043</c:v>
                </c:pt>
                <c:pt idx="9648">
                  <c:v>78.214029411764713</c:v>
                </c:pt>
                <c:pt idx="9649">
                  <c:v>78.210368512110733</c:v>
                </c:pt>
                <c:pt idx="9650">
                  <c:v>78.206015570934255</c:v>
                </c:pt>
                <c:pt idx="9651">
                  <c:v>78.202209342560565</c:v>
                </c:pt>
                <c:pt idx="9652">
                  <c:v>78.197849480968856</c:v>
                </c:pt>
                <c:pt idx="9653">
                  <c:v>78.193382352941185</c:v>
                </c:pt>
                <c:pt idx="9654">
                  <c:v>78.189766435986158</c:v>
                </c:pt>
                <c:pt idx="9655">
                  <c:v>78.186666089965399</c:v>
                </c:pt>
                <c:pt idx="9656">
                  <c:v>78.183339100346032</c:v>
                </c:pt>
                <c:pt idx="9657">
                  <c:v>78.181136678200687</c:v>
                </c:pt>
                <c:pt idx="9658">
                  <c:v>78.179579584775084</c:v>
                </c:pt>
                <c:pt idx="9659">
                  <c:v>78.179366782006923</c:v>
                </c:pt>
                <c:pt idx="9660">
                  <c:v>78.181038062283719</c:v>
                </c:pt>
                <c:pt idx="9661">
                  <c:v>78.183074394463674</c:v>
                </c:pt>
                <c:pt idx="9662">
                  <c:v>78.184410034602081</c:v>
                </c:pt>
                <c:pt idx="9663">
                  <c:v>78.185785467128028</c:v>
                </c:pt>
                <c:pt idx="9664">
                  <c:v>78.187510380622825</c:v>
                </c:pt>
                <c:pt idx="9665">
                  <c:v>78.189128027681662</c:v>
                </c:pt>
                <c:pt idx="9666">
                  <c:v>78.191164359861602</c:v>
                </c:pt>
                <c:pt idx="9667">
                  <c:v>78.193214532871963</c:v>
                </c:pt>
                <c:pt idx="9668">
                  <c:v>78.196140138408296</c:v>
                </c:pt>
                <c:pt idx="9669">
                  <c:v>78.198638408304504</c:v>
                </c:pt>
                <c:pt idx="9670">
                  <c:v>78.200576124567476</c:v>
                </c:pt>
                <c:pt idx="9671">
                  <c:v>78.202034602076125</c:v>
                </c:pt>
                <c:pt idx="9672">
                  <c:v>78.203766435986168</c:v>
                </c:pt>
                <c:pt idx="9673">
                  <c:v>78.205269896193769</c:v>
                </c:pt>
                <c:pt idx="9674">
                  <c:v>78.205794117647059</c:v>
                </c:pt>
                <c:pt idx="9675">
                  <c:v>78.20619031141868</c:v>
                </c:pt>
                <c:pt idx="9676">
                  <c:v>78.20548269896193</c:v>
                </c:pt>
                <c:pt idx="9677">
                  <c:v>78.205020761245677</c:v>
                </c:pt>
                <c:pt idx="9678">
                  <c:v>78.203804498269903</c:v>
                </c:pt>
                <c:pt idx="9679">
                  <c:v>78.202088235294127</c:v>
                </c:pt>
                <c:pt idx="9680">
                  <c:v>78.200605536332176</c:v>
                </c:pt>
                <c:pt idx="9681">
                  <c:v>78.198958477508654</c:v>
                </c:pt>
                <c:pt idx="9682">
                  <c:v>78.196140138408296</c:v>
                </c:pt>
                <c:pt idx="9683">
                  <c:v>78.194278546712795</c:v>
                </c:pt>
                <c:pt idx="9684">
                  <c:v>78.193754325259519</c:v>
                </c:pt>
                <c:pt idx="9685">
                  <c:v>78.193496539792378</c:v>
                </c:pt>
                <c:pt idx="9686">
                  <c:v>78.19243252595156</c:v>
                </c:pt>
                <c:pt idx="9687">
                  <c:v>78.191330449826978</c:v>
                </c:pt>
                <c:pt idx="9688">
                  <c:v>78.191377162629749</c:v>
                </c:pt>
                <c:pt idx="9689">
                  <c:v>78.191892733564018</c:v>
                </c:pt>
                <c:pt idx="9690">
                  <c:v>78.193449826989621</c:v>
                </c:pt>
                <c:pt idx="9691">
                  <c:v>78.195136678200697</c:v>
                </c:pt>
                <c:pt idx="9692">
                  <c:v>78.196588235294129</c:v>
                </c:pt>
                <c:pt idx="9693">
                  <c:v>78.198320069204158</c:v>
                </c:pt>
                <c:pt idx="9694">
                  <c:v>78.199648788927334</c:v>
                </c:pt>
                <c:pt idx="9695">
                  <c:v>78.201055363321785</c:v>
                </c:pt>
                <c:pt idx="9696">
                  <c:v>78.202650519031138</c:v>
                </c:pt>
                <c:pt idx="9697">
                  <c:v>78.203994809688567</c:v>
                </c:pt>
                <c:pt idx="9698">
                  <c:v>78.205126297577849</c:v>
                </c:pt>
                <c:pt idx="9699">
                  <c:v>78.205224913494803</c:v>
                </c:pt>
                <c:pt idx="9700">
                  <c:v>78.203728373702432</c:v>
                </c:pt>
                <c:pt idx="9701">
                  <c:v>78.200598615916945</c:v>
                </c:pt>
                <c:pt idx="9702">
                  <c:v>78.196814878892724</c:v>
                </c:pt>
                <c:pt idx="9703">
                  <c:v>78.193640138408313</c:v>
                </c:pt>
                <c:pt idx="9704">
                  <c:v>78.191650519031143</c:v>
                </c:pt>
                <c:pt idx="9705">
                  <c:v>78.189690311418687</c:v>
                </c:pt>
                <c:pt idx="9706">
                  <c:v>78.188155709342567</c:v>
                </c:pt>
                <c:pt idx="9707">
                  <c:v>78.18586851211073</c:v>
                </c:pt>
                <c:pt idx="9708">
                  <c:v>78.183726643598618</c:v>
                </c:pt>
                <c:pt idx="9709">
                  <c:v>78.182223183391002</c:v>
                </c:pt>
                <c:pt idx="9710">
                  <c:v>78.180574394463662</c:v>
                </c:pt>
                <c:pt idx="9711">
                  <c:v>78.178423875432529</c:v>
                </c:pt>
                <c:pt idx="9712">
                  <c:v>78.176365051903105</c:v>
                </c:pt>
                <c:pt idx="9713">
                  <c:v>78.174344290657444</c:v>
                </c:pt>
                <c:pt idx="9714">
                  <c:v>78.172650519031151</c:v>
                </c:pt>
                <c:pt idx="9715">
                  <c:v>78.171480968858134</c:v>
                </c:pt>
                <c:pt idx="9716">
                  <c:v>78.169224913494801</c:v>
                </c:pt>
                <c:pt idx="9717">
                  <c:v>78.166155709342561</c:v>
                </c:pt>
                <c:pt idx="9718">
                  <c:v>78.163474048442907</c:v>
                </c:pt>
                <c:pt idx="9719">
                  <c:v>78.161211072664358</c:v>
                </c:pt>
                <c:pt idx="9720">
                  <c:v>78.158005190311414</c:v>
                </c:pt>
                <c:pt idx="9721">
                  <c:v>78.15486678200692</c:v>
                </c:pt>
                <c:pt idx="9722">
                  <c:v>78.152133217993082</c:v>
                </c:pt>
                <c:pt idx="9723">
                  <c:v>78.148600346020757</c:v>
                </c:pt>
                <c:pt idx="9724">
                  <c:v>78.145759515570916</c:v>
                </c:pt>
                <c:pt idx="9725">
                  <c:v>78.144126297577856</c:v>
                </c:pt>
                <c:pt idx="9726">
                  <c:v>78.144141868512108</c:v>
                </c:pt>
                <c:pt idx="9727">
                  <c:v>78.144141868512108</c:v>
                </c:pt>
                <c:pt idx="9728">
                  <c:v>78.144505190311421</c:v>
                </c:pt>
                <c:pt idx="9729">
                  <c:v>78.145851211072667</c:v>
                </c:pt>
                <c:pt idx="9730">
                  <c:v>78.146534602076116</c:v>
                </c:pt>
                <c:pt idx="9731">
                  <c:v>78.14747577854672</c:v>
                </c:pt>
                <c:pt idx="9732">
                  <c:v>78.147840830449837</c:v>
                </c:pt>
                <c:pt idx="9733">
                  <c:v>78.14859342560554</c:v>
                </c:pt>
                <c:pt idx="9734">
                  <c:v>78.14980795847751</c:v>
                </c:pt>
                <c:pt idx="9735">
                  <c:v>78.15051557093426</c:v>
                </c:pt>
                <c:pt idx="9736">
                  <c:v>78.151653979238759</c:v>
                </c:pt>
                <c:pt idx="9737">
                  <c:v>78.152747404844291</c:v>
                </c:pt>
                <c:pt idx="9738">
                  <c:v>78.15287716262975</c:v>
                </c:pt>
                <c:pt idx="9739">
                  <c:v>78.153583044982696</c:v>
                </c:pt>
                <c:pt idx="9740">
                  <c:v>78.153788927335626</c:v>
                </c:pt>
                <c:pt idx="9741">
                  <c:v>78.15452595155709</c:v>
                </c:pt>
                <c:pt idx="9742">
                  <c:v>78.154806228373701</c:v>
                </c:pt>
                <c:pt idx="9743">
                  <c:v>78.154951557093426</c:v>
                </c:pt>
                <c:pt idx="9744">
                  <c:v>78.154351211072665</c:v>
                </c:pt>
                <c:pt idx="9745">
                  <c:v>78.153036332179923</c:v>
                </c:pt>
                <c:pt idx="9746">
                  <c:v>78.151129757785469</c:v>
                </c:pt>
                <c:pt idx="9747">
                  <c:v>78.149731833910039</c:v>
                </c:pt>
                <c:pt idx="9748">
                  <c:v>78.147551903114191</c:v>
                </c:pt>
                <c:pt idx="9749">
                  <c:v>78.144269896193777</c:v>
                </c:pt>
                <c:pt idx="9750">
                  <c:v>78.14157439446366</c:v>
                </c:pt>
                <c:pt idx="9751">
                  <c:v>78.139560553633217</c:v>
                </c:pt>
                <c:pt idx="9752">
                  <c:v>78.137396193771636</c:v>
                </c:pt>
                <c:pt idx="9753">
                  <c:v>78.134257785467128</c:v>
                </c:pt>
                <c:pt idx="9754">
                  <c:v>78.131371972318348</c:v>
                </c:pt>
                <c:pt idx="9755">
                  <c:v>78.128598615916943</c:v>
                </c:pt>
                <c:pt idx="9756">
                  <c:v>78.127435986159171</c:v>
                </c:pt>
                <c:pt idx="9757">
                  <c:v>78.126539792387533</c:v>
                </c:pt>
                <c:pt idx="9758">
                  <c:v>78.126987889273352</c:v>
                </c:pt>
                <c:pt idx="9759">
                  <c:v>78.127686851211081</c:v>
                </c:pt>
                <c:pt idx="9760">
                  <c:v>78.128842560553636</c:v>
                </c:pt>
                <c:pt idx="9761">
                  <c:v>78.130193771626296</c:v>
                </c:pt>
                <c:pt idx="9762">
                  <c:v>78.131432525951567</c:v>
                </c:pt>
                <c:pt idx="9763">
                  <c:v>78.133072664359858</c:v>
                </c:pt>
                <c:pt idx="9764">
                  <c:v>78.135525951557099</c:v>
                </c:pt>
                <c:pt idx="9765">
                  <c:v>78.138368512110731</c:v>
                </c:pt>
                <c:pt idx="9766">
                  <c:v>78.14076816608997</c:v>
                </c:pt>
                <c:pt idx="9767">
                  <c:v>78.142143598615917</c:v>
                </c:pt>
                <c:pt idx="9768">
                  <c:v>78.142394463667813</c:v>
                </c:pt>
                <c:pt idx="9769">
                  <c:v>78.141740484429064</c:v>
                </c:pt>
                <c:pt idx="9770">
                  <c:v>78.139903114186851</c:v>
                </c:pt>
                <c:pt idx="9771">
                  <c:v>78.137889273356393</c:v>
                </c:pt>
                <c:pt idx="9772">
                  <c:v>78.135640138408306</c:v>
                </c:pt>
                <c:pt idx="9773">
                  <c:v>78.132359861591695</c:v>
                </c:pt>
                <c:pt idx="9774">
                  <c:v>78.128416955017315</c:v>
                </c:pt>
                <c:pt idx="9775">
                  <c:v>78.124147058823539</c:v>
                </c:pt>
                <c:pt idx="9776">
                  <c:v>78.119307958477506</c:v>
                </c:pt>
                <c:pt idx="9777">
                  <c:v>78.114681660899649</c:v>
                </c:pt>
                <c:pt idx="9778">
                  <c:v>78.110550173010367</c:v>
                </c:pt>
                <c:pt idx="9779">
                  <c:v>78.105361591695498</c:v>
                </c:pt>
                <c:pt idx="9780">
                  <c:v>78.100088235294109</c:v>
                </c:pt>
                <c:pt idx="9781">
                  <c:v>78.095683391003462</c:v>
                </c:pt>
                <c:pt idx="9782">
                  <c:v>78.091496539792388</c:v>
                </c:pt>
                <c:pt idx="9783">
                  <c:v>78.087828719723191</c:v>
                </c:pt>
                <c:pt idx="9784">
                  <c:v>78.083787197231828</c:v>
                </c:pt>
                <c:pt idx="9785">
                  <c:v>78.080019031141873</c:v>
                </c:pt>
                <c:pt idx="9786">
                  <c:v>78.077368512110723</c:v>
                </c:pt>
                <c:pt idx="9787">
                  <c:v>78.075294117647061</c:v>
                </c:pt>
                <c:pt idx="9788">
                  <c:v>78.073242214532868</c:v>
                </c:pt>
                <c:pt idx="9789">
                  <c:v>78.072453287197234</c:v>
                </c:pt>
                <c:pt idx="9790">
                  <c:v>78.072377162629763</c:v>
                </c:pt>
                <c:pt idx="9791">
                  <c:v>78.071958477508645</c:v>
                </c:pt>
                <c:pt idx="9792">
                  <c:v>78.072551903114189</c:v>
                </c:pt>
                <c:pt idx="9793">
                  <c:v>78.072460207612465</c:v>
                </c:pt>
                <c:pt idx="9794">
                  <c:v>78.07290830449827</c:v>
                </c:pt>
                <c:pt idx="9795">
                  <c:v>78.073067474048443</c:v>
                </c:pt>
                <c:pt idx="9796">
                  <c:v>78.073250865051904</c:v>
                </c:pt>
                <c:pt idx="9797">
                  <c:v>78.073121107266445</c:v>
                </c:pt>
                <c:pt idx="9798">
                  <c:v>78.072430795847765</c:v>
                </c:pt>
                <c:pt idx="9799">
                  <c:v>78.070499999999996</c:v>
                </c:pt>
                <c:pt idx="9800">
                  <c:v>78.068494809688588</c:v>
                </c:pt>
                <c:pt idx="9801">
                  <c:v>78.067134948096879</c:v>
                </c:pt>
                <c:pt idx="9802">
                  <c:v>78.066420415224911</c:v>
                </c:pt>
                <c:pt idx="9803">
                  <c:v>78.065669550173013</c:v>
                </c:pt>
                <c:pt idx="9804">
                  <c:v>78.064370242214537</c:v>
                </c:pt>
                <c:pt idx="9805">
                  <c:v>78.063115916955013</c:v>
                </c:pt>
                <c:pt idx="9806">
                  <c:v>78.062813148788919</c:v>
                </c:pt>
                <c:pt idx="9807">
                  <c:v>78.063017301038059</c:v>
                </c:pt>
                <c:pt idx="9808">
                  <c:v>78.062782006920415</c:v>
                </c:pt>
                <c:pt idx="9809">
                  <c:v>78.062653979238746</c:v>
                </c:pt>
                <c:pt idx="9810">
                  <c:v>78.063541522491349</c:v>
                </c:pt>
                <c:pt idx="9811">
                  <c:v>78.06530449826991</c:v>
                </c:pt>
                <c:pt idx="9812">
                  <c:v>78.066254325259521</c:v>
                </c:pt>
                <c:pt idx="9813">
                  <c:v>78.066671280276807</c:v>
                </c:pt>
                <c:pt idx="9814">
                  <c:v>78.066429065743947</c:v>
                </c:pt>
                <c:pt idx="9815">
                  <c:v>78.065622837370242</c:v>
                </c:pt>
                <c:pt idx="9816">
                  <c:v>78.064377162629768</c:v>
                </c:pt>
                <c:pt idx="9817">
                  <c:v>78.061756055363333</c:v>
                </c:pt>
                <c:pt idx="9818">
                  <c:v>78.059287197231825</c:v>
                </c:pt>
                <c:pt idx="9819">
                  <c:v>78.057077854671277</c:v>
                </c:pt>
                <c:pt idx="9820">
                  <c:v>78.054692041522486</c:v>
                </c:pt>
                <c:pt idx="9821">
                  <c:v>78.050961937716252</c:v>
                </c:pt>
                <c:pt idx="9822">
                  <c:v>78.047406574394458</c:v>
                </c:pt>
                <c:pt idx="9823">
                  <c:v>78.044733564013839</c:v>
                </c:pt>
                <c:pt idx="9824">
                  <c:v>78.041854671280277</c:v>
                </c:pt>
                <c:pt idx="9825">
                  <c:v>78.03814705882354</c:v>
                </c:pt>
                <c:pt idx="9826">
                  <c:v>78.035183391003457</c:v>
                </c:pt>
                <c:pt idx="9827">
                  <c:v>78.032913494809691</c:v>
                </c:pt>
                <c:pt idx="9828">
                  <c:v>78.030968858131473</c:v>
                </c:pt>
                <c:pt idx="9829">
                  <c:v>78.030261245674737</c:v>
                </c:pt>
                <c:pt idx="9830">
                  <c:v>78.030769896193775</c:v>
                </c:pt>
                <c:pt idx="9831">
                  <c:v>78.031294117647064</c:v>
                </c:pt>
                <c:pt idx="9832">
                  <c:v>78.032615916955024</c:v>
                </c:pt>
                <c:pt idx="9833">
                  <c:v>78.034029411764706</c:v>
                </c:pt>
                <c:pt idx="9834">
                  <c:v>78.034842560553628</c:v>
                </c:pt>
                <c:pt idx="9835">
                  <c:v>78.035821799307968</c:v>
                </c:pt>
                <c:pt idx="9836">
                  <c:v>78.036307958477508</c:v>
                </c:pt>
                <c:pt idx="9837">
                  <c:v>78.036278546712794</c:v>
                </c:pt>
                <c:pt idx="9838">
                  <c:v>78.03643079584775</c:v>
                </c:pt>
                <c:pt idx="9839">
                  <c:v>78.036749134948096</c:v>
                </c:pt>
                <c:pt idx="9840">
                  <c:v>78.036460207612464</c:v>
                </c:pt>
                <c:pt idx="9841">
                  <c:v>78.035320069204147</c:v>
                </c:pt>
                <c:pt idx="9842">
                  <c:v>78.032996539792393</c:v>
                </c:pt>
                <c:pt idx="9843">
                  <c:v>78.028802768166088</c:v>
                </c:pt>
                <c:pt idx="9844">
                  <c:v>78.024570934256047</c:v>
                </c:pt>
                <c:pt idx="9845">
                  <c:v>78.018996539792383</c:v>
                </c:pt>
                <c:pt idx="9846">
                  <c:v>78.012788927335635</c:v>
                </c:pt>
                <c:pt idx="9847">
                  <c:v>78.006939446366772</c:v>
                </c:pt>
                <c:pt idx="9848">
                  <c:v>77.999868512110723</c:v>
                </c:pt>
                <c:pt idx="9849">
                  <c:v>77.992726643598616</c:v>
                </c:pt>
                <c:pt idx="9850">
                  <c:v>77.985958477508646</c:v>
                </c:pt>
                <c:pt idx="9851">
                  <c:v>77.979479238754323</c:v>
                </c:pt>
                <c:pt idx="9852">
                  <c:v>77.974700692041537</c:v>
                </c:pt>
                <c:pt idx="9853">
                  <c:v>77.970461937716252</c:v>
                </c:pt>
                <c:pt idx="9854">
                  <c:v>77.966731833910046</c:v>
                </c:pt>
                <c:pt idx="9855">
                  <c:v>77.963951557093424</c:v>
                </c:pt>
                <c:pt idx="9856">
                  <c:v>77.962022491349487</c:v>
                </c:pt>
                <c:pt idx="9857">
                  <c:v>77.961626297577851</c:v>
                </c:pt>
                <c:pt idx="9858">
                  <c:v>77.962166089965407</c:v>
                </c:pt>
                <c:pt idx="9859">
                  <c:v>77.962766435986168</c:v>
                </c:pt>
                <c:pt idx="9860">
                  <c:v>77.964301038062274</c:v>
                </c:pt>
                <c:pt idx="9861">
                  <c:v>77.966693771626311</c:v>
                </c:pt>
                <c:pt idx="9862">
                  <c:v>77.969892733564024</c:v>
                </c:pt>
                <c:pt idx="9863">
                  <c:v>77.972695501730101</c:v>
                </c:pt>
                <c:pt idx="9864">
                  <c:v>77.975323529411753</c:v>
                </c:pt>
                <c:pt idx="9865">
                  <c:v>77.977055363321796</c:v>
                </c:pt>
                <c:pt idx="9866">
                  <c:v>77.97726124567474</c:v>
                </c:pt>
                <c:pt idx="9867">
                  <c:v>77.977192041522486</c:v>
                </c:pt>
                <c:pt idx="9868">
                  <c:v>77.975422145328722</c:v>
                </c:pt>
                <c:pt idx="9869">
                  <c:v>77.972937716262976</c:v>
                </c:pt>
                <c:pt idx="9870">
                  <c:v>77.969861591695505</c:v>
                </c:pt>
                <c:pt idx="9871">
                  <c:v>77.965835640138408</c:v>
                </c:pt>
                <c:pt idx="9872">
                  <c:v>77.96190830449828</c:v>
                </c:pt>
                <c:pt idx="9873">
                  <c:v>77.957821799307965</c:v>
                </c:pt>
                <c:pt idx="9874">
                  <c:v>77.95453979238755</c:v>
                </c:pt>
                <c:pt idx="9875">
                  <c:v>77.951150519031145</c:v>
                </c:pt>
                <c:pt idx="9876">
                  <c:v>77.94790830449827</c:v>
                </c:pt>
                <c:pt idx="9877">
                  <c:v>77.945446366781994</c:v>
                </c:pt>
                <c:pt idx="9878">
                  <c:v>77.943622837370256</c:v>
                </c:pt>
                <c:pt idx="9879">
                  <c:v>77.9426660899654</c:v>
                </c:pt>
                <c:pt idx="9880">
                  <c:v>77.943060553633231</c:v>
                </c:pt>
                <c:pt idx="9881">
                  <c:v>77.943410034602081</c:v>
                </c:pt>
                <c:pt idx="9882">
                  <c:v>77.944792387543245</c:v>
                </c:pt>
                <c:pt idx="9883">
                  <c:v>77.946084775086504</c:v>
                </c:pt>
                <c:pt idx="9884">
                  <c:v>77.947003460207611</c:v>
                </c:pt>
                <c:pt idx="9885">
                  <c:v>77.94731487889274</c:v>
                </c:pt>
                <c:pt idx="9886">
                  <c:v>77.946996539792394</c:v>
                </c:pt>
                <c:pt idx="9887">
                  <c:v>77.946100346020756</c:v>
                </c:pt>
                <c:pt idx="9888">
                  <c:v>77.94388927335639</c:v>
                </c:pt>
                <c:pt idx="9889">
                  <c:v>77.940949826989609</c:v>
                </c:pt>
                <c:pt idx="9890">
                  <c:v>77.937219723183389</c:v>
                </c:pt>
                <c:pt idx="9891">
                  <c:v>77.933314878892745</c:v>
                </c:pt>
                <c:pt idx="9892">
                  <c:v>77.928878892733564</c:v>
                </c:pt>
                <c:pt idx="9893">
                  <c:v>77.924434256055363</c:v>
                </c:pt>
                <c:pt idx="9894">
                  <c:v>77.920885813148786</c:v>
                </c:pt>
                <c:pt idx="9895">
                  <c:v>77.91809169550173</c:v>
                </c:pt>
                <c:pt idx="9896">
                  <c:v>77.915712802768169</c:v>
                </c:pt>
                <c:pt idx="9897">
                  <c:v>77.913965397923874</c:v>
                </c:pt>
                <c:pt idx="9898">
                  <c:v>77.913380622837366</c:v>
                </c:pt>
                <c:pt idx="9899">
                  <c:v>77.913237024221459</c:v>
                </c:pt>
                <c:pt idx="9900">
                  <c:v>77.914095155709333</c:v>
                </c:pt>
                <c:pt idx="9901">
                  <c:v>77.915356401384088</c:v>
                </c:pt>
                <c:pt idx="9902">
                  <c:v>77.916776816609001</c:v>
                </c:pt>
                <c:pt idx="9903">
                  <c:v>77.91914705882354</c:v>
                </c:pt>
                <c:pt idx="9904">
                  <c:v>77.920910034602073</c:v>
                </c:pt>
                <c:pt idx="9905">
                  <c:v>77.921714532871974</c:v>
                </c:pt>
                <c:pt idx="9906">
                  <c:v>77.92137197231834</c:v>
                </c:pt>
                <c:pt idx="9907">
                  <c:v>77.919140138408309</c:v>
                </c:pt>
                <c:pt idx="9908">
                  <c:v>77.916396193771618</c:v>
                </c:pt>
                <c:pt idx="9909">
                  <c:v>77.912204152249132</c:v>
                </c:pt>
                <c:pt idx="9910">
                  <c:v>77.907365051903113</c:v>
                </c:pt>
                <c:pt idx="9911">
                  <c:v>77.900908304498259</c:v>
                </c:pt>
                <c:pt idx="9912">
                  <c:v>77.894449826989629</c:v>
                </c:pt>
                <c:pt idx="9913">
                  <c:v>77.887446366782015</c:v>
                </c:pt>
                <c:pt idx="9914">
                  <c:v>77.879896193771629</c:v>
                </c:pt>
                <c:pt idx="9915">
                  <c:v>77.871730103806229</c:v>
                </c:pt>
                <c:pt idx="9916">
                  <c:v>77.863799307958487</c:v>
                </c:pt>
                <c:pt idx="9917">
                  <c:v>77.855974048442917</c:v>
                </c:pt>
                <c:pt idx="9918">
                  <c:v>77.848735294117645</c:v>
                </c:pt>
                <c:pt idx="9919">
                  <c:v>77.842216262975782</c:v>
                </c:pt>
                <c:pt idx="9920">
                  <c:v>77.836489619377161</c:v>
                </c:pt>
                <c:pt idx="9921">
                  <c:v>77.831946366782006</c:v>
                </c:pt>
                <c:pt idx="9922">
                  <c:v>77.827958477508645</c:v>
                </c:pt>
                <c:pt idx="9923">
                  <c:v>77.825025951557095</c:v>
                </c:pt>
                <c:pt idx="9924">
                  <c:v>77.8240830449827</c:v>
                </c:pt>
                <c:pt idx="9925">
                  <c:v>77.823795847750858</c:v>
                </c:pt>
                <c:pt idx="9926">
                  <c:v>77.824479238754321</c:v>
                </c:pt>
                <c:pt idx="9927">
                  <c:v>77.825489619377166</c:v>
                </c:pt>
                <c:pt idx="9928">
                  <c:v>77.826316608996535</c:v>
                </c:pt>
                <c:pt idx="9929">
                  <c:v>77.825884083044997</c:v>
                </c:pt>
                <c:pt idx="9930">
                  <c:v>77.826029411764708</c:v>
                </c:pt>
                <c:pt idx="9931">
                  <c:v>77.826370242214537</c:v>
                </c:pt>
                <c:pt idx="9932">
                  <c:v>77.826878892733575</c:v>
                </c:pt>
                <c:pt idx="9933">
                  <c:v>77.826795847750859</c:v>
                </c:pt>
                <c:pt idx="9934">
                  <c:v>77.826103806228375</c:v>
                </c:pt>
                <c:pt idx="9935">
                  <c:v>77.825299307958488</c:v>
                </c:pt>
                <c:pt idx="9936">
                  <c:v>77.824266435986161</c:v>
                </c:pt>
                <c:pt idx="9937">
                  <c:v>77.823134948096879</c:v>
                </c:pt>
                <c:pt idx="9938">
                  <c:v>77.821737024221463</c:v>
                </c:pt>
                <c:pt idx="9939">
                  <c:v>77.820354671280271</c:v>
                </c:pt>
                <c:pt idx="9940">
                  <c:v>77.818871972318334</c:v>
                </c:pt>
                <c:pt idx="9941">
                  <c:v>77.816730103806222</c:v>
                </c:pt>
                <c:pt idx="9942">
                  <c:v>77.81435294117648</c:v>
                </c:pt>
                <c:pt idx="9943">
                  <c:v>77.811944636678192</c:v>
                </c:pt>
                <c:pt idx="9944">
                  <c:v>77.808982698961941</c:v>
                </c:pt>
                <c:pt idx="9945">
                  <c:v>77.805487889273351</c:v>
                </c:pt>
                <c:pt idx="9946">
                  <c:v>77.802387543252593</c:v>
                </c:pt>
                <c:pt idx="9947">
                  <c:v>77.799622837370237</c:v>
                </c:pt>
                <c:pt idx="9948">
                  <c:v>77.796363321799305</c:v>
                </c:pt>
                <c:pt idx="9949">
                  <c:v>77.792193771626302</c:v>
                </c:pt>
                <c:pt idx="9950">
                  <c:v>77.789261245674737</c:v>
                </c:pt>
                <c:pt idx="9951">
                  <c:v>77.786922145328717</c:v>
                </c:pt>
                <c:pt idx="9952">
                  <c:v>77.784467128027686</c:v>
                </c:pt>
                <c:pt idx="9953">
                  <c:v>77.782128027681651</c:v>
                </c:pt>
                <c:pt idx="9954">
                  <c:v>77.779112456747399</c:v>
                </c:pt>
                <c:pt idx="9955">
                  <c:v>77.777562283737026</c:v>
                </c:pt>
                <c:pt idx="9956">
                  <c:v>77.776499999999999</c:v>
                </c:pt>
                <c:pt idx="9957">
                  <c:v>77.775276816608994</c:v>
                </c:pt>
                <c:pt idx="9958">
                  <c:v>77.775032871972314</c:v>
                </c:pt>
                <c:pt idx="9959">
                  <c:v>77.776179930795848</c:v>
                </c:pt>
                <c:pt idx="9960">
                  <c:v>77.777145328719726</c:v>
                </c:pt>
                <c:pt idx="9961">
                  <c:v>77.777631487889266</c:v>
                </c:pt>
                <c:pt idx="9962">
                  <c:v>77.778147058823535</c:v>
                </c:pt>
                <c:pt idx="9963">
                  <c:v>77.778816608996536</c:v>
                </c:pt>
                <c:pt idx="9964">
                  <c:v>77.779591695501722</c:v>
                </c:pt>
                <c:pt idx="9965">
                  <c:v>77.780160899653978</c:v>
                </c:pt>
                <c:pt idx="9966">
                  <c:v>77.780434256055358</c:v>
                </c:pt>
                <c:pt idx="9967">
                  <c:v>77.778877162629755</c:v>
                </c:pt>
                <c:pt idx="9968">
                  <c:v>77.776522491349482</c:v>
                </c:pt>
                <c:pt idx="9969">
                  <c:v>77.773339100346021</c:v>
                </c:pt>
                <c:pt idx="9970">
                  <c:v>77.769411764705893</c:v>
                </c:pt>
                <c:pt idx="9971">
                  <c:v>77.764801038062288</c:v>
                </c:pt>
                <c:pt idx="9972">
                  <c:v>77.759057093425611</c:v>
                </c:pt>
                <c:pt idx="9973">
                  <c:v>77.752448096885814</c:v>
                </c:pt>
                <c:pt idx="9974">
                  <c:v>77.746006920415212</c:v>
                </c:pt>
                <c:pt idx="9975">
                  <c:v>77.738851211072657</c:v>
                </c:pt>
                <c:pt idx="9976">
                  <c:v>77.731641868512114</c:v>
                </c:pt>
                <c:pt idx="9977">
                  <c:v>77.725283737024213</c:v>
                </c:pt>
                <c:pt idx="9978">
                  <c:v>77.719548442906586</c:v>
                </c:pt>
                <c:pt idx="9979">
                  <c:v>77.71455017301038</c:v>
                </c:pt>
                <c:pt idx="9980">
                  <c:v>77.710159169550181</c:v>
                </c:pt>
                <c:pt idx="9981">
                  <c:v>77.7064740484429</c:v>
                </c:pt>
                <c:pt idx="9982">
                  <c:v>77.703003460207611</c:v>
                </c:pt>
                <c:pt idx="9983">
                  <c:v>77.699333910034596</c:v>
                </c:pt>
                <c:pt idx="9984">
                  <c:v>77.696044982698965</c:v>
                </c:pt>
                <c:pt idx="9985">
                  <c:v>77.693735294117644</c:v>
                </c:pt>
                <c:pt idx="9986">
                  <c:v>77.689541522491339</c:v>
                </c:pt>
                <c:pt idx="9987">
                  <c:v>77.684839100346011</c:v>
                </c:pt>
                <c:pt idx="9988">
                  <c:v>77.680494809688582</c:v>
                </c:pt>
                <c:pt idx="9989">
                  <c:v>77.676354671280279</c:v>
                </c:pt>
                <c:pt idx="9990">
                  <c:v>77.672525951557091</c:v>
                </c:pt>
                <c:pt idx="9991">
                  <c:v>77.669221453287193</c:v>
                </c:pt>
                <c:pt idx="9992">
                  <c:v>77.665231833910028</c:v>
                </c:pt>
                <c:pt idx="9993">
                  <c:v>77.661259515570947</c:v>
                </c:pt>
                <c:pt idx="9994">
                  <c:v>77.658288927335633</c:v>
                </c:pt>
                <c:pt idx="9995">
                  <c:v>77.654628027681667</c:v>
                </c:pt>
                <c:pt idx="9996">
                  <c:v>77.650617647058823</c:v>
                </c:pt>
                <c:pt idx="9997">
                  <c:v>77.647176470588235</c:v>
                </c:pt>
                <c:pt idx="9998">
                  <c:v>77.644320069204156</c:v>
                </c:pt>
                <c:pt idx="9999">
                  <c:v>77.641788927335625</c:v>
                </c:pt>
                <c:pt idx="10000">
                  <c:v>77.640217993079574</c:v>
                </c:pt>
                <c:pt idx="10001">
                  <c:v>77.638629757785466</c:v>
                </c:pt>
                <c:pt idx="10002">
                  <c:v>77.637064013840828</c:v>
                </c:pt>
                <c:pt idx="10003">
                  <c:v>77.635652249134949</c:v>
                </c:pt>
                <c:pt idx="10004">
                  <c:v>77.635370242214535</c:v>
                </c:pt>
                <c:pt idx="10005">
                  <c:v>77.635143598615912</c:v>
                </c:pt>
                <c:pt idx="10006">
                  <c:v>77.634283737024219</c:v>
                </c:pt>
                <c:pt idx="10007">
                  <c:v>77.63318339100347</c:v>
                </c:pt>
                <c:pt idx="10008">
                  <c:v>77.632316608996547</c:v>
                </c:pt>
                <c:pt idx="10009">
                  <c:v>77.631785467128026</c:v>
                </c:pt>
                <c:pt idx="10010">
                  <c:v>77.629878892733558</c:v>
                </c:pt>
                <c:pt idx="10011">
                  <c:v>77.626839100346018</c:v>
                </c:pt>
                <c:pt idx="10012">
                  <c:v>77.623276816608993</c:v>
                </c:pt>
                <c:pt idx="10013">
                  <c:v>77.618787197231825</c:v>
                </c:pt>
                <c:pt idx="10014">
                  <c:v>77.614259515570922</c:v>
                </c:pt>
                <c:pt idx="10015">
                  <c:v>77.608622837370248</c:v>
                </c:pt>
                <c:pt idx="10016">
                  <c:v>77.60332871972318</c:v>
                </c:pt>
                <c:pt idx="10017">
                  <c:v>77.598397923875424</c:v>
                </c:pt>
                <c:pt idx="10018">
                  <c:v>77.593870242214521</c:v>
                </c:pt>
                <c:pt idx="10019">
                  <c:v>77.588211072664365</c:v>
                </c:pt>
                <c:pt idx="10020">
                  <c:v>77.58367647058823</c:v>
                </c:pt>
                <c:pt idx="10021">
                  <c:v>77.580152249134954</c:v>
                </c:pt>
                <c:pt idx="10022">
                  <c:v>77.577159169550171</c:v>
                </c:pt>
                <c:pt idx="10023">
                  <c:v>77.575313148788922</c:v>
                </c:pt>
                <c:pt idx="10024">
                  <c:v>77.573899653979225</c:v>
                </c:pt>
                <c:pt idx="10025">
                  <c:v>77.571598615916955</c:v>
                </c:pt>
                <c:pt idx="10026">
                  <c:v>77.571202422145319</c:v>
                </c:pt>
                <c:pt idx="10027">
                  <c:v>77.571202422145319</c:v>
                </c:pt>
                <c:pt idx="10028">
                  <c:v>77.571173010380619</c:v>
                </c:pt>
                <c:pt idx="10029">
                  <c:v>77.571186851211067</c:v>
                </c:pt>
                <c:pt idx="10030">
                  <c:v>77.571385813148794</c:v>
                </c:pt>
                <c:pt idx="10031">
                  <c:v>77.572159169550176</c:v>
                </c:pt>
                <c:pt idx="10032">
                  <c:v>77.571863321799299</c:v>
                </c:pt>
                <c:pt idx="10033">
                  <c:v>77.570442906574399</c:v>
                </c:pt>
                <c:pt idx="10034">
                  <c:v>77.568878892733565</c:v>
                </c:pt>
                <c:pt idx="10035">
                  <c:v>77.565558823529429</c:v>
                </c:pt>
                <c:pt idx="10036">
                  <c:v>77.56001384083045</c:v>
                </c:pt>
                <c:pt idx="10037">
                  <c:v>77.554262975778556</c:v>
                </c:pt>
                <c:pt idx="10038">
                  <c:v>77.548588235294119</c:v>
                </c:pt>
                <c:pt idx="10039">
                  <c:v>77.542243944636681</c:v>
                </c:pt>
                <c:pt idx="10040">
                  <c:v>77.535711072664355</c:v>
                </c:pt>
                <c:pt idx="10041">
                  <c:v>77.529117647058825</c:v>
                </c:pt>
                <c:pt idx="10042">
                  <c:v>77.521392733564014</c:v>
                </c:pt>
                <c:pt idx="10043">
                  <c:v>77.513605536332179</c:v>
                </c:pt>
                <c:pt idx="10044">
                  <c:v>77.506153979238761</c:v>
                </c:pt>
                <c:pt idx="10045">
                  <c:v>77.498738754325259</c:v>
                </c:pt>
                <c:pt idx="10046">
                  <c:v>77.492449826989628</c:v>
                </c:pt>
                <c:pt idx="10047">
                  <c:v>77.487055363321801</c:v>
                </c:pt>
                <c:pt idx="10048">
                  <c:v>77.481640138408309</c:v>
                </c:pt>
                <c:pt idx="10049">
                  <c:v>77.477780276816603</c:v>
                </c:pt>
                <c:pt idx="10050">
                  <c:v>77.474339100346029</c:v>
                </c:pt>
                <c:pt idx="10051">
                  <c:v>77.468854671280283</c:v>
                </c:pt>
                <c:pt idx="10052">
                  <c:v>77.463787197231838</c:v>
                </c:pt>
                <c:pt idx="10053">
                  <c:v>77.45874394463668</c:v>
                </c:pt>
                <c:pt idx="10054">
                  <c:v>77.453730103806222</c:v>
                </c:pt>
                <c:pt idx="10055">
                  <c:v>77.450235294117647</c:v>
                </c:pt>
                <c:pt idx="10056">
                  <c:v>77.446247404844286</c:v>
                </c:pt>
                <c:pt idx="10057">
                  <c:v>77.43982006920416</c:v>
                </c:pt>
                <c:pt idx="10058">
                  <c:v>77.434093425605539</c:v>
                </c:pt>
                <c:pt idx="10059">
                  <c:v>77.429467128027682</c:v>
                </c:pt>
                <c:pt idx="10060">
                  <c:v>77.424679930795847</c:v>
                </c:pt>
                <c:pt idx="10061">
                  <c:v>77.420783737024223</c:v>
                </c:pt>
                <c:pt idx="10062">
                  <c:v>77.417524221453277</c:v>
                </c:pt>
                <c:pt idx="10063">
                  <c:v>77.413818339100331</c:v>
                </c:pt>
                <c:pt idx="10064">
                  <c:v>77.410384083044974</c:v>
                </c:pt>
                <c:pt idx="10065">
                  <c:v>77.407261245674746</c:v>
                </c:pt>
                <c:pt idx="10066">
                  <c:v>77.403380622837375</c:v>
                </c:pt>
                <c:pt idx="10067">
                  <c:v>77.399702422145339</c:v>
                </c:pt>
                <c:pt idx="10068">
                  <c:v>77.396422145328728</c:v>
                </c:pt>
                <c:pt idx="10069">
                  <c:v>77.394005190311404</c:v>
                </c:pt>
                <c:pt idx="10070">
                  <c:v>77.39186332179932</c:v>
                </c:pt>
                <c:pt idx="10071">
                  <c:v>77.389903114186851</c:v>
                </c:pt>
                <c:pt idx="10072">
                  <c:v>77.387404844290657</c:v>
                </c:pt>
                <c:pt idx="10073">
                  <c:v>77.384776816609005</c:v>
                </c:pt>
                <c:pt idx="10074">
                  <c:v>77.382117647058806</c:v>
                </c:pt>
                <c:pt idx="10075">
                  <c:v>77.380621107266435</c:v>
                </c:pt>
                <c:pt idx="10076">
                  <c:v>77.379093425605532</c:v>
                </c:pt>
                <c:pt idx="10077">
                  <c:v>77.377034602076122</c:v>
                </c:pt>
                <c:pt idx="10078">
                  <c:v>77.373738754325274</c:v>
                </c:pt>
                <c:pt idx="10079">
                  <c:v>77.370920415224916</c:v>
                </c:pt>
                <c:pt idx="10080">
                  <c:v>77.367159169550177</c:v>
                </c:pt>
                <c:pt idx="10081">
                  <c:v>77.362768166089964</c:v>
                </c:pt>
                <c:pt idx="10082">
                  <c:v>77.357953287197233</c:v>
                </c:pt>
                <c:pt idx="10083">
                  <c:v>77.353038062283744</c:v>
                </c:pt>
                <c:pt idx="10084">
                  <c:v>77.348472318339091</c:v>
                </c:pt>
                <c:pt idx="10085">
                  <c:v>77.345145328719724</c:v>
                </c:pt>
                <c:pt idx="10086">
                  <c:v>77.340579584775085</c:v>
                </c:pt>
                <c:pt idx="10087">
                  <c:v>77.33576297577855</c:v>
                </c:pt>
                <c:pt idx="10088">
                  <c:v>77.331584775086498</c:v>
                </c:pt>
                <c:pt idx="10089">
                  <c:v>77.326480968858121</c:v>
                </c:pt>
                <c:pt idx="10090">
                  <c:v>77.321534602076127</c:v>
                </c:pt>
                <c:pt idx="10091">
                  <c:v>77.316209342560555</c:v>
                </c:pt>
                <c:pt idx="10092">
                  <c:v>77.310686851211074</c:v>
                </c:pt>
                <c:pt idx="10093">
                  <c:v>77.30604498269895</c:v>
                </c:pt>
                <c:pt idx="10094">
                  <c:v>77.301602076124567</c:v>
                </c:pt>
                <c:pt idx="10095">
                  <c:v>77.297605536332185</c:v>
                </c:pt>
                <c:pt idx="10096">
                  <c:v>77.292660899653981</c:v>
                </c:pt>
                <c:pt idx="10097">
                  <c:v>77.288558823529414</c:v>
                </c:pt>
                <c:pt idx="10098">
                  <c:v>77.284851211072663</c:v>
                </c:pt>
                <c:pt idx="10099">
                  <c:v>77.281060553633225</c:v>
                </c:pt>
                <c:pt idx="10100">
                  <c:v>77.278461937716258</c:v>
                </c:pt>
                <c:pt idx="10101">
                  <c:v>77.276503460207607</c:v>
                </c:pt>
                <c:pt idx="10102">
                  <c:v>77.273835640138415</c:v>
                </c:pt>
                <c:pt idx="10103">
                  <c:v>77.271328719723186</c:v>
                </c:pt>
                <c:pt idx="10104">
                  <c:v>77.268131487889264</c:v>
                </c:pt>
                <c:pt idx="10105">
                  <c:v>77.26446885813148</c:v>
                </c:pt>
                <c:pt idx="10106">
                  <c:v>77.259197231833923</c:v>
                </c:pt>
                <c:pt idx="10107">
                  <c:v>77.253826989619384</c:v>
                </c:pt>
                <c:pt idx="10108">
                  <c:v>77.247795847750865</c:v>
                </c:pt>
                <c:pt idx="10109">
                  <c:v>77.240205882352939</c:v>
                </c:pt>
                <c:pt idx="10110">
                  <c:v>77.230695501730096</c:v>
                </c:pt>
                <c:pt idx="10111">
                  <c:v>77.221397923875443</c:v>
                </c:pt>
                <c:pt idx="10112">
                  <c:v>77.211673010380636</c:v>
                </c:pt>
                <c:pt idx="10113">
                  <c:v>77.201243944636673</c:v>
                </c:pt>
                <c:pt idx="10114">
                  <c:v>77.190707612456748</c:v>
                </c:pt>
                <c:pt idx="10115">
                  <c:v>77.179152249134944</c:v>
                </c:pt>
                <c:pt idx="10116">
                  <c:v>77.168411764705894</c:v>
                </c:pt>
                <c:pt idx="10117">
                  <c:v>77.158178200692035</c:v>
                </c:pt>
                <c:pt idx="10118">
                  <c:v>77.1477785467128</c:v>
                </c:pt>
                <c:pt idx="10119">
                  <c:v>77.137242214532861</c:v>
                </c:pt>
                <c:pt idx="10120">
                  <c:v>77.127982698961944</c:v>
                </c:pt>
                <c:pt idx="10121">
                  <c:v>77.119041522491344</c:v>
                </c:pt>
                <c:pt idx="10122">
                  <c:v>77.111437716262984</c:v>
                </c:pt>
                <c:pt idx="10123">
                  <c:v>77.10558131487889</c:v>
                </c:pt>
                <c:pt idx="10124">
                  <c:v>77.10026989619378</c:v>
                </c:pt>
                <c:pt idx="10125">
                  <c:v>77.095455017301035</c:v>
                </c:pt>
                <c:pt idx="10126">
                  <c:v>77.091268166089961</c:v>
                </c:pt>
                <c:pt idx="10127">
                  <c:v>77.087636678200681</c:v>
                </c:pt>
                <c:pt idx="10128">
                  <c:v>77.08533564013841</c:v>
                </c:pt>
                <c:pt idx="10129">
                  <c:v>77.083019031141873</c:v>
                </c:pt>
                <c:pt idx="10130">
                  <c:v>77.079060553633227</c:v>
                </c:pt>
                <c:pt idx="10131">
                  <c:v>77.075406574394449</c:v>
                </c:pt>
                <c:pt idx="10132">
                  <c:v>77.071358131487898</c:v>
                </c:pt>
                <c:pt idx="10133">
                  <c:v>77.066564013840832</c:v>
                </c:pt>
                <c:pt idx="10134">
                  <c:v>77.06054844290658</c:v>
                </c:pt>
                <c:pt idx="10135">
                  <c:v>77.054705882352934</c:v>
                </c:pt>
                <c:pt idx="10136">
                  <c:v>77.047072664359874</c:v>
                </c:pt>
                <c:pt idx="10137">
                  <c:v>77.038852941176472</c:v>
                </c:pt>
                <c:pt idx="10138">
                  <c:v>77.031506920415211</c:v>
                </c:pt>
                <c:pt idx="10139">
                  <c:v>77.024525951557095</c:v>
                </c:pt>
                <c:pt idx="10140">
                  <c:v>77.017392733564023</c:v>
                </c:pt>
                <c:pt idx="10141">
                  <c:v>77.009993079584774</c:v>
                </c:pt>
                <c:pt idx="10142">
                  <c:v>77.003278546712806</c:v>
                </c:pt>
                <c:pt idx="10143">
                  <c:v>76.99624394463666</c:v>
                </c:pt>
                <c:pt idx="10144">
                  <c:v>76.989117647058819</c:v>
                </c:pt>
                <c:pt idx="10145">
                  <c:v>76.982448096885818</c:v>
                </c:pt>
                <c:pt idx="10146">
                  <c:v>76.977844290657444</c:v>
                </c:pt>
                <c:pt idx="10147">
                  <c:v>76.97411418685121</c:v>
                </c:pt>
                <c:pt idx="10148">
                  <c:v>76.97017301038062</c:v>
                </c:pt>
                <c:pt idx="10149">
                  <c:v>76.965795847750869</c:v>
                </c:pt>
                <c:pt idx="10150">
                  <c:v>76.961025951557104</c:v>
                </c:pt>
                <c:pt idx="10151">
                  <c:v>76.95635467128028</c:v>
                </c:pt>
                <c:pt idx="10152">
                  <c:v>76.951439446366791</c:v>
                </c:pt>
                <c:pt idx="10153">
                  <c:v>76.945977508650515</c:v>
                </c:pt>
                <c:pt idx="10154">
                  <c:v>76.940544982698952</c:v>
                </c:pt>
                <c:pt idx="10155">
                  <c:v>76.934050173010377</c:v>
                </c:pt>
                <c:pt idx="10156">
                  <c:v>76.92712975778548</c:v>
                </c:pt>
                <c:pt idx="10157">
                  <c:v>76.920513840830438</c:v>
                </c:pt>
                <c:pt idx="10158">
                  <c:v>76.912339100346017</c:v>
                </c:pt>
                <c:pt idx="10159">
                  <c:v>76.903946366782009</c:v>
                </c:pt>
                <c:pt idx="10160">
                  <c:v>76.895641868512115</c:v>
                </c:pt>
                <c:pt idx="10161">
                  <c:v>76.887461937716267</c:v>
                </c:pt>
                <c:pt idx="10162">
                  <c:v>76.87965916955018</c:v>
                </c:pt>
                <c:pt idx="10163">
                  <c:v>76.87235986159169</c:v>
                </c:pt>
                <c:pt idx="10164">
                  <c:v>76.865538062283733</c:v>
                </c:pt>
                <c:pt idx="10165">
                  <c:v>76.85895155709342</c:v>
                </c:pt>
                <c:pt idx="10166">
                  <c:v>76.85250173010381</c:v>
                </c:pt>
                <c:pt idx="10167">
                  <c:v>76.846705882352936</c:v>
                </c:pt>
                <c:pt idx="10168">
                  <c:v>76.841980968858138</c:v>
                </c:pt>
                <c:pt idx="10169">
                  <c:v>76.837415224913485</c:v>
                </c:pt>
                <c:pt idx="10170">
                  <c:v>76.833306228373715</c:v>
                </c:pt>
                <c:pt idx="10171">
                  <c:v>76.829081314878906</c:v>
                </c:pt>
                <c:pt idx="10172">
                  <c:v>76.824698961937727</c:v>
                </c:pt>
                <c:pt idx="10173">
                  <c:v>76.819700692041522</c:v>
                </c:pt>
                <c:pt idx="10174">
                  <c:v>76.813553633218007</c:v>
                </c:pt>
                <c:pt idx="10175">
                  <c:v>76.807553633217992</c:v>
                </c:pt>
                <c:pt idx="10176">
                  <c:v>76.800534602076127</c:v>
                </c:pt>
                <c:pt idx="10177">
                  <c:v>76.7917525951557</c:v>
                </c:pt>
                <c:pt idx="10178">
                  <c:v>76.781664359861594</c:v>
                </c:pt>
                <c:pt idx="10179">
                  <c:v>76.7703598615917</c:v>
                </c:pt>
                <c:pt idx="10180">
                  <c:v>76.760083044982693</c:v>
                </c:pt>
                <c:pt idx="10181">
                  <c:v>76.749112456747397</c:v>
                </c:pt>
                <c:pt idx="10182">
                  <c:v>76.737596885813147</c:v>
                </c:pt>
                <c:pt idx="10183">
                  <c:v>76.72630795847752</c:v>
                </c:pt>
                <c:pt idx="10184">
                  <c:v>76.713712802768157</c:v>
                </c:pt>
                <c:pt idx="10185">
                  <c:v>76.701543252595144</c:v>
                </c:pt>
                <c:pt idx="10186">
                  <c:v>76.68933564013841</c:v>
                </c:pt>
                <c:pt idx="10187">
                  <c:v>76.677325259515584</c:v>
                </c:pt>
                <c:pt idx="10188">
                  <c:v>76.66668339100346</c:v>
                </c:pt>
                <c:pt idx="10189">
                  <c:v>76.656830449826984</c:v>
                </c:pt>
                <c:pt idx="10190">
                  <c:v>76.648391003460205</c:v>
                </c:pt>
                <c:pt idx="10191">
                  <c:v>76.640520761245682</c:v>
                </c:pt>
                <c:pt idx="10192">
                  <c:v>76.633371972318344</c:v>
                </c:pt>
                <c:pt idx="10193">
                  <c:v>76.626140138408303</c:v>
                </c:pt>
                <c:pt idx="10194">
                  <c:v>76.62074740484428</c:v>
                </c:pt>
                <c:pt idx="10195">
                  <c:v>76.617198961937731</c:v>
                </c:pt>
                <c:pt idx="10196">
                  <c:v>76.613704152249142</c:v>
                </c:pt>
                <c:pt idx="10197">
                  <c:v>76.610096885813149</c:v>
                </c:pt>
                <c:pt idx="10198">
                  <c:v>76.607065743944631</c:v>
                </c:pt>
                <c:pt idx="10199">
                  <c:v>76.603799307958482</c:v>
                </c:pt>
                <c:pt idx="10200">
                  <c:v>76.599847750865052</c:v>
                </c:pt>
                <c:pt idx="10201">
                  <c:v>76.597015570934261</c:v>
                </c:pt>
                <c:pt idx="10202">
                  <c:v>76.593429065743948</c:v>
                </c:pt>
                <c:pt idx="10203">
                  <c:v>76.589311418685114</c:v>
                </c:pt>
                <c:pt idx="10204">
                  <c:v>76.584207612456751</c:v>
                </c:pt>
                <c:pt idx="10205">
                  <c:v>76.57871453287197</c:v>
                </c:pt>
                <c:pt idx="10206">
                  <c:v>76.573449826989616</c:v>
                </c:pt>
                <c:pt idx="10207">
                  <c:v>76.568140138408296</c:v>
                </c:pt>
                <c:pt idx="10208">
                  <c:v>76.561387543252593</c:v>
                </c:pt>
                <c:pt idx="10209">
                  <c:v>76.553676470588229</c:v>
                </c:pt>
                <c:pt idx="10210">
                  <c:v>76.545411764705889</c:v>
                </c:pt>
                <c:pt idx="10211">
                  <c:v>76.538491349480964</c:v>
                </c:pt>
                <c:pt idx="10212">
                  <c:v>76.531046712802762</c:v>
                </c:pt>
                <c:pt idx="10213">
                  <c:v>76.523230103806227</c:v>
                </c:pt>
                <c:pt idx="10214">
                  <c:v>76.516217993079579</c:v>
                </c:pt>
                <c:pt idx="10215">
                  <c:v>76.509640138408315</c:v>
                </c:pt>
                <c:pt idx="10216">
                  <c:v>76.503060553633219</c:v>
                </c:pt>
                <c:pt idx="10217">
                  <c:v>76.497356401384081</c:v>
                </c:pt>
                <c:pt idx="10218">
                  <c:v>76.491749134948094</c:v>
                </c:pt>
                <c:pt idx="10219">
                  <c:v>76.487389273356399</c:v>
                </c:pt>
                <c:pt idx="10220">
                  <c:v>76.483347750865065</c:v>
                </c:pt>
                <c:pt idx="10221">
                  <c:v>76.47867647058824</c:v>
                </c:pt>
                <c:pt idx="10222">
                  <c:v>76.474041522491348</c:v>
                </c:pt>
                <c:pt idx="10223">
                  <c:v>76.469666089965401</c:v>
                </c:pt>
                <c:pt idx="10224">
                  <c:v>76.465375432525946</c:v>
                </c:pt>
                <c:pt idx="10225">
                  <c:v>76.461811418685116</c:v>
                </c:pt>
                <c:pt idx="10226">
                  <c:v>76.45828719723184</c:v>
                </c:pt>
                <c:pt idx="10227">
                  <c:v>76.454913494809688</c:v>
                </c:pt>
                <c:pt idx="10228">
                  <c:v>76.451351211072677</c:v>
                </c:pt>
                <c:pt idx="10229">
                  <c:v>76.446686851211069</c:v>
                </c:pt>
                <c:pt idx="10230">
                  <c:v>76.441271626297578</c:v>
                </c:pt>
                <c:pt idx="10231">
                  <c:v>76.434548442906575</c:v>
                </c:pt>
                <c:pt idx="10232">
                  <c:v>76.427081314878905</c:v>
                </c:pt>
                <c:pt idx="10233">
                  <c:v>76.418922145328722</c:v>
                </c:pt>
                <c:pt idx="10234">
                  <c:v>76.410884083044976</c:v>
                </c:pt>
                <c:pt idx="10235">
                  <c:v>76.40117647058824</c:v>
                </c:pt>
                <c:pt idx="10236">
                  <c:v>76.390608996539783</c:v>
                </c:pt>
                <c:pt idx="10237">
                  <c:v>76.380688581314871</c:v>
                </c:pt>
                <c:pt idx="10238">
                  <c:v>76.370956747404833</c:v>
                </c:pt>
                <c:pt idx="10239">
                  <c:v>76.360579584775081</c:v>
                </c:pt>
                <c:pt idx="10240">
                  <c:v>76.351313148788918</c:v>
                </c:pt>
                <c:pt idx="10241">
                  <c:v>76.341679930795848</c:v>
                </c:pt>
                <c:pt idx="10242">
                  <c:v>76.332503460207604</c:v>
                </c:pt>
                <c:pt idx="10243">
                  <c:v>76.323425605536315</c:v>
                </c:pt>
                <c:pt idx="10244">
                  <c:v>76.314385813148775</c:v>
                </c:pt>
                <c:pt idx="10245">
                  <c:v>76.304198961937715</c:v>
                </c:pt>
                <c:pt idx="10246">
                  <c:v>76.29386678200693</c:v>
                </c:pt>
                <c:pt idx="10247">
                  <c:v>76.284486159169546</c:v>
                </c:pt>
                <c:pt idx="10248">
                  <c:v>76.275802768166088</c:v>
                </c:pt>
                <c:pt idx="10249">
                  <c:v>76.2668079584775</c:v>
                </c:pt>
                <c:pt idx="10250">
                  <c:v>76.256051903114184</c:v>
                </c:pt>
                <c:pt idx="10251">
                  <c:v>76.244550173010381</c:v>
                </c:pt>
                <c:pt idx="10252">
                  <c:v>76.233088235294119</c:v>
                </c:pt>
                <c:pt idx="10253">
                  <c:v>76.22206574394464</c:v>
                </c:pt>
                <c:pt idx="10254">
                  <c:v>76.210525951557088</c:v>
                </c:pt>
                <c:pt idx="10255">
                  <c:v>76.199570934256073</c:v>
                </c:pt>
                <c:pt idx="10256">
                  <c:v>76.188435986159178</c:v>
                </c:pt>
                <c:pt idx="10257">
                  <c:v>76.177313148788926</c:v>
                </c:pt>
                <c:pt idx="10258">
                  <c:v>76.166776816609001</c:v>
                </c:pt>
                <c:pt idx="10259">
                  <c:v>76.156742214532869</c:v>
                </c:pt>
                <c:pt idx="10260">
                  <c:v>76.147413494809683</c:v>
                </c:pt>
                <c:pt idx="10261">
                  <c:v>76.138716262975777</c:v>
                </c:pt>
                <c:pt idx="10262">
                  <c:v>76.131316608996542</c:v>
                </c:pt>
                <c:pt idx="10263">
                  <c:v>76.123705882352937</c:v>
                </c:pt>
                <c:pt idx="10264">
                  <c:v>76.11642733564014</c:v>
                </c:pt>
                <c:pt idx="10265">
                  <c:v>76.109970588235285</c:v>
                </c:pt>
                <c:pt idx="10266">
                  <c:v>76.103787197231838</c:v>
                </c:pt>
                <c:pt idx="10267">
                  <c:v>76.097906574394457</c:v>
                </c:pt>
                <c:pt idx="10268">
                  <c:v>76.092020761245678</c:v>
                </c:pt>
                <c:pt idx="10269">
                  <c:v>76.086489619377161</c:v>
                </c:pt>
                <c:pt idx="10270">
                  <c:v>76.081711072664362</c:v>
                </c:pt>
                <c:pt idx="10271">
                  <c:v>76.076204152249133</c:v>
                </c:pt>
                <c:pt idx="10272">
                  <c:v>76.071273356401392</c:v>
                </c:pt>
                <c:pt idx="10273">
                  <c:v>76.066358131487902</c:v>
                </c:pt>
                <c:pt idx="10274">
                  <c:v>76.060920415224913</c:v>
                </c:pt>
                <c:pt idx="10275">
                  <c:v>76.055557093425605</c:v>
                </c:pt>
                <c:pt idx="10276">
                  <c:v>76.048795847750867</c:v>
                </c:pt>
                <c:pt idx="10277">
                  <c:v>76.041380622837366</c:v>
                </c:pt>
                <c:pt idx="10278">
                  <c:v>76.033404844290658</c:v>
                </c:pt>
                <c:pt idx="10279">
                  <c:v>76.025133217993073</c:v>
                </c:pt>
                <c:pt idx="10280">
                  <c:v>76.016046712802762</c:v>
                </c:pt>
                <c:pt idx="10281">
                  <c:v>76.006527681660913</c:v>
                </c:pt>
                <c:pt idx="10282">
                  <c:v>75.996865051903114</c:v>
                </c:pt>
                <c:pt idx="10283">
                  <c:v>75.987939446366781</c:v>
                </c:pt>
                <c:pt idx="10284">
                  <c:v>75.978581314878895</c:v>
                </c:pt>
                <c:pt idx="10285">
                  <c:v>75.968394463667821</c:v>
                </c:pt>
                <c:pt idx="10286">
                  <c:v>75.958564013840828</c:v>
                </c:pt>
                <c:pt idx="10287">
                  <c:v>75.949266435986146</c:v>
                </c:pt>
                <c:pt idx="10288">
                  <c:v>75.939944636678206</c:v>
                </c:pt>
                <c:pt idx="10289">
                  <c:v>75.931572664359862</c:v>
                </c:pt>
                <c:pt idx="10290">
                  <c:v>75.924006920415223</c:v>
                </c:pt>
                <c:pt idx="10291">
                  <c:v>75.916873702422137</c:v>
                </c:pt>
                <c:pt idx="10292">
                  <c:v>75.909733564013834</c:v>
                </c:pt>
                <c:pt idx="10293">
                  <c:v>75.903032871972314</c:v>
                </c:pt>
                <c:pt idx="10294">
                  <c:v>75.896659169550176</c:v>
                </c:pt>
                <c:pt idx="10295">
                  <c:v>75.890294117647059</c:v>
                </c:pt>
                <c:pt idx="10296">
                  <c:v>75.883965397923873</c:v>
                </c:pt>
                <c:pt idx="10297">
                  <c:v>75.877479238754333</c:v>
                </c:pt>
                <c:pt idx="10298">
                  <c:v>75.871394463667826</c:v>
                </c:pt>
                <c:pt idx="10299">
                  <c:v>75.8641920415225</c:v>
                </c:pt>
                <c:pt idx="10300">
                  <c:v>75.85616262975779</c:v>
                </c:pt>
                <c:pt idx="10301">
                  <c:v>75.848102076124562</c:v>
                </c:pt>
                <c:pt idx="10302">
                  <c:v>75.839685121107266</c:v>
                </c:pt>
                <c:pt idx="10303">
                  <c:v>75.831070934256047</c:v>
                </c:pt>
                <c:pt idx="10304">
                  <c:v>75.822304498269901</c:v>
                </c:pt>
                <c:pt idx="10305">
                  <c:v>75.81262629757785</c:v>
                </c:pt>
                <c:pt idx="10306">
                  <c:v>75.803230103806229</c:v>
                </c:pt>
                <c:pt idx="10307">
                  <c:v>75.793650519031132</c:v>
                </c:pt>
                <c:pt idx="10308">
                  <c:v>75.78275778546714</c:v>
                </c:pt>
                <c:pt idx="10309">
                  <c:v>75.771719723183395</c:v>
                </c:pt>
                <c:pt idx="10310">
                  <c:v>75.761122837370237</c:v>
                </c:pt>
                <c:pt idx="10311">
                  <c:v>75.749788927335644</c:v>
                </c:pt>
                <c:pt idx="10312">
                  <c:v>75.738294117647058</c:v>
                </c:pt>
                <c:pt idx="10313">
                  <c:v>75.727058823529418</c:v>
                </c:pt>
                <c:pt idx="10314">
                  <c:v>75.717306228373687</c:v>
                </c:pt>
                <c:pt idx="10315">
                  <c:v>75.70654844290658</c:v>
                </c:pt>
                <c:pt idx="10316">
                  <c:v>75.695671280276812</c:v>
                </c:pt>
                <c:pt idx="10317">
                  <c:v>75.684147058823541</c:v>
                </c:pt>
                <c:pt idx="10318">
                  <c:v>75.671650519031147</c:v>
                </c:pt>
                <c:pt idx="10319">
                  <c:v>75.658804498269902</c:v>
                </c:pt>
                <c:pt idx="10320">
                  <c:v>75.646527681660899</c:v>
                </c:pt>
                <c:pt idx="10321">
                  <c:v>75.634404844290657</c:v>
                </c:pt>
                <c:pt idx="10322">
                  <c:v>75.622461937716253</c:v>
                </c:pt>
                <c:pt idx="10323">
                  <c:v>75.610923875432519</c:v>
                </c:pt>
                <c:pt idx="10324">
                  <c:v>75.59888235294116</c:v>
                </c:pt>
                <c:pt idx="10325">
                  <c:v>75.587745674740475</c:v>
                </c:pt>
                <c:pt idx="10326">
                  <c:v>75.577809688581311</c:v>
                </c:pt>
                <c:pt idx="10327">
                  <c:v>75.5686937716263</c:v>
                </c:pt>
                <c:pt idx="10328">
                  <c:v>75.560102076124565</c:v>
                </c:pt>
                <c:pt idx="10329">
                  <c:v>75.551830449826994</c:v>
                </c:pt>
                <c:pt idx="10330">
                  <c:v>75.544788927335631</c:v>
                </c:pt>
                <c:pt idx="10331">
                  <c:v>75.538088235294111</c:v>
                </c:pt>
                <c:pt idx="10332">
                  <c:v>75.531295847750854</c:v>
                </c:pt>
                <c:pt idx="10333">
                  <c:v>75.525006920415223</c:v>
                </c:pt>
                <c:pt idx="10334">
                  <c:v>75.518709342560555</c:v>
                </c:pt>
                <c:pt idx="10335">
                  <c:v>75.512373702422153</c:v>
                </c:pt>
                <c:pt idx="10336">
                  <c:v>75.506098615916954</c:v>
                </c:pt>
                <c:pt idx="10337">
                  <c:v>75.499247404844283</c:v>
                </c:pt>
                <c:pt idx="10338">
                  <c:v>75.491984429065752</c:v>
                </c:pt>
                <c:pt idx="10339">
                  <c:v>75.483916955017307</c:v>
                </c:pt>
                <c:pt idx="10340">
                  <c:v>75.475818339100343</c:v>
                </c:pt>
                <c:pt idx="10341">
                  <c:v>75.468785467128029</c:v>
                </c:pt>
                <c:pt idx="10342">
                  <c:v>75.461932525951553</c:v>
                </c:pt>
                <c:pt idx="10343">
                  <c:v>75.454897923875436</c:v>
                </c:pt>
                <c:pt idx="10344">
                  <c:v>75.447506920415222</c:v>
                </c:pt>
                <c:pt idx="10345">
                  <c:v>75.439347750865053</c:v>
                </c:pt>
                <c:pt idx="10346">
                  <c:v>75.431425605536333</c:v>
                </c:pt>
                <c:pt idx="10347">
                  <c:v>75.424991349480976</c:v>
                </c:pt>
                <c:pt idx="10348">
                  <c:v>75.41837370242213</c:v>
                </c:pt>
                <c:pt idx="10349">
                  <c:v>75.410967128027679</c:v>
                </c:pt>
                <c:pt idx="10350">
                  <c:v>75.402648788927337</c:v>
                </c:pt>
                <c:pt idx="10351">
                  <c:v>75.393716262975786</c:v>
                </c:pt>
                <c:pt idx="10352">
                  <c:v>75.384629757785476</c:v>
                </c:pt>
                <c:pt idx="10353">
                  <c:v>75.375278546712792</c:v>
                </c:pt>
                <c:pt idx="10354">
                  <c:v>75.364081314878888</c:v>
                </c:pt>
                <c:pt idx="10355">
                  <c:v>75.353119377162628</c:v>
                </c:pt>
                <c:pt idx="10356">
                  <c:v>75.342750865051897</c:v>
                </c:pt>
                <c:pt idx="10357">
                  <c:v>75.332624567474056</c:v>
                </c:pt>
                <c:pt idx="10358">
                  <c:v>75.322079584775096</c:v>
                </c:pt>
                <c:pt idx="10359">
                  <c:v>75.311505190311422</c:v>
                </c:pt>
                <c:pt idx="10360">
                  <c:v>75.300930795847748</c:v>
                </c:pt>
                <c:pt idx="10361">
                  <c:v>75.289384083044979</c:v>
                </c:pt>
                <c:pt idx="10362">
                  <c:v>75.279084775086503</c:v>
                </c:pt>
                <c:pt idx="10363">
                  <c:v>75.269816608996535</c:v>
                </c:pt>
                <c:pt idx="10364">
                  <c:v>75.260145328719716</c:v>
                </c:pt>
                <c:pt idx="10365">
                  <c:v>75.251387543252605</c:v>
                </c:pt>
                <c:pt idx="10366">
                  <c:v>75.243121107266433</c:v>
                </c:pt>
                <c:pt idx="10367">
                  <c:v>75.234439446366778</c:v>
                </c:pt>
                <c:pt idx="10368">
                  <c:v>75.225377162629741</c:v>
                </c:pt>
                <c:pt idx="10369">
                  <c:v>75.216761245674746</c:v>
                </c:pt>
                <c:pt idx="10370">
                  <c:v>75.209166089965393</c:v>
                </c:pt>
                <c:pt idx="10371">
                  <c:v>75.201645328719721</c:v>
                </c:pt>
                <c:pt idx="10372">
                  <c:v>75.193629757785459</c:v>
                </c:pt>
                <c:pt idx="10373">
                  <c:v>75.185145328719727</c:v>
                </c:pt>
                <c:pt idx="10374">
                  <c:v>75.176181660899644</c:v>
                </c:pt>
                <c:pt idx="10375">
                  <c:v>75.166640138408297</c:v>
                </c:pt>
                <c:pt idx="10376">
                  <c:v>75.155548442906579</c:v>
                </c:pt>
                <c:pt idx="10377">
                  <c:v>75.144147058823535</c:v>
                </c:pt>
                <c:pt idx="10378">
                  <c:v>75.132091695501728</c:v>
                </c:pt>
                <c:pt idx="10379">
                  <c:v>75.11949653979238</c:v>
                </c:pt>
                <c:pt idx="10380">
                  <c:v>75.10650519031141</c:v>
                </c:pt>
                <c:pt idx="10381">
                  <c:v>75.092756055363324</c:v>
                </c:pt>
                <c:pt idx="10382">
                  <c:v>75.077904844290671</c:v>
                </c:pt>
                <c:pt idx="10383">
                  <c:v>75.06371453287197</c:v>
                </c:pt>
                <c:pt idx="10384">
                  <c:v>75.049356401384088</c:v>
                </c:pt>
                <c:pt idx="10385">
                  <c:v>75.035038062283746</c:v>
                </c:pt>
                <c:pt idx="10386">
                  <c:v>75.018916955017303</c:v>
                </c:pt>
                <c:pt idx="10387">
                  <c:v>75.004005190311418</c:v>
                </c:pt>
                <c:pt idx="10388">
                  <c:v>74.988775086505186</c:v>
                </c:pt>
                <c:pt idx="10389">
                  <c:v>74.974903114186858</c:v>
                </c:pt>
                <c:pt idx="10390">
                  <c:v>74.961541522491345</c:v>
                </c:pt>
                <c:pt idx="10391">
                  <c:v>74.94782179930796</c:v>
                </c:pt>
                <c:pt idx="10392">
                  <c:v>74.934854671280277</c:v>
                </c:pt>
                <c:pt idx="10393">
                  <c:v>74.922949826989623</c:v>
                </c:pt>
                <c:pt idx="10394">
                  <c:v>74.911828719723189</c:v>
                </c:pt>
                <c:pt idx="10395">
                  <c:v>74.902387543252601</c:v>
                </c:pt>
                <c:pt idx="10396">
                  <c:v>74.89252595155709</c:v>
                </c:pt>
                <c:pt idx="10397">
                  <c:v>74.882392733564004</c:v>
                </c:pt>
                <c:pt idx="10398">
                  <c:v>74.874818339100344</c:v>
                </c:pt>
                <c:pt idx="10399">
                  <c:v>74.868529411764712</c:v>
                </c:pt>
                <c:pt idx="10400">
                  <c:v>74.861335640138407</c:v>
                </c:pt>
                <c:pt idx="10401">
                  <c:v>74.853313148788928</c:v>
                </c:pt>
                <c:pt idx="10402">
                  <c:v>74.846186851211073</c:v>
                </c:pt>
                <c:pt idx="10403">
                  <c:v>74.839411764705872</c:v>
                </c:pt>
                <c:pt idx="10404">
                  <c:v>74.832589965397915</c:v>
                </c:pt>
                <c:pt idx="10405">
                  <c:v>74.826185121107258</c:v>
                </c:pt>
                <c:pt idx="10406">
                  <c:v>74.818453287197229</c:v>
                </c:pt>
                <c:pt idx="10407">
                  <c:v>74.810271626297578</c:v>
                </c:pt>
                <c:pt idx="10408">
                  <c:v>74.802493079584778</c:v>
                </c:pt>
                <c:pt idx="10409">
                  <c:v>74.79352768166089</c:v>
                </c:pt>
                <c:pt idx="10410">
                  <c:v>74.7837214532872</c:v>
                </c:pt>
                <c:pt idx="10411">
                  <c:v>74.77310899653979</c:v>
                </c:pt>
                <c:pt idx="10412">
                  <c:v>74.763020761245684</c:v>
                </c:pt>
                <c:pt idx="10413">
                  <c:v>74.751010380622844</c:v>
                </c:pt>
                <c:pt idx="10414">
                  <c:v>74.738802768166096</c:v>
                </c:pt>
                <c:pt idx="10415">
                  <c:v>74.726306228373701</c:v>
                </c:pt>
                <c:pt idx="10416">
                  <c:v>74.714342560553632</c:v>
                </c:pt>
                <c:pt idx="10417">
                  <c:v>74.702468858131482</c:v>
                </c:pt>
                <c:pt idx="10418">
                  <c:v>74.69083044982699</c:v>
                </c:pt>
                <c:pt idx="10419">
                  <c:v>74.678394463667814</c:v>
                </c:pt>
                <c:pt idx="10420">
                  <c:v>74.666628027681654</c:v>
                </c:pt>
                <c:pt idx="10421">
                  <c:v>74.65596193771627</c:v>
                </c:pt>
                <c:pt idx="10422">
                  <c:v>74.645183391003471</c:v>
                </c:pt>
                <c:pt idx="10423">
                  <c:v>74.635193771626291</c:v>
                </c:pt>
                <c:pt idx="10424">
                  <c:v>74.625121107266452</c:v>
                </c:pt>
                <c:pt idx="10425">
                  <c:v>74.61560207612456</c:v>
                </c:pt>
                <c:pt idx="10426">
                  <c:v>74.606053633217996</c:v>
                </c:pt>
                <c:pt idx="10427">
                  <c:v>74.596717993079579</c:v>
                </c:pt>
                <c:pt idx="10428">
                  <c:v>74.587799307958463</c:v>
                </c:pt>
                <c:pt idx="10429">
                  <c:v>74.579534602076123</c:v>
                </c:pt>
                <c:pt idx="10430">
                  <c:v>74.570022491349476</c:v>
                </c:pt>
                <c:pt idx="10431">
                  <c:v>74.559159169550171</c:v>
                </c:pt>
                <c:pt idx="10432">
                  <c:v>74.547560553633218</c:v>
                </c:pt>
                <c:pt idx="10433">
                  <c:v>74.535823529411772</c:v>
                </c:pt>
                <c:pt idx="10434">
                  <c:v>74.523358131487896</c:v>
                </c:pt>
                <c:pt idx="10435">
                  <c:v>74.509828719723174</c:v>
                </c:pt>
                <c:pt idx="10436">
                  <c:v>74.495721453287203</c:v>
                </c:pt>
                <c:pt idx="10437">
                  <c:v>74.480307958477511</c:v>
                </c:pt>
                <c:pt idx="10438">
                  <c:v>74.464955017301051</c:v>
                </c:pt>
                <c:pt idx="10439">
                  <c:v>74.450856401384087</c:v>
                </c:pt>
                <c:pt idx="10440">
                  <c:v>74.438245674740486</c:v>
                </c:pt>
                <c:pt idx="10441">
                  <c:v>74.424814878892732</c:v>
                </c:pt>
                <c:pt idx="10442">
                  <c:v>74.411278546712794</c:v>
                </c:pt>
                <c:pt idx="10443">
                  <c:v>74.39722491349481</c:v>
                </c:pt>
                <c:pt idx="10444">
                  <c:v>74.384759515570934</c:v>
                </c:pt>
                <c:pt idx="10445">
                  <c:v>74.371889273356402</c:v>
                </c:pt>
                <c:pt idx="10446">
                  <c:v>74.359652249134939</c:v>
                </c:pt>
                <c:pt idx="10447">
                  <c:v>74.346517301038048</c:v>
                </c:pt>
                <c:pt idx="10448">
                  <c:v>74.333292387543253</c:v>
                </c:pt>
                <c:pt idx="10449">
                  <c:v>74.319960207612453</c:v>
                </c:pt>
                <c:pt idx="10450">
                  <c:v>74.307282006920417</c:v>
                </c:pt>
                <c:pt idx="10451">
                  <c:v>74.294678200692047</c:v>
                </c:pt>
                <c:pt idx="10452">
                  <c:v>74.281946366782009</c:v>
                </c:pt>
                <c:pt idx="10453">
                  <c:v>74.269306228373708</c:v>
                </c:pt>
                <c:pt idx="10454">
                  <c:v>74.255465397923885</c:v>
                </c:pt>
                <c:pt idx="10455">
                  <c:v>74.240712802768158</c:v>
                </c:pt>
                <c:pt idx="10456">
                  <c:v>74.226690311418679</c:v>
                </c:pt>
                <c:pt idx="10457">
                  <c:v>74.211807958477522</c:v>
                </c:pt>
                <c:pt idx="10458">
                  <c:v>74.19741349480968</c:v>
                </c:pt>
                <c:pt idx="10459">
                  <c:v>74.182197231833896</c:v>
                </c:pt>
                <c:pt idx="10460">
                  <c:v>74.167794117647063</c:v>
                </c:pt>
                <c:pt idx="10461">
                  <c:v>74.153769896193779</c:v>
                </c:pt>
                <c:pt idx="10462">
                  <c:v>74.140363321799313</c:v>
                </c:pt>
                <c:pt idx="10463">
                  <c:v>74.1281937716263</c:v>
                </c:pt>
                <c:pt idx="10464">
                  <c:v>74.116365051903117</c:v>
                </c:pt>
                <c:pt idx="10465">
                  <c:v>74.105198961937717</c:v>
                </c:pt>
                <c:pt idx="10466">
                  <c:v>74.095292387543253</c:v>
                </c:pt>
                <c:pt idx="10467">
                  <c:v>74.08609342560554</c:v>
                </c:pt>
                <c:pt idx="10468">
                  <c:v>74.077107266435988</c:v>
                </c:pt>
                <c:pt idx="10469">
                  <c:v>74.067397923875419</c:v>
                </c:pt>
                <c:pt idx="10470">
                  <c:v>74.057461937716269</c:v>
                </c:pt>
                <c:pt idx="10471">
                  <c:v>74.047799307958485</c:v>
                </c:pt>
                <c:pt idx="10472">
                  <c:v>74.038705882352957</c:v>
                </c:pt>
                <c:pt idx="10473">
                  <c:v>74.029323529411769</c:v>
                </c:pt>
                <c:pt idx="10474">
                  <c:v>74.019911764705896</c:v>
                </c:pt>
                <c:pt idx="10475">
                  <c:v>74.009908304498268</c:v>
                </c:pt>
                <c:pt idx="10476">
                  <c:v>73.999576124567483</c:v>
                </c:pt>
                <c:pt idx="10477">
                  <c:v>73.989472318339111</c:v>
                </c:pt>
                <c:pt idx="10478">
                  <c:v>73.97885294117647</c:v>
                </c:pt>
                <c:pt idx="10479">
                  <c:v>73.967974048442912</c:v>
                </c:pt>
                <c:pt idx="10480">
                  <c:v>73.955865051903118</c:v>
                </c:pt>
                <c:pt idx="10481">
                  <c:v>73.943802768166094</c:v>
                </c:pt>
                <c:pt idx="10482">
                  <c:v>73.931252595155712</c:v>
                </c:pt>
                <c:pt idx="10483">
                  <c:v>73.918543252595143</c:v>
                </c:pt>
                <c:pt idx="10484">
                  <c:v>73.905873702422141</c:v>
                </c:pt>
                <c:pt idx="10485">
                  <c:v>73.892852941176486</c:v>
                </c:pt>
                <c:pt idx="10486">
                  <c:v>73.878714532871967</c:v>
                </c:pt>
                <c:pt idx="10487">
                  <c:v>73.864152249134946</c:v>
                </c:pt>
                <c:pt idx="10488">
                  <c:v>73.848951557093429</c:v>
                </c:pt>
                <c:pt idx="10489">
                  <c:v>73.833994809688591</c:v>
                </c:pt>
                <c:pt idx="10490">
                  <c:v>73.819446366782003</c:v>
                </c:pt>
                <c:pt idx="10491">
                  <c:v>73.80493771626297</c:v>
                </c:pt>
                <c:pt idx="10492">
                  <c:v>73.791264705882369</c:v>
                </c:pt>
                <c:pt idx="10493">
                  <c:v>73.777271626297562</c:v>
                </c:pt>
                <c:pt idx="10494">
                  <c:v>73.764546712802769</c:v>
                </c:pt>
                <c:pt idx="10495">
                  <c:v>73.751935986159168</c:v>
                </c:pt>
                <c:pt idx="10496">
                  <c:v>73.739865051903124</c:v>
                </c:pt>
                <c:pt idx="10497">
                  <c:v>73.728683391003457</c:v>
                </c:pt>
                <c:pt idx="10498">
                  <c:v>73.717470588235301</c:v>
                </c:pt>
                <c:pt idx="10499">
                  <c:v>73.705757785467128</c:v>
                </c:pt>
                <c:pt idx="10500">
                  <c:v>73.694993079584776</c:v>
                </c:pt>
                <c:pt idx="10501">
                  <c:v>73.683598615916964</c:v>
                </c:pt>
                <c:pt idx="10502">
                  <c:v>73.672204152249137</c:v>
                </c:pt>
                <c:pt idx="10503">
                  <c:v>73.659958477508653</c:v>
                </c:pt>
                <c:pt idx="10504">
                  <c:v>73.647287197231819</c:v>
                </c:pt>
                <c:pt idx="10505">
                  <c:v>73.634994809688592</c:v>
                </c:pt>
                <c:pt idx="10506">
                  <c:v>73.622605536332173</c:v>
                </c:pt>
                <c:pt idx="10507">
                  <c:v>73.609980968858139</c:v>
                </c:pt>
                <c:pt idx="10508">
                  <c:v>73.594939446366794</c:v>
                </c:pt>
                <c:pt idx="10509">
                  <c:v>73.580543252595149</c:v>
                </c:pt>
                <c:pt idx="10510">
                  <c:v>73.565418685121102</c:v>
                </c:pt>
                <c:pt idx="10511">
                  <c:v>73.548911764705878</c:v>
                </c:pt>
                <c:pt idx="10512">
                  <c:v>73.530406574394462</c:v>
                </c:pt>
                <c:pt idx="10513">
                  <c:v>73.511581314878896</c:v>
                </c:pt>
                <c:pt idx="10514">
                  <c:v>73.493243944636674</c:v>
                </c:pt>
                <c:pt idx="10515">
                  <c:v>73.475444636678205</c:v>
                </c:pt>
                <c:pt idx="10516">
                  <c:v>73.457237024221456</c:v>
                </c:pt>
                <c:pt idx="10517">
                  <c:v>73.438920415224914</c:v>
                </c:pt>
                <c:pt idx="10518">
                  <c:v>73.42161591695502</c:v>
                </c:pt>
                <c:pt idx="10519">
                  <c:v>73.403065743944623</c:v>
                </c:pt>
                <c:pt idx="10520">
                  <c:v>73.385152249134947</c:v>
                </c:pt>
                <c:pt idx="10521">
                  <c:v>73.36824221453287</c:v>
                </c:pt>
                <c:pt idx="10522">
                  <c:v>73.351067474048449</c:v>
                </c:pt>
                <c:pt idx="10523">
                  <c:v>73.333967128027695</c:v>
                </c:pt>
                <c:pt idx="10524">
                  <c:v>73.317961937716262</c:v>
                </c:pt>
                <c:pt idx="10525">
                  <c:v>73.30247923875433</c:v>
                </c:pt>
                <c:pt idx="10526">
                  <c:v>73.286877162629764</c:v>
                </c:pt>
                <c:pt idx="10527">
                  <c:v>73.27305017301039</c:v>
                </c:pt>
                <c:pt idx="10528">
                  <c:v>73.259498269896199</c:v>
                </c:pt>
                <c:pt idx="10529">
                  <c:v>73.246212802768156</c:v>
                </c:pt>
                <c:pt idx="10530">
                  <c:v>73.234688581314884</c:v>
                </c:pt>
                <c:pt idx="10531">
                  <c:v>73.222731833910032</c:v>
                </c:pt>
                <c:pt idx="10532">
                  <c:v>73.21123010380623</c:v>
                </c:pt>
                <c:pt idx="10533">
                  <c:v>73.199553633217988</c:v>
                </c:pt>
                <c:pt idx="10534">
                  <c:v>73.186738754325262</c:v>
                </c:pt>
                <c:pt idx="10535">
                  <c:v>73.173764705882348</c:v>
                </c:pt>
                <c:pt idx="10536">
                  <c:v>73.161084775086493</c:v>
                </c:pt>
                <c:pt idx="10537">
                  <c:v>73.148003460207605</c:v>
                </c:pt>
                <c:pt idx="10538">
                  <c:v>73.135499999999993</c:v>
                </c:pt>
                <c:pt idx="10539">
                  <c:v>73.122313148788919</c:v>
                </c:pt>
                <c:pt idx="10540">
                  <c:v>73.107963667820073</c:v>
                </c:pt>
                <c:pt idx="10541">
                  <c:v>73.093423875432535</c:v>
                </c:pt>
                <c:pt idx="10542">
                  <c:v>73.079863321799309</c:v>
                </c:pt>
                <c:pt idx="10543">
                  <c:v>73.066676470588234</c:v>
                </c:pt>
                <c:pt idx="10544">
                  <c:v>73.053077854671272</c:v>
                </c:pt>
                <c:pt idx="10545">
                  <c:v>73.039342560553635</c:v>
                </c:pt>
                <c:pt idx="10546">
                  <c:v>73.027143598615922</c:v>
                </c:pt>
                <c:pt idx="10547">
                  <c:v>73.014494809688586</c:v>
                </c:pt>
                <c:pt idx="10548">
                  <c:v>73.001686851211076</c:v>
                </c:pt>
                <c:pt idx="10549">
                  <c:v>72.987816608996553</c:v>
                </c:pt>
                <c:pt idx="10550">
                  <c:v>72.974446366782004</c:v>
                </c:pt>
                <c:pt idx="10551">
                  <c:v>72.959671280276822</c:v>
                </c:pt>
                <c:pt idx="10552">
                  <c:v>72.944013840830451</c:v>
                </c:pt>
                <c:pt idx="10553">
                  <c:v>72.928091695501735</c:v>
                </c:pt>
                <c:pt idx="10554">
                  <c:v>72.911000000000001</c:v>
                </c:pt>
                <c:pt idx="10555">
                  <c:v>72.892996539792378</c:v>
                </c:pt>
                <c:pt idx="10556">
                  <c:v>72.874050173010389</c:v>
                </c:pt>
                <c:pt idx="10557">
                  <c:v>72.855529411764707</c:v>
                </c:pt>
                <c:pt idx="10558">
                  <c:v>72.83726816608997</c:v>
                </c:pt>
                <c:pt idx="10559">
                  <c:v>72.818792387543255</c:v>
                </c:pt>
                <c:pt idx="10560">
                  <c:v>72.80054671280277</c:v>
                </c:pt>
                <c:pt idx="10561">
                  <c:v>72.781934256055365</c:v>
                </c:pt>
                <c:pt idx="10562">
                  <c:v>72.764416955017296</c:v>
                </c:pt>
                <c:pt idx="10563">
                  <c:v>72.747589965397921</c:v>
                </c:pt>
                <c:pt idx="10564">
                  <c:v>72.730854671280269</c:v>
                </c:pt>
                <c:pt idx="10565">
                  <c:v>72.71606574394464</c:v>
                </c:pt>
                <c:pt idx="10566">
                  <c:v>72.701107266435983</c:v>
                </c:pt>
                <c:pt idx="10567">
                  <c:v>72.686074394463674</c:v>
                </c:pt>
                <c:pt idx="10568">
                  <c:v>72.671525951557086</c:v>
                </c:pt>
                <c:pt idx="10569">
                  <c:v>72.656994809688584</c:v>
                </c:pt>
                <c:pt idx="10570">
                  <c:v>72.642932525951551</c:v>
                </c:pt>
                <c:pt idx="10571">
                  <c:v>72.629638408304501</c:v>
                </c:pt>
                <c:pt idx="10572">
                  <c:v>72.615129757785454</c:v>
                </c:pt>
                <c:pt idx="10573">
                  <c:v>72.600392733564007</c:v>
                </c:pt>
                <c:pt idx="10574">
                  <c:v>72.585032871972317</c:v>
                </c:pt>
                <c:pt idx="10575">
                  <c:v>72.568434256055355</c:v>
                </c:pt>
                <c:pt idx="10576">
                  <c:v>72.551629757785463</c:v>
                </c:pt>
                <c:pt idx="10577">
                  <c:v>72.534506920415225</c:v>
                </c:pt>
                <c:pt idx="10578">
                  <c:v>72.516451557093419</c:v>
                </c:pt>
                <c:pt idx="10579">
                  <c:v>72.497307958477506</c:v>
                </c:pt>
                <c:pt idx="10580">
                  <c:v>72.477958477508636</c:v>
                </c:pt>
                <c:pt idx="10581">
                  <c:v>72.457653979238742</c:v>
                </c:pt>
                <c:pt idx="10582">
                  <c:v>72.438852941176464</c:v>
                </c:pt>
                <c:pt idx="10583">
                  <c:v>72.420802768166098</c:v>
                </c:pt>
                <c:pt idx="10584">
                  <c:v>72.403437716262971</c:v>
                </c:pt>
                <c:pt idx="10585">
                  <c:v>72.386306228373698</c:v>
                </c:pt>
                <c:pt idx="10586">
                  <c:v>72.368849480968862</c:v>
                </c:pt>
                <c:pt idx="10587">
                  <c:v>72.351871972318321</c:v>
                </c:pt>
                <c:pt idx="10588">
                  <c:v>72.335091695501745</c:v>
                </c:pt>
                <c:pt idx="10589">
                  <c:v>72.319320069204153</c:v>
                </c:pt>
                <c:pt idx="10590">
                  <c:v>72.302987889273354</c:v>
                </c:pt>
                <c:pt idx="10591">
                  <c:v>72.286131487889264</c:v>
                </c:pt>
                <c:pt idx="10592">
                  <c:v>72.27060380622838</c:v>
                </c:pt>
                <c:pt idx="10593">
                  <c:v>72.256384083044978</c:v>
                </c:pt>
                <c:pt idx="10594">
                  <c:v>72.241349480968864</c:v>
                </c:pt>
                <c:pt idx="10595">
                  <c:v>72.225974048442893</c:v>
                </c:pt>
                <c:pt idx="10596">
                  <c:v>72.211328719723184</c:v>
                </c:pt>
                <c:pt idx="10597">
                  <c:v>72.197593425605547</c:v>
                </c:pt>
                <c:pt idx="10598">
                  <c:v>72.183775086505193</c:v>
                </c:pt>
                <c:pt idx="10599">
                  <c:v>72.171089965397911</c:v>
                </c:pt>
                <c:pt idx="10600">
                  <c:v>72.159572664359857</c:v>
                </c:pt>
                <c:pt idx="10601">
                  <c:v>72.14849653979239</c:v>
                </c:pt>
                <c:pt idx="10602">
                  <c:v>72.135674740484433</c:v>
                </c:pt>
                <c:pt idx="10603">
                  <c:v>72.12346712802767</c:v>
                </c:pt>
                <c:pt idx="10604">
                  <c:v>72.110271626297575</c:v>
                </c:pt>
                <c:pt idx="10605">
                  <c:v>72.097600346020755</c:v>
                </c:pt>
                <c:pt idx="10606">
                  <c:v>72.085468858131492</c:v>
                </c:pt>
                <c:pt idx="10607">
                  <c:v>72.073610726643594</c:v>
                </c:pt>
                <c:pt idx="10608">
                  <c:v>72.061873702422147</c:v>
                </c:pt>
                <c:pt idx="10609">
                  <c:v>72.049050173010372</c:v>
                </c:pt>
                <c:pt idx="10610">
                  <c:v>72.03580968858131</c:v>
                </c:pt>
                <c:pt idx="10611">
                  <c:v>72.020806228373701</c:v>
                </c:pt>
                <c:pt idx="10612">
                  <c:v>72.005955017301034</c:v>
                </c:pt>
                <c:pt idx="10613">
                  <c:v>71.990906574394472</c:v>
                </c:pt>
                <c:pt idx="10614">
                  <c:v>71.975378892733559</c:v>
                </c:pt>
                <c:pt idx="10615">
                  <c:v>71.961136678200688</c:v>
                </c:pt>
                <c:pt idx="10616">
                  <c:v>71.946057093425608</c:v>
                </c:pt>
                <c:pt idx="10617">
                  <c:v>71.930522491349478</c:v>
                </c:pt>
                <c:pt idx="10618">
                  <c:v>71.915442906574384</c:v>
                </c:pt>
                <c:pt idx="10619">
                  <c:v>71.899809688581314</c:v>
                </c:pt>
                <c:pt idx="10620">
                  <c:v>71.884024221453288</c:v>
                </c:pt>
                <c:pt idx="10621">
                  <c:v>71.86885294117647</c:v>
                </c:pt>
                <c:pt idx="10622">
                  <c:v>71.854785467128039</c:v>
                </c:pt>
                <c:pt idx="10623">
                  <c:v>71.841247404844282</c:v>
                </c:pt>
                <c:pt idx="10624">
                  <c:v>71.82758823529413</c:v>
                </c:pt>
                <c:pt idx="10625">
                  <c:v>71.811726643598618</c:v>
                </c:pt>
                <c:pt idx="10626">
                  <c:v>71.796261245674742</c:v>
                </c:pt>
                <c:pt idx="10627">
                  <c:v>71.78185813148788</c:v>
                </c:pt>
                <c:pt idx="10628">
                  <c:v>71.766148788927339</c:v>
                </c:pt>
                <c:pt idx="10629">
                  <c:v>71.750051903114183</c:v>
                </c:pt>
                <c:pt idx="10630">
                  <c:v>71.734782006920412</c:v>
                </c:pt>
                <c:pt idx="10631">
                  <c:v>71.718828719723177</c:v>
                </c:pt>
                <c:pt idx="10632">
                  <c:v>71.702299307958469</c:v>
                </c:pt>
                <c:pt idx="10633">
                  <c:v>71.686634948096881</c:v>
                </c:pt>
                <c:pt idx="10634">
                  <c:v>71.670166089965406</c:v>
                </c:pt>
                <c:pt idx="10635">
                  <c:v>71.653659169550181</c:v>
                </c:pt>
                <c:pt idx="10636">
                  <c:v>71.637873702422155</c:v>
                </c:pt>
                <c:pt idx="10637">
                  <c:v>71.621882352941185</c:v>
                </c:pt>
                <c:pt idx="10638">
                  <c:v>71.605693771626306</c:v>
                </c:pt>
                <c:pt idx="10639">
                  <c:v>71.589847750865061</c:v>
                </c:pt>
                <c:pt idx="10640">
                  <c:v>71.574532871972323</c:v>
                </c:pt>
                <c:pt idx="10641">
                  <c:v>71.559910034602083</c:v>
                </c:pt>
                <c:pt idx="10642">
                  <c:v>71.545939446366773</c:v>
                </c:pt>
                <c:pt idx="10643">
                  <c:v>71.533382352941175</c:v>
                </c:pt>
                <c:pt idx="10644">
                  <c:v>71.520757785467126</c:v>
                </c:pt>
                <c:pt idx="10645">
                  <c:v>71.507752595155722</c:v>
                </c:pt>
                <c:pt idx="10646">
                  <c:v>71.494214532871965</c:v>
                </c:pt>
                <c:pt idx="10647">
                  <c:v>71.481415224913491</c:v>
                </c:pt>
                <c:pt idx="10648">
                  <c:v>71.468401384083052</c:v>
                </c:pt>
                <c:pt idx="10649">
                  <c:v>71.454782006920411</c:v>
                </c:pt>
                <c:pt idx="10650">
                  <c:v>71.440242214532873</c:v>
                </c:pt>
                <c:pt idx="10651">
                  <c:v>71.424873702422147</c:v>
                </c:pt>
                <c:pt idx="10652">
                  <c:v>71.407683391003445</c:v>
                </c:pt>
                <c:pt idx="10653">
                  <c:v>71.391136678200681</c:v>
                </c:pt>
                <c:pt idx="10654">
                  <c:v>71.373832179930801</c:v>
                </c:pt>
                <c:pt idx="10655">
                  <c:v>71.356451557093422</c:v>
                </c:pt>
                <c:pt idx="10656">
                  <c:v>71.338553633217998</c:v>
                </c:pt>
                <c:pt idx="10657">
                  <c:v>71.320892733564008</c:v>
                </c:pt>
                <c:pt idx="10658">
                  <c:v>71.303017301038068</c:v>
                </c:pt>
                <c:pt idx="10659">
                  <c:v>71.285309688581307</c:v>
                </c:pt>
                <c:pt idx="10660">
                  <c:v>71.267602076124561</c:v>
                </c:pt>
                <c:pt idx="10661">
                  <c:v>71.25136851211073</c:v>
                </c:pt>
                <c:pt idx="10662">
                  <c:v>71.235453287197231</c:v>
                </c:pt>
                <c:pt idx="10663">
                  <c:v>71.21967647058824</c:v>
                </c:pt>
                <c:pt idx="10664">
                  <c:v>71.205538062283736</c:v>
                </c:pt>
                <c:pt idx="10665">
                  <c:v>71.192769896193781</c:v>
                </c:pt>
                <c:pt idx="10666">
                  <c:v>71.180743944636689</c:v>
                </c:pt>
                <c:pt idx="10667">
                  <c:v>71.168596885813145</c:v>
                </c:pt>
                <c:pt idx="10668">
                  <c:v>71.157148788927344</c:v>
                </c:pt>
                <c:pt idx="10669">
                  <c:v>71.145868512110738</c:v>
                </c:pt>
                <c:pt idx="10670">
                  <c:v>71.134389273356391</c:v>
                </c:pt>
                <c:pt idx="10671">
                  <c:v>71.122652249134944</c:v>
                </c:pt>
                <c:pt idx="10672">
                  <c:v>71.110065743944645</c:v>
                </c:pt>
                <c:pt idx="10673">
                  <c:v>71.096778546712798</c:v>
                </c:pt>
                <c:pt idx="10674">
                  <c:v>71.083607266435976</c:v>
                </c:pt>
                <c:pt idx="10675">
                  <c:v>71.06981141868512</c:v>
                </c:pt>
                <c:pt idx="10676">
                  <c:v>71.055150519031145</c:v>
                </c:pt>
                <c:pt idx="10677">
                  <c:v>71.040989619377171</c:v>
                </c:pt>
                <c:pt idx="10678">
                  <c:v>71.025448096885825</c:v>
                </c:pt>
                <c:pt idx="10679">
                  <c:v>71.008894463667815</c:v>
                </c:pt>
                <c:pt idx="10680">
                  <c:v>70.991780276816613</c:v>
                </c:pt>
                <c:pt idx="10681">
                  <c:v>70.973814878892739</c:v>
                </c:pt>
                <c:pt idx="10682">
                  <c:v>70.955384083044976</c:v>
                </c:pt>
                <c:pt idx="10683">
                  <c:v>70.936826989619391</c:v>
                </c:pt>
                <c:pt idx="10684">
                  <c:v>70.917562283737027</c:v>
                </c:pt>
                <c:pt idx="10685">
                  <c:v>70.899162629757782</c:v>
                </c:pt>
                <c:pt idx="10686">
                  <c:v>70.880574394463665</c:v>
                </c:pt>
                <c:pt idx="10687">
                  <c:v>70.861773356401386</c:v>
                </c:pt>
                <c:pt idx="10688">
                  <c:v>70.84259861591697</c:v>
                </c:pt>
                <c:pt idx="10689">
                  <c:v>70.82375259515571</c:v>
                </c:pt>
                <c:pt idx="10690">
                  <c:v>70.806166089965387</c:v>
                </c:pt>
                <c:pt idx="10691">
                  <c:v>70.789027681660897</c:v>
                </c:pt>
                <c:pt idx="10692">
                  <c:v>70.771669550173016</c:v>
                </c:pt>
                <c:pt idx="10693">
                  <c:v>70.754730103806224</c:v>
                </c:pt>
                <c:pt idx="10694">
                  <c:v>70.738268166089952</c:v>
                </c:pt>
                <c:pt idx="10695">
                  <c:v>70.722429065743952</c:v>
                </c:pt>
                <c:pt idx="10696">
                  <c:v>70.707418685121112</c:v>
                </c:pt>
                <c:pt idx="10697">
                  <c:v>70.69183044982698</c:v>
                </c:pt>
                <c:pt idx="10698">
                  <c:v>70.676325259515565</c:v>
                </c:pt>
                <c:pt idx="10699">
                  <c:v>70.660365051903113</c:v>
                </c:pt>
                <c:pt idx="10700">
                  <c:v>70.644153979238752</c:v>
                </c:pt>
                <c:pt idx="10701">
                  <c:v>70.627122837370237</c:v>
                </c:pt>
                <c:pt idx="10702">
                  <c:v>70.609986159169551</c:v>
                </c:pt>
                <c:pt idx="10703">
                  <c:v>70.592316608996541</c:v>
                </c:pt>
                <c:pt idx="10704">
                  <c:v>70.574160899653975</c:v>
                </c:pt>
                <c:pt idx="10705">
                  <c:v>70.556126297577862</c:v>
                </c:pt>
                <c:pt idx="10706">
                  <c:v>70.537347750865052</c:v>
                </c:pt>
                <c:pt idx="10707">
                  <c:v>70.51882698961937</c:v>
                </c:pt>
                <c:pt idx="10708">
                  <c:v>70.500740484429059</c:v>
                </c:pt>
                <c:pt idx="10709">
                  <c:v>70.482385813148781</c:v>
                </c:pt>
                <c:pt idx="10710">
                  <c:v>70.463555363321802</c:v>
                </c:pt>
                <c:pt idx="10711">
                  <c:v>70.446143598615919</c:v>
                </c:pt>
                <c:pt idx="10712">
                  <c:v>70.428276816608985</c:v>
                </c:pt>
                <c:pt idx="10713">
                  <c:v>70.411776816608992</c:v>
                </c:pt>
                <c:pt idx="10714">
                  <c:v>70.395807958477505</c:v>
                </c:pt>
                <c:pt idx="10715">
                  <c:v>70.380212802768156</c:v>
                </c:pt>
                <c:pt idx="10716">
                  <c:v>70.363652249134944</c:v>
                </c:pt>
                <c:pt idx="10717">
                  <c:v>70.346666089965396</c:v>
                </c:pt>
                <c:pt idx="10718">
                  <c:v>70.330342560553632</c:v>
                </c:pt>
                <c:pt idx="10719">
                  <c:v>70.313963667820062</c:v>
                </c:pt>
                <c:pt idx="10720">
                  <c:v>70.298185121107252</c:v>
                </c:pt>
                <c:pt idx="10721">
                  <c:v>70.282271626297572</c:v>
                </c:pt>
                <c:pt idx="10722">
                  <c:v>70.265025951557092</c:v>
                </c:pt>
                <c:pt idx="10723">
                  <c:v>70.246802768166077</c:v>
                </c:pt>
                <c:pt idx="10724">
                  <c:v>70.227941176470594</c:v>
                </c:pt>
                <c:pt idx="10725">
                  <c:v>70.209124567474049</c:v>
                </c:pt>
                <c:pt idx="10726">
                  <c:v>70.189683391003456</c:v>
                </c:pt>
                <c:pt idx="10727">
                  <c:v>70.170192041522498</c:v>
                </c:pt>
                <c:pt idx="10728">
                  <c:v>70.151003460207619</c:v>
                </c:pt>
                <c:pt idx="10729">
                  <c:v>70.132648788927341</c:v>
                </c:pt>
                <c:pt idx="10730">
                  <c:v>70.113384083044977</c:v>
                </c:pt>
                <c:pt idx="10731">
                  <c:v>70.095100346020757</c:v>
                </c:pt>
                <c:pt idx="10732">
                  <c:v>70.076807958477502</c:v>
                </c:pt>
                <c:pt idx="10733">
                  <c:v>70.058894463667826</c:v>
                </c:pt>
                <c:pt idx="10734">
                  <c:v>70.042266435986164</c:v>
                </c:pt>
                <c:pt idx="10735">
                  <c:v>70.026723183390999</c:v>
                </c:pt>
                <c:pt idx="10736">
                  <c:v>70.009987889273347</c:v>
                </c:pt>
                <c:pt idx="10737">
                  <c:v>69.993245674740479</c:v>
                </c:pt>
                <c:pt idx="10738">
                  <c:v>69.97737543252596</c:v>
                </c:pt>
                <c:pt idx="10739">
                  <c:v>69.961439446366782</c:v>
                </c:pt>
                <c:pt idx="10740">
                  <c:v>69.946162629757779</c:v>
                </c:pt>
                <c:pt idx="10741">
                  <c:v>69.930079584775086</c:v>
                </c:pt>
                <c:pt idx="10742">
                  <c:v>69.914811418685133</c:v>
                </c:pt>
                <c:pt idx="10743">
                  <c:v>69.899716262975772</c:v>
                </c:pt>
                <c:pt idx="10744">
                  <c:v>69.883240484429066</c:v>
                </c:pt>
                <c:pt idx="10745">
                  <c:v>69.865896193771633</c:v>
                </c:pt>
                <c:pt idx="10746">
                  <c:v>69.848416955017299</c:v>
                </c:pt>
                <c:pt idx="10747">
                  <c:v>69.830543252595163</c:v>
                </c:pt>
                <c:pt idx="10748">
                  <c:v>69.812060553633216</c:v>
                </c:pt>
                <c:pt idx="10749">
                  <c:v>69.793806228373697</c:v>
                </c:pt>
                <c:pt idx="10750">
                  <c:v>69.774328719723187</c:v>
                </c:pt>
                <c:pt idx="10751">
                  <c:v>69.753711072664359</c:v>
                </c:pt>
                <c:pt idx="10752">
                  <c:v>69.733299307958475</c:v>
                </c:pt>
                <c:pt idx="10753">
                  <c:v>69.712166089965393</c:v>
                </c:pt>
                <c:pt idx="10754">
                  <c:v>69.68976297577855</c:v>
                </c:pt>
                <c:pt idx="10755">
                  <c:v>69.665659169550182</c:v>
                </c:pt>
                <c:pt idx="10756">
                  <c:v>69.64187543252595</c:v>
                </c:pt>
                <c:pt idx="10757">
                  <c:v>69.617686851211076</c:v>
                </c:pt>
                <c:pt idx="10758">
                  <c:v>69.592155709342549</c:v>
                </c:pt>
                <c:pt idx="10759">
                  <c:v>69.565211072664354</c:v>
                </c:pt>
                <c:pt idx="10760">
                  <c:v>69.538804498269897</c:v>
                </c:pt>
                <c:pt idx="10761">
                  <c:v>69.513280276816616</c:v>
                </c:pt>
                <c:pt idx="10762">
                  <c:v>69.487437716262974</c:v>
                </c:pt>
                <c:pt idx="10763">
                  <c:v>69.460880622837379</c:v>
                </c:pt>
                <c:pt idx="10764">
                  <c:v>69.434572664359862</c:v>
                </c:pt>
                <c:pt idx="10765">
                  <c:v>69.40893425605536</c:v>
                </c:pt>
                <c:pt idx="10766">
                  <c:v>69.384641868512105</c:v>
                </c:pt>
                <c:pt idx="10767">
                  <c:v>69.360233564013839</c:v>
                </c:pt>
                <c:pt idx="10768">
                  <c:v>69.33517993079586</c:v>
                </c:pt>
                <c:pt idx="10769">
                  <c:v>69.311866782006916</c:v>
                </c:pt>
                <c:pt idx="10770">
                  <c:v>69.289896193771625</c:v>
                </c:pt>
                <c:pt idx="10771">
                  <c:v>69.268512110726647</c:v>
                </c:pt>
                <c:pt idx="10772">
                  <c:v>69.247538062283738</c:v>
                </c:pt>
                <c:pt idx="10773">
                  <c:v>69.226747404844289</c:v>
                </c:pt>
                <c:pt idx="10774">
                  <c:v>69.205795847750863</c:v>
                </c:pt>
                <c:pt idx="10775">
                  <c:v>69.185467128027682</c:v>
                </c:pt>
                <c:pt idx="10776">
                  <c:v>69.165442906574398</c:v>
                </c:pt>
                <c:pt idx="10777">
                  <c:v>69.144977508650513</c:v>
                </c:pt>
                <c:pt idx="10778">
                  <c:v>69.124102076124558</c:v>
                </c:pt>
                <c:pt idx="10779">
                  <c:v>69.102178200692038</c:v>
                </c:pt>
                <c:pt idx="10780">
                  <c:v>69.079344290657446</c:v>
                </c:pt>
                <c:pt idx="10781">
                  <c:v>69.055399653979237</c:v>
                </c:pt>
                <c:pt idx="10782">
                  <c:v>69.029920415224908</c:v>
                </c:pt>
                <c:pt idx="10783">
                  <c:v>69.003986159169557</c:v>
                </c:pt>
                <c:pt idx="10784">
                  <c:v>68.977147058823533</c:v>
                </c:pt>
                <c:pt idx="10785">
                  <c:v>68.948721453287192</c:v>
                </c:pt>
                <c:pt idx="10786">
                  <c:v>68.920705882352934</c:v>
                </c:pt>
                <c:pt idx="10787">
                  <c:v>68.892453287197227</c:v>
                </c:pt>
                <c:pt idx="10788">
                  <c:v>68.863595155709348</c:v>
                </c:pt>
                <c:pt idx="10789">
                  <c:v>68.833496539792392</c:v>
                </c:pt>
                <c:pt idx="10790">
                  <c:v>68.804365051903119</c:v>
                </c:pt>
                <c:pt idx="10791">
                  <c:v>68.774555363321795</c:v>
                </c:pt>
                <c:pt idx="10792">
                  <c:v>68.745339100346015</c:v>
                </c:pt>
                <c:pt idx="10793">
                  <c:v>68.715818339100338</c:v>
                </c:pt>
                <c:pt idx="10794">
                  <c:v>68.686169550173005</c:v>
                </c:pt>
                <c:pt idx="10795">
                  <c:v>68.656899653979238</c:v>
                </c:pt>
                <c:pt idx="10796">
                  <c:v>68.629878892733558</c:v>
                </c:pt>
                <c:pt idx="10797">
                  <c:v>68.60371626297578</c:v>
                </c:pt>
                <c:pt idx="10798">
                  <c:v>68.577553633217988</c:v>
                </c:pt>
                <c:pt idx="10799">
                  <c:v>68.550411764705885</c:v>
                </c:pt>
                <c:pt idx="10800">
                  <c:v>68.523877162629759</c:v>
                </c:pt>
                <c:pt idx="10801">
                  <c:v>68.497920415224911</c:v>
                </c:pt>
                <c:pt idx="10802">
                  <c:v>68.472806228373713</c:v>
                </c:pt>
                <c:pt idx="10803">
                  <c:v>68.448633217993077</c:v>
                </c:pt>
                <c:pt idx="10804">
                  <c:v>68.425647058823529</c:v>
                </c:pt>
                <c:pt idx="10805">
                  <c:v>68.401664359861599</c:v>
                </c:pt>
                <c:pt idx="10806">
                  <c:v>68.376391003460213</c:v>
                </c:pt>
                <c:pt idx="10807">
                  <c:v>68.351216262975782</c:v>
                </c:pt>
                <c:pt idx="10808">
                  <c:v>68.324278546712804</c:v>
                </c:pt>
                <c:pt idx="10809">
                  <c:v>68.295904844290661</c:v>
                </c:pt>
                <c:pt idx="10810">
                  <c:v>68.266856401384089</c:v>
                </c:pt>
                <c:pt idx="10811">
                  <c:v>68.236948096885826</c:v>
                </c:pt>
                <c:pt idx="10812">
                  <c:v>68.204884083044988</c:v>
                </c:pt>
                <c:pt idx="10813">
                  <c:v>68.172681660899642</c:v>
                </c:pt>
                <c:pt idx="10814">
                  <c:v>68.139948096885817</c:v>
                </c:pt>
                <c:pt idx="10815">
                  <c:v>68.10649307958478</c:v>
                </c:pt>
                <c:pt idx="10816">
                  <c:v>68.073212802768168</c:v>
                </c:pt>
                <c:pt idx="10817">
                  <c:v>68.040570934256053</c:v>
                </c:pt>
                <c:pt idx="10818">
                  <c:v>68.00707785467128</c:v>
                </c:pt>
                <c:pt idx="10819">
                  <c:v>67.9746089965398</c:v>
                </c:pt>
                <c:pt idx="10820">
                  <c:v>67.941686851211074</c:v>
                </c:pt>
                <c:pt idx="10821">
                  <c:v>67.908048442906576</c:v>
                </c:pt>
                <c:pt idx="10822">
                  <c:v>67.876128027681659</c:v>
                </c:pt>
                <c:pt idx="10823">
                  <c:v>67.843759515570937</c:v>
                </c:pt>
                <c:pt idx="10824">
                  <c:v>67.812787197231827</c:v>
                </c:pt>
                <c:pt idx="10825">
                  <c:v>67.782811418685114</c:v>
                </c:pt>
                <c:pt idx="10826">
                  <c:v>67.752510380622837</c:v>
                </c:pt>
                <c:pt idx="10827">
                  <c:v>67.722700692041528</c:v>
                </c:pt>
                <c:pt idx="10828">
                  <c:v>67.692846020761237</c:v>
                </c:pt>
                <c:pt idx="10829">
                  <c:v>67.661268166089968</c:v>
                </c:pt>
                <c:pt idx="10830">
                  <c:v>67.628868512110728</c:v>
                </c:pt>
                <c:pt idx="10831">
                  <c:v>67.595299307958484</c:v>
                </c:pt>
                <c:pt idx="10832">
                  <c:v>67.561114186851214</c:v>
                </c:pt>
                <c:pt idx="10833">
                  <c:v>67.526695501730103</c:v>
                </c:pt>
                <c:pt idx="10834">
                  <c:v>67.49194117647059</c:v>
                </c:pt>
                <c:pt idx="10835">
                  <c:v>67.456145328719728</c:v>
                </c:pt>
                <c:pt idx="10836">
                  <c:v>67.420214532871967</c:v>
                </c:pt>
                <c:pt idx="10837">
                  <c:v>67.384624567474049</c:v>
                </c:pt>
                <c:pt idx="10838">
                  <c:v>67.3490276816609</c:v>
                </c:pt>
                <c:pt idx="10839">
                  <c:v>67.314455017301043</c:v>
                </c:pt>
                <c:pt idx="10840">
                  <c:v>67.280233564013841</c:v>
                </c:pt>
                <c:pt idx="10841">
                  <c:v>67.246868512110723</c:v>
                </c:pt>
                <c:pt idx="10842">
                  <c:v>67.212024221453291</c:v>
                </c:pt>
                <c:pt idx="10843">
                  <c:v>67.175377162629758</c:v>
                </c:pt>
                <c:pt idx="10844">
                  <c:v>67.138671280276824</c:v>
                </c:pt>
                <c:pt idx="10845">
                  <c:v>67.101645328719727</c:v>
                </c:pt>
                <c:pt idx="10846">
                  <c:v>67.064157439446376</c:v>
                </c:pt>
                <c:pt idx="10847">
                  <c:v>67.025406574394466</c:v>
                </c:pt>
                <c:pt idx="10848">
                  <c:v>66.985517301038072</c:v>
                </c:pt>
                <c:pt idx="10849">
                  <c:v>66.943698961937713</c:v>
                </c:pt>
                <c:pt idx="10850">
                  <c:v>66.900693771626294</c:v>
                </c:pt>
                <c:pt idx="10851">
                  <c:v>66.855615916955031</c:v>
                </c:pt>
                <c:pt idx="10852">
                  <c:v>66.809202422145333</c:v>
                </c:pt>
                <c:pt idx="10853">
                  <c:v>66.762005190311413</c:v>
                </c:pt>
                <c:pt idx="10854">
                  <c:v>66.71370588235294</c:v>
                </c:pt>
                <c:pt idx="10855">
                  <c:v>66.664564013840831</c:v>
                </c:pt>
                <c:pt idx="10856">
                  <c:v>66.613491349480967</c:v>
                </c:pt>
                <c:pt idx="10857">
                  <c:v>66.562823529411759</c:v>
                </c:pt>
                <c:pt idx="10858">
                  <c:v>66.511813148788917</c:v>
                </c:pt>
                <c:pt idx="10859">
                  <c:v>66.459389273356393</c:v>
                </c:pt>
                <c:pt idx="10860">
                  <c:v>66.406918685121113</c:v>
                </c:pt>
                <c:pt idx="10861">
                  <c:v>66.35443425605537</c:v>
                </c:pt>
                <c:pt idx="10862">
                  <c:v>66.303743944636679</c:v>
                </c:pt>
                <c:pt idx="10863">
                  <c:v>66.254091695501728</c:v>
                </c:pt>
                <c:pt idx="10864">
                  <c:v>66.205095155709344</c:v>
                </c:pt>
                <c:pt idx="10865">
                  <c:v>66.156589965397927</c:v>
                </c:pt>
                <c:pt idx="10866">
                  <c:v>66.108892733564019</c:v>
                </c:pt>
                <c:pt idx="10867">
                  <c:v>66.060380622837371</c:v>
                </c:pt>
                <c:pt idx="10868">
                  <c:v>66.011807958477505</c:v>
                </c:pt>
                <c:pt idx="10869">
                  <c:v>65.963660899653974</c:v>
                </c:pt>
                <c:pt idx="10870">
                  <c:v>65.916076124567482</c:v>
                </c:pt>
                <c:pt idx="10871">
                  <c:v>65.867314878892742</c:v>
                </c:pt>
                <c:pt idx="10872">
                  <c:v>65.818119377162631</c:v>
                </c:pt>
                <c:pt idx="10873">
                  <c:v>65.769577854671283</c:v>
                </c:pt>
                <c:pt idx="10874">
                  <c:v>65.719577854671286</c:v>
                </c:pt>
                <c:pt idx="10875">
                  <c:v>65.668711072664351</c:v>
                </c:pt>
                <c:pt idx="10876">
                  <c:v>65.61690138408305</c:v>
                </c:pt>
                <c:pt idx="10877">
                  <c:v>65.562275086505181</c:v>
                </c:pt>
                <c:pt idx="10878">
                  <c:v>65.506295847750863</c:v>
                </c:pt>
                <c:pt idx="10879">
                  <c:v>65.450484429065753</c:v>
                </c:pt>
                <c:pt idx="10880">
                  <c:v>65.393252595155701</c:v>
                </c:pt>
                <c:pt idx="10881">
                  <c:v>65.334979238754329</c:v>
                </c:pt>
                <c:pt idx="10882">
                  <c:v>65.274084775086507</c:v>
                </c:pt>
                <c:pt idx="10883">
                  <c:v>65.209043252595151</c:v>
                </c:pt>
                <c:pt idx="10884">
                  <c:v>65.139832179930806</c:v>
                </c:pt>
                <c:pt idx="10885">
                  <c:v>65.065667820069208</c:v>
                </c:pt>
                <c:pt idx="10886">
                  <c:v>64.986572664359869</c:v>
                </c:pt>
                <c:pt idx="10887">
                  <c:v>64.904262975778551</c:v>
                </c:pt>
                <c:pt idx="10888">
                  <c:v>64.819972318339097</c:v>
                </c:pt>
                <c:pt idx="10889">
                  <c:v>64.735757785467129</c:v>
                </c:pt>
                <c:pt idx="10890">
                  <c:v>64.650242214532867</c:v>
                </c:pt>
                <c:pt idx="10891">
                  <c:v>64.563095155709348</c:v>
                </c:pt>
                <c:pt idx="10892">
                  <c:v>64.475340830449824</c:v>
                </c:pt>
                <c:pt idx="10893">
                  <c:v>64.386430795847744</c:v>
                </c:pt>
                <c:pt idx="10894">
                  <c:v>64.294747404844287</c:v>
                </c:pt>
                <c:pt idx="10895">
                  <c:v>64.199273356401378</c:v>
                </c:pt>
                <c:pt idx="10896">
                  <c:v>64.098050173010378</c:v>
                </c:pt>
                <c:pt idx="10897">
                  <c:v>63.991539792387542</c:v>
                </c:pt>
                <c:pt idx="10898">
                  <c:v>63.882619377162634</c:v>
                </c:pt>
                <c:pt idx="10899">
                  <c:v>63.771155709342565</c:v>
                </c:pt>
                <c:pt idx="10900">
                  <c:v>63.655043252595156</c:v>
                </c:pt>
                <c:pt idx="10901">
                  <c:v>63.531697231833903</c:v>
                </c:pt>
                <c:pt idx="10902">
                  <c:v>63.399399653979238</c:v>
                </c:pt>
                <c:pt idx="10903">
                  <c:v>63.254617647058822</c:v>
                </c:pt>
                <c:pt idx="10904">
                  <c:v>63.093446366782004</c:v>
                </c:pt>
                <c:pt idx="10905">
                  <c:v>62.916531141868518</c:v>
                </c:pt>
                <c:pt idx="10906">
                  <c:v>62.721579584775085</c:v>
                </c:pt>
                <c:pt idx="10907">
                  <c:v>62.506678200692043</c:v>
                </c:pt>
                <c:pt idx="10908">
                  <c:v>62.26376816608996</c:v>
                </c:pt>
                <c:pt idx="10909">
                  <c:v>61.981320069204159</c:v>
                </c:pt>
                <c:pt idx="10910">
                  <c:v>61.648785467128022</c:v>
                </c:pt>
                <c:pt idx="10911">
                  <c:v>61.193186851211067</c:v>
                </c:pt>
                <c:pt idx="10912">
                  <c:v>59.856252595155709</c:v>
                </c:pt>
                <c:pt idx="10913">
                  <c:v>58.344048442906569</c:v>
                </c:pt>
                <c:pt idx="10914">
                  <c:v>57.347382352941182</c:v>
                </c:pt>
                <c:pt idx="10915">
                  <c:v>56.204596885813153</c:v>
                </c:pt>
                <c:pt idx="10916">
                  <c:v>54.938352941176468</c:v>
                </c:pt>
                <c:pt idx="10917">
                  <c:v>53.576285467128024</c:v>
                </c:pt>
                <c:pt idx="10918">
                  <c:v>52.134839100346021</c:v>
                </c:pt>
                <c:pt idx="10919">
                  <c:v>50.619060553633219</c:v>
                </c:pt>
                <c:pt idx="10920">
                  <c:v>49.034645328719719</c:v>
                </c:pt>
                <c:pt idx="10921">
                  <c:v>47.392570934256049</c:v>
                </c:pt>
                <c:pt idx="10922">
                  <c:v>45.707328719723186</c:v>
                </c:pt>
                <c:pt idx="10923">
                  <c:v>43.994164359861593</c:v>
                </c:pt>
                <c:pt idx="10924">
                  <c:v>42.264877162629759</c:v>
                </c:pt>
                <c:pt idx="10925">
                  <c:v>40.526795847750869</c:v>
                </c:pt>
                <c:pt idx="10926">
                  <c:v>38.785198961937724</c:v>
                </c:pt>
                <c:pt idx="10927">
                  <c:v>37.045162629757783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CA99-426C-84FD-1C52425BA9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2819552"/>
        <c:axId val="308896080"/>
      </c:scatterChart>
      <c:valAx>
        <c:axId val="422819552"/>
        <c:scaling>
          <c:orientation val="minMax"/>
          <c:max val="1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>
                    <a:solidFill>
                      <a:schemeClr val="tx1"/>
                    </a:solidFill>
                  </a:rPr>
                  <a:t>Time (hr)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222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896080"/>
        <c:crosses val="autoZero"/>
        <c:crossBetween val="midCat"/>
        <c:majorUnit val="1"/>
      </c:valAx>
      <c:valAx>
        <c:axId val="308896080"/>
        <c:scaling>
          <c:orientation val="minMax"/>
          <c:max val="120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>
                    <a:solidFill>
                      <a:schemeClr val="tx1"/>
                    </a:solidFill>
                  </a:rPr>
                  <a:t>NFS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19552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600" b="1" i="0" u="none" strike="noStrike" baseline="0" dirty="0">
                <a:effectLst/>
              </a:rPr>
              <a:t>AISI 4340 Tensile Result</a:t>
            </a:r>
            <a:endParaRPr lang="en-US" sz="1600" dirty="0"/>
          </a:p>
        </c:rich>
      </c:tx>
      <c:layout>
        <c:manualLayout>
          <c:xMode val="edge"/>
          <c:yMode val="edge"/>
          <c:x val="0.36796381597538147"/>
          <c:y val="1.97723342980368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v>Control (a)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'NASA-4696 SCC Tensile_1'!$E$3:$E$8666</c:f>
              <c:numCache>
                <c:formatCode>General</c:formatCode>
                <c:ptCount val="8664"/>
                <c:pt idx="0">
                  <c:v>9.9999999999999995E-7</c:v>
                </c:pt>
                <c:pt idx="1">
                  <c:v>-1.1999999999999999E-5</c:v>
                </c:pt>
                <c:pt idx="2">
                  <c:v>-1.8E-5</c:v>
                </c:pt>
                <c:pt idx="3">
                  <c:v>-1.7E-5</c:v>
                </c:pt>
                <c:pt idx="4">
                  <c:v>-2.3999999999999997E-5</c:v>
                </c:pt>
                <c:pt idx="5">
                  <c:v>-1.9000000000000001E-5</c:v>
                </c:pt>
                <c:pt idx="6">
                  <c:v>-2.0000000000000002E-5</c:v>
                </c:pt>
                <c:pt idx="7">
                  <c:v>-1.7E-5</c:v>
                </c:pt>
                <c:pt idx="8">
                  <c:v>-9.0000000000000002E-6</c:v>
                </c:pt>
                <c:pt idx="9">
                  <c:v>-1.0000000000000001E-5</c:v>
                </c:pt>
                <c:pt idx="10">
                  <c:v>-1.9000000000000001E-5</c:v>
                </c:pt>
                <c:pt idx="11">
                  <c:v>-4.4000000000000006E-5</c:v>
                </c:pt>
                <c:pt idx="12">
                  <c:v>-3.8999999999999999E-5</c:v>
                </c:pt>
                <c:pt idx="13">
                  <c:v>-2.5999999999999998E-5</c:v>
                </c:pt>
                <c:pt idx="14">
                  <c:v>-1.5E-5</c:v>
                </c:pt>
                <c:pt idx="15">
                  <c:v>-2.8999999999999997E-5</c:v>
                </c:pt>
                <c:pt idx="16">
                  <c:v>-5.8999999999999998E-5</c:v>
                </c:pt>
                <c:pt idx="17">
                  <c:v>-4.0000000000000003E-5</c:v>
                </c:pt>
                <c:pt idx="18">
                  <c:v>9.9999999999999995E-7</c:v>
                </c:pt>
                <c:pt idx="19">
                  <c:v>5.0000000000000004E-6</c:v>
                </c:pt>
                <c:pt idx="20">
                  <c:v>-1.5E-5</c:v>
                </c:pt>
                <c:pt idx="21">
                  <c:v>-4.7000000000000004E-5</c:v>
                </c:pt>
                <c:pt idx="22">
                  <c:v>-5.1000000000000006E-5</c:v>
                </c:pt>
                <c:pt idx="23">
                  <c:v>-5.5999999999999999E-5</c:v>
                </c:pt>
                <c:pt idx="24">
                  <c:v>-7.9000000000000009E-5</c:v>
                </c:pt>
                <c:pt idx="25">
                  <c:v>-8.099999999999999E-5</c:v>
                </c:pt>
                <c:pt idx="26">
                  <c:v>-8.099999999999999E-5</c:v>
                </c:pt>
                <c:pt idx="27">
                  <c:v>-6.0000000000000002E-5</c:v>
                </c:pt>
                <c:pt idx="28">
                  <c:v>-6.4999999999999994E-5</c:v>
                </c:pt>
                <c:pt idx="29">
                  <c:v>-7.0000000000000007E-5</c:v>
                </c:pt>
                <c:pt idx="30">
                  <c:v>-9.4000000000000008E-5</c:v>
                </c:pt>
                <c:pt idx="31">
                  <c:v>-8.9999999999999992E-5</c:v>
                </c:pt>
                <c:pt idx="32">
                  <c:v>-8.6000000000000003E-5</c:v>
                </c:pt>
                <c:pt idx="33">
                  <c:v>-8.2999999999999998E-5</c:v>
                </c:pt>
                <c:pt idx="34">
                  <c:v>-8.9999999999999992E-5</c:v>
                </c:pt>
                <c:pt idx="35">
                  <c:v>-1.0899999999999999E-4</c:v>
                </c:pt>
                <c:pt idx="36">
                  <c:v>-1.26E-4</c:v>
                </c:pt>
                <c:pt idx="37">
                  <c:v>-1.35E-4</c:v>
                </c:pt>
                <c:pt idx="38">
                  <c:v>-1.46E-4</c:v>
                </c:pt>
                <c:pt idx="39">
                  <c:v>-1.4200000000000001E-4</c:v>
                </c:pt>
                <c:pt idx="40">
                  <c:v>-1.46E-4</c:v>
                </c:pt>
                <c:pt idx="41">
                  <c:v>-1.12E-4</c:v>
                </c:pt>
                <c:pt idx="42">
                  <c:v>-1.2400000000000001E-4</c:v>
                </c:pt>
                <c:pt idx="43">
                  <c:v>-1.4899999999999999E-4</c:v>
                </c:pt>
                <c:pt idx="44">
                  <c:v>-1.7200000000000001E-4</c:v>
                </c:pt>
                <c:pt idx="45">
                  <c:v>-1.6899999999999999E-4</c:v>
                </c:pt>
                <c:pt idx="46">
                  <c:v>-1.74E-4</c:v>
                </c:pt>
                <c:pt idx="47">
                  <c:v>-1.7600000000000002E-4</c:v>
                </c:pt>
                <c:pt idx="48">
                  <c:v>-2.0400000000000003E-4</c:v>
                </c:pt>
                <c:pt idx="49">
                  <c:v>-2.0100000000000001E-4</c:v>
                </c:pt>
                <c:pt idx="50">
                  <c:v>-1.8800000000000002E-4</c:v>
                </c:pt>
                <c:pt idx="51">
                  <c:v>-1.7100000000000001E-4</c:v>
                </c:pt>
                <c:pt idx="52">
                  <c:v>-1.66E-4</c:v>
                </c:pt>
                <c:pt idx="53">
                  <c:v>-1.95E-4</c:v>
                </c:pt>
                <c:pt idx="54">
                  <c:v>-2.3699999999999999E-4</c:v>
                </c:pt>
                <c:pt idx="55">
                  <c:v>-2.3599999999999999E-4</c:v>
                </c:pt>
                <c:pt idx="56">
                  <c:v>-2.3900000000000001E-4</c:v>
                </c:pt>
                <c:pt idx="57">
                  <c:v>-2.3099999999999998E-4</c:v>
                </c:pt>
                <c:pt idx="58">
                  <c:v>-2.1799999999999999E-4</c:v>
                </c:pt>
                <c:pt idx="59">
                  <c:v>-2.0000000000000001E-4</c:v>
                </c:pt>
                <c:pt idx="60">
                  <c:v>-1.6699999999999999E-4</c:v>
                </c:pt>
                <c:pt idx="61">
                  <c:v>-1.66E-4</c:v>
                </c:pt>
                <c:pt idx="62">
                  <c:v>-1.6299999999999998E-4</c:v>
                </c:pt>
                <c:pt idx="63">
                  <c:v>-1.6899999999999999E-4</c:v>
                </c:pt>
                <c:pt idx="64">
                  <c:v>-1.4800000000000002E-4</c:v>
                </c:pt>
                <c:pt idx="65">
                  <c:v>-1.0999999999999999E-4</c:v>
                </c:pt>
                <c:pt idx="66">
                  <c:v>-1.12E-4</c:v>
                </c:pt>
                <c:pt idx="67">
                  <c:v>-1.2999999999999999E-4</c:v>
                </c:pt>
                <c:pt idx="68">
                  <c:v>-1.6199999999999998E-4</c:v>
                </c:pt>
                <c:pt idx="69">
                  <c:v>-1.6799999999999999E-4</c:v>
                </c:pt>
                <c:pt idx="70">
                  <c:v>-1.7200000000000001E-4</c:v>
                </c:pt>
                <c:pt idx="71">
                  <c:v>-1.8100000000000001E-4</c:v>
                </c:pt>
                <c:pt idx="72">
                  <c:v>-1.9099999999999998E-4</c:v>
                </c:pt>
                <c:pt idx="73">
                  <c:v>-1.8599999999999999E-4</c:v>
                </c:pt>
                <c:pt idx="74">
                  <c:v>-1.6899999999999999E-4</c:v>
                </c:pt>
                <c:pt idx="75">
                  <c:v>-1.8100000000000001E-4</c:v>
                </c:pt>
                <c:pt idx="76">
                  <c:v>-1.84E-4</c:v>
                </c:pt>
                <c:pt idx="77">
                  <c:v>-2.0299999999999997E-4</c:v>
                </c:pt>
                <c:pt idx="78">
                  <c:v>-1.9099999999999998E-4</c:v>
                </c:pt>
                <c:pt idx="79">
                  <c:v>-1.73E-4</c:v>
                </c:pt>
                <c:pt idx="80">
                  <c:v>-1.83E-4</c:v>
                </c:pt>
                <c:pt idx="81">
                  <c:v>-1.74E-4</c:v>
                </c:pt>
                <c:pt idx="82">
                  <c:v>-1.7799999999999999E-4</c:v>
                </c:pt>
                <c:pt idx="83">
                  <c:v>-1.4999999999999999E-4</c:v>
                </c:pt>
                <c:pt idx="84">
                  <c:v>-1.4999999999999999E-4</c:v>
                </c:pt>
                <c:pt idx="85">
                  <c:v>-1.56E-4</c:v>
                </c:pt>
                <c:pt idx="86">
                  <c:v>-1.74E-4</c:v>
                </c:pt>
                <c:pt idx="87">
                  <c:v>-1.73E-4</c:v>
                </c:pt>
                <c:pt idx="88">
                  <c:v>-1.7000000000000001E-4</c:v>
                </c:pt>
                <c:pt idx="89">
                  <c:v>-1.6799999999999999E-4</c:v>
                </c:pt>
                <c:pt idx="90">
                  <c:v>-1.7200000000000001E-4</c:v>
                </c:pt>
                <c:pt idx="91">
                  <c:v>-1.8100000000000001E-4</c:v>
                </c:pt>
                <c:pt idx="92">
                  <c:v>-1.7999999999999998E-4</c:v>
                </c:pt>
                <c:pt idx="93">
                  <c:v>-1.7100000000000001E-4</c:v>
                </c:pt>
                <c:pt idx="94">
                  <c:v>-1.6899999999999999E-4</c:v>
                </c:pt>
                <c:pt idx="95">
                  <c:v>-1.7600000000000002E-4</c:v>
                </c:pt>
                <c:pt idx="96">
                  <c:v>-1.85E-4</c:v>
                </c:pt>
                <c:pt idx="97">
                  <c:v>-1.7000000000000001E-4</c:v>
                </c:pt>
                <c:pt idx="98">
                  <c:v>-1.46E-4</c:v>
                </c:pt>
                <c:pt idx="99">
                  <c:v>-1.4200000000000001E-4</c:v>
                </c:pt>
                <c:pt idx="100">
                  <c:v>-1.7000000000000001E-4</c:v>
                </c:pt>
                <c:pt idx="101">
                  <c:v>-1.9599999999999999E-4</c:v>
                </c:pt>
                <c:pt idx="102">
                  <c:v>-1.8800000000000002E-4</c:v>
                </c:pt>
                <c:pt idx="103">
                  <c:v>-1.6299999999999998E-4</c:v>
                </c:pt>
                <c:pt idx="104">
                  <c:v>-1.5800000000000002E-4</c:v>
                </c:pt>
                <c:pt idx="105">
                  <c:v>-1.5900000000000002E-4</c:v>
                </c:pt>
                <c:pt idx="106">
                  <c:v>-1.6699999999999999E-4</c:v>
                </c:pt>
                <c:pt idx="107">
                  <c:v>-1.4899999999999999E-4</c:v>
                </c:pt>
                <c:pt idx="108">
                  <c:v>-1.45E-4</c:v>
                </c:pt>
                <c:pt idx="109">
                  <c:v>-1.6000000000000001E-4</c:v>
                </c:pt>
                <c:pt idx="110">
                  <c:v>-1.6799999999999999E-4</c:v>
                </c:pt>
                <c:pt idx="111">
                  <c:v>-1.4800000000000002E-4</c:v>
                </c:pt>
                <c:pt idx="112">
                  <c:v>-1.1599999999999999E-4</c:v>
                </c:pt>
                <c:pt idx="113">
                  <c:v>-1E-4</c:v>
                </c:pt>
                <c:pt idx="114">
                  <c:v>-8.8999999999999995E-5</c:v>
                </c:pt>
                <c:pt idx="115">
                  <c:v>-1.03E-4</c:v>
                </c:pt>
                <c:pt idx="116">
                  <c:v>-1.0399999999999999E-4</c:v>
                </c:pt>
                <c:pt idx="117">
                  <c:v>-1.06E-4</c:v>
                </c:pt>
                <c:pt idx="118">
                  <c:v>-1.03E-4</c:v>
                </c:pt>
                <c:pt idx="119">
                  <c:v>-1.2E-4</c:v>
                </c:pt>
                <c:pt idx="120">
                  <c:v>-1.27E-4</c:v>
                </c:pt>
                <c:pt idx="121">
                  <c:v>-1.2799999999999999E-4</c:v>
                </c:pt>
                <c:pt idx="122">
                  <c:v>-1.17E-4</c:v>
                </c:pt>
                <c:pt idx="123">
                  <c:v>-1.2300000000000001E-4</c:v>
                </c:pt>
                <c:pt idx="124">
                  <c:v>-1.4200000000000001E-4</c:v>
                </c:pt>
                <c:pt idx="125">
                  <c:v>-1.47E-4</c:v>
                </c:pt>
                <c:pt idx="126">
                  <c:v>-1.4800000000000002E-4</c:v>
                </c:pt>
                <c:pt idx="127">
                  <c:v>-1.0899999999999999E-4</c:v>
                </c:pt>
                <c:pt idx="128">
                  <c:v>-7.7999999999999999E-5</c:v>
                </c:pt>
                <c:pt idx="129">
                  <c:v>-7.2999999999999999E-5</c:v>
                </c:pt>
                <c:pt idx="130">
                  <c:v>-8.099999999999999E-5</c:v>
                </c:pt>
                <c:pt idx="131">
                  <c:v>-9.7E-5</c:v>
                </c:pt>
                <c:pt idx="132">
                  <c:v>-1.0800000000000001E-4</c:v>
                </c:pt>
                <c:pt idx="133">
                  <c:v>-1.4300000000000001E-4</c:v>
                </c:pt>
                <c:pt idx="134">
                  <c:v>-1.7000000000000001E-4</c:v>
                </c:pt>
                <c:pt idx="135">
                  <c:v>-1.55E-4</c:v>
                </c:pt>
                <c:pt idx="136">
                  <c:v>-1.11E-4</c:v>
                </c:pt>
                <c:pt idx="137">
                  <c:v>-8.0000000000000007E-5</c:v>
                </c:pt>
                <c:pt idx="138">
                  <c:v>-9.2E-5</c:v>
                </c:pt>
                <c:pt idx="139">
                  <c:v>-9.2999999999999997E-5</c:v>
                </c:pt>
                <c:pt idx="140">
                  <c:v>-9.7999999999999997E-5</c:v>
                </c:pt>
                <c:pt idx="141">
                  <c:v>-6.3E-5</c:v>
                </c:pt>
                <c:pt idx="142">
                  <c:v>-5.7000000000000003E-5</c:v>
                </c:pt>
                <c:pt idx="143">
                  <c:v>-8.7000000000000001E-5</c:v>
                </c:pt>
                <c:pt idx="144">
                  <c:v>-8.9999999999999992E-5</c:v>
                </c:pt>
                <c:pt idx="145">
                  <c:v>-1.03E-4</c:v>
                </c:pt>
                <c:pt idx="146">
                  <c:v>-7.9000000000000009E-5</c:v>
                </c:pt>
                <c:pt idx="147">
                  <c:v>-7.7999999999999999E-5</c:v>
                </c:pt>
                <c:pt idx="148">
                  <c:v>-8.2000000000000001E-5</c:v>
                </c:pt>
                <c:pt idx="149">
                  <c:v>-6.4999999999999994E-5</c:v>
                </c:pt>
                <c:pt idx="150">
                  <c:v>-5.4000000000000005E-5</c:v>
                </c:pt>
                <c:pt idx="151">
                  <c:v>-1.9000000000000001E-5</c:v>
                </c:pt>
                <c:pt idx="152">
                  <c:v>-4.4999999999999996E-5</c:v>
                </c:pt>
                <c:pt idx="153">
                  <c:v>-6.1000000000000005E-5</c:v>
                </c:pt>
                <c:pt idx="154">
                  <c:v>-8.3999999999999995E-5</c:v>
                </c:pt>
                <c:pt idx="155">
                  <c:v>-8.3999999999999995E-5</c:v>
                </c:pt>
                <c:pt idx="156">
                  <c:v>-5.8999999999999998E-5</c:v>
                </c:pt>
                <c:pt idx="157">
                  <c:v>-7.400000000000001E-5</c:v>
                </c:pt>
                <c:pt idx="158">
                  <c:v>-7.9000000000000009E-5</c:v>
                </c:pt>
                <c:pt idx="159">
                  <c:v>-7.7999999999999999E-5</c:v>
                </c:pt>
                <c:pt idx="160">
                  <c:v>-6.6000000000000005E-5</c:v>
                </c:pt>
                <c:pt idx="161">
                  <c:v>-4.3000000000000002E-5</c:v>
                </c:pt>
                <c:pt idx="162">
                  <c:v>-5.7999999999999994E-5</c:v>
                </c:pt>
                <c:pt idx="163">
                  <c:v>-5.1000000000000006E-5</c:v>
                </c:pt>
                <c:pt idx="164">
                  <c:v>-6.4999999999999994E-5</c:v>
                </c:pt>
                <c:pt idx="165">
                  <c:v>-4.0000000000000003E-5</c:v>
                </c:pt>
                <c:pt idx="166">
                  <c:v>-4.6E-5</c:v>
                </c:pt>
                <c:pt idx="167">
                  <c:v>-6.0000000000000002E-5</c:v>
                </c:pt>
                <c:pt idx="168">
                  <c:v>-6.2000000000000003E-5</c:v>
                </c:pt>
                <c:pt idx="169">
                  <c:v>-6.2000000000000003E-5</c:v>
                </c:pt>
                <c:pt idx="170">
                  <c:v>-3.3000000000000003E-5</c:v>
                </c:pt>
                <c:pt idx="171">
                  <c:v>-4.4000000000000006E-5</c:v>
                </c:pt>
                <c:pt idx="172">
                  <c:v>-5.7000000000000003E-5</c:v>
                </c:pt>
                <c:pt idx="173">
                  <c:v>-4.4000000000000006E-5</c:v>
                </c:pt>
                <c:pt idx="174">
                  <c:v>-3.6000000000000001E-5</c:v>
                </c:pt>
                <c:pt idx="175">
                  <c:v>1.5E-5</c:v>
                </c:pt>
                <c:pt idx="176">
                  <c:v>-5.0000000000000004E-6</c:v>
                </c:pt>
                <c:pt idx="177">
                  <c:v>-2.0999999999999999E-5</c:v>
                </c:pt>
                <c:pt idx="178">
                  <c:v>-3.8000000000000002E-5</c:v>
                </c:pt>
                <c:pt idx="179">
                  <c:v>-2.8E-5</c:v>
                </c:pt>
                <c:pt idx="180">
                  <c:v>-1.5E-5</c:v>
                </c:pt>
                <c:pt idx="181">
                  <c:v>-2.8999999999999997E-5</c:v>
                </c:pt>
                <c:pt idx="182">
                  <c:v>-2.5000000000000001E-5</c:v>
                </c:pt>
                <c:pt idx="183">
                  <c:v>-2.8999999999999997E-5</c:v>
                </c:pt>
                <c:pt idx="184">
                  <c:v>-2.7000000000000002E-5</c:v>
                </c:pt>
                <c:pt idx="185">
                  <c:v>-1.7E-5</c:v>
                </c:pt>
                <c:pt idx="186">
                  <c:v>-4.0000000000000003E-5</c:v>
                </c:pt>
                <c:pt idx="187">
                  <c:v>-2.3999999999999997E-5</c:v>
                </c:pt>
                <c:pt idx="188">
                  <c:v>-4.1E-5</c:v>
                </c:pt>
                <c:pt idx="189">
                  <c:v>-1.5E-5</c:v>
                </c:pt>
                <c:pt idx="190">
                  <c:v>7.9999999999999996E-6</c:v>
                </c:pt>
                <c:pt idx="191">
                  <c:v>-1.4E-5</c:v>
                </c:pt>
                <c:pt idx="192">
                  <c:v>9.9999999999999995E-7</c:v>
                </c:pt>
                <c:pt idx="193">
                  <c:v>-1.1999999999999999E-5</c:v>
                </c:pt>
                <c:pt idx="194">
                  <c:v>1.1000000000000001E-5</c:v>
                </c:pt>
                <c:pt idx="195">
                  <c:v>2.3E-5</c:v>
                </c:pt>
                <c:pt idx="196">
                  <c:v>-1.9000000000000001E-5</c:v>
                </c:pt>
                <c:pt idx="197">
                  <c:v>-2.3999999999999997E-5</c:v>
                </c:pt>
                <c:pt idx="198">
                  <c:v>-5.0000000000000002E-5</c:v>
                </c:pt>
                <c:pt idx="199">
                  <c:v>-1.1000000000000001E-5</c:v>
                </c:pt>
                <c:pt idx="200">
                  <c:v>-7.9999999999999996E-6</c:v>
                </c:pt>
                <c:pt idx="201">
                  <c:v>-1.9000000000000001E-5</c:v>
                </c:pt>
                <c:pt idx="202">
                  <c:v>-9.9999999999999995E-7</c:v>
                </c:pt>
                <c:pt idx="203">
                  <c:v>6.9999999999999999E-6</c:v>
                </c:pt>
                <c:pt idx="204">
                  <c:v>4.4999999999999996E-5</c:v>
                </c:pt>
                <c:pt idx="205">
                  <c:v>1.0000000000000001E-5</c:v>
                </c:pt>
                <c:pt idx="206">
                  <c:v>-1.0000000000000001E-5</c:v>
                </c:pt>
                <c:pt idx="207">
                  <c:v>-5.9999999999999993E-6</c:v>
                </c:pt>
                <c:pt idx="208">
                  <c:v>-1.0000000000000001E-5</c:v>
                </c:pt>
                <c:pt idx="209">
                  <c:v>2.8E-5</c:v>
                </c:pt>
                <c:pt idx="210">
                  <c:v>-1.4E-5</c:v>
                </c:pt>
                <c:pt idx="211">
                  <c:v>1.7E-5</c:v>
                </c:pt>
                <c:pt idx="212">
                  <c:v>1.5999999999999999E-5</c:v>
                </c:pt>
                <c:pt idx="213">
                  <c:v>4.1E-5</c:v>
                </c:pt>
                <c:pt idx="214">
                  <c:v>5.5999999999999999E-5</c:v>
                </c:pt>
                <c:pt idx="215">
                  <c:v>3.0000000000000001E-5</c:v>
                </c:pt>
                <c:pt idx="216">
                  <c:v>3.0000000000000001E-5</c:v>
                </c:pt>
                <c:pt idx="217">
                  <c:v>1.5E-5</c:v>
                </c:pt>
                <c:pt idx="218">
                  <c:v>4.7999999999999994E-5</c:v>
                </c:pt>
                <c:pt idx="219">
                  <c:v>6.2000000000000003E-5</c:v>
                </c:pt>
                <c:pt idx="220">
                  <c:v>4.8999999999999998E-5</c:v>
                </c:pt>
                <c:pt idx="221">
                  <c:v>5.1999999999999997E-5</c:v>
                </c:pt>
                <c:pt idx="222">
                  <c:v>1.5E-5</c:v>
                </c:pt>
                <c:pt idx="223">
                  <c:v>4.1999999999999998E-5</c:v>
                </c:pt>
                <c:pt idx="224">
                  <c:v>3.1000000000000001E-5</c:v>
                </c:pt>
                <c:pt idx="225">
                  <c:v>5.3000000000000001E-5</c:v>
                </c:pt>
                <c:pt idx="226">
                  <c:v>4.7999999999999994E-5</c:v>
                </c:pt>
                <c:pt idx="227">
                  <c:v>3.3000000000000003E-5</c:v>
                </c:pt>
                <c:pt idx="228">
                  <c:v>4.1999999999999998E-5</c:v>
                </c:pt>
                <c:pt idx="229">
                  <c:v>2.3E-5</c:v>
                </c:pt>
                <c:pt idx="230">
                  <c:v>9.0000000000000002E-6</c:v>
                </c:pt>
                <c:pt idx="231">
                  <c:v>1.0000000000000001E-5</c:v>
                </c:pt>
                <c:pt idx="232">
                  <c:v>3.8999999999999999E-5</c:v>
                </c:pt>
                <c:pt idx="233">
                  <c:v>9.2999999999999997E-5</c:v>
                </c:pt>
                <c:pt idx="234">
                  <c:v>7.2000000000000002E-5</c:v>
                </c:pt>
                <c:pt idx="235">
                  <c:v>8.2000000000000001E-5</c:v>
                </c:pt>
                <c:pt idx="236">
                  <c:v>7.7000000000000001E-5</c:v>
                </c:pt>
                <c:pt idx="237">
                  <c:v>8.5000000000000006E-5</c:v>
                </c:pt>
                <c:pt idx="238">
                  <c:v>1.0399999999999999E-4</c:v>
                </c:pt>
                <c:pt idx="239">
                  <c:v>8.7000000000000001E-5</c:v>
                </c:pt>
                <c:pt idx="240">
                  <c:v>1.0999999999999999E-4</c:v>
                </c:pt>
                <c:pt idx="241">
                  <c:v>8.6000000000000003E-5</c:v>
                </c:pt>
                <c:pt idx="242">
                  <c:v>8.8999999999999995E-5</c:v>
                </c:pt>
                <c:pt idx="243">
                  <c:v>8.099999999999999E-5</c:v>
                </c:pt>
                <c:pt idx="244">
                  <c:v>7.9000000000000009E-5</c:v>
                </c:pt>
                <c:pt idx="245">
                  <c:v>1.05E-4</c:v>
                </c:pt>
                <c:pt idx="246">
                  <c:v>1E-4</c:v>
                </c:pt>
                <c:pt idx="247">
                  <c:v>1.11E-4</c:v>
                </c:pt>
                <c:pt idx="248">
                  <c:v>1.0800000000000001E-4</c:v>
                </c:pt>
                <c:pt idx="249">
                  <c:v>9.4999999999999992E-5</c:v>
                </c:pt>
                <c:pt idx="250">
                  <c:v>1.06E-4</c:v>
                </c:pt>
                <c:pt idx="251">
                  <c:v>8.3999999999999995E-5</c:v>
                </c:pt>
                <c:pt idx="252">
                  <c:v>9.2999999999999997E-5</c:v>
                </c:pt>
                <c:pt idx="253">
                  <c:v>1.03E-4</c:v>
                </c:pt>
                <c:pt idx="254">
                  <c:v>1.2E-4</c:v>
                </c:pt>
                <c:pt idx="255">
                  <c:v>1.34E-4</c:v>
                </c:pt>
                <c:pt idx="256">
                  <c:v>1.1599999999999999E-4</c:v>
                </c:pt>
                <c:pt idx="257">
                  <c:v>1.26E-4</c:v>
                </c:pt>
                <c:pt idx="258">
                  <c:v>1.12E-4</c:v>
                </c:pt>
                <c:pt idx="259">
                  <c:v>1.27E-4</c:v>
                </c:pt>
                <c:pt idx="260">
                  <c:v>1.15E-4</c:v>
                </c:pt>
                <c:pt idx="261">
                  <c:v>1.05E-4</c:v>
                </c:pt>
                <c:pt idx="262">
                  <c:v>1.2E-4</c:v>
                </c:pt>
                <c:pt idx="263">
                  <c:v>1.0200000000000001E-4</c:v>
                </c:pt>
                <c:pt idx="264">
                  <c:v>1.34E-4</c:v>
                </c:pt>
                <c:pt idx="265">
                  <c:v>1.0899999999999999E-4</c:v>
                </c:pt>
                <c:pt idx="266">
                  <c:v>1.2E-4</c:v>
                </c:pt>
                <c:pt idx="267">
                  <c:v>1.26E-4</c:v>
                </c:pt>
                <c:pt idx="268">
                  <c:v>1.34E-4</c:v>
                </c:pt>
                <c:pt idx="269">
                  <c:v>1.73E-4</c:v>
                </c:pt>
                <c:pt idx="270">
                  <c:v>1.47E-4</c:v>
                </c:pt>
                <c:pt idx="271">
                  <c:v>1.7699999999999999E-4</c:v>
                </c:pt>
                <c:pt idx="272">
                  <c:v>1.5800000000000002E-4</c:v>
                </c:pt>
                <c:pt idx="273">
                  <c:v>1.66E-4</c:v>
                </c:pt>
                <c:pt idx="274">
                  <c:v>1.7999999999999998E-4</c:v>
                </c:pt>
                <c:pt idx="275">
                  <c:v>1.7999999999999998E-4</c:v>
                </c:pt>
                <c:pt idx="276">
                  <c:v>2.0699999999999999E-4</c:v>
                </c:pt>
                <c:pt idx="277">
                  <c:v>1.8599999999999999E-4</c:v>
                </c:pt>
                <c:pt idx="278">
                  <c:v>1.7500000000000003E-4</c:v>
                </c:pt>
                <c:pt idx="279">
                  <c:v>1.5900000000000002E-4</c:v>
                </c:pt>
                <c:pt idx="280">
                  <c:v>1.2400000000000001E-4</c:v>
                </c:pt>
                <c:pt idx="281">
                  <c:v>1.7100000000000001E-4</c:v>
                </c:pt>
                <c:pt idx="282">
                  <c:v>1.7899999999999999E-4</c:v>
                </c:pt>
                <c:pt idx="283">
                  <c:v>2.3099999999999998E-4</c:v>
                </c:pt>
                <c:pt idx="284">
                  <c:v>2.12E-4</c:v>
                </c:pt>
                <c:pt idx="285">
                  <c:v>2.0100000000000001E-4</c:v>
                </c:pt>
                <c:pt idx="286">
                  <c:v>2.0400000000000003E-4</c:v>
                </c:pt>
                <c:pt idx="287">
                  <c:v>1.8999999999999998E-4</c:v>
                </c:pt>
                <c:pt idx="288">
                  <c:v>2.1799999999999999E-4</c:v>
                </c:pt>
                <c:pt idx="289">
                  <c:v>2.1000000000000001E-4</c:v>
                </c:pt>
                <c:pt idx="290">
                  <c:v>2.1000000000000001E-4</c:v>
                </c:pt>
                <c:pt idx="291">
                  <c:v>2.1499999999999999E-4</c:v>
                </c:pt>
                <c:pt idx="292">
                  <c:v>1.8599999999999999E-4</c:v>
                </c:pt>
                <c:pt idx="293">
                  <c:v>2.3099999999999998E-4</c:v>
                </c:pt>
                <c:pt idx="294">
                  <c:v>2.2100000000000001E-4</c:v>
                </c:pt>
                <c:pt idx="295">
                  <c:v>2.3499999999999999E-4</c:v>
                </c:pt>
                <c:pt idx="296">
                  <c:v>2.3599999999999999E-4</c:v>
                </c:pt>
                <c:pt idx="297">
                  <c:v>2.1499999999999999E-4</c:v>
                </c:pt>
                <c:pt idx="298">
                  <c:v>2.42E-4</c:v>
                </c:pt>
                <c:pt idx="299">
                  <c:v>2.13E-4</c:v>
                </c:pt>
                <c:pt idx="300">
                  <c:v>2.0699999999999999E-4</c:v>
                </c:pt>
                <c:pt idx="301">
                  <c:v>1.8700000000000002E-4</c:v>
                </c:pt>
                <c:pt idx="302">
                  <c:v>1.9699999999999999E-4</c:v>
                </c:pt>
                <c:pt idx="303">
                  <c:v>2.4600000000000002E-4</c:v>
                </c:pt>
                <c:pt idx="304">
                  <c:v>2.3800000000000001E-4</c:v>
                </c:pt>
                <c:pt idx="305">
                  <c:v>2.5399999999999999E-4</c:v>
                </c:pt>
                <c:pt idx="306">
                  <c:v>2.4899999999999998E-4</c:v>
                </c:pt>
                <c:pt idx="307">
                  <c:v>2.7300000000000002E-4</c:v>
                </c:pt>
                <c:pt idx="308">
                  <c:v>2.9100000000000003E-4</c:v>
                </c:pt>
                <c:pt idx="309">
                  <c:v>2.8199999999999997E-4</c:v>
                </c:pt>
                <c:pt idx="310">
                  <c:v>2.8899999999999998E-4</c:v>
                </c:pt>
                <c:pt idx="311">
                  <c:v>2.5399999999999999E-4</c:v>
                </c:pt>
                <c:pt idx="312">
                  <c:v>2.5000000000000001E-4</c:v>
                </c:pt>
                <c:pt idx="313">
                  <c:v>2.5499999999999996E-4</c:v>
                </c:pt>
                <c:pt idx="314">
                  <c:v>2.52E-4</c:v>
                </c:pt>
                <c:pt idx="315">
                  <c:v>2.8400000000000002E-4</c:v>
                </c:pt>
                <c:pt idx="316">
                  <c:v>2.52E-4</c:v>
                </c:pt>
                <c:pt idx="317">
                  <c:v>2.8299999999999999E-4</c:v>
                </c:pt>
                <c:pt idx="318">
                  <c:v>2.7799999999999998E-4</c:v>
                </c:pt>
                <c:pt idx="319">
                  <c:v>2.8699999999999998E-4</c:v>
                </c:pt>
                <c:pt idx="320">
                  <c:v>3.1600000000000004E-4</c:v>
                </c:pt>
                <c:pt idx="321">
                  <c:v>3.3300000000000002E-4</c:v>
                </c:pt>
                <c:pt idx="322">
                  <c:v>3.8899999999999997E-4</c:v>
                </c:pt>
                <c:pt idx="323">
                  <c:v>3.7400000000000004E-4</c:v>
                </c:pt>
                <c:pt idx="324">
                  <c:v>3.5499999999999996E-4</c:v>
                </c:pt>
                <c:pt idx="325">
                  <c:v>3.1600000000000004E-4</c:v>
                </c:pt>
                <c:pt idx="326">
                  <c:v>2.8299999999999999E-4</c:v>
                </c:pt>
                <c:pt idx="327">
                  <c:v>3.3099999999999997E-4</c:v>
                </c:pt>
                <c:pt idx="328">
                  <c:v>3.2899999999999997E-4</c:v>
                </c:pt>
                <c:pt idx="329">
                  <c:v>3.4900000000000003E-4</c:v>
                </c:pt>
                <c:pt idx="330">
                  <c:v>3.1800000000000003E-4</c:v>
                </c:pt>
                <c:pt idx="331">
                  <c:v>3.1E-4</c:v>
                </c:pt>
                <c:pt idx="332">
                  <c:v>3.5999999999999997E-4</c:v>
                </c:pt>
                <c:pt idx="333">
                  <c:v>3.6200000000000002E-4</c:v>
                </c:pt>
                <c:pt idx="334">
                  <c:v>3.8899999999999997E-4</c:v>
                </c:pt>
                <c:pt idx="335">
                  <c:v>3.6600000000000001E-4</c:v>
                </c:pt>
                <c:pt idx="336">
                  <c:v>3.68E-4</c:v>
                </c:pt>
                <c:pt idx="337">
                  <c:v>3.8199999999999996E-4</c:v>
                </c:pt>
                <c:pt idx="338">
                  <c:v>3.6200000000000002E-4</c:v>
                </c:pt>
                <c:pt idx="339">
                  <c:v>3.7600000000000003E-4</c:v>
                </c:pt>
                <c:pt idx="340">
                  <c:v>3.5599999999999998E-4</c:v>
                </c:pt>
                <c:pt idx="341">
                  <c:v>3.8299999999999999E-4</c:v>
                </c:pt>
                <c:pt idx="342">
                  <c:v>3.9600000000000003E-4</c:v>
                </c:pt>
                <c:pt idx="343">
                  <c:v>3.9199999999999999E-4</c:v>
                </c:pt>
                <c:pt idx="344">
                  <c:v>3.6700000000000003E-4</c:v>
                </c:pt>
                <c:pt idx="345">
                  <c:v>3.2300000000000004E-4</c:v>
                </c:pt>
                <c:pt idx="346">
                  <c:v>3.1E-4</c:v>
                </c:pt>
                <c:pt idx="347">
                  <c:v>3.1199999999999999E-4</c:v>
                </c:pt>
                <c:pt idx="348">
                  <c:v>3.3300000000000002E-4</c:v>
                </c:pt>
                <c:pt idx="349">
                  <c:v>3.5099999999999997E-4</c:v>
                </c:pt>
                <c:pt idx="350">
                  <c:v>3.5799999999999997E-4</c:v>
                </c:pt>
                <c:pt idx="351">
                  <c:v>3.9300000000000001E-4</c:v>
                </c:pt>
                <c:pt idx="352">
                  <c:v>3.8399999999999996E-4</c:v>
                </c:pt>
                <c:pt idx="353">
                  <c:v>3.88E-4</c:v>
                </c:pt>
                <c:pt idx="354">
                  <c:v>3.7400000000000004E-4</c:v>
                </c:pt>
                <c:pt idx="355">
                  <c:v>3.5599999999999998E-4</c:v>
                </c:pt>
                <c:pt idx="356">
                  <c:v>3.97E-4</c:v>
                </c:pt>
                <c:pt idx="357">
                  <c:v>3.7699999999999995E-4</c:v>
                </c:pt>
                <c:pt idx="358">
                  <c:v>3.8699999999999997E-4</c:v>
                </c:pt>
                <c:pt idx="359">
                  <c:v>3.4700000000000003E-4</c:v>
                </c:pt>
                <c:pt idx="360">
                  <c:v>3.4000000000000002E-4</c:v>
                </c:pt>
                <c:pt idx="361">
                  <c:v>3.6200000000000002E-4</c:v>
                </c:pt>
                <c:pt idx="362">
                  <c:v>3.7100000000000002E-4</c:v>
                </c:pt>
                <c:pt idx="363">
                  <c:v>3.8699999999999997E-4</c:v>
                </c:pt>
                <c:pt idx="364">
                  <c:v>3.57E-4</c:v>
                </c:pt>
                <c:pt idx="365">
                  <c:v>3.57E-4</c:v>
                </c:pt>
                <c:pt idx="366">
                  <c:v>3.7500000000000001E-4</c:v>
                </c:pt>
                <c:pt idx="367">
                  <c:v>4.0800000000000005E-4</c:v>
                </c:pt>
                <c:pt idx="368">
                  <c:v>4.3100000000000001E-4</c:v>
                </c:pt>
                <c:pt idx="369">
                  <c:v>4.26E-4</c:v>
                </c:pt>
                <c:pt idx="370">
                  <c:v>4.2900000000000002E-4</c:v>
                </c:pt>
                <c:pt idx="371">
                  <c:v>4.2900000000000002E-4</c:v>
                </c:pt>
                <c:pt idx="372">
                  <c:v>4.4099999999999999E-4</c:v>
                </c:pt>
                <c:pt idx="373">
                  <c:v>4.5400000000000003E-4</c:v>
                </c:pt>
                <c:pt idx="374">
                  <c:v>4.2000000000000002E-4</c:v>
                </c:pt>
                <c:pt idx="375">
                  <c:v>4.0400000000000001E-4</c:v>
                </c:pt>
                <c:pt idx="376">
                  <c:v>3.7400000000000004E-4</c:v>
                </c:pt>
                <c:pt idx="377">
                  <c:v>4.0099999999999999E-4</c:v>
                </c:pt>
                <c:pt idx="378">
                  <c:v>4.0500000000000003E-4</c:v>
                </c:pt>
                <c:pt idx="379">
                  <c:v>3.9600000000000003E-4</c:v>
                </c:pt>
                <c:pt idx="380">
                  <c:v>4.2099999999999999E-4</c:v>
                </c:pt>
                <c:pt idx="381">
                  <c:v>4.1799999999999997E-4</c:v>
                </c:pt>
                <c:pt idx="382">
                  <c:v>4.2400000000000001E-4</c:v>
                </c:pt>
                <c:pt idx="383">
                  <c:v>4.1199999999999999E-4</c:v>
                </c:pt>
                <c:pt idx="384">
                  <c:v>4.1599999999999997E-4</c:v>
                </c:pt>
                <c:pt idx="385">
                  <c:v>4.3599999999999997E-4</c:v>
                </c:pt>
                <c:pt idx="386">
                  <c:v>4.5900000000000004E-4</c:v>
                </c:pt>
                <c:pt idx="387">
                  <c:v>4.7800000000000002E-4</c:v>
                </c:pt>
                <c:pt idx="388">
                  <c:v>4.4099999999999999E-4</c:v>
                </c:pt>
                <c:pt idx="389">
                  <c:v>4.2700000000000002E-4</c:v>
                </c:pt>
                <c:pt idx="390">
                  <c:v>4.3400000000000003E-4</c:v>
                </c:pt>
                <c:pt idx="391">
                  <c:v>4.3100000000000001E-4</c:v>
                </c:pt>
                <c:pt idx="392">
                  <c:v>4.3100000000000001E-4</c:v>
                </c:pt>
                <c:pt idx="393">
                  <c:v>4.1599999999999997E-4</c:v>
                </c:pt>
                <c:pt idx="394">
                  <c:v>4.2000000000000002E-4</c:v>
                </c:pt>
                <c:pt idx="395">
                  <c:v>4.28E-4</c:v>
                </c:pt>
                <c:pt idx="396">
                  <c:v>4.44E-4</c:v>
                </c:pt>
                <c:pt idx="397">
                  <c:v>4.7100000000000001E-4</c:v>
                </c:pt>
                <c:pt idx="398">
                  <c:v>4.6000000000000001E-4</c:v>
                </c:pt>
                <c:pt idx="399">
                  <c:v>4.8200000000000001E-4</c:v>
                </c:pt>
                <c:pt idx="400">
                  <c:v>4.7399999999999997E-4</c:v>
                </c:pt>
                <c:pt idx="401">
                  <c:v>4.6799999999999999E-4</c:v>
                </c:pt>
                <c:pt idx="402">
                  <c:v>4.4900000000000002E-4</c:v>
                </c:pt>
                <c:pt idx="403">
                  <c:v>4.2700000000000002E-4</c:v>
                </c:pt>
                <c:pt idx="404">
                  <c:v>4.55E-4</c:v>
                </c:pt>
                <c:pt idx="405">
                  <c:v>4.9600000000000002E-4</c:v>
                </c:pt>
                <c:pt idx="406">
                  <c:v>5.1400000000000003E-4</c:v>
                </c:pt>
                <c:pt idx="407">
                  <c:v>5.0200000000000006E-4</c:v>
                </c:pt>
                <c:pt idx="408">
                  <c:v>4.6699999999999997E-4</c:v>
                </c:pt>
                <c:pt idx="409">
                  <c:v>4.9100000000000001E-4</c:v>
                </c:pt>
                <c:pt idx="410">
                  <c:v>4.9399999999999997E-4</c:v>
                </c:pt>
                <c:pt idx="411">
                  <c:v>5.1099999999999995E-4</c:v>
                </c:pt>
                <c:pt idx="412">
                  <c:v>5.04E-4</c:v>
                </c:pt>
                <c:pt idx="413">
                  <c:v>5.0000000000000001E-4</c:v>
                </c:pt>
                <c:pt idx="414">
                  <c:v>5.2499999999999997E-4</c:v>
                </c:pt>
                <c:pt idx="415">
                  <c:v>5.0299999999999997E-4</c:v>
                </c:pt>
                <c:pt idx="416">
                  <c:v>5.13E-4</c:v>
                </c:pt>
                <c:pt idx="417">
                  <c:v>4.8899999999999996E-4</c:v>
                </c:pt>
                <c:pt idx="418">
                  <c:v>4.9100000000000001E-4</c:v>
                </c:pt>
                <c:pt idx="419">
                  <c:v>5.1199999999999998E-4</c:v>
                </c:pt>
                <c:pt idx="420">
                  <c:v>4.9799999999999996E-4</c:v>
                </c:pt>
                <c:pt idx="421">
                  <c:v>5.0299999999999997E-4</c:v>
                </c:pt>
                <c:pt idx="422">
                  <c:v>4.8000000000000001E-4</c:v>
                </c:pt>
                <c:pt idx="423">
                  <c:v>5.2499999999999997E-4</c:v>
                </c:pt>
                <c:pt idx="424">
                  <c:v>5.53E-4</c:v>
                </c:pt>
                <c:pt idx="425">
                  <c:v>5.4000000000000001E-4</c:v>
                </c:pt>
                <c:pt idx="426">
                  <c:v>5.2999999999999998E-4</c:v>
                </c:pt>
                <c:pt idx="427">
                  <c:v>4.86E-4</c:v>
                </c:pt>
                <c:pt idx="428">
                  <c:v>5.0599999999999994E-4</c:v>
                </c:pt>
                <c:pt idx="429">
                  <c:v>5.1800000000000001E-4</c:v>
                </c:pt>
                <c:pt idx="430">
                  <c:v>5.3899999999999998E-4</c:v>
                </c:pt>
                <c:pt idx="431">
                  <c:v>5.4699999999999996E-4</c:v>
                </c:pt>
                <c:pt idx="432">
                  <c:v>5.3300000000000005E-4</c:v>
                </c:pt>
                <c:pt idx="433">
                  <c:v>5.5800000000000001E-4</c:v>
                </c:pt>
                <c:pt idx="434">
                  <c:v>5.7200000000000003E-4</c:v>
                </c:pt>
                <c:pt idx="435">
                  <c:v>5.7700000000000004E-4</c:v>
                </c:pt>
                <c:pt idx="436">
                  <c:v>5.2999999999999998E-4</c:v>
                </c:pt>
                <c:pt idx="437">
                  <c:v>4.8700000000000002E-4</c:v>
                </c:pt>
                <c:pt idx="438">
                  <c:v>5.1199999999999998E-4</c:v>
                </c:pt>
                <c:pt idx="439">
                  <c:v>5.4699999999999996E-4</c:v>
                </c:pt>
                <c:pt idx="440">
                  <c:v>6.02E-4</c:v>
                </c:pt>
                <c:pt idx="441">
                  <c:v>6.11E-4</c:v>
                </c:pt>
                <c:pt idx="442">
                  <c:v>6.1699999999999993E-4</c:v>
                </c:pt>
                <c:pt idx="443">
                  <c:v>6.2199999999999994E-4</c:v>
                </c:pt>
                <c:pt idx="444">
                  <c:v>5.9299999999999999E-4</c:v>
                </c:pt>
                <c:pt idx="445">
                  <c:v>5.5900000000000004E-4</c:v>
                </c:pt>
                <c:pt idx="446">
                  <c:v>5.2700000000000002E-4</c:v>
                </c:pt>
                <c:pt idx="447">
                  <c:v>5.5599999999999996E-4</c:v>
                </c:pt>
                <c:pt idx="448">
                  <c:v>5.8900000000000001E-4</c:v>
                </c:pt>
                <c:pt idx="449">
                  <c:v>5.9999999999999995E-4</c:v>
                </c:pt>
                <c:pt idx="450">
                  <c:v>5.9200000000000008E-4</c:v>
                </c:pt>
                <c:pt idx="451">
                  <c:v>5.7200000000000003E-4</c:v>
                </c:pt>
                <c:pt idx="452">
                  <c:v>5.9599999999999996E-4</c:v>
                </c:pt>
                <c:pt idx="453">
                  <c:v>6.0900000000000006E-4</c:v>
                </c:pt>
                <c:pt idx="454">
                  <c:v>6.1699999999999993E-4</c:v>
                </c:pt>
                <c:pt idx="455">
                  <c:v>6.2299999999999996E-4</c:v>
                </c:pt>
                <c:pt idx="456">
                  <c:v>6.1699999999999993E-4</c:v>
                </c:pt>
                <c:pt idx="457">
                  <c:v>6.5699999999999992E-4</c:v>
                </c:pt>
                <c:pt idx="458">
                  <c:v>6.4799999999999992E-4</c:v>
                </c:pt>
                <c:pt idx="459">
                  <c:v>6.2100000000000002E-4</c:v>
                </c:pt>
                <c:pt idx="460">
                  <c:v>5.9699999999999998E-4</c:v>
                </c:pt>
                <c:pt idx="461">
                  <c:v>5.8900000000000001E-4</c:v>
                </c:pt>
                <c:pt idx="462">
                  <c:v>6.3500000000000004E-4</c:v>
                </c:pt>
                <c:pt idx="463">
                  <c:v>6.1400000000000007E-4</c:v>
                </c:pt>
                <c:pt idx="464">
                  <c:v>6.11E-4</c:v>
                </c:pt>
                <c:pt idx="465">
                  <c:v>5.9599999999999996E-4</c:v>
                </c:pt>
                <c:pt idx="466">
                  <c:v>6.3700000000000009E-4</c:v>
                </c:pt>
                <c:pt idx="467">
                  <c:v>6.5799999999999995E-4</c:v>
                </c:pt>
                <c:pt idx="468">
                  <c:v>6.3600000000000006E-4</c:v>
                </c:pt>
                <c:pt idx="469">
                  <c:v>6.1200000000000002E-4</c:v>
                </c:pt>
                <c:pt idx="470">
                  <c:v>5.9699999999999998E-4</c:v>
                </c:pt>
                <c:pt idx="471">
                  <c:v>6.1899999999999998E-4</c:v>
                </c:pt>
                <c:pt idx="472">
                  <c:v>6.5399999999999996E-4</c:v>
                </c:pt>
                <c:pt idx="473">
                  <c:v>6.5799999999999995E-4</c:v>
                </c:pt>
                <c:pt idx="474">
                  <c:v>6.8900000000000005E-4</c:v>
                </c:pt>
                <c:pt idx="475">
                  <c:v>6.7400000000000001E-4</c:v>
                </c:pt>
                <c:pt idx="476">
                  <c:v>6.8400000000000004E-4</c:v>
                </c:pt>
                <c:pt idx="477">
                  <c:v>6.5899999999999997E-4</c:v>
                </c:pt>
                <c:pt idx="478">
                  <c:v>6.5699999999999992E-4</c:v>
                </c:pt>
                <c:pt idx="479">
                  <c:v>6.6399999999999999E-4</c:v>
                </c:pt>
                <c:pt idx="480">
                  <c:v>6.5399999999999996E-4</c:v>
                </c:pt>
                <c:pt idx="481">
                  <c:v>6.8199999999999999E-4</c:v>
                </c:pt>
                <c:pt idx="482">
                  <c:v>6.7599999999999995E-4</c:v>
                </c:pt>
                <c:pt idx="483">
                  <c:v>6.7699999999999998E-4</c:v>
                </c:pt>
                <c:pt idx="484">
                  <c:v>6.7000000000000002E-4</c:v>
                </c:pt>
                <c:pt idx="485">
                  <c:v>6.8000000000000005E-4</c:v>
                </c:pt>
                <c:pt idx="486">
                  <c:v>7.0799999999999997E-4</c:v>
                </c:pt>
                <c:pt idx="487">
                  <c:v>6.8500000000000006E-4</c:v>
                </c:pt>
                <c:pt idx="488">
                  <c:v>6.9800000000000005E-4</c:v>
                </c:pt>
                <c:pt idx="489">
                  <c:v>6.9900000000000008E-4</c:v>
                </c:pt>
                <c:pt idx="490">
                  <c:v>7.1299999999999998E-4</c:v>
                </c:pt>
                <c:pt idx="491">
                  <c:v>7.27E-4</c:v>
                </c:pt>
                <c:pt idx="492">
                  <c:v>7.0199999999999993E-4</c:v>
                </c:pt>
                <c:pt idx="493">
                  <c:v>7.1999999999999994E-4</c:v>
                </c:pt>
                <c:pt idx="494">
                  <c:v>7.2900000000000005E-4</c:v>
                </c:pt>
                <c:pt idx="495">
                  <c:v>7.4100000000000001E-4</c:v>
                </c:pt>
                <c:pt idx="496">
                  <c:v>7.45E-4</c:v>
                </c:pt>
                <c:pt idx="497">
                  <c:v>7.1999999999999994E-4</c:v>
                </c:pt>
                <c:pt idx="498">
                  <c:v>7.3800000000000005E-4</c:v>
                </c:pt>
                <c:pt idx="499">
                  <c:v>7.2999999999999996E-4</c:v>
                </c:pt>
                <c:pt idx="500">
                  <c:v>7.5899999999999991E-4</c:v>
                </c:pt>
                <c:pt idx="501">
                  <c:v>7.4899999999999999E-4</c:v>
                </c:pt>
                <c:pt idx="502">
                  <c:v>7.4300000000000006E-4</c:v>
                </c:pt>
                <c:pt idx="503">
                  <c:v>7.4800000000000008E-4</c:v>
                </c:pt>
                <c:pt idx="504">
                  <c:v>7.3300000000000004E-4</c:v>
                </c:pt>
                <c:pt idx="505">
                  <c:v>7.539999999999999E-4</c:v>
                </c:pt>
                <c:pt idx="506">
                  <c:v>7.3800000000000005E-4</c:v>
                </c:pt>
                <c:pt idx="507">
                  <c:v>7.2900000000000005E-4</c:v>
                </c:pt>
                <c:pt idx="508">
                  <c:v>7.4399999999999998E-4</c:v>
                </c:pt>
                <c:pt idx="509">
                  <c:v>7.6999999999999996E-4</c:v>
                </c:pt>
                <c:pt idx="510">
                  <c:v>7.9299999999999998E-4</c:v>
                </c:pt>
                <c:pt idx="511">
                  <c:v>7.8799999999999996E-4</c:v>
                </c:pt>
                <c:pt idx="512">
                  <c:v>7.8299999999999995E-4</c:v>
                </c:pt>
                <c:pt idx="513">
                  <c:v>7.8899999999999999E-4</c:v>
                </c:pt>
                <c:pt idx="514">
                  <c:v>8.0100000000000006E-4</c:v>
                </c:pt>
                <c:pt idx="515">
                  <c:v>8.1799999999999993E-4</c:v>
                </c:pt>
                <c:pt idx="516">
                  <c:v>7.7999999999999999E-4</c:v>
                </c:pt>
                <c:pt idx="517">
                  <c:v>7.7899999999999996E-4</c:v>
                </c:pt>
                <c:pt idx="518">
                  <c:v>7.7799999999999994E-4</c:v>
                </c:pt>
                <c:pt idx="519">
                  <c:v>7.8600000000000002E-4</c:v>
                </c:pt>
                <c:pt idx="520">
                  <c:v>7.7799999999999994E-4</c:v>
                </c:pt>
                <c:pt idx="521">
                  <c:v>7.6399999999999992E-4</c:v>
                </c:pt>
                <c:pt idx="522">
                  <c:v>7.6999999999999996E-4</c:v>
                </c:pt>
                <c:pt idx="523">
                  <c:v>7.9299999999999998E-4</c:v>
                </c:pt>
                <c:pt idx="524">
                  <c:v>8.3199999999999995E-4</c:v>
                </c:pt>
                <c:pt idx="525">
                  <c:v>8.3299999999999997E-4</c:v>
                </c:pt>
                <c:pt idx="526">
                  <c:v>8.2799999999999996E-4</c:v>
                </c:pt>
                <c:pt idx="527">
                  <c:v>7.9600000000000005E-4</c:v>
                </c:pt>
                <c:pt idx="528">
                  <c:v>7.6099999999999996E-4</c:v>
                </c:pt>
                <c:pt idx="529">
                  <c:v>7.539999999999999E-4</c:v>
                </c:pt>
                <c:pt idx="530">
                  <c:v>7.4700000000000005E-4</c:v>
                </c:pt>
                <c:pt idx="531">
                  <c:v>7.6899999999999994E-4</c:v>
                </c:pt>
                <c:pt idx="532">
                  <c:v>7.8799999999999996E-4</c:v>
                </c:pt>
                <c:pt idx="533">
                  <c:v>7.9799999999999999E-4</c:v>
                </c:pt>
                <c:pt idx="534">
                  <c:v>8.0699999999999999E-4</c:v>
                </c:pt>
                <c:pt idx="535">
                  <c:v>7.9699999999999997E-4</c:v>
                </c:pt>
                <c:pt idx="536">
                  <c:v>7.9699999999999997E-4</c:v>
                </c:pt>
                <c:pt idx="537">
                  <c:v>7.9900000000000001E-4</c:v>
                </c:pt>
                <c:pt idx="538">
                  <c:v>7.94E-4</c:v>
                </c:pt>
                <c:pt idx="539">
                  <c:v>8.03E-4</c:v>
                </c:pt>
                <c:pt idx="540">
                  <c:v>7.9799999999999999E-4</c:v>
                </c:pt>
                <c:pt idx="541">
                  <c:v>8.2799999999999996E-4</c:v>
                </c:pt>
                <c:pt idx="542">
                  <c:v>8.6600000000000002E-4</c:v>
                </c:pt>
                <c:pt idx="543">
                  <c:v>8.7300000000000008E-4</c:v>
                </c:pt>
                <c:pt idx="544">
                  <c:v>8.61E-4</c:v>
                </c:pt>
                <c:pt idx="545">
                  <c:v>8.3299999999999997E-4</c:v>
                </c:pt>
                <c:pt idx="546">
                  <c:v>8.2699999999999994E-4</c:v>
                </c:pt>
                <c:pt idx="547">
                  <c:v>8.4699999999999999E-4</c:v>
                </c:pt>
                <c:pt idx="548">
                  <c:v>8.43E-4</c:v>
                </c:pt>
                <c:pt idx="549">
                  <c:v>8.2399999999999997E-4</c:v>
                </c:pt>
                <c:pt idx="550">
                  <c:v>8.0800000000000002E-4</c:v>
                </c:pt>
                <c:pt idx="551">
                  <c:v>8.1699999999999991E-4</c:v>
                </c:pt>
                <c:pt idx="552">
                  <c:v>8.43E-4</c:v>
                </c:pt>
                <c:pt idx="553">
                  <c:v>8.4199999999999998E-4</c:v>
                </c:pt>
                <c:pt idx="554">
                  <c:v>8.5300000000000003E-4</c:v>
                </c:pt>
                <c:pt idx="555">
                  <c:v>8.5700000000000001E-4</c:v>
                </c:pt>
                <c:pt idx="556">
                  <c:v>8.8199999999999997E-4</c:v>
                </c:pt>
                <c:pt idx="557">
                  <c:v>8.9499999999999996E-4</c:v>
                </c:pt>
                <c:pt idx="558">
                  <c:v>8.8099999999999995E-4</c:v>
                </c:pt>
                <c:pt idx="559">
                  <c:v>8.7300000000000008E-4</c:v>
                </c:pt>
                <c:pt idx="560">
                  <c:v>8.6700000000000004E-4</c:v>
                </c:pt>
                <c:pt idx="561">
                  <c:v>9.01E-4</c:v>
                </c:pt>
                <c:pt idx="562">
                  <c:v>9.2299999999999988E-4</c:v>
                </c:pt>
                <c:pt idx="563">
                  <c:v>9.0899999999999998E-4</c:v>
                </c:pt>
                <c:pt idx="564">
                  <c:v>9.01E-4</c:v>
                </c:pt>
                <c:pt idx="565">
                  <c:v>8.7499999999999991E-4</c:v>
                </c:pt>
                <c:pt idx="566">
                  <c:v>9.01E-4</c:v>
                </c:pt>
                <c:pt idx="567">
                  <c:v>8.8999999999999995E-4</c:v>
                </c:pt>
                <c:pt idx="568">
                  <c:v>8.9599999999999999E-4</c:v>
                </c:pt>
                <c:pt idx="569">
                  <c:v>8.8800000000000001E-4</c:v>
                </c:pt>
                <c:pt idx="570">
                  <c:v>9.0399999999999996E-4</c:v>
                </c:pt>
                <c:pt idx="571">
                  <c:v>9.2200000000000008E-4</c:v>
                </c:pt>
                <c:pt idx="572">
                  <c:v>9.0899999999999998E-4</c:v>
                </c:pt>
                <c:pt idx="573">
                  <c:v>9.1399999999999999E-4</c:v>
                </c:pt>
                <c:pt idx="574">
                  <c:v>9.0399999999999996E-4</c:v>
                </c:pt>
                <c:pt idx="575">
                  <c:v>9.6699999999999998E-4</c:v>
                </c:pt>
                <c:pt idx="576">
                  <c:v>9.9799999999999997E-4</c:v>
                </c:pt>
                <c:pt idx="577">
                  <c:v>9.9200000000000004E-4</c:v>
                </c:pt>
                <c:pt idx="578">
                  <c:v>9.810000000000001E-4</c:v>
                </c:pt>
                <c:pt idx="579">
                  <c:v>9.4700000000000003E-4</c:v>
                </c:pt>
                <c:pt idx="580">
                  <c:v>1.0040000000000001E-3</c:v>
                </c:pt>
                <c:pt idx="581">
                  <c:v>9.8900000000000008E-4</c:v>
                </c:pt>
                <c:pt idx="582">
                  <c:v>9.5500000000000001E-4</c:v>
                </c:pt>
                <c:pt idx="583">
                  <c:v>9.2899999999999992E-4</c:v>
                </c:pt>
                <c:pt idx="584">
                  <c:v>9.4299999999999994E-4</c:v>
                </c:pt>
                <c:pt idx="585">
                  <c:v>9.8299999999999993E-4</c:v>
                </c:pt>
                <c:pt idx="586">
                  <c:v>9.8999999999999999E-4</c:v>
                </c:pt>
                <c:pt idx="587">
                  <c:v>9.4299999999999994E-4</c:v>
                </c:pt>
                <c:pt idx="588">
                  <c:v>9.1500000000000001E-4</c:v>
                </c:pt>
                <c:pt idx="589">
                  <c:v>9.0300000000000005E-4</c:v>
                </c:pt>
                <c:pt idx="590">
                  <c:v>9.5600000000000004E-4</c:v>
                </c:pt>
                <c:pt idx="591">
                  <c:v>9.7199999999999999E-4</c:v>
                </c:pt>
                <c:pt idx="592">
                  <c:v>9.810000000000001E-4</c:v>
                </c:pt>
                <c:pt idx="593">
                  <c:v>9.6600000000000006E-4</c:v>
                </c:pt>
                <c:pt idx="594">
                  <c:v>9.5E-4</c:v>
                </c:pt>
                <c:pt idx="595">
                  <c:v>9.8499999999999998E-4</c:v>
                </c:pt>
                <c:pt idx="596">
                  <c:v>9.810000000000001E-4</c:v>
                </c:pt>
                <c:pt idx="597">
                  <c:v>9.9599999999999992E-4</c:v>
                </c:pt>
                <c:pt idx="598">
                  <c:v>9.8200000000000002E-4</c:v>
                </c:pt>
                <c:pt idx="599">
                  <c:v>9.9099999999999991E-4</c:v>
                </c:pt>
                <c:pt idx="600">
                  <c:v>1.023E-3</c:v>
                </c:pt>
                <c:pt idx="601">
                  <c:v>1.0040000000000001E-3</c:v>
                </c:pt>
                <c:pt idx="602">
                  <c:v>1E-3</c:v>
                </c:pt>
                <c:pt idx="603">
                  <c:v>9.8299999999999993E-4</c:v>
                </c:pt>
                <c:pt idx="604">
                  <c:v>1.013E-3</c:v>
                </c:pt>
                <c:pt idx="605">
                  <c:v>1.026E-3</c:v>
                </c:pt>
                <c:pt idx="606">
                  <c:v>1.018E-3</c:v>
                </c:pt>
                <c:pt idx="607">
                  <c:v>1.031E-3</c:v>
                </c:pt>
                <c:pt idx="608">
                  <c:v>1.0119999999999999E-3</c:v>
                </c:pt>
                <c:pt idx="609">
                  <c:v>1.052E-3</c:v>
                </c:pt>
                <c:pt idx="610">
                  <c:v>1.0430000000000001E-3</c:v>
                </c:pt>
                <c:pt idx="611">
                  <c:v>1.0510000000000001E-3</c:v>
                </c:pt>
                <c:pt idx="612">
                  <c:v>1.0549999999999999E-3</c:v>
                </c:pt>
                <c:pt idx="613">
                  <c:v>1.0630000000000001E-3</c:v>
                </c:pt>
                <c:pt idx="614">
                  <c:v>1.0920000000000001E-3</c:v>
                </c:pt>
                <c:pt idx="615">
                  <c:v>1.0820000000000001E-3</c:v>
                </c:pt>
                <c:pt idx="616">
                  <c:v>1.075E-3</c:v>
                </c:pt>
                <c:pt idx="617">
                  <c:v>1.0630000000000001E-3</c:v>
                </c:pt>
                <c:pt idx="618">
                  <c:v>1.0660000000000001E-3</c:v>
                </c:pt>
                <c:pt idx="619">
                  <c:v>1.057E-3</c:v>
                </c:pt>
                <c:pt idx="620">
                  <c:v>1.0249999999999999E-3</c:v>
                </c:pt>
                <c:pt idx="621">
                  <c:v>1.0140000000000001E-3</c:v>
                </c:pt>
                <c:pt idx="622">
                  <c:v>9.8400000000000007E-4</c:v>
                </c:pt>
                <c:pt idx="623">
                  <c:v>1.026E-3</c:v>
                </c:pt>
                <c:pt idx="624">
                  <c:v>1.0369999999999999E-3</c:v>
                </c:pt>
                <c:pt idx="625">
                  <c:v>1.034E-3</c:v>
                </c:pt>
                <c:pt idx="626">
                  <c:v>1.042E-3</c:v>
                </c:pt>
                <c:pt idx="627">
                  <c:v>1.034E-3</c:v>
                </c:pt>
                <c:pt idx="628">
                  <c:v>1.0789999999999999E-3</c:v>
                </c:pt>
                <c:pt idx="629">
                  <c:v>1.1020000000000001E-3</c:v>
                </c:pt>
                <c:pt idx="630">
                  <c:v>1.1130000000000001E-3</c:v>
                </c:pt>
                <c:pt idx="631">
                  <c:v>1.1119999999999999E-3</c:v>
                </c:pt>
                <c:pt idx="632">
                  <c:v>1.1000000000000001E-3</c:v>
                </c:pt>
                <c:pt idx="633">
                  <c:v>1.1039999999999999E-3</c:v>
                </c:pt>
                <c:pt idx="634">
                  <c:v>1.103E-3</c:v>
                </c:pt>
                <c:pt idx="635">
                  <c:v>1.101E-3</c:v>
                </c:pt>
                <c:pt idx="636">
                  <c:v>1.116E-3</c:v>
                </c:pt>
                <c:pt idx="637">
                  <c:v>1.1020000000000001E-3</c:v>
                </c:pt>
                <c:pt idx="638">
                  <c:v>1.1279999999999999E-3</c:v>
                </c:pt>
                <c:pt idx="639">
                  <c:v>1.124E-3</c:v>
                </c:pt>
                <c:pt idx="640">
                  <c:v>1.1409999999999999E-3</c:v>
                </c:pt>
                <c:pt idx="641">
                  <c:v>1.1540000000000001E-3</c:v>
                </c:pt>
                <c:pt idx="642">
                  <c:v>1.1529999999999999E-3</c:v>
                </c:pt>
                <c:pt idx="643">
                  <c:v>1.186E-3</c:v>
                </c:pt>
                <c:pt idx="644">
                  <c:v>1.1670000000000001E-3</c:v>
                </c:pt>
                <c:pt idx="645">
                  <c:v>1.191E-3</c:v>
                </c:pt>
                <c:pt idx="646">
                  <c:v>1.183E-3</c:v>
                </c:pt>
                <c:pt idx="647">
                  <c:v>1.183E-3</c:v>
                </c:pt>
                <c:pt idx="648">
                  <c:v>1.1969999999999999E-3</c:v>
                </c:pt>
                <c:pt idx="649">
                  <c:v>1.1819999999999999E-3</c:v>
                </c:pt>
                <c:pt idx="650">
                  <c:v>1.199E-3</c:v>
                </c:pt>
                <c:pt idx="651">
                  <c:v>1.1949999999999999E-3</c:v>
                </c:pt>
                <c:pt idx="652">
                  <c:v>1.2110000000000001E-3</c:v>
                </c:pt>
                <c:pt idx="653">
                  <c:v>1.2049999999999999E-3</c:v>
                </c:pt>
                <c:pt idx="654">
                  <c:v>1.196E-3</c:v>
                </c:pt>
                <c:pt idx="655">
                  <c:v>1.2030000000000001E-3</c:v>
                </c:pt>
                <c:pt idx="656">
                  <c:v>1.1919999999999999E-3</c:v>
                </c:pt>
                <c:pt idx="657">
                  <c:v>1.2080000000000001E-3</c:v>
                </c:pt>
                <c:pt idx="658">
                  <c:v>1.1849999999999999E-3</c:v>
                </c:pt>
                <c:pt idx="659">
                  <c:v>1.1819999999999999E-3</c:v>
                </c:pt>
                <c:pt idx="660">
                  <c:v>1.1869999999999999E-3</c:v>
                </c:pt>
                <c:pt idx="661">
                  <c:v>1.186E-3</c:v>
                </c:pt>
                <c:pt idx="662">
                  <c:v>1.189E-3</c:v>
                </c:pt>
                <c:pt idx="663">
                  <c:v>1.1770000000000001E-3</c:v>
                </c:pt>
                <c:pt idx="664">
                  <c:v>1.209E-3</c:v>
                </c:pt>
                <c:pt idx="665">
                  <c:v>1.2389999999999999E-3</c:v>
                </c:pt>
                <c:pt idx="666">
                  <c:v>1.248E-3</c:v>
                </c:pt>
                <c:pt idx="667">
                  <c:v>1.2439999999999999E-3</c:v>
                </c:pt>
                <c:pt idx="668">
                  <c:v>1.2099999999999999E-3</c:v>
                </c:pt>
                <c:pt idx="669">
                  <c:v>1.2210000000000001E-3</c:v>
                </c:pt>
                <c:pt idx="670">
                  <c:v>1.237E-3</c:v>
                </c:pt>
                <c:pt idx="671">
                  <c:v>1.258E-3</c:v>
                </c:pt>
                <c:pt idx="672">
                  <c:v>1.2459999999999999E-3</c:v>
                </c:pt>
                <c:pt idx="673">
                  <c:v>1.2130000000000001E-3</c:v>
                </c:pt>
                <c:pt idx="674">
                  <c:v>1.2130000000000001E-3</c:v>
                </c:pt>
                <c:pt idx="675">
                  <c:v>1.2360000000000001E-3</c:v>
                </c:pt>
                <c:pt idx="676">
                  <c:v>1.253E-3</c:v>
                </c:pt>
                <c:pt idx="677">
                  <c:v>1.2360000000000001E-3</c:v>
                </c:pt>
                <c:pt idx="678">
                  <c:v>1.217E-3</c:v>
                </c:pt>
                <c:pt idx="679">
                  <c:v>1.232E-3</c:v>
                </c:pt>
                <c:pt idx="680">
                  <c:v>1.2470000000000001E-3</c:v>
                </c:pt>
                <c:pt idx="681">
                  <c:v>1.2670000000000001E-3</c:v>
                </c:pt>
                <c:pt idx="682">
                  <c:v>1.2330000000000002E-3</c:v>
                </c:pt>
                <c:pt idx="683">
                  <c:v>1.2160000000000001E-3</c:v>
                </c:pt>
                <c:pt idx="684">
                  <c:v>1.2459999999999999E-3</c:v>
                </c:pt>
                <c:pt idx="685">
                  <c:v>1.258E-3</c:v>
                </c:pt>
                <c:pt idx="686">
                  <c:v>1.2839999999999998E-3</c:v>
                </c:pt>
                <c:pt idx="687">
                  <c:v>1.2489999999999999E-3</c:v>
                </c:pt>
                <c:pt idx="688">
                  <c:v>1.232E-3</c:v>
                </c:pt>
                <c:pt idx="689">
                  <c:v>1.224E-3</c:v>
                </c:pt>
                <c:pt idx="690">
                  <c:v>1.224E-3</c:v>
                </c:pt>
                <c:pt idx="691">
                  <c:v>1.23E-3</c:v>
                </c:pt>
                <c:pt idx="692">
                  <c:v>1.23E-3</c:v>
                </c:pt>
                <c:pt idx="693">
                  <c:v>1.248E-3</c:v>
                </c:pt>
                <c:pt idx="694">
                  <c:v>1.268E-3</c:v>
                </c:pt>
                <c:pt idx="695">
                  <c:v>1.2889999999999998E-3</c:v>
                </c:pt>
                <c:pt idx="696">
                  <c:v>1.2640000000000001E-3</c:v>
                </c:pt>
                <c:pt idx="697">
                  <c:v>1.2520000000000001E-3</c:v>
                </c:pt>
                <c:pt idx="698">
                  <c:v>1.2670000000000001E-3</c:v>
                </c:pt>
                <c:pt idx="699">
                  <c:v>1.317E-3</c:v>
                </c:pt>
                <c:pt idx="700">
                  <c:v>1.3289999999999999E-3</c:v>
                </c:pt>
                <c:pt idx="701">
                  <c:v>1.305E-3</c:v>
                </c:pt>
                <c:pt idx="702">
                  <c:v>1.2780000000000001E-3</c:v>
                </c:pt>
                <c:pt idx="703">
                  <c:v>1.2820000000000002E-3</c:v>
                </c:pt>
                <c:pt idx="704">
                  <c:v>1.312E-3</c:v>
                </c:pt>
                <c:pt idx="705">
                  <c:v>1.3179999999999999E-3</c:v>
                </c:pt>
                <c:pt idx="706">
                  <c:v>1.3139999999999998E-3</c:v>
                </c:pt>
                <c:pt idx="707">
                  <c:v>1.3009999999999999E-3</c:v>
                </c:pt>
                <c:pt idx="708">
                  <c:v>1.315E-3</c:v>
                </c:pt>
                <c:pt idx="709">
                  <c:v>1.322E-3</c:v>
                </c:pt>
                <c:pt idx="710">
                  <c:v>1.2989999999999998E-3</c:v>
                </c:pt>
                <c:pt idx="711">
                  <c:v>1.2880000000000001E-3</c:v>
                </c:pt>
                <c:pt idx="712">
                  <c:v>1.3079999999999999E-3</c:v>
                </c:pt>
                <c:pt idx="713">
                  <c:v>1.3339999999999999E-3</c:v>
                </c:pt>
                <c:pt idx="714">
                  <c:v>1.3420000000000001E-3</c:v>
                </c:pt>
                <c:pt idx="715">
                  <c:v>1.32E-3</c:v>
                </c:pt>
                <c:pt idx="716">
                  <c:v>1.2999999999999999E-3</c:v>
                </c:pt>
                <c:pt idx="717">
                  <c:v>1.315E-3</c:v>
                </c:pt>
                <c:pt idx="718">
                  <c:v>1.3519999999999999E-3</c:v>
                </c:pt>
                <c:pt idx="719">
                  <c:v>1.3519999999999999E-3</c:v>
                </c:pt>
                <c:pt idx="720">
                  <c:v>1.346E-3</c:v>
                </c:pt>
                <c:pt idx="721">
                  <c:v>1.3339999999999999E-3</c:v>
                </c:pt>
                <c:pt idx="722">
                  <c:v>1.343E-3</c:v>
                </c:pt>
                <c:pt idx="723">
                  <c:v>1.359E-3</c:v>
                </c:pt>
                <c:pt idx="724">
                  <c:v>1.3669999999999999E-3</c:v>
                </c:pt>
                <c:pt idx="725">
                  <c:v>1.369E-3</c:v>
                </c:pt>
                <c:pt idx="726">
                  <c:v>1.3940000000000001E-3</c:v>
                </c:pt>
                <c:pt idx="727">
                  <c:v>1.4030000000000002E-3</c:v>
                </c:pt>
                <c:pt idx="728">
                  <c:v>1.4149999999999998E-3</c:v>
                </c:pt>
                <c:pt idx="729">
                  <c:v>1.3990000000000001E-3</c:v>
                </c:pt>
                <c:pt idx="730">
                  <c:v>1.3860000000000001E-3</c:v>
                </c:pt>
                <c:pt idx="731">
                  <c:v>1.379E-3</c:v>
                </c:pt>
                <c:pt idx="732">
                  <c:v>1.382E-3</c:v>
                </c:pt>
                <c:pt idx="733">
                  <c:v>1.4060000000000001E-3</c:v>
                </c:pt>
                <c:pt idx="734">
                  <c:v>1.4010000000000001E-3</c:v>
                </c:pt>
                <c:pt idx="735">
                  <c:v>1.379E-3</c:v>
                </c:pt>
                <c:pt idx="736">
                  <c:v>1.358E-3</c:v>
                </c:pt>
                <c:pt idx="737">
                  <c:v>1.3680000000000001E-3</c:v>
                </c:pt>
                <c:pt idx="738">
                  <c:v>1.4019999999999998E-3</c:v>
                </c:pt>
                <c:pt idx="739">
                  <c:v>1.4130000000000002E-3</c:v>
                </c:pt>
                <c:pt idx="740">
                  <c:v>1.3969999999999998E-3</c:v>
                </c:pt>
                <c:pt idx="741">
                  <c:v>1.389E-3</c:v>
                </c:pt>
                <c:pt idx="742">
                  <c:v>1.4039999999999999E-3</c:v>
                </c:pt>
                <c:pt idx="743">
                  <c:v>1.4319999999999999E-3</c:v>
                </c:pt>
                <c:pt idx="744">
                  <c:v>1.4399999999999999E-3</c:v>
                </c:pt>
                <c:pt idx="745">
                  <c:v>1.4399999999999999E-3</c:v>
                </c:pt>
                <c:pt idx="746">
                  <c:v>1.4219999999999999E-3</c:v>
                </c:pt>
                <c:pt idx="747">
                  <c:v>1.4580000000000001E-3</c:v>
                </c:pt>
                <c:pt idx="748">
                  <c:v>1.4649999999999999E-3</c:v>
                </c:pt>
                <c:pt idx="749">
                  <c:v>1.4630000000000001E-3</c:v>
                </c:pt>
                <c:pt idx="750">
                  <c:v>1.444E-3</c:v>
                </c:pt>
                <c:pt idx="751">
                  <c:v>1.439E-3</c:v>
                </c:pt>
                <c:pt idx="752">
                  <c:v>1.4710000000000001E-3</c:v>
                </c:pt>
                <c:pt idx="753">
                  <c:v>1.4580000000000001E-3</c:v>
                </c:pt>
                <c:pt idx="754">
                  <c:v>1.456E-3</c:v>
                </c:pt>
                <c:pt idx="755">
                  <c:v>1.4499999999999999E-3</c:v>
                </c:pt>
                <c:pt idx="756">
                  <c:v>1.488E-3</c:v>
                </c:pt>
                <c:pt idx="757">
                  <c:v>1.5E-3</c:v>
                </c:pt>
                <c:pt idx="758">
                  <c:v>1.477E-3</c:v>
                </c:pt>
                <c:pt idx="759">
                  <c:v>1.444E-3</c:v>
                </c:pt>
                <c:pt idx="760">
                  <c:v>1.4299999999999998E-3</c:v>
                </c:pt>
                <c:pt idx="761">
                  <c:v>1.446E-3</c:v>
                </c:pt>
                <c:pt idx="762">
                  <c:v>1.4660000000000001E-3</c:v>
                </c:pt>
                <c:pt idx="763">
                  <c:v>1.4599999999999999E-3</c:v>
                </c:pt>
                <c:pt idx="764">
                  <c:v>1.4840000000000001E-3</c:v>
                </c:pt>
                <c:pt idx="765">
                  <c:v>1.5E-3</c:v>
                </c:pt>
                <c:pt idx="766">
                  <c:v>1.5379999999999999E-3</c:v>
                </c:pt>
                <c:pt idx="767">
                  <c:v>1.5299999999999999E-3</c:v>
                </c:pt>
                <c:pt idx="768">
                  <c:v>1.5070000000000001E-3</c:v>
                </c:pt>
                <c:pt idx="769">
                  <c:v>1.482E-3</c:v>
                </c:pt>
                <c:pt idx="770">
                  <c:v>1.4829999999999999E-3</c:v>
                </c:pt>
                <c:pt idx="771">
                  <c:v>1.5120000000000001E-3</c:v>
                </c:pt>
                <c:pt idx="772">
                  <c:v>1.5409999999999998E-3</c:v>
                </c:pt>
                <c:pt idx="773">
                  <c:v>1.5319999999999999E-3</c:v>
                </c:pt>
                <c:pt idx="774">
                  <c:v>1.5100000000000001E-3</c:v>
                </c:pt>
                <c:pt idx="775">
                  <c:v>1.5179999999999998E-3</c:v>
                </c:pt>
                <c:pt idx="776">
                  <c:v>1.5260000000000002E-3</c:v>
                </c:pt>
                <c:pt idx="777">
                  <c:v>1.5110000000000002E-3</c:v>
                </c:pt>
                <c:pt idx="778">
                  <c:v>1.493E-3</c:v>
                </c:pt>
                <c:pt idx="779">
                  <c:v>1.4840000000000001E-3</c:v>
                </c:pt>
                <c:pt idx="780">
                  <c:v>1.5070000000000001E-3</c:v>
                </c:pt>
                <c:pt idx="781">
                  <c:v>1.5349999999999999E-3</c:v>
                </c:pt>
                <c:pt idx="782">
                  <c:v>1.5399999999999999E-3</c:v>
                </c:pt>
                <c:pt idx="783">
                  <c:v>1.544E-3</c:v>
                </c:pt>
                <c:pt idx="784">
                  <c:v>1.5349999999999999E-3</c:v>
                </c:pt>
                <c:pt idx="785">
                  <c:v>1.5359999999999998E-3</c:v>
                </c:pt>
                <c:pt idx="786">
                  <c:v>1.5409999999999998E-3</c:v>
                </c:pt>
                <c:pt idx="787">
                  <c:v>1.5319999999999999E-3</c:v>
                </c:pt>
                <c:pt idx="788">
                  <c:v>1.5329999999999999E-3</c:v>
                </c:pt>
                <c:pt idx="789">
                  <c:v>1.542E-3</c:v>
                </c:pt>
                <c:pt idx="790">
                  <c:v>1.5920000000000001E-3</c:v>
                </c:pt>
                <c:pt idx="791">
                  <c:v>1.585E-3</c:v>
                </c:pt>
                <c:pt idx="792">
                  <c:v>1.5690000000000001E-3</c:v>
                </c:pt>
                <c:pt idx="793">
                  <c:v>1.5529999999999999E-3</c:v>
                </c:pt>
                <c:pt idx="794">
                  <c:v>1.5459999999999998E-3</c:v>
                </c:pt>
                <c:pt idx="795">
                  <c:v>1.5900000000000001E-3</c:v>
                </c:pt>
                <c:pt idx="796">
                  <c:v>1.596E-3</c:v>
                </c:pt>
                <c:pt idx="797">
                  <c:v>1.5840000000000001E-3</c:v>
                </c:pt>
                <c:pt idx="798">
                  <c:v>1.567E-3</c:v>
                </c:pt>
                <c:pt idx="799">
                  <c:v>1.585E-3</c:v>
                </c:pt>
                <c:pt idx="800">
                  <c:v>1.601E-3</c:v>
                </c:pt>
                <c:pt idx="801">
                  <c:v>1.5939999999999999E-3</c:v>
                </c:pt>
                <c:pt idx="802">
                  <c:v>1.6000000000000001E-3</c:v>
                </c:pt>
                <c:pt idx="803">
                  <c:v>1.6070000000000001E-3</c:v>
                </c:pt>
                <c:pt idx="804">
                  <c:v>1.6339999999999998E-3</c:v>
                </c:pt>
                <c:pt idx="805">
                  <c:v>1.665E-3</c:v>
                </c:pt>
                <c:pt idx="806">
                  <c:v>1.6659999999999999E-3</c:v>
                </c:pt>
                <c:pt idx="807">
                  <c:v>1.6969999999999999E-3</c:v>
                </c:pt>
                <c:pt idx="808">
                  <c:v>1.6869999999999999E-3</c:v>
                </c:pt>
                <c:pt idx="809">
                  <c:v>1.676E-3</c:v>
                </c:pt>
                <c:pt idx="810">
                  <c:v>1.6689999999999999E-3</c:v>
                </c:pt>
                <c:pt idx="811">
                  <c:v>1.6539999999999999E-3</c:v>
                </c:pt>
                <c:pt idx="812">
                  <c:v>1.658E-3</c:v>
                </c:pt>
                <c:pt idx="813">
                  <c:v>1.6509999999999999E-3</c:v>
                </c:pt>
                <c:pt idx="814">
                  <c:v>1.655E-3</c:v>
                </c:pt>
                <c:pt idx="815">
                  <c:v>1.6589999999999999E-3</c:v>
                </c:pt>
                <c:pt idx="816">
                  <c:v>1.65E-3</c:v>
                </c:pt>
                <c:pt idx="817">
                  <c:v>1.6559999999999999E-3</c:v>
                </c:pt>
                <c:pt idx="818">
                  <c:v>1.658E-3</c:v>
                </c:pt>
                <c:pt idx="819">
                  <c:v>1.6789999999999999E-3</c:v>
                </c:pt>
                <c:pt idx="820">
                  <c:v>1.6869999999999999E-3</c:v>
                </c:pt>
                <c:pt idx="821">
                  <c:v>1.689E-3</c:v>
                </c:pt>
                <c:pt idx="822">
                  <c:v>1.6919999999999999E-3</c:v>
                </c:pt>
                <c:pt idx="823">
                  <c:v>1.7030000000000001E-3</c:v>
                </c:pt>
                <c:pt idx="824">
                  <c:v>1.7260000000000001E-3</c:v>
                </c:pt>
                <c:pt idx="825">
                  <c:v>1.758E-3</c:v>
                </c:pt>
                <c:pt idx="826">
                  <c:v>1.758E-3</c:v>
                </c:pt>
                <c:pt idx="827">
                  <c:v>1.7530000000000002E-3</c:v>
                </c:pt>
                <c:pt idx="828">
                  <c:v>1.7410000000000001E-3</c:v>
                </c:pt>
                <c:pt idx="829">
                  <c:v>1.7369999999999998E-3</c:v>
                </c:pt>
                <c:pt idx="830">
                  <c:v>1.7340000000000001E-3</c:v>
                </c:pt>
                <c:pt idx="831">
                  <c:v>1.7280000000000002E-3</c:v>
                </c:pt>
                <c:pt idx="832">
                  <c:v>1.7299999999999998E-3</c:v>
                </c:pt>
                <c:pt idx="833">
                  <c:v>1.766E-3</c:v>
                </c:pt>
                <c:pt idx="834">
                  <c:v>1.7829999999999999E-3</c:v>
                </c:pt>
                <c:pt idx="835">
                  <c:v>1.7749999999999999E-3</c:v>
                </c:pt>
                <c:pt idx="836">
                  <c:v>1.7530000000000002E-3</c:v>
                </c:pt>
                <c:pt idx="837">
                  <c:v>1.7390000000000001E-3</c:v>
                </c:pt>
                <c:pt idx="838">
                  <c:v>1.771E-3</c:v>
                </c:pt>
                <c:pt idx="839">
                  <c:v>1.771E-3</c:v>
                </c:pt>
                <c:pt idx="840">
                  <c:v>1.7539999999999999E-3</c:v>
                </c:pt>
                <c:pt idx="841">
                  <c:v>1.7410000000000001E-3</c:v>
                </c:pt>
                <c:pt idx="842">
                  <c:v>1.756E-3</c:v>
                </c:pt>
                <c:pt idx="843">
                  <c:v>1.776E-3</c:v>
                </c:pt>
                <c:pt idx="844">
                  <c:v>1.771E-3</c:v>
                </c:pt>
                <c:pt idx="845">
                  <c:v>1.7599999999999998E-3</c:v>
                </c:pt>
                <c:pt idx="846">
                  <c:v>1.7530000000000002E-3</c:v>
                </c:pt>
                <c:pt idx="847">
                  <c:v>1.794E-3</c:v>
                </c:pt>
                <c:pt idx="848">
                  <c:v>1.807E-3</c:v>
                </c:pt>
                <c:pt idx="849">
                  <c:v>1.7879999999999999E-3</c:v>
                </c:pt>
                <c:pt idx="850">
                  <c:v>1.7530000000000002E-3</c:v>
                </c:pt>
                <c:pt idx="851">
                  <c:v>1.7380000000000002E-3</c:v>
                </c:pt>
                <c:pt idx="852">
                  <c:v>1.7699999999999999E-3</c:v>
                </c:pt>
                <c:pt idx="853">
                  <c:v>1.7949999999999999E-3</c:v>
                </c:pt>
                <c:pt idx="854">
                  <c:v>1.7829999999999999E-3</c:v>
                </c:pt>
                <c:pt idx="855">
                  <c:v>1.7949999999999999E-3</c:v>
                </c:pt>
                <c:pt idx="856">
                  <c:v>1.799E-3</c:v>
                </c:pt>
                <c:pt idx="857">
                  <c:v>1.825E-3</c:v>
                </c:pt>
                <c:pt idx="858">
                  <c:v>1.81E-3</c:v>
                </c:pt>
                <c:pt idx="859">
                  <c:v>1.7730000000000001E-3</c:v>
                </c:pt>
                <c:pt idx="860">
                  <c:v>1.799E-3</c:v>
                </c:pt>
                <c:pt idx="861">
                  <c:v>1.8320000000000001E-3</c:v>
                </c:pt>
                <c:pt idx="862">
                  <c:v>1.885E-3</c:v>
                </c:pt>
                <c:pt idx="863">
                  <c:v>1.882E-3</c:v>
                </c:pt>
                <c:pt idx="864">
                  <c:v>1.872E-3</c:v>
                </c:pt>
                <c:pt idx="865">
                  <c:v>1.8649999999999999E-3</c:v>
                </c:pt>
                <c:pt idx="866">
                  <c:v>1.8629999999999999E-3</c:v>
                </c:pt>
                <c:pt idx="867">
                  <c:v>1.8799999999999999E-3</c:v>
                </c:pt>
                <c:pt idx="868">
                  <c:v>1.8490000000000002E-3</c:v>
                </c:pt>
                <c:pt idx="869">
                  <c:v>1.833E-3</c:v>
                </c:pt>
                <c:pt idx="870">
                  <c:v>1.8320000000000001E-3</c:v>
                </c:pt>
                <c:pt idx="871">
                  <c:v>1.843E-3</c:v>
                </c:pt>
                <c:pt idx="872">
                  <c:v>1.8859999999999999E-3</c:v>
                </c:pt>
                <c:pt idx="873">
                  <c:v>1.8809999999999999E-3</c:v>
                </c:pt>
                <c:pt idx="874">
                  <c:v>1.8829999999999999E-3</c:v>
                </c:pt>
                <c:pt idx="875">
                  <c:v>1.8809999999999999E-3</c:v>
                </c:pt>
                <c:pt idx="876">
                  <c:v>1.8940000000000001E-3</c:v>
                </c:pt>
                <c:pt idx="877">
                  <c:v>1.903E-3</c:v>
                </c:pt>
                <c:pt idx="878">
                  <c:v>1.8879999999999999E-3</c:v>
                </c:pt>
                <c:pt idx="879">
                  <c:v>1.89E-3</c:v>
                </c:pt>
                <c:pt idx="880">
                  <c:v>1.9070000000000001E-3</c:v>
                </c:pt>
                <c:pt idx="881">
                  <c:v>1.9380000000000001E-3</c:v>
                </c:pt>
                <c:pt idx="882">
                  <c:v>1.9300000000000001E-3</c:v>
                </c:pt>
                <c:pt idx="883">
                  <c:v>1.9009999999999999E-3</c:v>
                </c:pt>
                <c:pt idx="884">
                  <c:v>1.882E-3</c:v>
                </c:pt>
                <c:pt idx="885">
                  <c:v>1.8890000000000001E-3</c:v>
                </c:pt>
                <c:pt idx="886">
                  <c:v>1.923E-3</c:v>
                </c:pt>
                <c:pt idx="887">
                  <c:v>1.9220000000000001E-3</c:v>
                </c:pt>
                <c:pt idx="888">
                  <c:v>1.8890000000000001E-3</c:v>
                </c:pt>
                <c:pt idx="889">
                  <c:v>1.8629999999999999E-3</c:v>
                </c:pt>
                <c:pt idx="890">
                  <c:v>1.882E-3</c:v>
                </c:pt>
                <c:pt idx="891">
                  <c:v>1.9430000000000001E-3</c:v>
                </c:pt>
                <c:pt idx="892">
                  <c:v>1.967E-3</c:v>
                </c:pt>
                <c:pt idx="893">
                  <c:v>1.9650000000000002E-3</c:v>
                </c:pt>
                <c:pt idx="894">
                  <c:v>1.9370000000000001E-3</c:v>
                </c:pt>
                <c:pt idx="895">
                  <c:v>1.9450000000000001E-3</c:v>
                </c:pt>
                <c:pt idx="896">
                  <c:v>1.9599999999999999E-3</c:v>
                </c:pt>
                <c:pt idx="897">
                  <c:v>1.957E-3</c:v>
                </c:pt>
                <c:pt idx="898">
                  <c:v>1.97E-3</c:v>
                </c:pt>
                <c:pt idx="899">
                  <c:v>1.9559999999999998E-3</c:v>
                </c:pt>
                <c:pt idx="900">
                  <c:v>1.9810000000000001E-3</c:v>
                </c:pt>
                <c:pt idx="901">
                  <c:v>1.9889999999999999E-3</c:v>
                </c:pt>
                <c:pt idx="902">
                  <c:v>1.9620000000000002E-3</c:v>
                </c:pt>
                <c:pt idx="903">
                  <c:v>1.9589999999999998E-3</c:v>
                </c:pt>
                <c:pt idx="904">
                  <c:v>1.9530000000000001E-3</c:v>
                </c:pt>
                <c:pt idx="905">
                  <c:v>1.9819999999999998E-3</c:v>
                </c:pt>
                <c:pt idx="906">
                  <c:v>1.9850000000000002E-3</c:v>
                </c:pt>
                <c:pt idx="907">
                  <c:v>1.9789999999999999E-3</c:v>
                </c:pt>
                <c:pt idx="908">
                  <c:v>1.9789999999999999E-3</c:v>
                </c:pt>
                <c:pt idx="909">
                  <c:v>2.006E-3</c:v>
                </c:pt>
                <c:pt idx="910">
                  <c:v>2.0219999999999999E-3</c:v>
                </c:pt>
                <c:pt idx="911">
                  <c:v>2.0269999999999997E-3</c:v>
                </c:pt>
                <c:pt idx="912">
                  <c:v>2.0230000000000001E-3</c:v>
                </c:pt>
                <c:pt idx="913">
                  <c:v>2.039E-3</c:v>
                </c:pt>
                <c:pt idx="914">
                  <c:v>2.0539999999999998E-3</c:v>
                </c:pt>
                <c:pt idx="915">
                  <c:v>2.0920000000000001E-3</c:v>
                </c:pt>
                <c:pt idx="916">
                  <c:v>2.1029999999999998E-3</c:v>
                </c:pt>
                <c:pt idx="917">
                  <c:v>2.0730000000000002E-3</c:v>
                </c:pt>
                <c:pt idx="918">
                  <c:v>2.0349999999999999E-3</c:v>
                </c:pt>
                <c:pt idx="919">
                  <c:v>2.0150000000000003E-3</c:v>
                </c:pt>
                <c:pt idx="920">
                  <c:v>2.0369999999999997E-3</c:v>
                </c:pt>
                <c:pt idx="921">
                  <c:v>2.042E-3</c:v>
                </c:pt>
                <c:pt idx="922">
                  <c:v>2.019E-3</c:v>
                </c:pt>
                <c:pt idx="923">
                  <c:v>1.9940000000000001E-3</c:v>
                </c:pt>
                <c:pt idx="924">
                  <c:v>2.0010000000000002E-3</c:v>
                </c:pt>
                <c:pt idx="925">
                  <c:v>2.0150000000000003E-3</c:v>
                </c:pt>
                <c:pt idx="926">
                  <c:v>2.0409999999999998E-3</c:v>
                </c:pt>
                <c:pt idx="927">
                  <c:v>2.0530000000000001E-3</c:v>
                </c:pt>
                <c:pt idx="928">
                  <c:v>2.0730000000000002E-3</c:v>
                </c:pt>
                <c:pt idx="929">
                  <c:v>2.0769999999999999E-3</c:v>
                </c:pt>
                <c:pt idx="930">
                  <c:v>2.1029999999999998E-3</c:v>
                </c:pt>
                <c:pt idx="931">
                  <c:v>2.0830000000000002E-3</c:v>
                </c:pt>
                <c:pt idx="932">
                  <c:v>2.1029999999999998E-3</c:v>
                </c:pt>
                <c:pt idx="933">
                  <c:v>2.1120000000000002E-3</c:v>
                </c:pt>
                <c:pt idx="934">
                  <c:v>2.1390000000000003E-3</c:v>
                </c:pt>
                <c:pt idx="935">
                  <c:v>2.1069999999999999E-3</c:v>
                </c:pt>
                <c:pt idx="936">
                  <c:v>2.085E-3</c:v>
                </c:pt>
                <c:pt idx="937">
                  <c:v>2.0869999999999999E-3</c:v>
                </c:pt>
                <c:pt idx="938">
                  <c:v>2.111E-3</c:v>
                </c:pt>
                <c:pt idx="939">
                  <c:v>2.1329999999999999E-3</c:v>
                </c:pt>
                <c:pt idx="940">
                  <c:v>2.104E-3</c:v>
                </c:pt>
                <c:pt idx="941">
                  <c:v>2.0969999999999999E-3</c:v>
                </c:pt>
                <c:pt idx="942">
                  <c:v>2.101E-3</c:v>
                </c:pt>
                <c:pt idx="943">
                  <c:v>2.137E-3</c:v>
                </c:pt>
                <c:pt idx="944">
                  <c:v>2.16E-3</c:v>
                </c:pt>
                <c:pt idx="945">
                  <c:v>2.1589999999999999E-3</c:v>
                </c:pt>
                <c:pt idx="946">
                  <c:v>2.1519999999999998E-3</c:v>
                </c:pt>
                <c:pt idx="947">
                  <c:v>2.1329999999999999E-3</c:v>
                </c:pt>
                <c:pt idx="948">
                  <c:v>2.1310000000000001E-3</c:v>
                </c:pt>
                <c:pt idx="949">
                  <c:v>2.1220000000000002E-3</c:v>
                </c:pt>
                <c:pt idx="950">
                  <c:v>2.1050000000000001E-3</c:v>
                </c:pt>
                <c:pt idx="951">
                  <c:v>2.091E-3</c:v>
                </c:pt>
                <c:pt idx="952">
                  <c:v>2.0999999999999999E-3</c:v>
                </c:pt>
                <c:pt idx="953">
                  <c:v>2.1510000000000001E-3</c:v>
                </c:pt>
                <c:pt idx="954">
                  <c:v>2.1740000000000002E-3</c:v>
                </c:pt>
                <c:pt idx="955">
                  <c:v>2.1840000000000002E-3</c:v>
                </c:pt>
                <c:pt idx="956">
                  <c:v>2.1849999999999999E-3</c:v>
                </c:pt>
                <c:pt idx="957">
                  <c:v>2.2009999999999998E-3</c:v>
                </c:pt>
                <c:pt idx="958">
                  <c:v>2.2260000000000001E-3</c:v>
                </c:pt>
                <c:pt idx="959">
                  <c:v>2.2179999999999999E-3</c:v>
                </c:pt>
                <c:pt idx="960">
                  <c:v>2.2049999999999999E-3</c:v>
                </c:pt>
                <c:pt idx="961">
                  <c:v>2.186E-3</c:v>
                </c:pt>
                <c:pt idx="962">
                  <c:v>2.2100000000000002E-3</c:v>
                </c:pt>
                <c:pt idx="963">
                  <c:v>2.2260000000000001E-3</c:v>
                </c:pt>
                <c:pt idx="964">
                  <c:v>2.2290000000000001E-3</c:v>
                </c:pt>
                <c:pt idx="965">
                  <c:v>2.2140000000000003E-3</c:v>
                </c:pt>
                <c:pt idx="966">
                  <c:v>2.2130000000000001E-3</c:v>
                </c:pt>
                <c:pt idx="967">
                  <c:v>2.2300000000000002E-3</c:v>
                </c:pt>
                <c:pt idx="968">
                  <c:v>2.2370000000000003E-3</c:v>
                </c:pt>
                <c:pt idx="969">
                  <c:v>2.2339999999999999E-3</c:v>
                </c:pt>
                <c:pt idx="970">
                  <c:v>2.2470000000000003E-3</c:v>
                </c:pt>
                <c:pt idx="971">
                  <c:v>2.2620000000000001E-3</c:v>
                </c:pt>
                <c:pt idx="972">
                  <c:v>2.2789999999999998E-3</c:v>
                </c:pt>
                <c:pt idx="973">
                  <c:v>2.2729999999999998E-3</c:v>
                </c:pt>
                <c:pt idx="974">
                  <c:v>2.2589999999999997E-3</c:v>
                </c:pt>
                <c:pt idx="975">
                  <c:v>2.2529999999999998E-3</c:v>
                </c:pt>
                <c:pt idx="976">
                  <c:v>2.2689999999999997E-3</c:v>
                </c:pt>
                <c:pt idx="977">
                  <c:v>2.2720000000000001E-3</c:v>
                </c:pt>
                <c:pt idx="978">
                  <c:v>2.2789999999999998E-3</c:v>
                </c:pt>
                <c:pt idx="979">
                  <c:v>2.2859999999999998E-3</c:v>
                </c:pt>
                <c:pt idx="980">
                  <c:v>2.2780000000000001E-3</c:v>
                </c:pt>
                <c:pt idx="981">
                  <c:v>2.2789999999999998E-3</c:v>
                </c:pt>
                <c:pt idx="982">
                  <c:v>2.2620000000000001E-3</c:v>
                </c:pt>
                <c:pt idx="983">
                  <c:v>2.2489999999999997E-3</c:v>
                </c:pt>
                <c:pt idx="984">
                  <c:v>2.2629999999999998E-3</c:v>
                </c:pt>
                <c:pt idx="985">
                  <c:v>2.2729999999999998E-3</c:v>
                </c:pt>
                <c:pt idx="986">
                  <c:v>2.297E-3</c:v>
                </c:pt>
                <c:pt idx="987">
                  <c:v>2.2910000000000001E-3</c:v>
                </c:pt>
                <c:pt idx="988">
                  <c:v>2.2919999999999998E-3</c:v>
                </c:pt>
                <c:pt idx="989">
                  <c:v>2.281E-3</c:v>
                </c:pt>
                <c:pt idx="990">
                  <c:v>2.3010000000000001E-3</c:v>
                </c:pt>
                <c:pt idx="991">
                  <c:v>2.3029999999999999E-3</c:v>
                </c:pt>
                <c:pt idx="992">
                  <c:v>2.3059999999999999E-3</c:v>
                </c:pt>
                <c:pt idx="993">
                  <c:v>2.2989999999999998E-3</c:v>
                </c:pt>
                <c:pt idx="994">
                  <c:v>2.3050000000000002E-3</c:v>
                </c:pt>
                <c:pt idx="995">
                  <c:v>2.3189999999999999E-3</c:v>
                </c:pt>
                <c:pt idx="996">
                  <c:v>2.333E-3</c:v>
                </c:pt>
                <c:pt idx="997">
                  <c:v>2.323E-3</c:v>
                </c:pt>
                <c:pt idx="998">
                  <c:v>2.3449999999999999E-3</c:v>
                </c:pt>
                <c:pt idx="999">
                  <c:v>2.3510000000000002E-3</c:v>
                </c:pt>
                <c:pt idx="1000">
                  <c:v>2.3480000000000003E-3</c:v>
                </c:pt>
                <c:pt idx="1001">
                  <c:v>2.3240000000000001E-3</c:v>
                </c:pt>
                <c:pt idx="1002">
                  <c:v>2.3289999999999999E-3</c:v>
                </c:pt>
                <c:pt idx="1003">
                  <c:v>2.3809999999999999E-3</c:v>
                </c:pt>
                <c:pt idx="1004">
                  <c:v>2.3930000000000002E-3</c:v>
                </c:pt>
                <c:pt idx="1005">
                  <c:v>2.3869999999999998E-3</c:v>
                </c:pt>
                <c:pt idx="1006">
                  <c:v>2.3310000000000002E-3</c:v>
                </c:pt>
                <c:pt idx="1007">
                  <c:v>2.32E-3</c:v>
                </c:pt>
                <c:pt idx="1008">
                  <c:v>2.3449999999999999E-3</c:v>
                </c:pt>
                <c:pt idx="1009">
                  <c:v>2.3680000000000003E-3</c:v>
                </c:pt>
                <c:pt idx="1010">
                  <c:v>2.3709999999999998E-3</c:v>
                </c:pt>
                <c:pt idx="1011">
                  <c:v>2.3380000000000002E-3</c:v>
                </c:pt>
                <c:pt idx="1012">
                  <c:v>2.3540000000000002E-3</c:v>
                </c:pt>
                <c:pt idx="1013">
                  <c:v>2.372E-3</c:v>
                </c:pt>
                <c:pt idx="1014">
                  <c:v>2.4229999999999998E-3</c:v>
                </c:pt>
                <c:pt idx="1015">
                  <c:v>2.418E-3</c:v>
                </c:pt>
                <c:pt idx="1016">
                  <c:v>2.3739999999999998E-3</c:v>
                </c:pt>
                <c:pt idx="1017">
                  <c:v>2.3760000000000001E-3</c:v>
                </c:pt>
                <c:pt idx="1018">
                  <c:v>2.3639999999999998E-3</c:v>
                </c:pt>
                <c:pt idx="1019">
                  <c:v>2.3869999999999998E-3</c:v>
                </c:pt>
                <c:pt idx="1020">
                  <c:v>2.3699999999999997E-3</c:v>
                </c:pt>
                <c:pt idx="1021">
                  <c:v>2.3739999999999998E-3</c:v>
                </c:pt>
                <c:pt idx="1022">
                  <c:v>2.3760000000000001E-3</c:v>
                </c:pt>
                <c:pt idx="1023">
                  <c:v>2.4060000000000002E-3</c:v>
                </c:pt>
                <c:pt idx="1024">
                  <c:v>2.421E-3</c:v>
                </c:pt>
                <c:pt idx="1025">
                  <c:v>2.4199999999999998E-3</c:v>
                </c:pt>
                <c:pt idx="1026">
                  <c:v>2.4160000000000002E-3</c:v>
                </c:pt>
                <c:pt idx="1027">
                  <c:v>2.428E-3</c:v>
                </c:pt>
                <c:pt idx="1028">
                  <c:v>2.4499999999999999E-3</c:v>
                </c:pt>
                <c:pt idx="1029">
                  <c:v>2.4660000000000003E-3</c:v>
                </c:pt>
                <c:pt idx="1030">
                  <c:v>2.4460000000000003E-3</c:v>
                </c:pt>
                <c:pt idx="1031">
                  <c:v>2.4290000000000002E-3</c:v>
                </c:pt>
                <c:pt idx="1032">
                  <c:v>2.4220000000000001E-3</c:v>
                </c:pt>
                <c:pt idx="1033">
                  <c:v>2.4290000000000002E-3</c:v>
                </c:pt>
                <c:pt idx="1034">
                  <c:v>2.4169999999999999E-3</c:v>
                </c:pt>
                <c:pt idx="1035">
                  <c:v>2.4060000000000002E-3</c:v>
                </c:pt>
                <c:pt idx="1036">
                  <c:v>2.4069999999999999E-3</c:v>
                </c:pt>
                <c:pt idx="1037">
                  <c:v>2.4299999999999999E-3</c:v>
                </c:pt>
                <c:pt idx="1038">
                  <c:v>2.4819999999999998E-3</c:v>
                </c:pt>
                <c:pt idx="1039">
                  <c:v>2.4809999999999997E-3</c:v>
                </c:pt>
                <c:pt idx="1040">
                  <c:v>2.4709999999999997E-3</c:v>
                </c:pt>
                <c:pt idx="1041">
                  <c:v>2.4590000000000002E-3</c:v>
                </c:pt>
                <c:pt idx="1042">
                  <c:v>2.467E-3</c:v>
                </c:pt>
                <c:pt idx="1043">
                  <c:v>2.49E-3</c:v>
                </c:pt>
                <c:pt idx="1044">
                  <c:v>2.4759999999999999E-3</c:v>
                </c:pt>
                <c:pt idx="1045">
                  <c:v>2.477E-3</c:v>
                </c:pt>
                <c:pt idx="1046">
                  <c:v>2.4819999999999998E-3</c:v>
                </c:pt>
                <c:pt idx="1047">
                  <c:v>2.5019999999999999E-3</c:v>
                </c:pt>
                <c:pt idx="1048">
                  <c:v>2.513E-3</c:v>
                </c:pt>
                <c:pt idx="1049">
                  <c:v>2.4879999999999998E-3</c:v>
                </c:pt>
                <c:pt idx="1050">
                  <c:v>2.4840000000000001E-3</c:v>
                </c:pt>
                <c:pt idx="1051">
                  <c:v>2.4919999999999999E-3</c:v>
                </c:pt>
                <c:pt idx="1052">
                  <c:v>2.5269999999999997E-3</c:v>
                </c:pt>
                <c:pt idx="1053">
                  <c:v>2.5300000000000001E-3</c:v>
                </c:pt>
                <c:pt idx="1054">
                  <c:v>2.5200000000000001E-3</c:v>
                </c:pt>
                <c:pt idx="1055">
                  <c:v>2.526E-3</c:v>
                </c:pt>
                <c:pt idx="1056">
                  <c:v>2.5469999999999998E-3</c:v>
                </c:pt>
                <c:pt idx="1057">
                  <c:v>2.5660000000000001E-3</c:v>
                </c:pt>
                <c:pt idx="1058">
                  <c:v>2.5560000000000001E-3</c:v>
                </c:pt>
                <c:pt idx="1059">
                  <c:v>2.5540000000000003E-3</c:v>
                </c:pt>
                <c:pt idx="1060">
                  <c:v>2.5460000000000001E-3</c:v>
                </c:pt>
                <c:pt idx="1061">
                  <c:v>2.5590000000000001E-3</c:v>
                </c:pt>
                <c:pt idx="1062">
                  <c:v>2.5709999999999999E-3</c:v>
                </c:pt>
                <c:pt idx="1063">
                  <c:v>2.5629999999999997E-3</c:v>
                </c:pt>
                <c:pt idx="1064">
                  <c:v>2.5369999999999998E-3</c:v>
                </c:pt>
                <c:pt idx="1065">
                  <c:v>2.5209999999999998E-3</c:v>
                </c:pt>
                <c:pt idx="1066">
                  <c:v>2.532E-3</c:v>
                </c:pt>
                <c:pt idx="1067">
                  <c:v>2.5700000000000002E-3</c:v>
                </c:pt>
                <c:pt idx="1068">
                  <c:v>2.5709999999999999E-3</c:v>
                </c:pt>
                <c:pt idx="1069">
                  <c:v>2.5690000000000001E-3</c:v>
                </c:pt>
                <c:pt idx="1070">
                  <c:v>2.5540000000000003E-3</c:v>
                </c:pt>
                <c:pt idx="1071">
                  <c:v>2.5819999999999997E-3</c:v>
                </c:pt>
                <c:pt idx="1072">
                  <c:v>2.6050000000000001E-3</c:v>
                </c:pt>
                <c:pt idx="1073">
                  <c:v>2.6050000000000001E-3</c:v>
                </c:pt>
                <c:pt idx="1074">
                  <c:v>2.5850000000000001E-3</c:v>
                </c:pt>
                <c:pt idx="1075">
                  <c:v>2.5790000000000001E-3</c:v>
                </c:pt>
                <c:pt idx="1076">
                  <c:v>2.5999999999999999E-3</c:v>
                </c:pt>
                <c:pt idx="1077">
                  <c:v>2.6079999999999996E-3</c:v>
                </c:pt>
                <c:pt idx="1078">
                  <c:v>2.6059999999999998E-3</c:v>
                </c:pt>
                <c:pt idx="1079">
                  <c:v>2.627E-3</c:v>
                </c:pt>
                <c:pt idx="1080">
                  <c:v>2.627E-3</c:v>
                </c:pt>
                <c:pt idx="1081">
                  <c:v>2.6329999999999999E-3</c:v>
                </c:pt>
                <c:pt idx="1082">
                  <c:v>2.6340000000000001E-3</c:v>
                </c:pt>
                <c:pt idx="1083">
                  <c:v>2.6159999999999998E-3</c:v>
                </c:pt>
                <c:pt idx="1084">
                  <c:v>2.6219999999999998E-3</c:v>
                </c:pt>
                <c:pt idx="1085">
                  <c:v>2.6410000000000001E-3</c:v>
                </c:pt>
                <c:pt idx="1086">
                  <c:v>2.6679999999999998E-3</c:v>
                </c:pt>
                <c:pt idx="1087">
                  <c:v>2.663E-3</c:v>
                </c:pt>
                <c:pt idx="1088">
                  <c:v>2.653E-3</c:v>
                </c:pt>
                <c:pt idx="1089">
                  <c:v>2.6419999999999998E-3</c:v>
                </c:pt>
                <c:pt idx="1090">
                  <c:v>2.6670000000000001E-3</c:v>
                </c:pt>
                <c:pt idx="1091">
                  <c:v>2.6879999999999999E-3</c:v>
                </c:pt>
                <c:pt idx="1092">
                  <c:v>2.7029999999999997E-3</c:v>
                </c:pt>
                <c:pt idx="1093">
                  <c:v>2.686E-3</c:v>
                </c:pt>
                <c:pt idx="1094">
                  <c:v>2.686E-3</c:v>
                </c:pt>
                <c:pt idx="1095">
                  <c:v>2.7079999999999999E-3</c:v>
                </c:pt>
                <c:pt idx="1096">
                  <c:v>2.7100000000000002E-3</c:v>
                </c:pt>
                <c:pt idx="1097">
                  <c:v>2.6989999999999996E-3</c:v>
                </c:pt>
                <c:pt idx="1098">
                  <c:v>2.7100000000000002E-3</c:v>
                </c:pt>
                <c:pt idx="1099">
                  <c:v>2.7209999999999999E-3</c:v>
                </c:pt>
                <c:pt idx="1100">
                  <c:v>2.7289999999999997E-3</c:v>
                </c:pt>
                <c:pt idx="1101">
                  <c:v>2.712E-3</c:v>
                </c:pt>
                <c:pt idx="1102">
                  <c:v>2.6929999999999996E-3</c:v>
                </c:pt>
                <c:pt idx="1103">
                  <c:v>2.6979999999999999E-3</c:v>
                </c:pt>
                <c:pt idx="1104">
                  <c:v>2.7200000000000002E-3</c:v>
                </c:pt>
                <c:pt idx="1105">
                  <c:v>2.7600000000000003E-3</c:v>
                </c:pt>
                <c:pt idx="1106">
                  <c:v>2.7750000000000001E-3</c:v>
                </c:pt>
                <c:pt idx="1107">
                  <c:v>2.7829999999999999E-3</c:v>
                </c:pt>
                <c:pt idx="1108">
                  <c:v>2.7620000000000001E-3</c:v>
                </c:pt>
                <c:pt idx="1109">
                  <c:v>2.7689999999999998E-3</c:v>
                </c:pt>
                <c:pt idx="1110">
                  <c:v>2.761E-3</c:v>
                </c:pt>
                <c:pt idx="1111">
                  <c:v>2.7560000000000002E-3</c:v>
                </c:pt>
                <c:pt idx="1112">
                  <c:v>2.7500000000000003E-3</c:v>
                </c:pt>
                <c:pt idx="1113">
                  <c:v>2.735E-3</c:v>
                </c:pt>
                <c:pt idx="1114">
                  <c:v>2.7569999999999999E-3</c:v>
                </c:pt>
                <c:pt idx="1115">
                  <c:v>2.7539999999999999E-3</c:v>
                </c:pt>
                <c:pt idx="1116">
                  <c:v>2.7600000000000003E-3</c:v>
                </c:pt>
                <c:pt idx="1117">
                  <c:v>2.7629999999999998E-3</c:v>
                </c:pt>
                <c:pt idx="1118">
                  <c:v>2.7800000000000004E-3</c:v>
                </c:pt>
                <c:pt idx="1119">
                  <c:v>2.8039999999999996E-3</c:v>
                </c:pt>
                <c:pt idx="1120">
                  <c:v>2.7850000000000001E-3</c:v>
                </c:pt>
                <c:pt idx="1121">
                  <c:v>2.7980000000000001E-3</c:v>
                </c:pt>
                <c:pt idx="1122">
                  <c:v>2.7980000000000001E-3</c:v>
                </c:pt>
                <c:pt idx="1123">
                  <c:v>2.8170000000000001E-3</c:v>
                </c:pt>
                <c:pt idx="1124">
                  <c:v>2.8239999999999997E-3</c:v>
                </c:pt>
                <c:pt idx="1125">
                  <c:v>2.8089999999999999E-3</c:v>
                </c:pt>
                <c:pt idx="1126">
                  <c:v>2.8179999999999998E-3</c:v>
                </c:pt>
                <c:pt idx="1127">
                  <c:v>2.8100000000000004E-3</c:v>
                </c:pt>
                <c:pt idx="1128">
                  <c:v>2.8260000000000004E-3</c:v>
                </c:pt>
                <c:pt idx="1129">
                  <c:v>2.8299999999999996E-3</c:v>
                </c:pt>
                <c:pt idx="1130">
                  <c:v>2.8410000000000002E-3</c:v>
                </c:pt>
                <c:pt idx="1131">
                  <c:v>2.8310000000000002E-3</c:v>
                </c:pt>
                <c:pt idx="1132">
                  <c:v>2.8179999999999998E-3</c:v>
                </c:pt>
                <c:pt idx="1133">
                  <c:v>2.8110000000000001E-3</c:v>
                </c:pt>
                <c:pt idx="1134">
                  <c:v>2.8210000000000002E-3</c:v>
                </c:pt>
                <c:pt idx="1135">
                  <c:v>2.8219999999999999E-3</c:v>
                </c:pt>
                <c:pt idx="1136">
                  <c:v>2.8270000000000001E-3</c:v>
                </c:pt>
                <c:pt idx="1137">
                  <c:v>2.8270000000000001E-3</c:v>
                </c:pt>
                <c:pt idx="1138">
                  <c:v>2.8279999999999998E-3</c:v>
                </c:pt>
                <c:pt idx="1139">
                  <c:v>2.8199999999999996E-3</c:v>
                </c:pt>
                <c:pt idx="1140">
                  <c:v>2.8050000000000002E-3</c:v>
                </c:pt>
                <c:pt idx="1141">
                  <c:v>2.8139999999999997E-3</c:v>
                </c:pt>
                <c:pt idx="1142">
                  <c:v>2.8379999999999998E-3</c:v>
                </c:pt>
                <c:pt idx="1143">
                  <c:v>2.8670000000000002E-3</c:v>
                </c:pt>
                <c:pt idx="1144">
                  <c:v>2.8510000000000002E-3</c:v>
                </c:pt>
                <c:pt idx="1145">
                  <c:v>2.8299999999999996E-3</c:v>
                </c:pt>
                <c:pt idx="1146">
                  <c:v>2.8570000000000002E-3</c:v>
                </c:pt>
                <c:pt idx="1147">
                  <c:v>2.8999999999999998E-3</c:v>
                </c:pt>
                <c:pt idx="1148">
                  <c:v>2.9429999999999999E-3</c:v>
                </c:pt>
                <c:pt idx="1149">
                  <c:v>2.9249999999999996E-3</c:v>
                </c:pt>
                <c:pt idx="1150">
                  <c:v>2.8960000000000001E-3</c:v>
                </c:pt>
                <c:pt idx="1151">
                  <c:v>2.8860000000000001E-3</c:v>
                </c:pt>
                <c:pt idx="1152">
                  <c:v>2.9139999999999999E-3</c:v>
                </c:pt>
                <c:pt idx="1153">
                  <c:v>2.9239999999999999E-3</c:v>
                </c:pt>
                <c:pt idx="1154">
                  <c:v>2.8970000000000003E-3</c:v>
                </c:pt>
                <c:pt idx="1155">
                  <c:v>2.9010000000000004E-3</c:v>
                </c:pt>
                <c:pt idx="1156">
                  <c:v>2.9199999999999999E-3</c:v>
                </c:pt>
                <c:pt idx="1157">
                  <c:v>2.947E-3</c:v>
                </c:pt>
                <c:pt idx="1158">
                  <c:v>2.934E-3</c:v>
                </c:pt>
                <c:pt idx="1159">
                  <c:v>2.918E-3</c:v>
                </c:pt>
                <c:pt idx="1160">
                  <c:v>2.9270000000000003E-3</c:v>
                </c:pt>
                <c:pt idx="1161">
                  <c:v>2.9529999999999999E-3</c:v>
                </c:pt>
                <c:pt idx="1162">
                  <c:v>2.9759999999999999E-3</c:v>
                </c:pt>
                <c:pt idx="1163">
                  <c:v>2.9459999999999998E-3</c:v>
                </c:pt>
                <c:pt idx="1164">
                  <c:v>2.9110000000000004E-3</c:v>
                </c:pt>
                <c:pt idx="1165">
                  <c:v>2.8999999999999998E-3</c:v>
                </c:pt>
                <c:pt idx="1166">
                  <c:v>2.9349999999999997E-3</c:v>
                </c:pt>
                <c:pt idx="1167">
                  <c:v>2.98E-3</c:v>
                </c:pt>
                <c:pt idx="1168">
                  <c:v>2.9809999999999997E-3</c:v>
                </c:pt>
                <c:pt idx="1169">
                  <c:v>2.98E-3</c:v>
                </c:pt>
                <c:pt idx="1170">
                  <c:v>2.9640000000000001E-3</c:v>
                </c:pt>
                <c:pt idx="1171">
                  <c:v>2.9840000000000001E-3</c:v>
                </c:pt>
                <c:pt idx="1172">
                  <c:v>2.9970000000000001E-3</c:v>
                </c:pt>
                <c:pt idx="1173">
                  <c:v>2.99E-3</c:v>
                </c:pt>
                <c:pt idx="1174">
                  <c:v>2.993E-3</c:v>
                </c:pt>
                <c:pt idx="1175">
                  <c:v>2.98E-3</c:v>
                </c:pt>
                <c:pt idx="1176">
                  <c:v>2.9859999999999999E-3</c:v>
                </c:pt>
                <c:pt idx="1177">
                  <c:v>2.9889999999999999E-3</c:v>
                </c:pt>
                <c:pt idx="1178">
                  <c:v>2.9849999999999998E-3</c:v>
                </c:pt>
                <c:pt idx="1179">
                  <c:v>3.0000000000000001E-3</c:v>
                </c:pt>
                <c:pt idx="1180">
                  <c:v>3.0100000000000001E-3</c:v>
                </c:pt>
                <c:pt idx="1181">
                  <c:v>3.0420000000000004E-3</c:v>
                </c:pt>
                <c:pt idx="1182">
                  <c:v>3.0230000000000001E-3</c:v>
                </c:pt>
                <c:pt idx="1183">
                  <c:v>3.006E-3</c:v>
                </c:pt>
                <c:pt idx="1184">
                  <c:v>2.9989999999999999E-3</c:v>
                </c:pt>
                <c:pt idx="1185">
                  <c:v>3.0049999999999999E-3</c:v>
                </c:pt>
                <c:pt idx="1186">
                  <c:v>3.045E-3</c:v>
                </c:pt>
                <c:pt idx="1187">
                  <c:v>3.0299999999999997E-3</c:v>
                </c:pt>
                <c:pt idx="1188">
                  <c:v>3.0490000000000001E-3</c:v>
                </c:pt>
                <c:pt idx="1189">
                  <c:v>3.0520000000000005E-3</c:v>
                </c:pt>
                <c:pt idx="1190">
                  <c:v>3.0509999999999999E-3</c:v>
                </c:pt>
                <c:pt idx="1191">
                  <c:v>3.0509999999999999E-3</c:v>
                </c:pt>
                <c:pt idx="1192">
                  <c:v>3.0570000000000003E-3</c:v>
                </c:pt>
                <c:pt idx="1193">
                  <c:v>3.0570000000000003E-3</c:v>
                </c:pt>
                <c:pt idx="1194">
                  <c:v>3.058E-3</c:v>
                </c:pt>
                <c:pt idx="1195">
                  <c:v>3.0590000000000001E-3</c:v>
                </c:pt>
                <c:pt idx="1196">
                  <c:v>3.0719999999999996E-3</c:v>
                </c:pt>
                <c:pt idx="1197">
                  <c:v>3.0559999999999997E-3</c:v>
                </c:pt>
                <c:pt idx="1198">
                  <c:v>3.0609999999999999E-3</c:v>
                </c:pt>
                <c:pt idx="1199">
                  <c:v>3.0539999999999999E-3</c:v>
                </c:pt>
                <c:pt idx="1200">
                  <c:v>3.0719999999999996E-3</c:v>
                </c:pt>
                <c:pt idx="1201">
                  <c:v>3.0759999999999997E-3</c:v>
                </c:pt>
                <c:pt idx="1202">
                  <c:v>3.0869999999999999E-3</c:v>
                </c:pt>
                <c:pt idx="1203">
                  <c:v>3.0919999999999997E-3</c:v>
                </c:pt>
                <c:pt idx="1204">
                  <c:v>3.0930000000000003E-3</c:v>
                </c:pt>
                <c:pt idx="1205">
                  <c:v>3.0980000000000001E-3</c:v>
                </c:pt>
                <c:pt idx="1206">
                  <c:v>3.0799999999999998E-3</c:v>
                </c:pt>
                <c:pt idx="1207">
                  <c:v>3.0919999999999997E-3</c:v>
                </c:pt>
                <c:pt idx="1208">
                  <c:v>3.0919999999999997E-3</c:v>
                </c:pt>
                <c:pt idx="1209">
                  <c:v>3.0999999999999999E-3</c:v>
                </c:pt>
                <c:pt idx="1210">
                  <c:v>3.0969999999999999E-3</c:v>
                </c:pt>
                <c:pt idx="1211">
                  <c:v>3.0850000000000001E-3</c:v>
                </c:pt>
                <c:pt idx="1212">
                  <c:v>3.0719999999999996E-3</c:v>
                </c:pt>
                <c:pt idx="1213">
                  <c:v>3.0790000000000001E-3</c:v>
                </c:pt>
                <c:pt idx="1214">
                  <c:v>3.0609999999999999E-3</c:v>
                </c:pt>
                <c:pt idx="1215">
                  <c:v>3.0459999999999997E-3</c:v>
                </c:pt>
                <c:pt idx="1216">
                  <c:v>3.0140000000000002E-3</c:v>
                </c:pt>
                <c:pt idx="1217">
                  <c:v>3.0380000000000003E-3</c:v>
                </c:pt>
                <c:pt idx="1218">
                  <c:v>3.075E-3</c:v>
                </c:pt>
                <c:pt idx="1219">
                  <c:v>3.1150000000000001E-3</c:v>
                </c:pt>
                <c:pt idx="1220">
                  <c:v>3.1319999999999998E-3</c:v>
                </c:pt>
                <c:pt idx="1221">
                  <c:v>3.117E-3</c:v>
                </c:pt>
                <c:pt idx="1222">
                  <c:v>3.1310000000000001E-3</c:v>
                </c:pt>
                <c:pt idx="1223">
                  <c:v>3.14E-3</c:v>
                </c:pt>
                <c:pt idx="1224">
                  <c:v>3.1490000000000003E-3</c:v>
                </c:pt>
                <c:pt idx="1225">
                  <c:v>3.1290000000000003E-3</c:v>
                </c:pt>
                <c:pt idx="1226">
                  <c:v>3.107E-3</c:v>
                </c:pt>
                <c:pt idx="1227">
                  <c:v>3.1050000000000001E-3</c:v>
                </c:pt>
                <c:pt idx="1228">
                  <c:v>3.1310000000000001E-3</c:v>
                </c:pt>
                <c:pt idx="1229">
                  <c:v>3.1440000000000001E-3</c:v>
                </c:pt>
                <c:pt idx="1230">
                  <c:v>3.1440000000000001E-3</c:v>
                </c:pt>
                <c:pt idx="1231">
                  <c:v>3.1569999999999997E-3</c:v>
                </c:pt>
                <c:pt idx="1232">
                  <c:v>3.1749999999999999E-3</c:v>
                </c:pt>
                <c:pt idx="1233">
                  <c:v>3.202E-3</c:v>
                </c:pt>
                <c:pt idx="1234">
                  <c:v>3.212E-3</c:v>
                </c:pt>
                <c:pt idx="1235">
                  <c:v>3.1740000000000002E-3</c:v>
                </c:pt>
                <c:pt idx="1236">
                  <c:v>3.1800000000000001E-3</c:v>
                </c:pt>
                <c:pt idx="1237">
                  <c:v>3.1700000000000001E-3</c:v>
                </c:pt>
                <c:pt idx="1238">
                  <c:v>3.2179999999999999E-3</c:v>
                </c:pt>
                <c:pt idx="1239">
                  <c:v>3.1979999999999999E-3</c:v>
                </c:pt>
                <c:pt idx="1240">
                  <c:v>3.186E-3</c:v>
                </c:pt>
                <c:pt idx="1241">
                  <c:v>3.1680000000000002E-3</c:v>
                </c:pt>
                <c:pt idx="1242">
                  <c:v>3.1800000000000001E-3</c:v>
                </c:pt>
                <c:pt idx="1243">
                  <c:v>3.2320000000000001E-3</c:v>
                </c:pt>
                <c:pt idx="1244">
                  <c:v>3.2450000000000001E-3</c:v>
                </c:pt>
                <c:pt idx="1245">
                  <c:v>3.2779999999999997E-3</c:v>
                </c:pt>
                <c:pt idx="1246">
                  <c:v>3.2690000000000002E-3</c:v>
                </c:pt>
                <c:pt idx="1247">
                  <c:v>3.3010000000000001E-3</c:v>
                </c:pt>
                <c:pt idx="1248">
                  <c:v>3.29E-3</c:v>
                </c:pt>
                <c:pt idx="1249">
                  <c:v>3.2579999999999996E-3</c:v>
                </c:pt>
                <c:pt idx="1250">
                  <c:v>3.2269999999999998E-3</c:v>
                </c:pt>
                <c:pt idx="1251">
                  <c:v>3.2420000000000001E-3</c:v>
                </c:pt>
                <c:pt idx="1252">
                  <c:v>3.2779999999999997E-3</c:v>
                </c:pt>
                <c:pt idx="1253">
                  <c:v>3.2919999999999998E-3</c:v>
                </c:pt>
                <c:pt idx="1254">
                  <c:v>3.2479999999999996E-3</c:v>
                </c:pt>
                <c:pt idx="1255">
                  <c:v>3.2440000000000004E-3</c:v>
                </c:pt>
                <c:pt idx="1256">
                  <c:v>3.2420000000000001E-3</c:v>
                </c:pt>
                <c:pt idx="1257">
                  <c:v>3.2640000000000004E-3</c:v>
                </c:pt>
                <c:pt idx="1258">
                  <c:v>3.2819999999999998E-3</c:v>
                </c:pt>
                <c:pt idx="1259">
                  <c:v>3.2719999999999997E-3</c:v>
                </c:pt>
                <c:pt idx="1260">
                  <c:v>3.287E-3</c:v>
                </c:pt>
                <c:pt idx="1261">
                  <c:v>3.2829999999999999E-3</c:v>
                </c:pt>
                <c:pt idx="1262">
                  <c:v>3.3059999999999999E-3</c:v>
                </c:pt>
                <c:pt idx="1263">
                  <c:v>3.3090000000000003E-3</c:v>
                </c:pt>
                <c:pt idx="1264">
                  <c:v>3.3119999999999998E-3</c:v>
                </c:pt>
                <c:pt idx="1265">
                  <c:v>3.3150000000000002E-3</c:v>
                </c:pt>
                <c:pt idx="1266">
                  <c:v>3.3170000000000001E-3</c:v>
                </c:pt>
                <c:pt idx="1267">
                  <c:v>3.333E-3</c:v>
                </c:pt>
                <c:pt idx="1268">
                  <c:v>3.3170000000000001E-3</c:v>
                </c:pt>
                <c:pt idx="1269">
                  <c:v>3.2859999999999999E-3</c:v>
                </c:pt>
                <c:pt idx="1270">
                  <c:v>3.29E-3</c:v>
                </c:pt>
                <c:pt idx="1271">
                  <c:v>3.3289999999999999E-3</c:v>
                </c:pt>
                <c:pt idx="1272">
                  <c:v>3.3510000000000002E-3</c:v>
                </c:pt>
                <c:pt idx="1273">
                  <c:v>3.3379999999999998E-3</c:v>
                </c:pt>
                <c:pt idx="1274">
                  <c:v>3.32E-3</c:v>
                </c:pt>
                <c:pt idx="1275">
                  <c:v>3.3150000000000002E-3</c:v>
                </c:pt>
                <c:pt idx="1276">
                  <c:v>3.3479999999999998E-3</c:v>
                </c:pt>
                <c:pt idx="1277">
                  <c:v>3.3650000000000004E-3</c:v>
                </c:pt>
                <c:pt idx="1278">
                  <c:v>3.3489999999999995E-3</c:v>
                </c:pt>
                <c:pt idx="1279">
                  <c:v>3.3419999999999999E-3</c:v>
                </c:pt>
                <c:pt idx="1280">
                  <c:v>3.3450000000000003E-3</c:v>
                </c:pt>
                <c:pt idx="1281">
                  <c:v>3.3660000000000001E-3</c:v>
                </c:pt>
                <c:pt idx="1282">
                  <c:v>3.3779999999999999E-3</c:v>
                </c:pt>
                <c:pt idx="1283">
                  <c:v>3.362E-3</c:v>
                </c:pt>
                <c:pt idx="1284">
                  <c:v>3.3860000000000001E-3</c:v>
                </c:pt>
                <c:pt idx="1285">
                  <c:v>3.3800000000000002E-3</c:v>
                </c:pt>
                <c:pt idx="1286">
                  <c:v>3.3700000000000002E-3</c:v>
                </c:pt>
                <c:pt idx="1287">
                  <c:v>3.3339999999999997E-3</c:v>
                </c:pt>
                <c:pt idx="1288">
                  <c:v>3.313E-3</c:v>
                </c:pt>
                <c:pt idx="1289">
                  <c:v>3.3479999999999998E-3</c:v>
                </c:pt>
                <c:pt idx="1290">
                  <c:v>3.3769999999999998E-3</c:v>
                </c:pt>
                <c:pt idx="1291">
                  <c:v>3.4229999999999998E-3</c:v>
                </c:pt>
                <c:pt idx="1292">
                  <c:v>3.3900000000000002E-3</c:v>
                </c:pt>
                <c:pt idx="1293">
                  <c:v>3.3800000000000002E-3</c:v>
                </c:pt>
                <c:pt idx="1294">
                  <c:v>3.3850000000000004E-3</c:v>
                </c:pt>
                <c:pt idx="1295">
                  <c:v>3.4169999999999999E-3</c:v>
                </c:pt>
                <c:pt idx="1296">
                  <c:v>3.4320000000000002E-3</c:v>
                </c:pt>
                <c:pt idx="1297">
                  <c:v>3.4160000000000002E-3</c:v>
                </c:pt>
                <c:pt idx="1298">
                  <c:v>3.4289999999999998E-3</c:v>
                </c:pt>
                <c:pt idx="1299">
                  <c:v>3.4560000000000003E-3</c:v>
                </c:pt>
                <c:pt idx="1300">
                  <c:v>3.467E-3</c:v>
                </c:pt>
                <c:pt idx="1301">
                  <c:v>3.467E-3</c:v>
                </c:pt>
                <c:pt idx="1302">
                  <c:v>3.4350000000000001E-3</c:v>
                </c:pt>
                <c:pt idx="1303">
                  <c:v>3.4480000000000001E-3</c:v>
                </c:pt>
                <c:pt idx="1304">
                  <c:v>3.454E-3</c:v>
                </c:pt>
                <c:pt idx="1305">
                  <c:v>3.4720000000000003E-3</c:v>
                </c:pt>
                <c:pt idx="1306">
                  <c:v>3.4660000000000003E-3</c:v>
                </c:pt>
                <c:pt idx="1307">
                  <c:v>3.4529999999999999E-3</c:v>
                </c:pt>
                <c:pt idx="1308">
                  <c:v>3.467E-3</c:v>
                </c:pt>
                <c:pt idx="1309">
                  <c:v>3.4879999999999998E-3</c:v>
                </c:pt>
                <c:pt idx="1310">
                  <c:v>3.4979999999999998E-3</c:v>
                </c:pt>
                <c:pt idx="1311">
                  <c:v>3.4839999999999997E-3</c:v>
                </c:pt>
                <c:pt idx="1312">
                  <c:v>3.4770000000000001E-3</c:v>
                </c:pt>
                <c:pt idx="1313">
                  <c:v>3.4989999999999999E-3</c:v>
                </c:pt>
                <c:pt idx="1314">
                  <c:v>3.5279999999999999E-3</c:v>
                </c:pt>
                <c:pt idx="1315">
                  <c:v>3.5460000000000001E-3</c:v>
                </c:pt>
                <c:pt idx="1316">
                  <c:v>3.5330000000000001E-3</c:v>
                </c:pt>
                <c:pt idx="1317">
                  <c:v>3.5099999999999997E-3</c:v>
                </c:pt>
                <c:pt idx="1318">
                  <c:v>3.5149999999999999E-3</c:v>
                </c:pt>
                <c:pt idx="1319">
                  <c:v>3.5270000000000002E-3</c:v>
                </c:pt>
                <c:pt idx="1320">
                  <c:v>3.539E-3</c:v>
                </c:pt>
                <c:pt idx="1321">
                  <c:v>3.522E-3</c:v>
                </c:pt>
                <c:pt idx="1322">
                  <c:v>3.5110000000000002E-3</c:v>
                </c:pt>
                <c:pt idx="1323">
                  <c:v>3.5399999999999997E-3</c:v>
                </c:pt>
                <c:pt idx="1324">
                  <c:v>3.5399999999999997E-3</c:v>
                </c:pt>
                <c:pt idx="1325">
                  <c:v>3.5499999999999998E-3</c:v>
                </c:pt>
                <c:pt idx="1326">
                  <c:v>3.545E-3</c:v>
                </c:pt>
                <c:pt idx="1327">
                  <c:v>3.5470000000000002E-3</c:v>
                </c:pt>
                <c:pt idx="1328">
                  <c:v>3.5599999999999998E-3</c:v>
                </c:pt>
                <c:pt idx="1329">
                  <c:v>3.5830000000000002E-3</c:v>
                </c:pt>
                <c:pt idx="1330">
                  <c:v>3.5770000000000003E-3</c:v>
                </c:pt>
                <c:pt idx="1331">
                  <c:v>3.5510000000000003E-3</c:v>
                </c:pt>
                <c:pt idx="1332">
                  <c:v>3.532E-3</c:v>
                </c:pt>
                <c:pt idx="1333">
                  <c:v>3.5639999999999999E-3</c:v>
                </c:pt>
                <c:pt idx="1334">
                  <c:v>3.5859999999999998E-3</c:v>
                </c:pt>
                <c:pt idx="1335">
                  <c:v>3.5949999999999997E-3</c:v>
                </c:pt>
                <c:pt idx="1336">
                  <c:v>3.578E-3</c:v>
                </c:pt>
                <c:pt idx="1337">
                  <c:v>3.5630000000000002E-3</c:v>
                </c:pt>
                <c:pt idx="1338">
                  <c:v>3.5890000000000002E-3</c:v>
                </c:pt>
                <c:pt idx="1339">
                  <c:v>3.5980000000000001E-3</c:v>
                </c:pt>
                <c:pt idx="1340">
                  <c:v>3.5930000000000003E-3</c:v>
                </c:pt>
                <c:pt idx="1341">
                  <c:v>3.5849999999999996E-3</c:v>
                </c:pt>
                <c:pt idx="1342">
                  <c:v>3.6020000000000002E-3</c:v>
                </c:pt>
                <c:pt idx="1343">
                  <c:v>3.6209999999999997E-3</c:v>
                </c:pt>
                <c:pt idx="1344">
                  <c:v>3.637E-3</c:v>
                </c:pt>
                <c:pt idx="1345">
                  <c:v>3.62E-3</c:v>
                </c:pt>
                <c:pt idx="1346">
                  <c:v>3.6120000000000002E-3</c:v>
                </c:pt>
                <c:pt idx="1347">
                  <c:v>3.6170000000000004E-3</c:v>
                </c:pt>
                <c:pt idx="1348">
                  <c:v>3.6329999999999999E-3</c:v>
                </c:pt>
                <c:pt idx="1349">
                  <c:v>3.6480000000000002E-3</c:v>
                </c:pt>
                <c:pt idx="1350">
                  <c:v>3.6349999999999998E-3</c:v>
                </c:pt>
                <c:pt idx="1351">
                  <c:v>3.64E-3</c:v>
                </c:pt>
                <c:pt idx="1352">
                  <c:v>3.6220000000000002E-3</c:v>
                </c:pt>
                <c:pt idx="1353">
                  <c:v>3.6359999999999999E-3</c:v>
                </c:pt>
                <c:pt idx="1354">
                  <c:v>3.6149999999999997E-3</c:v>
                </c:pt>
                <c:pt idx="1355">
                  <c:v>3.6129999999999999E-3</c:v>
                </c:pt>
                <c:pt idx="1356">
                  <c:v>3.6329999999999999E-3</c:v>
                </c:pt>
                <c:pt idx="1357">
                  <c:v>3.656E-3</c:v>
                </c:pt>
                <c:pt idx="1358">
                  <c:v>3.679E-3</c:v>
                </c:pt>
                <c:pt idx="1359">
                  <c:v>3.6749999999999999E-3</c:v>
                </c:pt>
                <c:pt idx="1360">
                  <c:v>3.663E-3</c:v>
                </c:pt>
                <c:pt idx="1361">
                  <c:v>3.6680000000000003E-3</c:v>
                </c:pt>
                <c:pt idx="1362">
                  <c:v>3.6930000000000001E-3</c:v>
                </c:pt>
                <c:pt idx="1363">
                  <c:v>3.6940000000000002E-3</c:v>
                </c:pt>
                <c:pt idx="1364">
                  <c:v>3.6749999999999999E-3</c:v>
                </c:pt>
                <c:pt idx="1365">
                  <c:v>3.6709999999999998E-3</c:v>
                </c:pt>
                <c:pt idx="1366">
                  <c:v>3.6870000000000002E-3</c:v>
                </c:pt>
                <c:pt idx="1367">
                  <c:v>3.7159999999999997E-3</c:v>
                </c:pt>
                <c:pt idx="1368">
                  <c:v>3.7140000000000003E-3</c:v>
                </c:pt>
                <c:pt idx="1369">
                  <c:v>3.6849999999999999E-3</c:v>
                </c:pt>
                <c:pt idx="1370">
                  <c:v>3.6959999999999996E-3</c:v>
                </c:pt>
                <c:pt idx="1371">
                  <c:v>3.7299999999999998E-3</c:v>
                </c:pt>
                <c:pt idx="1372">
                  <c:v>3.7519999999999997E-3</c:v>
                </c:pt>
                <c:pt idx="1373">
                  <c:v>3.7490000000000002E-3</c:v>
                </c:pt>
                <c:pt idx="1374">
                  <c:v>3.7299999999999998E-3</c:v>
                </c:pt>
                <c:pt idx="1375">
                  <c:v>3.7290000000000001E-3</c:v>
                </c:pt>
                <c:pt idx="1376">
                  <c:v>3.7330000000000002E-3</c:v>
                </c:pt>
                <c:pt idx="1377">
                  <c:v>3.7359999999999997E-3</c:v>
                </c:pt>
                <c:pt idx="1378">
                  <c:v>3.7330000000000002E-3</c:v>
                </c:pt>
                <c:pt idx="1379">
                  <c:v>3.7059999999999997E-3</c:v>
                </c:pt>
                <c:pt idx="1380">
                  <c:v>3.686E-3</c:v>
                </c:pt>
                <c:pt idx="1381">
                  <c:v>3.679E-3</c:v>
                </c:pt>
                <c:pt idx="1382">
                  <c:v>3.699E-3</c:v>
                </c:pt>
                <c:pt idx="1383">
                  <c:v>3.725E-3</c:v>
                </c:pt>
                <c:pt idx="1384">
                  <c:v>3.7419999999999997E-3</c:v>
                </c:pt>
                <c:pt idx="1385">
                  <c:v>3.7590000000000002E-3</c:v>
                </c:pt>
                <c:pt idx="1386">
                  <c:v>3.7750000000000001E-3</c:v>
                </c:pt>
                <c:pt idx="1387">
                  <c:v>3.7719999999999997E-3</c:v>
                </c:pt>
                <c:pt idx="1388">
                  <c:v>3.7569999999999999E-3</c:v>
                </c:pt>
                <c:pt idx="1389">
                  <c:v>3.7569999999999999E-3</c:v>
                </c:pt>
                <c:pt idx="1390">
                  <c:v>3.7650000000000001E-3</c:v>
                </c:pt>
                <c:pt idx="1391">
                  <c:v>3.7910000000000001E-3</c:v>
                </c:pt>
                <c:pt idx="1392">
                  <c:v>3.7950000000000002E-3</c:v>
                </c:pt>
                <c:pt idx="1393">
                  <c:v>3.7650000000000001E-3</c:v>
                </c:pt>
                <c:pt idx="1394">
                  <c:v>3.7590000000000002E-3</c:v>
                </c:pt>
                <c:pt idx="1395">
                  <c:v>3.7850000000000002E-3</c:v>
                </c:pt>
                <c:pt idx="1396">
                  <c:v>3.8110000000000002E-3</c:v>
                </c:pt>
                <c:pt idx="1397">
                  <c:v>3.836E-3</c:v>
                </c:pt>
                <c:pt idx="1398">
                  <c:v>3.8080000000000002E-3</c:v>
                </c:pt>
                <c:pt idx="1399">
                  <c:v>3.8190000000000003E-3</c:v>
                </c:pt>
                <c:pt idx="1400">
                  <c:v>3.8E-3</c:v>
                </c:pt>
                <c:pt idx="1401">
                  <c:v>3.81E-3</c:v>
                </c:pt>
                <c:pt idx="1402">
                  <c:v>3.797E-3</c:v>
                </c:pt>
                <c:pt idx="1403">
                  <c:v>3.797E-3</c:v>
                </c:pt>
                <c:pt idx="1404">
                  <c:v>3.7850000000000002E-3</c:v>
                </c:pt>
                <c:pt idx="1405">
                  <c:v>3.79E-3</c:v>
                </c:pt>
                <c:pt idx="1406">
                  <c:v>3.8040000000000001E-3</c:v>
                </c:pt>
                <c:pt idx="1407">
                  <c:v>3.8240000000000001E-3</c:v>
                </c:pt>
                <c:pt idx="1408">
                  <c:v>3.8290000000000004E-3</c:v>
                </c:pt>
                <c:pt idx="1409">
                  <c:v>3.8349999999999999E-3</c:v>
                </c:pt>
                <c:pt idx="1410">
                  <c:v>3.8569999999999998E-3</c:v>
                </c:pt>
                <c:pt idx="1411">
                  <c:v>3.8700000000000002E-3</c:v>
                </c:pt>
                <c:pt idx="1412">
                  <c:v>3.8549999999999999E-3</c:v>
                </c:pt>
                <c:pt idx="1413">
                  <c:v>3.8140000000000001E-3</c:v>
                </c:pt>
                <c:pt idx="1414">
                  <c:v>3.8090000000000003E-3</c:v>
                </c:pt>
                <c:pt idx="1415">
                  <c:v>3.836E-3</c:v>
                </c:pt>
                <c:pt idx="1416">
                  <c:v>3.8569999999999998E-3</c:v>
                </c:pt>
                <c:pt idx="1417">
                  <c:v>3.8609999999999998E-3</c:v>
                </c:pt>
                <c:pt idx="1418">
                  <c:v>3.8340000000000002E-3</c:v>
                </c:pt>
                <c:pt idx="1419">
                  <c:v>3.8440000000000002E-3</c:v>
                </c:pt>
                <c:pt idx="1420">
                  <c:v>3.8509999999999998E-3</c:v>
                </c:pt>
                <c:pt idx="1421">
                  <c:v>3.895E-3</c:v>
                </c:pt>
                <c:pt idx="1422">
                  <c:v>3.908E-3</c:v>
                </c:pt>
                <c:pt idx="1423">
                  <c:v>3.8909999999999999E-3</c:v>
                </c:pt>
                <c:pt idx="1424">
                  <c:v>3.8960000000000002E-3</c:v>
                </c:pt>
                <c:pt idx="1425">
                  <c:v>3.8990000000000001E-3</c:v>
                </c:pt>
                <c:pt idx="1426">
                  <c:v>3.9220000000000001E-3</c:v>
                </c:pt>
                <c:pt idx="1427">
                  <c:v>3.9110000000000004E-3</c:v>
                </c:pt>
                <c:pt idx="1428">
                  <c:v>3.9060000000000002E-3</c:v>
                </c:pt>
                <c:pt idx="1429">
                  <c:v>3.8890000000000001E-3</c:v>
                </c:pt>
                <c:pt idx="1430">
                  <c:v>3.8890000000000001E-3</c:v>
                </c:pt>
                <c:pt idx="1431">
                  <c:v>3.8860000000000001E-3</c:v>
                </c:pt>
                <c:pt idx="1432">
                  <c:v>3.8890000000000001E-3</c:v>
                </c:pt>
                <c:pt idx="1433">
                  <c:v>3.9129999999999998E-3</c:v>
                </c:pt>
                <c:pt idx="1434">
                  <c:v>3.9300000000000003E-3</c:v>
                </c:pt>
                <c:pt idx="1435">
                  <c:v>3.9459999999999999E-3</c:v>
                </c:pt>
                <c:pt idx="1436">
                  <c:v>3.934E-3</c:v>
                </c:pt>
                <c:pt idx="1437">
                  <c:v>3.9129999999999998E-3</c:v>
                </c:pt>
                <c:pt idx="1438">
                  <c:v>3.921E-3</c:v>
                </c:pt>
                <c:pt idx="1439">
                  <c:v>3.9269999999999999E-3</c:v>
                </c:pt>
                <c:pt idx="1440">
                  <c:v>3.9439999999999996E-3</c:v>
                </c:pt>
                <c:pt idx="1441">
                  <c:v>3.9480000000000001E-3</c:v>
                </c:pt>
                <c:pt idx="1442">
                  <c:v>3.9399999999999999E-3</c:v>
                </c:pt>
                <c:pt idx="1443">
                  <c:v>3.9439999999999996E-3</c:v>
                </c:pt>
                <c:pt idx="1444">
                  <c:v>3.954E-3</c:v>
                </c:pt>
                <c:pt idx="1445">
                  <c:v>3.9950000000000003E-3</c:v>
                </c:pt>
                <c:pt idx="1446">
                  <c:v>3.9960000000000004E-3</c:v>
                </c:pt>
                <c:pt idx="1447">
                  <c:v>3.9950000000000003E-3</c:v>
                </c:pt>
                <c:pt idx="1448">
                  <c:v>3.9969999999999997E-3</c:v>
                </c:pt>
                <c:pt idx="1449">
                  <c:v>4.0010000000000002E-3</c:v>
                </c:pt>
                <c:pt idx="1450">
                  <c:v>4.0229999999999997E-3</c:v>
                </c:pt>
                <c:pt idx="1451">
                  <c:v>3.999E-3</c:v>
                </c:pt>
                <c:pt idx="1452">
                  <c:v>4.0000000000000001E-3</c:v>
                </c:pt>
                <c:pt idx="1453">
                  <c:v>4.0119999999999999E-3</c:v>
                </c:pt>
                <c:pt idx="1454">
                  <c:v>4.019E-3</c:v>
                </c:pt>
                <c:pt idx="1455">
                  <c:v>4.0360000000000005E-3</c:v>
                </c:pt>
                <c:pt idx="1456">
                  <c:v>3.9950000000000003E-3</c:v>
                </c:pt>
                <c:pt idx="1457">
                  <c:v>3.9960000000000004E-3</c:v>
                </c:pt>
                <c:pt idx="1458">
                  <c:v>4.0000000000000001E-3</c:v>
                </c:pt>
                <c:pt idx="1459">
                  <c:v>4.0020000000000003E-3</c:v>
                </c:pt>
                <c:pt idx="1460">
                  <c:v>4.0179999999999999E-3</c:v>
                </c:pt>
                <c:pt idx="1461">
                  <c:v>4.006E-3</c:v>
                </c:pt>
                <c:pt idx="1462">
                  <c:v>4.0049999999999999E-3</c:v>
                </c:pt>
                <c:pt idx="1463">
                  <c:v>4.0119999999999999E-3</c:v>
                </c:pt>
                <c:pt idx="1464">
                  <c:v>4.0029999999999996E-3</c:v>
                </c:pt>
                <c:pt idx="1465">
                  <c:v>4.0309999999999999E-3</c:v>
                </c:pt>
                <c:pt idx="1466">
                  <c:v>4.0379999999999999E-3</c:v>
                </c:pt>
                <c:pt idx="1467">
                  <c:v>4.0689999999999997E-3</c:v>
                </c:pt>
                <c:pt idx="1468">
                  <c:v>4.0870000000000004E-3</c:v>
                </c:pt>
                <c:pt idx="1469">
                  <c:v>4.0959999999999998E-3</c:v>
                </c:pt>
                <c:pt idx="1470">
                  <c:v>4.071E-3</c:v>
                </c:pt>
                <c:pt idx="1471">
                  <c:v>4.0679999999999996E-3</c:v>
                </c:pt>
                <c:pt idx="1472">
                  <c:v>4.0769999999999999E-3</c:v>
                </c:pt>
                <c:pt idx="1473">
                  <c:v>4.0899999999999999E-3</c:v>
                </c:pt>
                <c:pt idx="1474">
                  <c:v>4.0870000000000004E-3</c:v>
                </c:pt>
                <c:pt idx="1475">
                  <c:v>4.052E-3</c:v>
                </c:pt>
                <c:pt idx="1476">
                  <c:v>4.0330000000000001E-3</c:v>
                </c:pt>
                <c:pt idx="1477">
                  <c:v>4.0539999999999994E-3</c:v>
                </c:pt>
                <c:pt idx="1478">
                  <c:v>4.0990000000000002E-3</c:v>
                </c:pt>
                <c:pt idx="1479">
                  <c:v>4.1120000000000002E-3</c:v>
                </c:pt>
                <c:pt idx="1480">
                  <c:v>4.0939999999999995E-3</c:v>
                </c:pt>
                <c:pt idx="1481">
                  <c:v>4.084E-3</c:v>
                </c:pt>
                <c:pt idx="1482">
                  <c:v>4.084E-3</c:v>
                </c:pt>
                <c:pt idx="1483">
                  <c:v>4.1149999999999997E-3</c:v>
                </c:pt>
                <c:pt idx="1484">
                  <c:v>4.1139999999999996E-3</c:v>
                </c:pt>
                <c:pt idx="1485">
                  <c:v>4.1219999999999998E-3</c:v>
                </c:pt>
                <c:pt idx="1486">
                  <c:v>4.1410000000000006E-3</c:v>
                </c:pt>
                <c:pt idx="1487">
                  <c:v>4.1530000000000004E-3</c:v>
                </c:pt>
                <c:pt idx="1488">
                  <c:v>4.1489999999999999E-3</c:v>
                </c:pt>
                <c:pt idx="1489">
                  <c:v>4.1440000000000001E-3</c:v>
                </c:pt>
                <c:pt idx="1490">
                  <c:v>4.1289999999999999E-3</c:v>
                </c:pt>
                <c:pt idx="1491">
                  <c:v>4.1479999999999998E-3</c:v>
                </c:pt>
                <c:pt idx="1492">
                  <c:v>4.1440000000000001E-3</c:v>
                </c:pt>
                <c:pt idx="1493">
                  <c:v>4.169E-3</c:v>
                </c:pt>
                <c:pt idx="1494">
                  <c:v>4.1539999999999997E-3</c:v>
                </c:pt>
                <c:pt idx="1495">
                  <c:v>4.156E-3</c:v>
                </c:pt>
                <c:pt idx="1496">
                  <c:v>4.1640000000000002E-3</c:v>
                </c:pt>
                <c:pt idx="1497">
                  <c:v>4.1770000000000002E-3</c:v>
                </c:pt>
                <c:pt idx="1498">
                  <c:v>4.1729999999999996E-3</c:v>
                </c:pt>
                <c:pt idx="1499">
                  <c:v>4.1470000000000005E-3</c:v>
                </c:pt>
                <c:pt idx="1500">
                  <c:v>4.1330000000000004E-3</c:v>
                </c:pt>
                <c:pt idx="1501">
                  <c:v>4.1370000000000001E-3</c:v>
                </c:pt>
                <c:pt idx="1502">
                  <c:v>4.1510000000000002E-3</c:v>
                </c:pt>
                <c:pt idx="1503">
                  <c:v>4.163E-3</c:v>
                </c:pt>
                <c:pt idx="1504">
                  <c:v>4.1549999999999998E-3</c:v>
                </c:pt>
                <c:pt idx="1505">
                  <c:v>4.1670000000000006E-3</c:v>
                </c:pt>
                <c:pt idx="1506">
                  <c:v>4.176E-3</c:v>
                </c:pt>
                <c:pt idx="1507">
                  <c:v>4.1920000000000004E-3</c:v>
                </c:pt>
                <c:pt idx="1508">
                  <c:v>4.1830000000000001E-3</c:v>
                </c:pt>
                <c:pt idx="1509">
                  <c:v>4.169E-3</c:v>
                </c:pt>
                <c:pt idx="1510">
                  <c:v>4.1720000000000004E-3</c:v>
                </c:pt>
                <c:pt idx="1511">
                  <c:v>4.2009999999999999E-3</c:v>
                </c:pt>
                <c:pt idx="1512">
                  <c:v>4.2109999999999995E-3</c:v>
                </c:pt>
                <c:pt idx="1513">
                  <c:v>4.1900000000000001E-3</c:v>
                </c:pt>
                <c:pt idx="1514">
                  <c:v>4.1789999999999996E-3</c:v>
                </c:pt>
                <c:pt idx="1515">
                  <c:v>4.215E-3</c:v>
                </c:pt>
                <c:pt idx="1516">
                  <c:v>4.2490000000000002E-3</c:v>
                </c:pt>
                <c:pt idx="1517">
                  <c:v>4.2559999999999994E-3</c:v>
                </c:pt>
                <c:pt idx="1518">
                  <c:v>4.2309999999999995E-3</c:v>
                </c:pt>
                <c:pt idx="1519">
                  <c:v>4.2180000000000004E-3</c:v>
                </c:pt>
                <c:pt idx="1520">
                  <c:v>4.2449999999999996E-3</c:v>
                </c:pt>
                <c:pt idx="1521">
                  <c:v>4.2620000000000002E-3</c:v>
                </c:pt>
                <c:pt idx="1522">
                  <c:v>4.274E-3</c:v>
                </c:pt>
                <c:pt idx="1523">
                  <c:v>4.2430000000000002E-3</c:v>
                </c:pt>
                <c:pt idx="1524">
                  <c:v>4.235E-3</c:v>
                </c:pt>
                <c:pt idx="1525">
                  <c:v>4.2500000000000003E-3</c:v>
                </c:pt>
                <c:pt idx="1526">
                  <c:v>4.2729999999999999E-3</c:v>
                </c:pt>
                <c:pt idx="1527">
                  <c:v>4.2909999999999997E-3</c:v>
                </c:pt>
                <c:pt idx="1528">
                  <c:v>4.2759999999999994E-3</c:v>
                </c:pt>
                <c:pt idx="1529">
                  <c:v>4.2859999999999999E-3</c:v>
                </c:pt>
                <c:pt idx="1530">
                  <c:v>4.3210000000000002E-3</c:v>
                </c:pt>
                <c:pt idx="1531">
                  <c:v>4.3309999999999998E-3</c:v>
                </c:pt>
                <c:pt idx="1532">
                  <c:v>4.3169999999999997E-3</c:v>
                </c:pt>
                <c:pt idx="1533">
                  <c:v>4.2880000000000001E-3</c:v>
                </c:pt>
                <c:pt idx="1534">
                  <c:v>4.2780000000000006E-3</c:v>
                </c:pt>
                <c:pt idx="1535">
                  <c:v>4.2849999999999997E-3</c:v>
                </c:pt>
                <c:pt idx="1536">
                  <c:v>4.2950000000000002E-3</c:v>
                </c:pt>
                <c:pt idx="1537">
                  <c:v>4.2830000000000003E-3</c:v>
                </c:pt>
                <c:pt idx="1538">
                  <c:v>4.3249999999999999E-3</c:v>
                </c:pt>
                <c:pt idx="1539">
                  <c:v>4.346E-3</c:v>
                </c:pt>
                <c:pt idx="1540">
                  <c:v>4.3730000000000002E-3</c:v>
                </c:pt>
                <c:pt idx="1541">
                  <c:v>4.3439999999999998E-3</c:v>
                </c:pt>
                <c:pt idx="1542">
                  <c:v>4.3039999999999997E-3</c:v>
                </c:pt>
                <c:pt idx="1543">
                  <c:v>4.3E-3</c:v>
                </c:pt>
                <c:pt idx="1544">
                  <c:v>4.3099999999999996E-3</c:v>
                </c:pt>
                <c:pt idx="1545">
                  <c:v>4.3230000000000005E-3</c:v>
                </c:pt>
                <c:pt idx="1546">
                  <c:v>4.326E-3</c:v>
                </c:pt>
                <c:pt idx="1547">
                  <c:v>4.3059999999999999E-3</c:v>
                </c:pt>
                <c:pt idx="1548">
                  <c:v>4.3239999999999997E-3</c:v>
                </c:pt>
                <c:pt idx="1549">
                  <c:v>4.3350000000000003E-3</c:v>
                </c:pt>
                <c:pt idx="1550">
                  <c:v>4.3600000000000002E-3</c:v>
                </c:pt>
                <c:pt idx="1551">
                  <c:v>4.3699999999999998E-3</c:v>
                </c:pt>
                <c:pt idx="1552">
                  <c:v>4.372E-3</c:v>
                </c:pt>
                <c:pt idx="1553">
                  <c:v>4.4000000000000003E-3</c:v>
                </c:pt>
                <c:pt idx="1554">
                  <c:v>4.4120000000000001E-3</c:v>
                </c:pt>
                <c:pt idx="1555">
                  <c:v>4.4299999999999999E-3</c:v>
                </c:pt>
                <c:pt idx="1556">
                  <c:v>4.4169999999999999E-3</c:v>
                </c:pt>
                <c:pt idx="1557">
                  <c:v>4.4099999999999999E-3</c:v>
                </c:pt>
                <c:pt idx="1558">
                  <c:v>4.4120000000000001E-3</c:v>
                </c:pt>
                <c:pt idx="1559">
                  <c:v>4.4299999999999999E-3</c:v>
                </c:pt>
                <c:pt idx="1560">
                  <c:v>4.4450000000000002E-3</c:v>
                </c:pt>
                <c:pt idx="1561">
                  <c:v>4.4469999999999996E-3</c:v>
                </c:pt>
                <c:pt idx="1562">
                  <c:v>4.4400000000000004E-3</c:v>
                </c:pt>
                <c:pt idx="1563">
                  <c:v>4.4250000000000001E-3</c:v>
                </c:pt>
                <c:pt idx="1564">
                  <c:v>4.457E-3</c:v>
                </c:pt>
                <c:pt idx="1565">
                  <c:v>4.4729999999999995E-3</c:v>
                </c:pt>
                <c:pt idx="1566">
                  <c:v>4.4740000000000005E-3</c:v>
                </c:pt>
                <c:pt idx="1567">
                  <c:v>4.4609999999999997E-3</c:v>
                </c:pt>
                <c:pt idx="1568">
                  <c:v>4.4779999999999993E-3</c:v>
                </c:pt>
                <c:pt idx="1569">
                  <c:v>4.4970000000000001E-3</c:v>
                </c:pt>
                <c:pt idx="1570">
                  <c:v>4.5000000000000005E-3</c:v>
                </c:pt>
                <c:pt idx="1571">
                  <c:v>4.4949999999999999E-3</c:v>
                </c:pt>
                <c:pt idx="1572">
                  <c:v>4.47E-3</c:v>
                </c:pt>
                <c:pt idx="1573">
                  <c:v>4.4660000000000004E-3</c:v>
                </c:pt>
                <c:pt idx="1574">
                  <c:v>4.4640000000000001E-3</c:v>
                </c:pt>
                <c:pt idx="1575">
                  <c:v>4.4600000000000004E-3</c:v>
                </c:pt>
                <c:pt idx="1576">
                  <c:v>4.4679999999999997E-3</c:v>
                </c:pt>
                <c:pt idx="1577">
                  <c:v>4.4669999999999996E-3</c:v>
                </c:pt>
                <c:pt idx="1578">
                  <c:v>4.4819999999999999E-3</c:v>
                </c:pt>
                <c:pt idx="1579">
                  <c:v>4.4800000000000005E-3</c:v>
                </c:pt>
                <c:pt idx="1580">
                  <c:v>4.4800000000000005E-3</c:v>
                </c:pt>
                <c:pt idx="1581">
                  <c:v>4.4729999999999995E-3</c:v>
                </c:pt>
                <c:pt idx="1582">
                  <c:v>4.4860000000000004E-3</c:v>
                </c:pt>
                <c:pt idx="1583">
                  <c:v>4.5040000000000002E-3</c:v>
                </c:pt>
                <c:pt idx="1584">
                  <c:v>4.5059999999999996E-3</c:v>
                </c:pt>
                <c:pt idx="1585">
                  <c:v>4.5110000000000003E-3</c:v>
                </c:pt>
                <c:pt idx="1586">
                  <c:v>4.4979999999999994E-3</c:v>
                </c:pt>
                <c:pt idx="1587">
                  <c:v>4.5100000000000001E-3</c:v>
                </c:pt>
                <c:pt idx="1588">
                  <c:v>4.5170000000000002E-3</c:v>
                </c:pt>
                <c:pt idx="1589">
                  <c:v>4.5079999999999999E-3</c:v>
                </c:pt>
                <c:pt idx="1590">
                  <c:v>4.5100000000000001E-3</c:v>
                </c:pt>
                <c:pt idx="1591">
                  <c:v>4.4949999999999999E-3</c:v>
                </c:pt>
                <c:pt idx="1592">
                  <c:v>4.5149999999999999E-3</c:v>
                </c:pt>
                <c:pt idx="1593">
                  <c:v>4.5129999999999997E-3</c:v>
                </c:pt>
                <c:pt idx="1594">
                  <c:v>4.516E-3</c:v>
                </c:pt>
                <c:pt idx="1595">
                  <c:v>4.5370000000000002E-3</c:v>
                </c:pt>
                <c:pt idx="1596">
                  <c:v>4.5230000000000001E-3</c:v>
                </c:pt>
                <c:pt idx="1597">
                  <c:v>4.5269999999999998E-3</c:v>
                </c:pt>
                <c:pt idx="1598">
                  <c:v>4.5030000000000001E-3</c:v>
                </c:pt>
                <c:pt idx="1599">
                  <c:v>4.5259999999999996E-3</c:v>
                </c:pt>
                <c:pt idx="1600">
                  <c:v>4.5669999999999999E-3</c:v>
                </c:pt>
                <c:pt idx="1601">
                  <c:v>4.5960000000000003E-3</c:v>
                </c:pt>
                <c:pt idx="1602">
                  <c:v>4.594E-3</c:v>
                </c:pt>
                <c:pt idx="1603">
                  <c:v>4.561E-3</c:v>
                </c:pt>
                <c:pt idx="1604">
                  <c:v>4.5230000000000001E-3</c:v>
                </c:pt>
                <c:pt idx="1605">
                  <c:v>4.5209999999999998E-3</c:v>
                </c:pt>
                <c:pt idx="1606">
                  <c:v>4.555E-3</c:v>
                </c:pt>
                <c:pt idx="1607">
                  <c:v>4.5739999999999999E-3</c:v>
                </c:pt>
                <c:pt idx="1608">
                  <c:v>4.594E-3</c:v>
                </c:pt>
                <c:pt idx="1609">
                  <c:v>4.5970000000000004E-3</c:v>
                </c:pt>
                <c:pt idx="1610">
                  <c:v>4.6080000000000001E-3</c:v>
                </c:pt>
                <c:pt idx="1611">
                  <c:v>4.5970000000000004E-3</c:v>
                </c:pt>
                <c:pt idx="1612">
                  <c:v>4.5729999999999998E-3</c:v>
                </c:pt>
                <c:pt idx="1613">
                  <c:v>4.548E-3</c:v>
                </c:pt>
                <c:pt idx="1614">
                  <c:v>4.5859999999999998E-3</c:v>
                </c:pt>
                <c:pt idx="1615">
                  <c:v>4.5910000000000005E-3</c:v>
                </c:pt>
                <c:pt idx="1616">
                  <c:v>4.6420000000000003E-3</c:v>
                </c:pt>
                <c:pt idx="1617">
                  <c:v>4.6289999999999994E-3</c:v>
                </c:pt>
                <c:pt idx="1618">
                  <c:v>4.6340000000000001E-3</c:v>
                </c:pt>
                <c:pt idx="1619">
                  <c:v>4.627E-3</c:v>
                </c:pt>
                <c:pt idx="1620">
                  <c:v>4.6250000000000006E-3</c:v>
                </c:pt>
                <c:pt idx="1621">
                  <c:v>4.653E-3</c:v>
                </c:pt>
                <c:pt idx="1622">
                  <c:v>4.6360000000000004E-3</c:v>
                </c:pt>
                <c:pt idx="1623">
                  <c:v>4.6239999999999996E-3</c:v>
                </c:pt>
                <c:pt idx="1624">
                  <c:v>4.6100000000000004E-3</c:v>
                </c:pt>
                <c:pt idx="1625">
                  <c:v>4.6150000000000002E-3</c:v>
                </c:pt>
                <c:pt idx="1626">
                  <c:v>4.6420000000000003E-3</c:v>
                </c:pt>
                <c:pt idx="1627">
                  <c:v>4.6489999999999995E-3</c:v>
                </c:pt>
                <c:pt idx="1628">
                  <c:v>4.6589999999999999E-3</c:v>
                </c:pt>
                <c:pt idx="1629">
                  <c:v>4.6719999999999999E-3</c:v>
                </c:pt>
                <c:pt idx="1630">
                  <c:v>4.6620000000000003E-3</c:v>
                </c:pt>
                <c:pt idx="1631">
                  <c:v>4.6589999999999999E-3</c:v>
                </c:pt>
                <c:pt idx="1632">
                  <c:v>4.6280000000000002E-3</c:v>
                </c:pt>
                <c:pt idx="1633">
                  <c:v>4.6649999999999999E-3</c:v>
                </c:pt>
                <c:pt idx="1634">
                  <c:v>4.6829999999999997E-3</c:v>
                </c:pt>
                <c:pt idx="1635">
                  <c:v>4.7289999999999997E-3</c:v>
                </c:pt>
                <c:pt idx="1636">
                  <c:v>4.7160000000000006E-3</c:v>
                </c:pt>
                <c:pt idx="1637">
                  <c:v>4.7060000000000001E-3</c:v>
                </c:pt>
                <c:pt idx="1638">
                  <c:v>4.6979999999999999E-3</c:v>
                </c:pt>
                <c:pt idx="1639">
                  <c:v>4.7160000000000006E-3</c:v>
                </c:pt>
                <c:pt idx="1640">
                  <c:v>4.7330000000000002E-3</c:v>
                </c:pt>
                <c:pt idx="1641">
                  <c:v>4.7089999999999996E-3</c:v>
                </c:pt>
                <c:pt idx="1642">
                  <c:v>4.7060000000000001E-3</c:v>
                </c:pt>
                <c:pt idx="1643">
                  <c:v>4.6940000000000003E-3</c:v>
                </c:pt>
                <c:pt idx="1644">
                  <c:v>4.7039999999999998E-3</c:v>
                </c:pt>
                <c:pt idx="1645">
                  <c:v>4.712E-3</c:v>
                </c:pt>
                <c:pt idx="1646">
                  <c:v>4.7109999999999999E-3</c:v>
                </c:pt>
                <c:pt idx="1647">
                  <c:v>4.718E-3</c:v>
                </c:pt>
                <c:pt idx="1648">
                  <c:v>4.7289999999999997E-3</c:v>
                </c:pt>
                <c:pt idx="1649">
                  <c:v>4.7169999999999998E-3</c:v>
                </c:pt>
                <c:pt idx="1650">
                  <c:v>4.7160000000000006E-3</c:v>
                </c:pt>
                <c:pt idx="1651">
                  <c:v>4.7169999999999998E-3</c:v>
                </c:pt>
                <c:pt idx="1652">
                  <c:v>4.7410000000000004E-3</c:v>
                </c:pt>
                <c:pt idx="1653">
                  <c:v>4.7650000000000001E-3</c:v>
                </c:pt>
                <c:pt idx="1654">
                  <c:v>4.7879999999999997E-3</c:v>
                </c:pt>
                <c:pt idx="1655">
                  <c:v>4.7539999999999995E-3</c:v>
                </c:pt>
                <c:pt idx="1656">
                  <c:v>4.7289999999999997E-3</c:v>
                </c:pt>
                <c:pt idx="1657">
                  <c:v>4.7229999999999998E-3</c:v>
                </c:pt>
                <c:pt idx="1658">
                  <c:v>4.7650000000000001E-3</c:v>
                </c:pt>
                <c:pt idx="1659">
                  <c:v>4.7720000000000002E-3</c:v>
                </c:pt>
                <c:pt idx="1660">
                  <c:v>4.7520000000000001E-3</c:v>
                </c:pt>
                <c:pt idx="1661">
                  <c:v>4.744E-3</c:v>
                </c:pt>
                <c:pt idx="1662">
                  <c:v>4.7670000000000004E-3</c:v>
                </c:pt>
                <c:pt idx="1663">
                  <c:v>4.7889999999999999E-3</c:v>
                </c:pt>
                <c:pt idx="1664">
                  <c:v>4.7959999999999999E-3</c:v>
                </c:pt>
                <c:pt idx="1665">
                  <c:v>4.777E-3</c:v>
                </c:pt>
                <c:pt idx="1666">
                  <c:v>4.7739999999999996E-3</c:v>
                </c:pt>
                <c:pt idx="1667">
                  <c:v>4.7930000000000004E-3</c:v>
                </c:pt>
                <c:pt idx="1668">
                  <c:v>4.8149999999999998E-3</c:v>
                </c:pt>
                <c:pt idx="1669">
                  <c:v>4.8240000000000002E-3</c:v>
                </c:pt>
                <c:pt idx="1670">
                  <c:v>4.816E-3</c:v>
                </c:pt>
                <c:pt idx="1671">
                  <c:v>4.8300000000000001E-3</c:v>
                </c:pt>
                <c:pt idx="1672">
                  <c:v>4.8509999999999994E-3</c:v>
                </c:pt>
                <c:pt idx="1673">
                  <c:v>4.8739999999999999E-3</c:v>
                </c:pt>
                <c:pt idx="1674">
                  <c:v>4.8500000000000001E-3</c:v>
                </c:pt>
                <c:pt idx="1675">
                  <c:v>4.8089999999999999E-3</c:v>
                </c:pt>
                <c:pt idx="1676">
                  <c:v>4.8190000000000004E-3</c:v>
                </c:pt>
                <c:pt idx="1677">
                  <c:v>4.8430000000000001E-3</c:v>
                </c:pt>
                <c:pt idx="1678">
                  <c:v>4.8589999999999996E-3</c:v>
                </c:pt>
                <c:pt idx="1679">
                  <c:v>4.849E-3</c:v>
                </c:pt>
                <c:pt idx="1680">
                  <c:v>4.8479999999999999E-3</c:v>
                </c:pt>
                <c:pt idx="1681">
                  <c:v>4.8609999999999999E-3</c:v>
                </c:pt>
                <c:pt idx="1682">
                  <c:v>4.8700000000000002E-3</c:v>
                </c:pt>
                <c:pt idx="1683">
                  <c:v>4.8760000000000001E-3</c:v>
                </c:pt>
                <c:pt idx="1684">
                  <c:v>4.8729999999999997E-3</c:v>
                </c:pt>
                <c:pt idx="1685">
                  <c:v>4.9049999999999996E-3</c:v>
                </c:pt>
                <c:pt idx="1686">
                  <c:v>4.9380000000000005E-3</c:v>
                </c:pt>
                <c:pt idx="1687">
                  <c:v>4.947E-3</c:v>
                </c:pt>
                <c:pt idx="1688">
                  <c:v>4.9249999999999997E-3</c:v>
                </c:pt>
                <c:pt idx="1689">
                  <c:v>4.8929999999999998E-3</c:v>
                </c:pt>
                <c:pt idx="1690">
                  <c:v>4.8840000000000003E-3</c:v>
                </c:pt>
                <c:pt idx="1691">
                  <c:v>4.8900000000000002E-3</c:v>
                </c:pt>
                <c:pt idx="1692">
                  <c:v>4.9329999999999999E-3</c:v>
                </c:pt>
                <c:pt idx="1693">
                  <c:v>4.9410000000000001E-3</c:v>
                </c:pt>
                <c:pt idx="1694">
                  <c:v>4.9430000000000003E-3</c:v>
                </c:pt>
                <c:pt idx="1695">
                  <c:v>4.9199999999999999E-3</c:v>
                </c:pt>
                <c:pt idx="1696">
                  <c:v>4.9090000000000002E-3</c:v>
                </c:pt>
                <c:pt idx="1697">
                  <c:v>4.9199999999999999E-3</c:v>
                </c:pt>
                <c:pt idx="1698">
                  <c:v>4.9069999999999999E-3</c:v>
                </c:pt>
                <c:pt idx="1699">
                  <c:v>4.8999999999999998E-3</c:v>
                </c:pt>
                <c:pt idx="1700">
                  <c:v>4.9170000000000004E-3</c:v>
                </c:pt>
                <c:pt idx="1701">
                  <c:v>4.9499999999999995E-3</c:v>
                </c:pt>
                <c:pt idx="1702">
                  <c:v>4.9630000000000004E-3</c:v>
                </c:pt>
                <c:pt idx="1703">
                  <c:v>4.9589999999999999E-3</c:v>
                </c:pt>
                <c:pt idx="1704">
                  <c:v>4.9410000000000001E-3</c:v>
                </c:pt>
                <c:pt idx="1705">
                  <c:v>4.9569999999999996E-3</c:v>
                </c:pt>
                <c:pt idx="1706">
                  <c:v>4.973E-3</c:v>
                </c:pt>
                <c:pt idx="1707">
                  <c:v>4.9909999999999998E-3</c:v>
                </c:pt>
                <c:pt idx="1708">
                  <c:v>5.0000000000000001E-3</c:v>
                </c:pt>
                <c:pt idx="1709">
                  <c:v>5.0039999999999998E-3</c:v>
                </c:pt>
                <c:pt idx="1710">
                  <c:v>5.006E-3</c:v>
                </c:pt>
                <c:pt idx="1711">
                  <c:v>5.006E-3</c:v>
                </c:pt>
                <c:pt idx="1712">
                  <c:v>4.9890000000000004E-3</c:v>
                </c:pt>
                <c:pt idx="1713">
                  <c:v>4.9740000000000001E-3</c:v>
                </c:pt>
                <c:pt idx="1714">
                  <c:v>4.9890000000000004E-3</c:v>
                </c:pt>
                <c:pt idx="1715">
                  <c:v>5.0090000000000004E-3</c:v>
                </c:pt>
                <c:pt idx="1716">
                  <c:v>5.0200000000000002E-3</c:v>
                </c:pt>
                <c:pt idx="1717">
                  <c:v>5.0249999999999991E-3</c:v>
                </c:pt>
                <c:pt idx="1718">
                  <c:v>5.0179999999999999E-3</c:v>
                </c:pt>
                <c:pt idx="1719">
                  <c:v>5.0370000000000007E-3</c:v>
                </c:pt>
                <c:pt idx="1720">
                  <c:v>5.0570000000000007E-3</c:v>
                </c:pt>
                <c:pt idx="1721">
                  <c:v>5.078E-3</c:v>
                </c:pt>
                <c:pt idx="1722">
                  <c:v>5.0790000000000002E-3</c:v>
                </c:pt>
                <c:pt idx="1723">
                  <c:v>5.0739999999999995E-3</c:v>
                </c:pt>
                <c:pt idx="1724">
                  <c:v>5.0549999999999996E-3</c:v>
                </c:pt>
                <c:pt idx="1725">
                  <c:v>5.0490000000000005E-3</c:v>
                </c:pt>
                <c:pt idx="1726">
                  <c:v>5.0419999999999996E-3</c:v>
                </c:pt>
                <c:pt idx="1727">
                  <c:v>5.0629999999999998E-3</c:v>
                </c:pt>
                <c:pt idx="1728">
                  <c:v>5.0790000000000002E-3</c:v>
                </c:pt>
                <c:pt idx="1729">
                  <c:v>5.0929999999999994E-3</c:v>
                </c:pt>
                <c:pt idx="1730">
                  <c:v>5.0960000000000007E-3</c:v>
                </c:pt>
                <c:pt idx="1731">
                  <c:v>5.0520000000000001E-3</c:v>
                </c:pt>
                <c:pt idx="1732">
                  <c:v>5.0470000000000003E-3</c:v>
                </c:pt>
                <c:pt idx="1733">
                  <c:v>5.0460000000000001E-3</c:v>
                </c:pt>
                <c:pt idx="1734">
                  <c:v>5.0809999999999996E-3</c:v>
                </c:pt>
                <c:pt idx="1735">
                  <c:v>5.1160000000000008E-3</c:v>
                </c:pt>
                <c:pt idx="1736">
                  <c:v>5.1180000000000002E-3</c:v>
                </c:pt>
                <c:pt idx="1737">
                  <c:v>5.1089999999999998E-3</c:v>
                </c:pt>
                <c:pt idx="1738">
                  <c:v>5.0749999999999997E-3</c:v>
                </c:pt>
                <c:pt idx="1739">
                  <c:v>5.0680000000000005E-3</c:v>
                </c:pt>
                <c:pt idx="1740">
                  <c:v>5.0899999999999999E-3</c:v>
                </c:pt>
                <c:pt idx="1741">
                  <c:v>5.1009999999999996E-3</c:v>
                </c:pt>
                <c:pt idx="1742">
                  <c:v>5.1160000000000008E-3</c:v>
                </c:pt>
                <c:pt idx="1743">
                  <c:v>5.13E-3</c:v>
                </c:pt>
                <c:pt idx="1744">
                  <c:v>5.1590000000000004E-3</c:v>
                </c:pt>
                <c:pt idx="1745">
                  <c:v>5.1459999999999995E-3</c:v>
                </c:pt>
                <c:pt idx="1746">
                  <c:v>5.1370000000000001E-3</c:v>
                </c:pt>
                <c:pt idx="1747">
                  <c:v>5.1249999999999993E-3</c:v>
                </c:pt>
                <c:pt idx="1748">
                  <c:v>5.1510000000000002E-3</c:v>
                </c:pt>
                <c:pt idx="1749">
                  <c:v>5.1739999999999998E-3</c:v>
                </c:pt>
                <c:pt idx="1750">
                  <c:v>5.1590000000000004E-3</c:v>
                </c:pt>
                <c:pt idx="1751">
                  <c:v>5.1470000000000005E-3</c:v>
                </c:pt>
                <c:pt idx="1752">
                  <c:v>5.1280000000000006E-3</c:v>
                </c:pt>
                <c:pt idx="1753">
                  <c:v>5.1180000000000002E-3</c:v>
                </c:pt>
                <c:pt idx="1754">
                  <c:v>5.1249999999999993E-3</c:v>
                </c:pt>
                <c:pt idx="1755">
                  <c:v>5.1089999999999998E-3</c:v>
                </c:pt>
                <c:pt idx="1756">
                  <c:v>5.1390000000000003E-3</c:v>
                </c:pt>
                <c:pt idx="1757">
                  <c:v>5.1659999999999996E-3</c:v>
                </c:pt>
                <c:pt idx="1758">
                  <c:v>5.1839999999999994E-3</c:v>
                </c:pt>
                <c:pt idx="1759">
                  <c:v>5.1870000000000006E-3</c:v>
                </c:pt>
                <c:pt idx="1760">
                  <c:v>5.1449999999999994E-3</c:v>
                </c:pt>
                <c:pt idx="1761">
                  <c:v>5.143E-3</c:v>
                </c:pt>
                <c:pt idx="1762">
                  <c:v>5.13E-3</c:v>
                </c:pt>
                <c:pt idx="1763">
                  <c:v>5.1639999999999993E-3</c:v>
                </c:pt>
                <c:pt idx="1764">
                  <c:v>5.1749999999999999E-3</c:v>
                </c:pt>
                <c:pt idx="1765">
                  <c:v>5.1780000000000003E-3</c:v>
                </c:pt>
                <c:pt idx="1766">
                  <c:v>5.1910000000000003E-3</c:v>
                </c:pt>
                <c:pt idx="1767">
                  <c:v>5.2049999999999996E-3</c:v>
                </c:pt>
                <c:pt idx="1768">
                  <c:v>5.2449999999999997E-3</c:v>
                </c:pt>
                <c:pt idx="1769">
                  <c:v>5.241E-3</c:v>
                </c:pt>
                <c:pt idx="1770">
                  <c:v>5.2319999999999997E-3</c:v>
                </c:pt>
                <c:pt idx="1771">
                  <c:v>5.2290000000000001E-3</c:v>
                </c:pt>
                <c:pt idx="1772">
                  <c:v>5.2350000000000001E-3</c:v>
                </c:pt>
                <c:pt idx="1773">
                  <c:v>5.2370000000000003E-3</c:v>
                </c:pt>
                <c:pt idx="1774">
                  <c:v>5.2249999999999996E-3</c:v>
                </c:pt>
                <c:pt idx="1775">
                  <c:v>5.2199999999999998E-3</c:v>
                </c:pt>
                <c:pt idx="1776">
                  <c:v>5.2139999999999999E-3</c:v>
                </c:pt>
                <c:pt idx="1777">
                  <c:v>5.2199999999999998E-3</c:v>
                </c:pt>
                <c:pt idx="1778">
                  <c:v>5.2090000000000001E-3</c:v>
                </c:pt>
                <c:pt idx="1779">
                  <c:v>5.1880000000000008E-3</c:v>
                </c:pt>
                <c:pt idx="1780">
                  <c:v>5.1870000000000006E-3</c:v>
                </c:pt>
                <c:pt idx="1781">
                  <c:v>5.2030000000000002E-3</c:v>
                </c:pt>
                <c:pt idx="1782">
                  <c:v>5.2270000000000007E-3</c:v>
                </c:pt>
                <c:pt idx="1783">
                  <c:v>5.2339999999999999E-3</c:v>
                </c:pt>
                <c:pt idx="1784">
                  <c:v>5.2690000000000002E-3</c:v>
                </c:pt>
                <c:pt idx="1785">
                  <c:v>5.3010000000000002E-3</c:v>
                </c:pt>
                <c:pt idx="1786">
                  <c:v>5.3239999999999997E-3</c:v>
                </c:pt>
                <c:pt idx="1787">
                  <c:v>5.3119999999999999E-3</c:v>
                </c:pt>
                <c:pt idx="1788">
                  <c:v>5.2919999999999998E-3</c:v>
                </c:pt>
                <c:pt idx="1789">
                  <c:v>5.274E-3</c:v>
                </c:pt>
                <c:pt idx="1790">
                  <c:v>5.2759999999999994E-3</c:v>
                </c:pt>
                <c:pt idx="1791">
                  <c:v>5.2880000000000002E-3</c:v>
                </c:pt>
                <c:pt idx="1792">
                  <c:v>5.3200000000000001E-3</c:v>
                </c:pt>
                <c:pt idx="1793">
                  <c:v>5.3069999999999992E-3</c:v>
                </c:pt>
                <c:pt idx="1794">
                  <c:v>5.326E-3</c:v>
                </c:pt>
                <c:pt idx="1795">
                  <c:v>5.3100000000000005E-3</c:v>
                </c:pt>
                <c:pt idx="1796">
                  <c:v>5.3169999999999997E-3</c:v>
                </c:pt>
                <c:pt idx="1797">
                  <c:v>5.3200000000000001E-3</c:v>
                </c:pt>
                <c:pt idx="1798">
                  <c:v>5.3220000000000003E-3</c:v>
                </c:pt>
                <c:pt idx="1799">
                  <c:v>5.3340000000000002E-3</c:v>
                </c:pt>
                <c:pt idx="1800">
                  <c:v>5.3439999999999998E-3</c:v>
                </c:pt>
                <c:pt idx="1801">
                  <c:v>5.3549999999999995E-3</c:v>
                </c:pt>
                <c:pt idx="1802">
                  <c:v>5.3810000000000004E-3</c:v>
                </c:pt>
                <c:pt idx="1803">
                  <c:v>5.3639999999999998E-3</c:v>
                </c:pt>
                <c:pt idx="1804">
                  <c:v>5.3700000000000006E-3</c:v>
                </c:pt>
                <c:pt idx="1805">
                  <c:v>5.3839999999999999E-3</c:v>
                </c:pt>
                <c:pt idx="1806">
                  <c:v>5.4090000000000006E-3</c:v>
                </c:pt>
                <c:pt idx="1807">
                  <c:v>5.4149999999999997E-3</c:v>
                </c:pt>
                <c:pt idx="1808">
                  <c:v>5.385E-3</c:v>
                </c:pt>
                <c:pt idx="1809">
                  <c:v>5.3700000000000006E-3</c:v>
                </c:pt>
                <c:pt idx="1810">
                  <c:v>5.365E-3</c:v>
                </c:pt>
                <c:pt idx="1811">
                  <c:v>5.4090000000000006E-3</c:v>
                </c:pt>
                <c:pt idx="1812">
                  <c:v>5.4130000000000003E-3</c:v>
                </c:pt>
                <c:pt idx="1813">
                  <c:v>5.4059999999999993E-3</c:v>
                </c:pt>
                <c:pt idx="1814">
                  <c:v>5.3949999999999996E-3</c:v>
                </c:pt>
                <c:pt idx="1815">
                  <c:v>5.3959999999999998E-3</c:v>
                </c:pt>
                <c:pt idx="1816">
                  <c:v>5.411E-3</c:v>
                </c:pt>
                <c:pt idx="1817">
                  <c:v>5.3890000000000006E-3</c:v>
                </c:pt>
                <c:pt idx="1818">
                  <c:v>5.4050000000000001E-3</c:v>
                </c:pt>
                <c:pt idx="1819">
                  <c:v>5.4120000000000001E-3</c:v>
                </c:pt>
                <c:pt idx="1820">
                  <c:v>5.4169999999999999E-3</c:v>
                </c:pt>
                <c:pt idx="1821">
                  <c:v>5.4310000000000001E-3</c:v>
                </c:pt>
                <c:pt idx="1822">
                  <c:v>5.4269999999999995E-3</c:v>
                </c:pt>
                <c:pt idx="1823">
                  <c:v>5.4440000000000001E-3</c:v>
                </c:pt>
                <c:pt idx="1824">
                  <c:v>5.463E-3</c:v>
                </c:pt>
                <c:pt idx="1825">
                  <c:v>5.4600000000000004E-3</c:v>
                </c:pt>
                <c:pt idx="1826">
                  <c:v>5.4819999999999999E-3</c:v>
                </c:pt>
                <c:pt idx="1827">
                  <c:v>5.5000000000000005E-3</c:v>
                </c:pt>
                <c:pt idx="1828">
                  <c:v>5.4879999999999998E-3</c:v>
                </c:pt>
                <c:pt idx="1829">
                  <c:v>5.483E-3</c:v>
                </c:pt>
                <c:pt idx="1830">
                  <c:v>5.4520000000000002E-3</c:v>
                </c:pt>
                <c:pt idx="1831">
                  <c:v>5.4730000000000004E-3</c:v>
                </c:pt>
                <c:pt idx="1832">
                  <c:v>5.4559999999999999E-3</c:v>
                </c:pt>
                <c:pt idx="1833">
                  <c:v>5.4549999999999998E-3</c:v>
                </c:pt>
                <c:pt idx="1834">
                  <c:v>5.4410000000000005E-3</c:v>
                </c:pt>
                <c:pt idx="1835">
                  <c:v>5.4579999999999993E-3</c:v>
                </c:pt>
                <c:pt idx="1836">
                  <c:v>5.47E-3</c:v>
                </c:pt>
                <c:pt idx="1837">
                  <c:v>5.4850000000000003E-3</c:v>
                </c:pt>
                <c:pt idx="1838">
                  <c:v>5.4879999999999998E-3</c:v>
                </c:pt>
                <c:pt idx="1839">
                  <c:v>5.4810000000000006E-3</c:v>
                </c:pt>
                <c:pt idx="1840">
                  <c:v>5.4920000000000004E-3</c:v>
                </c:pt>
                <c:pt idx="1841">
                  <c:v>5.5089999999999991E-3</c:v>
                </c:pt>
                <c:pt idx="1842">
                  <c:v>5.5189999999999996E-3</c:v>
                </c:pt>
                <c:pt idx="1843">
                  <c:v>5.5139999999999998E-3</c:v>
                </c:pt>
                <c:pt idx="1844">
                  <c:v>5.4949999999999999E-3</c:v>
                </c:pt>
                <c:pt idx="1845">
                  <c:v>5.4939999999999998E-3</c:v>
                </c:pt>
                <c:pt idx="1846">
                  <c:v>5.4949999999999999E-3</c:v>
                </c:pt>
                <c:pt idx="1847">
                  <c:v>5.5200000000000006E-3</c:v>
                </c:pt>
                <c:pt idx="1848">
                  <c:v>5.5369999999999994E-3</c:v>
                </c:pt>
                <c:pt idx="1849">
                  <c:v>5.5310000000000003E-3</c:v>
                </c:pt>
                <c:pt idx="1850">
                  <c:v>5.5410000000000008E-3</c:v>
                </c:pt>
                <c:pt idx="1851">
                  <c:v>5.5410000000000008E-3</c:v>
                </c:pt>
                <c:pt idx="1852">
                  <c:v>5.5579999999999996E-3</c:v>
                </c:pt>
                <c:pt idx="1853">
                  <c:v>5.5500000000000002E-3</c:v>
                </c:pt>
                <c:pt idx="1854">
                  <c:v>5.5539999999999999E-3</c:v>
                </c:pt>
                <c:pt idx="1855">
                  <c:v>5.5689999999999993E-3</c:v>
                </c:pt>
                <c:pt idx="1856">
                  <c:v>5.5789999999999998E-3</c:v>
                </c:pt>
                <c:pt idx="1857">
                  <c:v>5.5969999999999995E-3</c:v>
                </c:pt>
                <c:pt idx="1858">
                  <c:v>5.5979999999999997E-3</c:v>
                </c:pt>
                <c:pt idx="1859">
                  <c:v>5.6049999999999997E-3</c:v>
                </c:pt>
                <c:pt idx="1860">
                  <c:v>5.6189999999999999E-3</c:v>
                </c:pt>
                <c:pt idx="1861">
                  <c:v>5.6040000000000005E-3</c:v>
                </c:pt>
                <c:pt idx="1862">
                  <c:v>5.5720000000000006E-3</c:v>
                </c:pt>
                <c:pt idx="1863">
                  <c:v>5.555E-3</c:v>
                </c:pt>
                <c:pt idx="1864">
                  <c:v>5.5689999999999993E-3</c:v>
                </c:pt>
                <c:pt idx="1865">
                  <c:v>5.6120000000000007E-3</c:v>
                </c:pt>
                <c:pt idx="1866">
                  <c:v>5.6249999999999998E-3</c:v>
                </c:pt>
                <c:pt idx="1867">
                  <c:v>5.6259999999999999E-3</c:v>
                </c:pt>
                <c:pt idx="1868">
                  <c:v>5.6200000000000009E-3</c:v>
                </c:pt>
                <c:pt idx="1869">
                  <c:v>5.6200000000000009E-3</c:v>
                </c:pt>
                <c:pt idx="1870">
                  <c:v>5.6410000000000002E-3</c:v>
                </c:pt>
                <c:pt idx="1871">
                  <c:v>5.6320000000000007E-3</c:v>
                </c:pt>
                <c:pt idx="1872">
                  <c:v>5.6359999999999995E-3</c:v>
                </c:pt>
                <c:pt idx="1873">
                  <c:v>5.6410000000000002E-3</c:v>
                </c:pt>
                <c:pt idx="1874">
                  <c:v>5.659E-3</c:v>
                </c:pt>
                <c:pt idx="1875">
                  <c:v>5.6889999999999996E-3</c:v>
                </c:pt>
                <c:pt idx="1876">
                  <c:v>5.6860000000000001E-3</c:v>
                </c:pt>
                <c:pt idx="1877">
                  <c:v>5.6830000000000006E-3</c:v>
                </c:pt>
                <c:pt idx="1878">
                  <c:v>5.6679999999999994E-3</c:v>
                </c:pt>
                <c:pt idx="1879">
                  <c:v>5.6779999999999999E-3</c:v>
                </c:pt>
                <c:pt idx="1880">
                  <c:v>5.6810000000000003E-3</c:v>
                </c:pt>
                <c:pt idx="1881">
                  <c:v>5.6930000000000001E-3</c:v>
                </c:pt>
                <c:pt idx="1882">
                  <c:v>5.7030000000000006E-3</c:v>
                </c:pt>
                <c:pt idx="1883">
                  <c:v>5.718E-3</c:v>
                </c:pt>
                <c:pt idx="1884">
                  <c:v>5.7120000000000001E-3</c:v>
                </c:pt>
                <c:pt idx="1885">
                  <c:v>5.6889999999999996E-3</c:v>
                </c:pt>
                <c:pt idx="1886">
                  <c:v>5.6879999999999995E-3</c:v>
                </c:pt>
                <c:pt idx="1887">
                  <c:v>5.6969999999999998E-3</c:v>
                </c:pt>
                <c:pt idx="1888">
                  <c:v>5.7010000000000003E-3</c:v>
                </c:pt>
                <c:pt idx="1889">
                  <c:v>5.7020000000000005E-3</c:v>
                </c:pt>
                <c:pt idx="1890">
                  <c:v>5.6899999999999997E-3</c:v>
                </c:pt>
                <c:pt idx="1891">
                  <c:v>5.6959999999999997E-3</c:v>
                </c:pt>
                <c:pt idx="1892">
                  <c:v>5.6930000000000001E-3</c:v>
                </c:pt>
                <c:pt idx="1893">
                  <c:v>5.7220000000000005E-3</c:v>
                </c:pt>
                <c:pt idx="1894">
                  <c:v>5.7210000000000004E-3</c:v>
                </c:pt>
                <c:pt idx="1895">
                  <c:v>5.7210000000000004E-3</c:v>
                </c:pt>
                <c:pt idx="1896">
                  <c:v>5.6959999999999997E-3</c:v>
                </c:pt>
                <c:pt idx="1897">
                  <c:v>5.7030000000000006E-3</c:v>
                </c:pt>
                <c:pt idx="1898">
                  <c:v>5.7010000000000003E-3</c:v>
                </c:pt>
                <c:pt idx="1899">
                  <c:v>5.7120000000000001E-3</c:v>
                </c:pt>
                <c:pt idx="1900">
                  <c:v>5.6979999999999999E-3</c:v>
                </c:pt>
                <c:pt idx="1901">
                  <c:v>5.7210000000000004E-3</c:v>
                </c:pt>
                <c:pt idx="1902">
                  <c:v>5.7479999999999996E-3</c:v>
                </c:pt>
                <c:pt idx="1903">
                  <c:v>5.7860000000000003E-3</c:v>
                </c:pt>
                <c:pt idx="1904">
                  <c:v>5.7650000000000002E-3</c:v>
                </c:pt>
                <c:pt idx="1905">
                  <c:v>5.7549999999999997E-3</c:v>
                </c:pt>
                <c:pt idx="1906">
                  <c:v>5.7549999999999997E-3</c:v>
                </c:pt>
                <c:pt idx="1907">
                  <c:v>5.7840000000000001E-3</c:v>
                </c:pt>
                <c:pt idx="1908">
                  <c:v>5.7889999999999999E-3</c:v>
                </c:pt>
                <c:pt idx="1909">
                  <c:v>5.777E-3</c:v>
                </c:pt>
                <c:pt idx="1910">
                  <c:v>5.77E-3</c:v>
                </c:pt>
                <c:pt idx="1911">
                  <c:v>5.7829999999999999E-3</c:v>
                </c:pt>
                <c:pt idx="1912">
                  <c:v>5.8120000000000003E-3</c:v>
                </c:pt>
                <c:pt idx="1913">
                  <c:v>5.8440000000000002E-3</c:v>
                </c:pt>
                <c:pt idx="1914">
                  <c:v>5.8370000000000002E-3</c:v>
                </c:pt>
                <c:pt idx="1915">
                  <c:v>5.8420000000000008E-3</c:v>
                </c:pt>
                <c:pt idx="1916">
                  <c:v>5.7949999999999998E-3</c:v>
                </c:pt>
                <c:pt idx="1917">
                  <c:v>5.7879999999999997E-3</c:v>
                </c:pt>
                <c:pt idx="1918">
                  <c:v>5.7920000000000003E-3</c:v>
                </c:pt>
                <c:pt idx="1919">
                  <c:v>5.8220000000000008E-3</c:v>
                </c:pt>
                <c:pt idx="1920">
                  <c:v>5.8379999999999994E-3</c:v>
                </c:pt>
                <c:pt idx="1921">
                  <c:v>5.8269999999999997E-3</c:v>
                </c:pt>
                <c:pt idx="1922">
                  <c:v>5.8230000000000001E-3</c:v>
                </c:pt>
                <c:pt idx="1923">
                  <c:v>5.8220000000000008E-3</c:v>
                </c:pt>
                <c:pt idx="1924">
                  <c:v>5.8370000000000002E-3</c:v>
                </c:pt>
                <c:pt idx="1925">
                  <c:v>5.8379999999999994E-3</c:v>
                </c:pt>
                <c:pt idx="1926">
                  <c:v>5.8540000000000007E-3</c:v>
                </c:pt>
                <c:pt idx="1927">
                  <c:v>5.8460000000000005E-3</c:v>
                </c:pt>
                <c:pt idx="1928">
                  <c:v>5.8180000000000003E-3</c:v>
                </c:pt>
                <c:pt idx="1929">
                  <c:v>5.7980000000000002E-3</c:v>
                </c:pt>
                <c:pt idx="1930">
                  <c:v>5.8089999999999999E-3</c:v>
                </c:pt>
                <c:pt idx="1931">
                  <c:v>5.8309999999999994E-3</c:v>
                </c:pt>
                <c:pt idx="1932">
                  <c:v>5.8690000000000001E-3</c:v>
                </c:pt>
                <c:pt idx="1933">
                  <c:v>5.8709999999999995E-3</c:v>
                </c:pt>
                <c:pt idx="1934">
                  <c:v>5.9019999999999993E-3</c:v>
                </c:pt>
                <c:pt idx="1935">
                  <c:v>5.8899999999999994E-3</c:v>
                </c:pt>
                <c:pt idx="1936">
                  <c:v>5.8989999999999997E-3</c:v>
                </c:pt>
                <c:pt idx="1937">
                  <c:v>5.8690000000000001E-3</c:v>
                </c:pt>
                <c:pt idx="1938">
                  <c:v>5.8709999999999995E-3</c:v>
                </c:pt>
                <c:pt idx="1939">
                  <c:v>5.8859999999999997E-3</c:v>
                </c:pt>
                <c:pt idx="1940">
                  <c:v>5.8939999999999999E-3</c:v>
                </c:pt>
                <c:pt idx="1941">
                  <c:v>5.9050000000000005E-3</c:v>
                </c:pt>
                <c:pt idx="1942">
                  <c:v>5.8830000000000002E-3</c:v>
                </c:pt>
                <c:pt idx="1943">
                  <c:v>5.8659999999999997E-3</c:v>
                </c:pt>
                <c:pt idx="1944">
                  <c:v>5.8760000000000001E-3</c:v>
                </c:pt>
                <c:pt idx="1945">
                  <c:v>5.8930000000000007E-3</c:v>
                </c:pt>
                <c:pt idx="1946">
                  <c:v>5.9059999999999998E-3</c:v>
                </c:pt>
                <c:pt idx="1947">
                  <c:v>5.9119999999999997E-3</c:v>
                </c:pt>
                <c:pt idx="1948">
                  <c:v>5.9360000000000003E-3</c:v>
                </c:pt>
                <c:pt idx="1949">
                  <c:v>5.9579999999999998E-3</c:v>
                </c:pt>
                <c:pt idx="1950">
                  <c:v>5.9540000000000001E-3</c:v>
                </c:pt>
                <c:pt idx="1951">
                  <c:v>5.94E-3</c:v>
                </c:pt>
                <c:pt idx="1952">
                  <c:v>5.9489999999999994E-3</c:v>
                </c:pt>
                <c:pt idx="1953">
                  <c:v>5.9769999999999997E-3</c:v>
                </c:pt>
                <c:pt idx="1954">
                  <c:v>6.0009999999999994E-3</c:v>
                </c:pt>
                <c:pt idx="1955">
                  <c:v>6.0000000000000001E-3</c:v>
                </c:pt>
                <c:pt idx="1956">
                  <c:v>5.9719999999999999E-3</c:v>
                </c:pt>
                <c:pt idx="1957">
                  <c:v>5.9499999999999996E-3</c:v>
                </c:pt>
                <c:pt idx="1958">
                  <c:v>5.9509999999999997E-3</c:v>
                </c:pt>
                <c:pt idx="1959">
                  <c:v>5.9750000000000003E-3</c:v>
                </c:pt>
                <c:pt idx="1960">
                  <c:v>6.0040000000000007E-3</c:v>
                </c:pt>
                <c:pt idx="1961">
                  <c:v>5.9819999999999995E-3</c:v>
                </c:pt>
                <c:pt idx="1962">
                  <c:v>5.9560000000000004E-3</c:v>
                </c:pt>
                <c:pt idx="1963">
                  <c:v>5.9519999999999998E-3</c:v>
                </c:pt>
                <c:pt idx="1964">
                  <c:v>5.9740000000000001E-3</c:v>
                </c:pt>
                <c:pt idx="1965">
                  <c:v>6.0140000000000002E-3</c:v>
                </c:pt>
                <c:pt idx="1966">
                  <c:v>6.0160000000000005E-3</c:v>
                </c:pt>
                <c:pt idx="1967">
                  <c:v>6.025E-3</c:v>
                </c:pt>
                <c:pt idx="1968">
                  <c:v>6.0219999999999996E-3</c:v>
                </c:pt>
                <c:pt idx="1969">
                  <c:v>6.0229999999999997E-3</c:v>
                </c:pt>
                <c:pt idx="1970">
                  <c:v>6.0260000000000001E-3</c:v>
                </c:pt>
                <c:pt idx="1971">
                  <c:v>6.0060000000000001E-3</c:v>
                </c:pt>
                <c:pt idx="1972">
                  <c:v>6.0419999999999996E-3</c:v>
                </c:pt>
                <c:pt idx="1973">
                  <c:v>6.0619999999999997E-3</c:v>
                </c:pt>
                <c:pt idx="1974">
                  <c:v>6.1040000000000009E-3</c:v>
                </c:pt>
                <c:pt idx="1975">
                  <c:v>6.0879999999999997E-3</c:v>
                </c:pt>
                <c:pt idx="1976">
                  <c:v>6.0699999999999999E-3</c:v>
                </c:pt>
                <c:pt idx="1977">
                  <c:v>6.0809999999999996E-3</c:v>
                </c:pt>
                <c:pt idx="1978">
                  <c:v>6.0680000000000005E-3</c:v>
                </c:pt>
                <c:pt idx="1979">
                  <c:v>6.0699999999999999E-3</c:v>
                </c:pt>
                <c:pt idx="1980">
                  <c:v>6.0529999999999994E-3</c:v>
                </c:pt>
                <c:pt idx="1981">
                  <c:v>6.0499999999999998E-3</c:v>
                </c:pt>
                <c:pt idx="1982">
                  <c:v>6.0629999999999998E-3</c:v>
                </c:pt>
                <c:pt idx="1983">
                  <c:v>6.0780000000000001E-3</c:v>
                </c:pt>
                <c:pt idx="1984">
                  <c:v>6.1040000000000009E-3</c:v>
                </c:pt>
                <c:pt idx="1985">
                  <c:v>6.117E-3</c:v>
                </c:pt>
                <c:pt idx="1986">
                  <c:v>6.1089999999999998E-3</c:v>
                </c:pt>
                <c:pt idx="1987">
                  <c:v>6.1089999999999998E-3</c:v>
                </c:pt>
                <c:pt idx="1988">
                  <c:v>6.0840000000000009E-3</c:v>
                </c:pt>
                <c:pt idx="1989">
                  <c:v>6.097E-3</c:v>
                </c:pt>
                <c:pt idx="1990">
                  <c:v>6.1029999999999999E-3</c:v>
                </c:pt>
                <c:pt idx="1991">
                  <c:v>6.1070000000000004E-3</c:v>
                </c:pt>
                <c:pt idx="1992">
                  <c:v>6.1070000000000004E-3</c:v>
                </c:pt>
                <c:pt idx="1993">
                  <c:v>6.117E-3</c:v>
                </c:pt>
                <c:pt idx="1994">
                  <c:v>6.1319999999999994E-3</c:v>
                </c:pt>
                <c:pt idx="1995">
                  <c:v>6.1339999999999997E-3</c:v>
                </c:pt>
                <c:pt idx="1996">
                  <c:v>6.1159999999999999E-3</c:v>
                </c:pt>
                <c:pt idx="1997">
                  <c:v>6.1110000000000001E-3</c:v>
                </c:pt>
                <c:pt idx="1998">
                  <c:v>6.124000000000001E-3</c:v>
                </c:pt>
                <c:pt idx="1999">
                  <c:v>6.1609999999999998E-3</c:v>
                </c:pt>
                <c:pt idx="2000">
                  <c:v>6.1539999999999997E-3</c:v>
                </c:pt>
                <c:pt idx="2001">
                  <c:v>6.1550000000000007E-3</c:v>
                </c:pt>
                <c:pt idx="2002">
                  <c:v>6.1619999999999999E-3</c:v>
                </c:pt>
                <c:pt idx="2003">
                  <c:v>6.1629999999999992E-3</c:v>
                </c:pt>
                <c:pt idx="2004">
                  <c:v>6.1770000000000002E-3</c:v>
                </c:pt>
                <c:pt idx="2005">
                  <c:v>6.1799999999999997E-3</c:v>
                </c:pt>
                <c:pt idx="2006">
                  <c:v>6.1850000000000004E-3</c:v>
                </c:pt>
                <c:pt idx="2007">
                  <c:v>6.1950000000000009E-3</c:v>
                </c:pt>
                <c:pt idx="2008">
                  <c:v>6.202E-3</c:v>
                </c:pt>
                <c:pt idx="2009">
                  <c:v>6.2009999999999999E-3</c:v>
                </c:pt>
                <c:pt idx="2010">
                  <c:v>6.1900000000000002E-3</c:v>
                </c:pt>
                <c:pt idx="2011">
                  <c:v>6.1679999999999999E-3</c:v>
                </c:pt>
                <c:pt idx="2012">
                  <c:v>6.1650000000000003E-3</c:v>
                </c:pt>
                <c:pt idx="2013">
                  <c:v>6.1760000000000001E-3</c:v>
                </c:pt>
                <c:pt idx="2014">
                  <c:v>6.1999999999999998E-3</c:v>
                </c:pt>
                <c:pt idx="2015">
                  <c:v>6.1980000000000004E-3</c:v>
                </c:pt>
                <c:pt idx="2016">
                  <c:v>6.2009999999999999E-3</c:v>
                </c:pt>
                <c:pt idx="2017">
                  <c:v>6.1839999999999994E-3</c:v>
                </c:pt>
                <c:pt idx="2018">
                  <c:v>6.1919999999999996E-3</c:v>
                </c:pt>
                <c:pt idx="2019">
                  <c:v>6.1739999999999998E-3</c:v>
                </c:pt>
                <c:pt idx="2020">
                  <c:v>6.2009999999999999E-3</c:v>
                </c:pt>
                <c:pt idx="2021">
                  <c:v>6.2109999999999995E-3</c:v>
                </c:pt>
                <c:pt idx="2022">
                  <c:v>6.2260000000000006E-3</c:v>
                </c:pt>
                <c:pt idx="2023">
                  <c:v>6.2239999999999995E-3</c:v>
                </c:pt>
                <c:pt idx="2024">
                  <c:v>6.2160000000000002E-3</c:v>
                </c:pt>
                <c:pt idx="2025">
                  <c:v>6.2560000000000003E-3</c:v>
                </c:pt>
                <c:pt idx="2026">
                  <c:v>6.2549999999999993E-3</c:v>
                </c:pt>
                <c:pt idx="2027">
                  <c:v>6.267E-3</c:v>
                </c:pt>
                <c:pt idx="2028">
                  <c:v>6.2660000000000007E-3</c:v>
                </c:pt>
                <c:pt idx="2029">
                  <c:v>6.267E-3</c:v>
                </c:pt>
                <c:pt idx="2030">
                  <c:v>6.267E-3</c:v>
                </c:pt>
                <c:pt idx="2031">
                  <c:v>6.2589999999999998E-3</c:v>
                </c:pt>
                <c:pt idx="2032">
                  <c:v>6.2629999999999995E-3</c:v>
                </c:pt>
                <c:pt idx="2033">
                  <c:v>6.2839999999999997E-3</c:v>
                </c:pt>
                <c:pt idx="2034">
                  <c:v>6.2660000000000007E-3</c:v>
                </c:pt>
                <c:pt idx="2035">
                  <c:v>6.267E-3</c:v>
                </c:pt>
                <c:pt idx="2036">
                  <c:v>6.2599999999999999E-3</c:v>
                </c:pt>
                <c:pt idx="2037">
                  <c:v>6.2939999999999992E-3</c:v>
                </c:pt>
                <c:pt idx="2038">
                  <c:v>6.3010000000000002E-3</c:v>
                </c:pt>
                <c:pt idx="2039">
                  <c:v>6.3210000000000002E-3</c:v>
                </c:pt>
                <c:pt idx="2040">
                  <c:v>6.319E-3</c:v>
                </c:pt>
                <c:pt idx="2041">
                  <c:v>6.3299999999999997E-3</c:v>
                </c:pt>
                <c:pt idx="2042">
                  <c:v>6.3299999999999997E-3</c:v>
                </c:pt>
                <c:pt idx="2043">
                  <c:v>6.3180000000000007E-3</c:v>
                </c:pt>
                <c:pt idx="2044">
                  <c:v>6.319E-3</c:v>
                </c:pt>
                <c:pt idx="2045">
                  <c:v>6.3280000000000003E-3</c:v>
                </c:pt>
                <c:pt idx="2046">
                  <c:v>6.3400000000000001E-3</c:v>
                </c:pt>
                <c:pt idx="2047">
                  <c:v>6.3470000000000002E-3</c:v>
                </c:pt>
                <c:pt idx="2048">
                  <c:v>6.332E-3</c:v>
                </c:pt>
                <c:pt idx="2049">
                  <c:v>6.3360000000000005E-3</c:v>
                </c:pt>
                <c:pt idx="2050">
                  <c:v>6.3239999999999998E-3</c:v>
                </c:pt>
                <c:pt idx="2051">
                  <c:v>6.3330000000000001E-3</c:v>
                </c:pt>
                <c:pt idx="2052">
                  <c:v>6.3210000000000002E-3</c:v>
                </c:pt>
                <c:pt idx="2053">
                  <c:v>6.3379999999999999E-3</c:v>
                </c:pt>
                <c:pt idx="2054">
                  <c:v>6.3499999999999997E-3</c:v>
                </c:pt>
                <c:pt idx="2055">
                  <c:v>6.3499999999999997E-3</c:v>
                </c:pt>
                <c:pt idx="2056">
                  <c:v>6.3379999999999999E-3</c:v>
                </c:pt>
                <c:pt idx="2057">
                  <c:v>6.3330000000000001E-3</c:v>
                </c:pt>
                <c:pt idx="2058">
                  <c:v>6.3370000000000006E-3</c:v>
                </c:pt>
                <c:pt idx="2059">
                  <c:v>6.3670000000000003E-3</c:v>
                </c:pt>
                <c:pt idx="2060">
                  <c:v>6.3709999999999999E-3</c:v>
                </c:pt>
                <c:pt idx="2061">
                  <c:v>6.3560000000000005E-3</c:v>
                </c:pt>
                <c:pt idx="2062">
                  <c:v>6.3449999999999999E-3</c:v>
                </c:pt>
                <c:pt idx="2063">
                  <c:v>6.352E-3</c:v>
                </c:pt>
                <c:pt idx="2064">
                  <c:v>6.3739999999999995E-3</c:v>
                </c:pt>
                <c:pt idx="2065">
                  <c:v>6.3790000000000001E-3</c:v>
                </c:pt>
                <c:pt idx="2066">
                  <c:v>6.3949999999999996E-3</c:v>
                </c:pt>
                <c:pt idx="2067">
                  <c:v>6.3709999999999999E-3</c:v>
                </c:pt>
                <c:pt idx="2068">
                  <c:v>6.3959999999999998E-3</c:v>
                </c:pt>
                <c:pt idx="2069">
                  <c:v>6.4010000000000004E-3</c:v>
                </c:pt>
                <c:pt idx="2070">
                  <c:v>6.4149999999999997E-3</c:v>
                </c:pt>
                <c:pt idx="2071">
                  <c:v>6.4120000000000002E-3</c:v>
                </c:pt>
                <c:pt idx="2072">
                  <c:v>6.3959999999999998E-3</c:v>
                </c:pt>
                <c:pt idx="2073">
                  <c:v>6.4290000000000007E-3</c:v>
                </c:pt>
                <c:pt idx="2074">
                  <c:v>6.4359999999999999E-3</c:v>
                </c:pt>
                <c:pt idx="2075">
                  <c:v>6.4440000000000001E-3</c:v>
                </c:pt>
                <c:pt idx="2076">
                  <c:v>6.4200000000000004E-3</c:v>
                </c:pt>
                <c:pt idx="2077">
                  <c:v>6.3929999999999994E-3</c:v>
                </c:pt>
                <c:pt idx="2078">
                  <c:v>6.4000000000000003E-3</c:v>
                </c:pt>
                <c:pt idx="2079">
                  <c:v>6.4010000000000004E-3</c:v>
                </c:pt>
                <c:pt idx="2080">
                  <c:v>6.43E-3</c:v>
                </c:pt>
                <c:pt idx="2081">
                  <c:v>6.4320000000000002E-3</c:v>
                </c:pt>
                <c:pt idx="2082">
                  <c:v>6.4329999999999995E-3</c:v>
                </c:pt>
                <c:pt idx="2083">
                  <c:v>6.4339999999999996E-3</c:v>
                </c:pt>
                <c:pt idx="2084">
                  <c:v>6.4529999999999995E-3</c:v>
                </c:pt>
                <c:pt idx="2085">
                  <c:v>6.4689999999999999E-3</c:v>
                </c:pt>
                <c:pt idx="2086">
                  <c:v>6.4680000000000007E-3</c:v>
                </c:pt>
                <c:pt idx="2087">
                  <c:v>6.4680000000000007E-3</c:v>
                </c:pt>
                <c:pt idx="2088">
                  <c:v>6.4580000000000002E-3</c:v>
                </c:pt>
                <c:pt idx="2089">
                  <c:v>6.4640000000000001E-3</c:v>
                </c:pt>
                <c:pt idx="2090">
                  <c:v>6.4549999999999998E-3</c:v>
                </c:pt>
                <c:pt idx="2091">
                  <c:v>6.4470000000000005E-3</c:v>
                </c:pt>
                <c:pt idx="2092">
                  <c:v>6.4459999999999995E-3</c:v>
                </c:pt>
                <c:pt idx="2093">
                  <c:v>6.4609999999999997E-3</c:v>
                </c:pt>
                <c:pt idx="2094">
                  <c:v>6.4770000000000001E-3</c:v>
                </c:pt>
                <c:pt idx="2095">
                  <c:v>6.4770000000000001E-3</c:v>
                </c:pt>
                <c:pt idx="2096">
                  <c:v>6.4770000000000001E-3</c:v>
                </c:pt>
                <c:pt idx="2097">
                  <c:v>6.4920000000000004E-3</c:v>
                </c:pt>
                <c:pt idx="2098">
                  <c:v>6.509E-3</c:v>
                </c:pt>
                <c:pt idx="2099">
                  <c:v>6.5159999999999992E-3</c:v>
                </c:pt>
                <c:pt idx="2100">
                  <c:v>6.502E-3</c:v>
                </c:pt>
                <c:pt idx="2101">
                  <c:v>6.5039999999999994E-3</c:v>
                </c:pt>
                <c:pt idx="2102">
                  <c:v>6.5139999999999998E-3</c:v>
                </c:pt>
                <c:pt idx="2103">
                  <c:v>6.535E-3</c:v>
                </c:pt>
                <c:pt idx="2104">
                  <c:v>6.5510000000000004E-3</c:v>
                </c:pt>
                <c:pt idx="2105">
                  <c:v>6.5390000000000005E-3</c:v>
                </c:pt>
                <c:pt idx="2106">
                  <c:v>6.5420000000000001E-3</c:v>
                </c:pt>
                <c:pt idx="2107">
                  <c:v>6.5529999999999998E-3</c:v>
                </c:pt>
                <c:pt idx="2108">
                  <c:v>6.5849999999999997E-3</c:v>
                </c:pt>
                <c:pt idx="2109">
                  <c:v>6.5869999999999991E-3</c:v>
                </c:pt>
                <c:pt idx="2110">
                  <c:v>6.5599999999999999E-3</c:v>
                </c:pt>
                <c:pt idx="2111">
                  <c:v>6.5449999999999996E-3</c:v>
                </c:pt>
                <c:pt idx="2112">
                  <c:v>6.5539999999999999E-3</c:v>
                </c:pt>
                <c:pt idx="2113">
                  <c:v>6.5830000000000003E-3</c:v>
                </c:pt>
                <c:pt idx="2114">
                  <c:v>6.5959999999999994E-3</c:v>
                </c:pt>
                <c:pt idx="2115">
                  <c:v>6.5830000000000003E-3</c:v>
                </c:pt>
                <c:pt idx="2116">
                  <c:v>6.5849999999999997E-3</c:v>
                </c:pt>
                <c:pt idx="2117">
                  <c:v>6.6E-3</c:v>
                </c:pt>
                <c:pt idx="2118">
                  <c:v>6.5969999999999996E-3</c:v>
                </c:pt>
                <c:pt idx="2119">
                  <c:v>6.6049999999999998E-3</c:v>
                </c:pt>
                <c:pt idx="2120">
                  <c:v>6.6049999999999998E-3</c:v>
                </c:pt>
                <c:pt idx="2121">
                  <c:v>6.6159999999999995E-3</c:v>
                </c:pt>
                <c:pt idx="2122">
                  <c:v>6.633E-3</c:v>
                </c:pt>
                <c:pt idx="2123">
                  <c:v>6.6410000000000002E-3</c:v>
                </c:pt>
                <c:pt idx="2124">
                  <c:v>6.6279999999999993E-3</c:v>
                </c:pt>
                <c:pt idx="2125">
                  <c:v>6.6049999999999998E-3</c:v>
                </c:pt>
                <c:pt idx="2126">
                  <c:v>6.5980000000000006E-3</c:v>
                </c:pt>
                <c:pt idx="2127">
                  <c:v>6.6140000000000001E-3</c:v>
                </c:pt>
                <c:pt idx="2128">
                  <c:v>6.6269999999999992E-3</c:v>
                </c:pt>
                <c:pt idx="2129">
                  <c:v>6.6300000000000005E-3</c:v>
                </c:pt>
                <c:pt idx="2130">
                  <c:v>6.6249999999999998E-3</c:v>
                </c:pt>
                <c:pt idx="2131">
                  <c:v>6.6479999999999994E-3</c:v>
                </c:pt>
                <c:pt idx="2132">
                  <c:v>6.6669999999999993E-3</c:v>
                </c:pt>
                <c:pt idx="2133">
                  <c:v>6.6740000000000002E-3</c:v>
                </c:pt>
                <c:pt idx="2134">
                  <c:v>6.6679999999999994E-3</c:v>
                </c:pt>
                <c:pt idx="2135">
                  <c:v>6.6879999999999995E-3</c:v>
                </c:pt>
                <c:pt idx="2136">
                  <c:v>6.7000000000000002E-3</c:v>
                </c:pt>
                <c:pt idx="2137">
                  <c:v>6.6979999999999991E-3</c:v>
                </c:pt>
                <c:pt idx="2138">
                  <c:v>6.6810000000000003E-3</c:v>
                </c:pt>
                <c:pt idx="2139">
                  <c:v>6.6639999999999998E-3</c:v>
                </c:pt>
                <c:pt idx="2140">
                  <c:v>6.6629999999999997E-3</c:v>
                </c:pt>
                <c:pt idx="2141">
                  <c:v>6.6879999999999995E-3</c:v>
                </c:pt>
                <c:pt idx="2142">
                  <c:v>6.6860000000000001E-3</c:v>
                </c:pt>
                <c:pt idx="2143">
                  <c:v>6.6990000000000001E-3</c:v>
                </c:pt>
                <c:pt idx="2144">
                  <c:v>6.6990000000000001E-3</c:v>
                </c:pt>
                <c:pt idx="2145">
                  <c:v>6.7290000000000006E-3</c:v>
                </c:pt>
                <c:pt idx="2146">
                  <c:v>6.7229999999999998E-3</c:v>
                </c:pt>
                <c:pt idx="2147">
                  <c:v>6.7090000000000006E-3</c:v>
                </c:pt>
                <c:pt idx="2148">
                  <c:v>6.7200000000000003E-3</c:v>
                </c:pt>
                <c:pt idx="2149">
                  <c:v>6.744E-3</c:v>
                </c:pt>
                <c:pt idx="2150">
                  <c:v>6.7920000000000003E-3</c:v>
                </c:pt>
                <c:pt idx="2151">
                  <c:v>6.8489999999999992E-3</c:v>
                </c:pt>
                <c:pt idx="2152">
                  <c:v>6.8669999999999998E-3</c:v>
                </c:pt>
                <c:pt idx="2153">
                  <c:v>6.8769999999999994E-3</c:v>
                </c:pt>
                <c:pt idx="2154">
                  <c:v>6.8560000000000001E-3</c:v>
                </c:pt>
                <c:pt idx="2155">
                  <c:v>6.8040000000000002E-3</c:v>
                </c:pt>
                <c:pt idx="2156">
                  <c:v>6.7369999999999999E-3</c:v>
                </c:pt>
                <c:pt idx="2157">
                  <c:v>6.6959999999999997E-3</c:v>
                </c:pt>
                <c:pt idx="2158">
                  <c:v>6.7259999999999993E-3</c:v>
                </c:pt>
                <c:pt idx="2159">
                  <c:v>6.7650000000000002E-3</c:v>
                </c:pt>
                <c:pt idx="2160">
                  <c:v>6.7700000000000008E-3</c:v>
                </c:pt>
                <c:pt idx="2161">
                  <c:v>6.7450000000000001E-3</c:v>
                </c:pt>
                <c:pt idx="2162">
                  <c:v>6.7229999999999998E-3</c:v>
                </c:pt>
                <c:pt idx="2163">
                  <c:v>6.7330000000000003E-3</c:v>
                </c:pt>
                <c:pt idx="2164">
                  <c:v>6.7819999999999998E-3</c:v>
                </c:pt>
                <c:pt idx="2165">
                  <c:v>6.8400000000000006E-3</c:v>
                </c:pt>
                <c:pt idx="2166">
                  <c:v>6.8479999999999999E-3</c:v>
                </c:pt>
                <c:pt idx="2167">
                  <c:v>6.8400000000000006E-3</c:v>
                </c:pt>
                <c:pt idx="2168">
                  <c:v>6.8269999999999997E-3</c:v>
                </c:pt>
                <c:pt idx="2169">
                  <c:v>6.8450000000000004E-3</c:v>
                </c:pt>
                <c:pt idx="2170">
                  <c:v>6.8269999999999997E-3</c:v>
                </c:pt>
                <c:pt idx="2171">
                  <c:v>6.8010000000000006E-3</c:v>
                </c:pt>
                <c:pt idx="2172">
                  <c:v>6.8000000000000005E-3</c:v>
                </c:pt>
                <c:pt idx="2173">
                  <c:v>6.8179999999999994E-3</c:v>
                </c:pt>
                <c:pt idx="2174">
                  <c:v>6.8459999999999997E-3</c:v>
                </c:pt>
                <c:pt idx="2175">
                  <c:v>6.8459999999999997E-3</c:v>
                </c:pt>
                <c:pt idx="2176">
                  <c:v>6.8279999999999999E-3</c:v>
                </c:pt>
                <c:pt idx="2177">
                  <c:v>6.8279999999999999E-3</c:v>
                </c:pt>
                <c:pt idx="2178">
                  <c:v>6.8300000000000001E-3</c:v>
                </c:pt>
                <c:pt idx="2179">
                  <c:v>6.8430000000000001E-3</c:v>
                </c:pt>
                <c:pt idx="2180">
                  <c:v>6.8389999999999996E-3</c:v>
                </c:pt>
                <c:pt idx="2181">
                  <c:v>6.8200000000000005E-3</c:v>
                </c:pt>
                <c:pt idx="2182">
                  <c:v>6.8289999999999991E-3</c:v>
                </c:pt>
                <c:pt idx="2183">
                  <c:v>6.8389999999999996E-3</c:v>
                </c:pt>
                <c:pt idx="2184">
                  <c:v>6.8579999999999995E-3</c:v>
                </c:pt>
                <c:pt idx="2185">
                  <c:v>6.8489999999999992E-3</c:v>
                </c:pt>
                <c:pt idx="2186">
                  <c:v>6.8170000000000001E-3</c:v>
                </c:pt>
                <c:pt idx="2187">
                  <c:v>6.8040000000000002E-3</c:v>
                </c:pt>
                <c:pt idx="2188">
                  <c:v>6.8040000000000002E-3</c:v>
                </c:pt>
                <c:pt idx="2189">
                  <c:v>6.8279999999999999E-3</c:v>
                </c:pt>
                <c:pt idx="2190">
                  <c:v>6.8269999999999997E-3</c:v>
                </c:pt>
                <c:pt idx="2191">
                  <c:v>6.8479999999999999E-3</c:v>
                </c:pt>
                <c:pt idx="2192">
                  <c:v>6.8649999999999996E-3</c:v>
                </c:pt>
                <c:pt idx="2193">
                  <c:v>6.8859999999999998E-3</c:v>
                </c:pt>
                <c:pt idx="2194">
                  <c:v>6.9089999999999993E-3</c:v>
                </c:pt>
                <c:pt idx="2195">
                  <c:v>6.9080000000000001E-3</c:v>
                </c:pt>
                <c:pt idx="2196">
                  <c:v>6.9360000000000003E-3</c:v>
                </c:pt>
                <c:pt idx="2197">
                  <c:v>6.9179999999999997E-3</c:v>
                </c:pt>
                <c:pt idx="2198">
                  <c:v>6.9249999999999997E-3</c:v>
                </c:pt>
                <c:pt idx="2199">
                  <c:v>6.9199999999999991E-3</c:v>
                </c:pt>
                <c:pt idx="2200">
                  <c:v>6.9129999999999999E-3</c:v>
                </c:pt>
                <c:pt idx="2201">
                  <c:v>6.9399999999999991E-3</c:v>
                </c:pt>
                <c:pt idx="2202">
                  <c:v>6.9540000000000001E-3</c:v>
                </c:pt>
                <c:pt idx="2203">
                  <c:v>6.9759999999999996E-3</c:v>
                </c:pt>
                <c:pt idx="2204">
                  <c:v>6.9449999999999998E-3</c:v>
                </c:pt>
                <c:pt idx="2205">
                  <c:v>6.8960000000000002E-3</c:v>
                </c:pt>
                <c:pt idx="2206">
                  <c:v>6.8849999999999996E-3</c:v>
                </c:pt>
                <c:pt idx="2207">
                  <c:v>6.8989999999999998E-3</c:v>
                </c:pt>
                <c:pt idx="2208">
                  <c:v>6.9430000000000004E-3</c:v>
                </c:pt>
                <c:pt idx="2209">
                  <c:v>6.9610000000000002E-3</c:v>
                </c:pt>
                <c:pt idx="2210">
                  <c:v>6.9879999999999994E-3</c:v>
                </c:pt>
                <c:pt idx="2211">
                  <c:v>7.0030000000000005E-3</c:v>
                </c:pt>
                <c:pt idx="2212">
                  <c:v>6.9979999999999999E-3</c:v>
                </c:pt>
                <c:pt idx="2213">
                  <c:v>6.9720000000000008E-3</c:v>
                </c:pt>
                <c:pt idx="2214">
                  <c:v>6.9510000000000006E-3</c:v>
                </c:pt>
                <c:pt idx="2215">
                  <c:v>6.9670000000000001E-3</c:v>
                </c:pt>
                <c:pt idx="2216">
                  <c:v>6.9979999999999999E-3</c:v>
                </c:pt>
                <c:pt idx="2217">
                  <c:v>7.0220000000000005E-3</c:v>
                </c:pt>
                <c:pt idx="2218">
                  <c:v>7.0270000000000003E-3</c:v>
                </c:pt>
                <c:pt idx="2219">
                  <c:v>7.0330000000000002E-3</c:v>
                </c:pt>
                <c:pt idx="2220">
                  <c:v>7.0460000000000002E-3</c:v>
                </c:pt>
                <c:pt idx="2221">
                  <c:v>7.0499999999999998E-3</c:v>
                </c:pt>
                <c:pt idx="2222">
                  <c:v>7.0399999999999994E-3</c:v>
                </c:pt>
                <c:pt idx="2223">
                  <c:v>7.0120000000000009E-3</c:v>
                </c:pt>
                <c:pt idx="2224">
                  <c:v>6.9589999999999999E-3</c:v>
                </c:pt>
                <c:pt idx="2225">
                  <c:v>6.9399999999999991E-3</c:v>
                </c:pt>
                <c:pt idx="2226">
                  <c:v>6.953E-3</c:v>
                </c:pt>
                <c:pt idx="2227">
                  <c:v>7.0039999999999998E-3</c:v>
                </c:pt>
                <c:pt idx="2228">
                  <c:v>7.0409999999999995E-3</c:v>
                </c:pt>
                <c:pt idx="2229">
                  <c:v>7.0430000000000006E-3</c:v>
                </c:pt>
                <c:pt idx="2230">
                  <c:v>7.0650000000000001E-3</c:v>
                </c:pt>
                <c:pt idx="2231">
                  <c:v>7.0780000000000001E-3</c:v>
                </c:pt>
                <c:pt idx="2232">
                  <c:v>7.0820000000000006E-3</c:v>
                </c:pt>
                <c:pt idx="2233">
                  <c:v>7.0820000000000006E-3</c:v>
                </c:pt>
                <c:pt idx="2234">
                  <c:v>7.0820000000000006E-3</c:v>
                </c:pt>
                <c:pt idx="2235">
                  <c:v>7.0799999999999995E-3</c:v>
                </c:pt>
                <c:pt idx="2236">
                  <c:v>7.0799999999999995E-3</c:v>
                </c:pt>
                <c:pt idx="2237">
                  <c:v>7.0820000000000006E-3</c:v>
                </c:pt>
                <c:pt idx="2238">
                  <c:v>7.0959999999999999E-3</c:v>
                </c:pt>
                <c:pt idx="2239">
                  <c:v>7.0899999999999999E-3</c:v>
                </c:pt>
                <c:pt idx="2240">
                  <c:v>7.0889999999999998E-3</c:v>
                </c:pt>
                <c:pt idx="2241">
                  <c:v>7.0959999999999999E-3</c:v>
                </c:pt>
                <c:pt idx="2242">
                  <c:v>7.1140000000000005E-3</c:v>
                </c:pt>
                <c:pt idx="2243">
                  <c:v>7.1269999999999997E-3</c:v>
                </c:pt>
                <c:pt idx="2244">
                  <c:v>7.136E-3</c:v>
                </c:pt>
                <c:pt idx="2245">
                  <c:v>7.1289999999999999E-3</c:v>
                </c:pt>
                <c:pt idx="2246">
                  <c:v>7.1109999999999993E-3</c:v>
                </c:pt>
                <c:pt idx="2247">
                  <c:v>7.1040000000000001E-3</c:v>
                </c:pt>
                <c:pt idx="2248">
                  <c:v>7.1140000000000005E-3</c:v>
                </c:pt>
                <c:pt idx="2249">
                  <c:v>7.1300000000000001E-3</c:v>
                </c:pt>
                <c:pt idx="2250">
                  <c:v>7.1609999999999998E-3</c:v>
                </c:pt>
                <c:pt idx="2251">
                  <c:v>7.1580000000000003E-3</c:v>
                </c:pt>
                <c:pt idx="2252">
                  <c:v>7.1469999999999997E-3</c:v>
                </c:pt>
                <c:pt idx="2253">
                  <c:v>7.1450000000000003E-3</c:v>
                </c:pt>
                <c:pt idx="2254">
                  <c:v>7.141999999999999E-3</c:v>
                </c:pt>
                <c:pt idx="2255">
                  <c:v>7.1479999999999998E-3</c:v>
                </c:pt>
                <c:pt idx="2256">
                  <c:v>7.1330000000000005E-3</c:v>
                </c:pt>
                <c:pt idx="2257">
                  <c:v>7.141999999999999E-3</c:v>
                </c:pt>
                <c:pt idx="2258">
                  <c:v>7.1509999999999994E-3</c:v>
                </c:pt>
                <c:pt idx="2259">
                  <c:v>7.1730000000000006E-3</c:v>
                </c:pt>
                <c:pt idx="2260">
                  <c:v>7.1789999999999996E-3</c:v>
                </c:pt>
                <c:pt idx="2261">
                  <c:v>7.1809999999999999E-3</c:v>
                </c:pt>
                <c:pt idx="2262">
                  <c:v>7.1699999999999993E-3</c:v>
                </c:pt>
                <c:pt idx="2263">
                  <c:v>7.1570000000000002E-3</c:v>
                </c:pt>
                <c:pt idx="2264">
                  <c:v>7.1709999999999994E-3</c:v>
                </c:pt>
                <c:pt idx="2265">
                  <c:v>7.1819999999999991E-3</c:v>
                </c:pt>
                <c:pt idx="2266">
                  <c:v>7.1890000000000001E-3</c:v>
                </c:pt>
                <c:pt idx="2267">
                  <c:v>7.1789999999999996E-3</c:v>
                </c:pt>
                <c:pt idx="2268">
                  <c:v>7.1740000000000007E-3</c:v>
                </c:pt>
                <c:pt idx="2269">
                  <c:v>7.1819999999999991E-3</c:v>
                </c:pt>
                <c:pt idx="2270">
                  <c:v>7.208E-3</c:v>
                </c:pt>
                <c:pt idx="2271">
                  <c:v>7.2189999999999997E-3</c:v>
                </c:pt>
                <c:pt idx="2272">
                  <c:v>7.2140000000000008E-3</c:v>
                </c:pt>
                <c:pt idx="2273">
                  <c:v>7.2140000000000008E-3</c:v>
                </c:pt>
                <c:pt idx="2274">
                  <c:v>7.2269999999999999E-3</c:v>
                </c:pt>
                <c:pt idx="2275">
                  <c:v>7.241E-3</c:v>
                </c:pt>
                <c:pt idx="2276">
                  <c:v>7.2440000000000004E-3</c:v>
                </c:pt>
                <c:pt idx="2277">
                  <c:v>7.2330000000000007E-3</c:v>
                </c:pt>
                <c:pt idx="2278">
                  <c:v>7.2450000000000006E-3</c:v>
                </c:pt>
                <c:pt idx="2279">
                  <c:v>7.2650000000000006E-3</c:v>
                </c:pt>
                <c:pt idx="2280">
                  <c:v>7.2650000000000006E-3</c:v>
                </c:pt>
                <c:pt idx="2281">
                  <c:v>7.26E-3</c:v>
                </c:pt>
                <c:pt idx="2282">
                  <c:v>7.2519999999999998E-3</c:v>
                </c:pt>
                <c:pt idx="2283">
                  <c:v>7.2659999999999999E-3</c:v>
                </c:pt>
                <c:pt idx="2284">
                  <c:v>7.2909999999999997E-3</c:v>
                </c:pt>
                <c:pt idx="2285">
                  <c:v>7.2819999999999994E-3</c:v>
                </c:pt>
                <c:pt idx="2286">
                  <c:v>7.2629999999999995E-3</c:v>
                </c:pt>
                <c:pt idx="2287">
                  <c:v>7.2589999999999998E-3</c:v>
                </c:pt>
                <c:pt idx="2288">
                  <c:v>7.2880000000000002E-3</c:v>
                </c:pt>
                <c:pt idx="2289">
                  <c:v>7.326E-3</c:v>
                </c:pt>
                <c:pt idx="2290">
                  <c:v>7.3209999999999994E-3</c:v>
                </c:pt>
                <c:pt idx="2291">
                  <c:v>7.2940000000000001E-3</c:v>
                </c:pt>
                <c:pt idx="2292">
                  <c:v>7.2770000000000005E-3</c:v>
                </c:pt>
                <c:pt idx="2293">
                  <c:v>7.2940000000000001E-3</c:v>
                </c:pt>
                <c:pt idx="2294">
                  <c:v>7.3280000000000003E-3</c:v>
                </c:pt>
                <c:pt idx="2295">
                  <c:v>7.3540000000000003E-3</c:v>
                </c:pt>
                <c:pt idx="2296">
                  <c:v>7.3699999999999998E-3</c:v>
                </c:pt>
                <c:pt idx="2297">
                  <c:v>7.3400000000000002E-3</c:v>
                </c:pt>
                <c:pt idx="2298">
                  <c:v>7.3289999999999996E-3</c:v>
                </c:pt>
                <c:pt idx="2299">
                  <c:v>7.3170000000000006E-3</c:v>
                </c:pt>
                <c:pt idx="2300">
                  <c:v>7.3150000000000003E-3</c:v>
                </c:pt>
                <c:pt idx="2301">
                  <c:v>7.3219999999999995E-3</c:v>
                </c:pt>
                <c:pt idx="2302">
                  <c:v>7.3499999999999998E-3</c:v>
                </c:pt>
                <c:pt idx="2303">
                  <c:v>7.365E-3</c:v>
                </c:pt>
                <c:pt idx="2304">
                  <c:v>7.3540000000000003E-3</c:v>
                </c:pt>
                <c:pt idx="2305">
                  <c:v>7.3409999999999994E-3</c:v>
                </c:pt>
                <c:pt idx="2306">
                  <c:v>7.3450000000000008E-3</c:v>
                </c:pt>
                <c:pt idx="2307">
                  <c:v>7.3709999999999999E-3</c:v>
                </c:pt>
                <c:pt idx="2308">
                  <c:v>7.4070000000000004E-3</c:v>
                </c:pt>
                <c:pt idx="2309">
                  <c:v>7.4119999999999993E-3</c:v>
                </c:pt>
                <c:pt idx="2310">
                  <c:v>7.4119999999999993E-3</c:v>
                </c:pt>
                <c:pt idx="2311">
                  <c:v>7.4350000000000006E-3</c:v>
                </c:pt>
                <c:pt idx="2312">
                  <c:v>7.4479999999999998E-3</c:v>
                </c:pt>
                <c:pt idx="2313">
                  <c:v>7.4739999999999997E-3</c:v>
                </c:pt>
                <c:pt idx="2314">
                  <c:v>7.4550000000000007E-3</c:v>
                </c:pt>
                <c:pt idx="2315">
                  <c:v>7.4439999999999992E-3</c:v>
                </c:pt>
                <c:pt idx="2316">
                  <c:v>7.4339999999999996E-3</c:v>
                </c:pt>
                <c:pt idx="2317">
                  <c:v>7.4529999999999996E-3</c:v>
                </c:pt>
                <c:pt idx="2318">
                  <c:v>7.4609999999999998E-3</c:v>
                </c:pt>
                <c:pt idx="2319">
                  <c:v>7.4519999999999994E-3</c:v>
                </c:pt>
                <c:pt idx="2320">
                  <c:v>7.4280000000000006E-3</c:v>
                </c:pt>
                <c:pt idx="2321">
                  <c:v>7.3969999999999999E-3</c:v>
                </c:pt>
                <c:pt idx="2322">
                  <c:v>7.4329999999999995E-3</c:v>
                </c:pt>
                <c:pt idx="2323">
                  <c:v>7.4450000000000002E-3</c:v>
                </c:pt>
                <c:pt idx="2324">
                  <c:v>7.4470000000000005E-3</c:v>
                </c:pt>
                <c:pt idx="2325">
                  <c:v>7.437E-3</c:v>
                </c:pt>
                <c:pt idx="2326">
                  <c:v>7.4510000000000002E-3</c:v>
                </c:pt>
                <c:pt idx="2327">
                  <c:v>7.4929999999999997E-3</c:v>
                </c:pt>
                <c:pt idx="2328">
                  <c:v>7.4929999999999997E-3</c:v>
                </c:pt>
                <c:pt idx="2329">
                  <c:v>7.4639999999999993E-3</c:v>
                </c:pt>
                <c:pt idx="2330">
                  <c:v>7.4619999999999999E-3</c:v>
                </c:pt>
                <c:pt idx="2331">
                  <c:v>7.4750000000000007E-3</c:v>
                </c:pt>
                <c:pt idx="2332">
                  <c:v>7.5209999999999999E-3</c:v>
                </c:pt>
                <c:pt idx="2333">
                  <c:v>7.5170000000000002E-3</c:v>
                </c:pt>
                <c:pt idx="2334">
                  <c:v>7.5170000000000002E-3</c:v>
                </c:pt>
                <c:pt idx="2335">
                  <c:v>7.5290000000000001E-3</c:v>
                </c:pt>
                <c:pt idx="2336">
                  <c:v>7.5370000000000003E-3</c:v>
                </c:pt>
                <c:pt idx="2337">
                  <c:v>7.561E-3</c:v>
                </c:pt>
                <c:pt idx="2338">
                  <c:v>7.5260000000000006E-3</c:v>
                </c:pt>
                <c:pt idx="2339">
                  <c:v>7.5149999999999991E-3</c:v>
                </c:pt>
                <c:pt idx="2340">
                  <c:v>7.5249999999999996E-3</c:v>
                </c:pt>
                <c:pt idx="2341">
                  <c:v>7.5749999999999993E-3</c:v>
                </c:pt>
                <c:pt idx="2342">
                  <c:v>7.5960000000000003E-3</c:v>
                </c:pt>
                <c:pt idx="2343">
                  <c:v>7.5860000000000007E-3</c:v>
                </c:pt>
                <c:pt idx="2344">
                  <c:v>7.5709999999999996E-3</c:v>
                </c:pt>
                <c:pt idx="2345">
                  <c:v>7.5709999999999996E-3</c:v>
                </c:pt>
                <c:pt idx="2346">
                  <c:v>7.5760000000000003E-3</c:v>
                </c:pt>
                <c:pt idx="2347">
                  <c:v>7.5839999999999996E-3</c:v>
                </c:pt>
                <c:pt idx="2348">
                  <c:v>7.5709999999999996E-3</c:v>
                </c:pt>
                <c:pt idx="2349">
                  <c:v>7.5949999999999993E-3</c:v>
                </c:pt>
                <c:pt idx="2350">
                  <c:v>7.5839999999999996E-3</c:v>
                </c:pt>
                <c:pt idx="2351">
                  <c:v>7.6080000000000002E-3</c:v>
                </c:pt>
                <c:pt idx="2352">
                  <c:v>7.587E-3</c:v>
                </c:pt>
                <c:pt idx="2353">
                  <c:v>7.5909999999999997E-3</c:v>
                </c:pt>
                <c:pt idx="2354">
                  <c:v>7.6039999999999996E-3</c:v>
                </c:pt>
                <c:pt idx="2355">
                  <c:v>7.6160000000000004E-3</c:v>
                </c:pt>
                <c:pt idx="2356">
                  <c:v>7.6370000000000006E-3</c:v>
                </c:pt>
                <c:pt idx="2357">
                  <c:v>7.6309999999999998E-3</c:v>
                </c:pt>
                <c:pt idx="2358">
                  <c:v>7.6300000000000005E-3</c:v>
                </c:pt>
                <c:pt idx="2359">
                  <c:v>7.613E-3</c:v>
                </c:pt>
                <c:pt idx="2360">
                  <c:v>7.6119999999999998E-3</c:v>
                </c:pt>
                <c:pt idx="2361">
                  <c:v>7.6149999999999994E-3</c:v>
                </c:pt>
                <c:pt idx="2362">
                  <c:v>7.6189999999999999E-3</c:v>
                </c:pt>
                <c:pt idx="2363">
                  <c:v>7.6449999999999999E-3</c:v>
                </c:pt>
                <c:pt idx="2364">
                  <c:v>7.6629999999999997E-3</c:v>
                </c:pt>
                <c:pt idx="2365">
                  <c:v>7.6890000000000005E-3</c:v>
                </c:pt>
                <c:pt idx="2366">
                  <c:v>7.6839999999999999E-3</c:v>
                </c:pt>
                <c:pt idx="2367">
                  <c:v>7.6930000000000002E-3</c:v>
                </c:pt>
                <c:pt idx="2368">
                  <c:v>7.7029999999999998E-3</c:v>
                </c:pt>
                <c:pt idx="2369">
                  <c:v>7.7229999999999998E-3</c:v>
                </c:pt>
                <c:pt idx="2370">
                  <c:v>7.724E-3</c:v>
                </c:pt>
                <c:pt idx="2371">
                  <c:v>7.7270000000000004E-3</c:v>
                </c:pt>
                <c:pt idx="2372">
                  <c:v>7.7259999999999994E-3</c:v>
                </c:pt>
                <c:pt idx="2373">
                  <c:v>7.7330000000000003E-3</c:v>
                </c:pt>
                <c:pt idx="2374">
                  <c:v>7.7200000000000003E-3</c:v>
                </c:pt>
                <c:pt idx="2375">
                  <c:v>7.7390000000000002E-3</c:v>
                </c:pt>
                <c:pt idx="2376">
                  <c:v>7.7520000000000002E-3</c:v>
                </c:pt>
                <c:pt idx="2377">
                  <c:v>7.7629999999999999E-3</c:v>
                </c:pt>
                <c:pt idx="2378">
                  <c:v>7.7729999999999995E-3</c:v>
                </c:pt>
                <c:pt idx="2379">
                  <c:v>7.7499999999999999E-3</c:v>
                </c:pt>
                <c:pt idx="2380">
                  <c:v>7.7580000000000001E-3</c:v>
                </c:pt>
                <c:pt idx="2381">
                  <c:v>7.7370000000000008E-3</c:v>
                </c:pt>
                <c:pt idx="2382">
                  <c:v>7.7170000000000008E-3</c:v>
                </c:pt>
                <c:pt idx="2383">
                  <c:v>7.7099999999999998E-3</c:v>
                </c:pt>
                <c:pt idx="2384">
                  <c:v>7.7139999999999995E-3</c:v>
                </c:pt>
                <c:pt idx="2385">
                  <c:v>7.731E-3</c:v>
                </c:pt>
                <c:pt idx="2386">
                  <c:v>7.7400000000000004E-3</c:v>
                </c:pt>
                <c:pt idx="2387">
                  <c:v>7.7539999999999996E-3</c:v>
                </c:pt>
                <c:pt idx="2388">
                  <c:v>7.7769999999999992E-3</c:v>
                </c:pt>
                <c:pt idx="2389">
                  <c:v>7.8069999999999997E-3</c:v>
                </c:pt>
                <c:pt idx="2390">
                  <c:v>7.8019999999999999E-3</c:v>
                </c:pt>
                <c:pt idx="2391">
                  <c:v>7.8209999999999998E-3</c:v>
                </c:pt>
                <c:pt idx="2392">
                  <c:v>7.8259999999999996E-3</c:v>
                </c:pt>
                <c:pt idx="2393">
                  <c:v>7.8440000000000003E-3</c:v>
                </c:pt>
                <c:pt idx="2394">
                  <c:v>7.8370000000000002E-3</c:v>
                </c:pt>
                <c:pt idx="2395">
                  <c:v>7.814999999999999E-3</c:v>
                </c:pt>
                <c:pt idx="2396">
                  <c:v>7.8100000000000001E-3</c:v>
                </c:pt>
                <c:pt idx="2397">
                  <c:v>7.835E-3</c:v>
                </c:pt>
                <c:pt idx="2398">
                  <c:v>7.8510000000000003E-3</c:v>
                </c:pt>
                <c:pt idx="2399">
                  <c:v>7.8589999999999997E-3</c:v>
                </c:pt>
                <c:pt idx="2400">
                  <c:v>7.8380000000000012E-3</c:v>
                </c:pt>
                <c:pt idx="2401">
                  <c:v>7.8279999999999999E-3</c:v>
                </c:pt>
                <c:pt idx="2402">
                  <c:v>7.8549999999999991E-3</c:v>
                </c:pt>
                <c:pt idx="2403">
                  <c:v>7.8779999999999996E-3</c:v>
                </c:pt>
                <c:pt idx="2404">
                  <c:v>7.8930000000000007E-3</c:v>
                </c:pt>
                <c:pt idx="2405">
                  <c:v>7.8890000000000002E-3</c:v>
                </c:pt>
                <c:pt idx="2406">
                  <c:v>7.8779999999999996E-3</c:v>
                </c:pt>
                <c:pt idx="2407">
                  <c:v>7.8949999999999992E-3</c:v>
                </c:pt>
                <c:pt idx="2408">
                  <c:v>7.9000000000000008E-3</c:v>
                </c:pt>
                <c:pt idx="2409">
                  <c:v>7.9240000000000005E-3</c:v>
                </c:pt>
                <c:pt idx="2410">
                  <c:v>7.9059999999999998E-3</c:v>
                </c:pt>
                <c:pt idx="2411">
                  <c:v>7.8969999999999995E-3</c:v>
                </c:pt>
                <c:pt idx="2412">
                  <c:v>7.921000000000001E-3</c:v>
                </c:pt>
                <c:pt idx="2413">
                  <c:v>7.9430000000000004E-3</c:v>
                </c:pt>
                <c:pt idx="2414">
                  <c:v>7.9419999999999994E-3</c:v>
                </c:pt>
                <c:pt idx="2415">
                  <c:v>7.9190000000000007E-3</c:v>
                </c:pt>
                <c:pt idx="2416">
                  <c:v>7.9100000000000004E-3</c:v>
                </c:pt>
                <c:pt idx="2417">
                  <c:v>7.9299999999999995E-3</c:v>
                </c:pt>
                <c:pt idx="2418">
                  <c:v>7.9640000000000006E-3</c:v>
                </c:pt>
                <c:pt idx="2419">
                  <c:v>7.9760000000000005E-3</c:v>
                </c:pt>
                <c:pt idx="2420">
                  <c:v>7.979E-3</c:v>
                </c:pt>
                <c:pt idx="2421">
                  <c:v>7.980000000000001E-3</c:v>
                </c:pt>
                <c:pt idx="2422">
                  <c:v>7.979E-3</c:v>
                </c:pt>
                <c:pt idx="2423">
                  <c:v>7.9979999999999999E-3</c:v>
                </c:pt>
                <c:pt idx="2424">
                  <c:v>8.0219999999999996E-3</c:v>
                </c:pt>
                <c:pt idx="2425">
                  <c:v>8.0450000000000001E-3</c:v>
                </c:pt>
                <c:pt idx="2426">
                  <c:v>8.0549999999999997E-3</c:v>
                </c:pt>
                <c:pt idx="2427">
                  <c:v>8.0309999999999999E-3</c:v>
                </c:pt>
                <c:pt idx="2428">
                  <c:v>8.0359999999999997E-3</c:v>
                </c:pt>
                <c:pt idx="2429">
                  <c:v>8.0239999999999999E-3</c:v>
                </c:pt>
                <c:pt idx="2430">
                  <c:v>8.0219999999999996E-3</c:v>
                </c:pt>
                <c:pt idx="2431">
                  <c:v>8.0210000000000004E-3</c:v>
                </c:pt>
                <c:pt idx="2432">
                  <c:v>8.0389999999999993E-3</c:v>
                </c:pt>
                <c:pt idx="2433">
                  <c:v>8.0590000000000002E-3</c:v>
                </c:pt>
                <c:pt idx="2434">
                  <c:v>8.0840000000000009E-3</c:v>
                </c:pt>
                <c:pt idx="2435">
                  <c:v>8.1010000000000006E-3</c:v>
                </c:pt>
                <c:pt idx="2436">
                  <c:v>8.0990000000000003E-3</c:v>
                </c:pt>
                <c:pt idx="2437">
                  <c:v>8.0820000000000006E-3</c:v>
                </c:pt>
                <c:pt idx="2438">
                  <c:v>8.0459999999999993E-3</c:v>
                </c:pt>
                <c:pt idx="2439">
                  <c:v>8.0289999999999997E-3</c:v>
                </c:pt>
                <c:pt idx="2440">
                  <c:v>8.0239999999999999E-3</c:v>
                </c:pt>
                <c:pt idx="2441">
                  <c:v>8.0200000000000011E-3</c:v>
                </c:pt>
                <c:pt idx="2442">
                  <c:v>8.0510000000000009E-3</c:v>
                </c:pt>
                <c:pt idx="2443">
                  <c:v>8.0800000000000004E-3</c:v>
                </c:pt>
                <c:pt idx="2444">
                  <c:v>8.1049999999999994E-3</c:v>
                </c:pt>
                <c:pt idx="2445">
                  <c:v>8.1250000000000003E-3</c:v>
                </c:pt>
                <c:pt idx="2446">
                  <c:v>8.1250000000000003E-3</c:v>
                </c:pt>
                <c:pt idx="2447">
                  <c:v>8.1270000000000005E-3</c:v>
                </c:pt>
                <c:pt idx="2448">
                  <c:v>8.1250000000000003E-3</c:v>
                </c:pt>
                <c:pt idx="2449">
                  <c:v>8.1250000000000003E-3</c:v>
                </c:pt>
                <c:pt idx="2450">
                  <c:v>8.1320000000000003E-3</c:v>
                </c:pt>
                <c:pt idx="2451">
                  <c:v>8.1580000000000003E-3</c:v>
                </c:pt>
                <c:pt idx="2452">
                  <c:v>8.1919999999999996E-3</c:v>
                </c:pt>
                <c:pt idx="2453">
                  <c:v>8.1939999999999999E-3</c:v>
                </c:pt>
                <c:pt idx="2454">
                  <c:v>8.1980000000000004E-3</c:v>
                </c:pt>
                <c:pt idx="2455">
                  <c:v>8.1899999999999994E-3</c:v>
                </c:pt>
                <c:pt idx="2456">
                  <c:v>8.1939999999999999E-3</c:v>
                </c:pt>
                <c:pt idx="2457">
                  <c:v>8.1939999999999999E-3</c:v>
                </c:pt>
                <c:pt idx="2458">
                  <c:v>8.1919999999999996E-3</c:v>
                </c:pt>
                <c:pt idx="2459">
                  <c:v>8.182E-3</c:v>
                </c:pt>
                <c:pt idx="2460">
                  <c:v>8.1789999999999988E-3</c:v>
                </c:pt>
                <c:pt idx="2461">
                  <c:v>8.1860000000000006E-3</c:v>
                </c:pt>
                <c:pt idx="2462">
                  <c:v>8.1980000000000004E-3</c:v>
                </c:pt>
                <c:pt idx="2463">
                  <c:v>8.208E-3</c:v>
                </c:pt>
                <c:pt idx="2464">
                  <c:v>8.1899999999999994E-3</c:v>
                </c:pt>
                <c:pt idx="2465">
                  <c:v>8.1689999999999992E-3</c:v>
                </c:pt>
                <c:pt idx="2466">
                  <c:v>8.1849999999999996E-3</c:v>
                </c:pt>
                <c:pt idx="2467">
                  <c:v>8.201E-3</c:v>
                </c:pt>
                <c:pt idx="2468">
                  <c:v>8.2369999999999995E-3</c:v>
                </c:pt>
                <c:pt idx="2469">
                  <c:v>8.2469999999999991E-3</c:v>
                </c:pt>
                <c:pt idx="2470">
                  <c:v>8.2699999999999996E-3</c:v>
                </c:pt>
                <c:pt idx="2471">
                  <c:v>8.293E-3</c:v>
                </c:pt>
                <c:pt idx="2472">
                  <c:v>8.3079999999999994E-3</c:v>
                </c:pt>
                <c:pt idx="2473">
                  <c:v>8.3350000000000004E-3</c:v>
                </c:pt>
                <c:pt idx="2474">
                  <c:v>8.3370000000000007E-3</c:v>
                </c:pt>
                <c:pt idx="2475">
                  <c:v>8.3440000000000007E-3</c:v>
                </c:pt>
                <c:pt idx="2476">
                  <c:v>8.3309999999999999E-3</c:v>
                </c:pt>
                <c:pt idx="2477">
                  <c:v>8.3549999999999996E-3</c:v>
                </c:pt>
                <c:pt idx="2478">
                  <c:v>8.3689999999999997E-3</c:v>
                </c:pt>
                <c:pt idx="2479">
                  <c:v>8.3979999999999992E-3</c:v>
                </c:pt>
                <c:pt idx="2480">
                  <c:v>8.3979999999999992E-3</c:v>
                </c:pt>
                <c:pt idx="2481">
                  <c:v>8.4080000000000005E-3</c:v>
                </c:pt>
                <c:pt idx="2482">
                  <c:v>8.4069999999999995E-3</c:v>
                </c:pt>
                <c:pt idx="2483">
                  <c:v>8.4209999999999997E-3</c:v>
                </c:pt>
                <c:pt idx="2484">
                  <c:v>8.4180000000000001E-3</c:v>
                </c:pt>
                <c:pt idx="2485">
                  <c:v>8.405000000000001E-3</c:v>
                </c:pt>
                <c:pt idx="2486">
                  <c:v>8.4069999999999995E-3</c:v>
                </c:pt>
                <c:pt idx="2487">
                  <c:v>8.4009999999999987E-3</c:v>
                </c:pt>
                <c:pt idx="2488">
                  <c:v>8.405000000000001E-3</c:v>
                </c:pt>
                <c:pt idx="2489">
                  <c:v>8.397E-3</c:v>
                </c:pt>
                <c:pt idx="2490">
                  <c:v>8.405000000000001E-3</c:v>
                </c:pt>
                <c:pt idx="2491">
                  <c:v>8.4119999999999993E-3</c:v>
                </c:pt>
                <c:pt idx="2492">
                  <c:v>8.4240000000000009E-3</c:v>
                </c:pt>
                <c:pt idx="2493">
                  <c:v>8.4399999999999996E-3</c:v>
                </c:pt>
                <c:pt idx="2494">
                  <c:v>8.4730000000000014E-3</c:v>
                </c:pt>
                <c:pt idx="2495">
                  <c:v>8.4989999999999996E-3</c:v>
                </c:pt>
                <c:pt idx="2496">
                  <c:v>8.4919999999999995E-3</c:v>
                </c:pt>
                <c:pt idx="2497">
                  <c:v>8.4880000000000008E-3</c:v>
                </c:pt>
                <c:pt idx="2498">
                  <c:v>8.4670000000000006E-3</c:v>
                </c:pt>
                <c:pt idx="2499">
                  <c:v>8.4790000000000004E-3</c:v>
                </c:pt>
                <c:pt idx="2500">
                  <c:v>8.4960000000000001E-3</c:v>
                </c:pt>
                <c:pt idx="2501">
                  <c:v>8.5019999999999991E-3</c:v>
                </c:pt>
                <c:pt idx="2502">
                  <c:v>8.4989999999999996E-3</c:v>
                </c:pt>
                <c:pt idx="2503">
                  <c:v>8.5100000000000002E-3</c:v>
                </c:pt>
                <c:pt idx="2504">
                  <c:v>8.5119999999999987E-3</c:v>
                </c:pt>
                <c:pt idx="2505">
                  <c:v>8.5369999999999994E-3</c:v>
                </c:pt>
                <c:pt idx="2506">
                  <c:v>8.5209999999999991E-3</c:v>
                </c:pt>
                <c:pt idx="2507">
                  <c:v>8.5089999999999992E-3</c:v>
                </c:pt>
                <c:pt idx="2508">
                  <c:v>8.5220000000000001E-3</c:v>
                </c:pt>
                <c:pt idx="2509">
                  <c:v>8.5509999999999996E-3</c:v>
                </c:pt>
                <c:pt idx="2510">
                  <c:v>8.5590000000000006E-3</c:v>
                </c:pt>
                <c:pt idx="2511">
                  <c:v>8.5489999999999993E-3</c:v>
                </c:pt>
                <c:pt idx="2512">
                  <c:v>8.5599999999999999E-3</c:v>
                </c:pt>
                <c:pt idx="2513">
                  <c:v>8.5789999999999998E-3</c:v>
                </c:pt>
                <c:pt idx="2514">
                  <c:v>8.6020000000000003E-3</c:v>
                </c:pt>
                <c:pt idx="2515">
                  <c:v>8.6350000000000003E-3</c:v>
                </c:pt>
                <c:pt idx="2516">
                  <c:v>8.6090000000000003E-3</c:v>
                </c:pt>
                <c:pt idx="2517">
                  <c:v>8.5919999999999989E-3</c:v>
                </c:pt>
                <c:pt idx="2518">
                  <c:v>8.5819999999999994E-3</c:v>
                </c:pt>
                <c:pt idx="2519">
                  <c:v>8.6049999999999998E-3</c:v>
                </c:pt>
                <c:pt idx="2520">
                  <c:v>8.631999999999999E-3</c:v>
                </c:pt>
                <c:pt idx="2521">
                  <c:v>8.6289999999999995E-3</c:v>
                </c:pt>
                <c:pt idx="2522">
                  <c:v>8.6250000000000007E-3</c:v>
                </c:pt>
                <c:pt idx="2523">
                  <c:v>8.659E-3</c:v>
                </c:pt>
                <c:pt idx="2524">
                  <c:v>8.6829999999999997E-3</c:v>
                </c:pt>
                <c:pt idx="2525">
                  <c:v>8.6929999999999993E-3</c:v>
                </c:pt>
                <c:pt idx="2526">
                  <c:v>8.686000000000001E-3</c:v>
                </c:pt>
                <c:pt idx="2527">
                  <c:v>8.6730000000000002E-3</c:v>
                </c:pt>
                <c:pt idx="2528">
                  <c:v>8.7080000000000005E-3</c:v>
                </c:pt>
                <c:pt idx="2529">
                  <c:v>8.7250000000000001E-3</c:v>
                </c:pt>
                <c:pt idx="2530">
                  <c:v>8.744E-3</c:v>
                </c:pt>
                <c:pt idx="2531">
                  <c:v>8.711E-3</c:v>
                </c:pt>
                <c:pt idx="2532">
                  <c:v>8.6940000000000003E-3</c:v>
                </c:pt>
                <c:pt idx="2533">
                  <c:v>8.7060000000000002E-3</c:v>
                </c:pt>
                <c:pt idx="2534">
                  <c:v>8.7139999999999995E-3</c:v>
                </c:pt>
                <c:pt idx="2535">
                  <c:v>8.7399999999999995E-3</c:v>
                </c:pt>
                <c:pt idx="2536">
                  <c:v>8.7559999999999999E-3</c:v>
                </c:pt>
                <c:pt idx="2537">
                  <c:v>8.7829999999999991E-3</c:v>
                </c:pt>
                <c:pt idx="2538">
                  <c:v>8.7880000000000007E-3</c:v>
                </c:pt>
                <c:pt idx="2539">
                  <c:v>8.7799999999999996E-3</c:v>
                </c:pt>
                <c:pt idx="2540">
                  <c:v>8.7580000000000002E-3</c:v>
                </c:pt>
                <c:pt idx="2541">
                  <c:v>8.7739999999999988E-3</c:v>
                </c:pt>
                <c:pt idx="2542">
                  <c:v>8.8030000000000001E-3</c:v>
                </c:pt>
                <c:pt idx="2543">
                  <c:v>8.822E-3</c:v>
                </c:pt>
                <c:pt idx="2544">
                  <c:v>8.8109999999999994E-3</c:v>
                </c:pt>
                <c:pt idx="2545">
                  <c:v>8.8100000000000001E-3</c:v>
                </c:pt>
                <c:pt idx="2546">
                  <c:v>8.8249999999999995E-3</c:v>
                </c:pt>
                <c:pt idx="2547">
                  <c:v>8.8470000000000007E-3</c:v>
                </c:pt>
                <c:pt idx="2548">
                  <c:v>8.8509999999999995E-3</c:v>
                </c:pt>
                <c:pt idx="2549">
                  <c:v>8.8179999999999994E-3</c:v>
                </c:pt>
                <c:pt idx="2550">
                  <c:v>8.8139999999999989E-3</c:v>
                </c:pt>
                <c:pt idx="2551">
                  <c:v>8.8260000000000005E-3</c:v>
                </c:pt>
                <c:pt idx="2552">
                  <c:v>8.853999999999999E-3</c:v>
                </c:pt>
                <c:pt idx="2553">
                  <c:v>8.8660000000000006E-3</c:v>
                </c:pt>
                <c:pt idx="2554">
                  <c:v>8.855E-3</c:v>
                </c:pt>
                <c:pt idx="2555">
                  <c:v>8.8389999999999996E-3</c:v>
                </c:pt>
                <c:pt idx="2556">
                  <c:v>8.8710000000000004E-3</c:v>
                </c:pt>
                <c:pt idx="2557">
                  <c:v>8.8830000000000003E-3</c:v>
                </c:pt>
                <c:pt idx="2558">
                  <c:v>8.8789999999999997E-3</c:v>
                </c:pt>
                <c:pt idx="2559">
                  <c:v>8.8770000000000012E-3</c:v>
                </c:pt>
                <c:pt idx="2560">
                  <c:v>8.8789999999999997E-3</c:v>
                </c:pt>
                <c:pt idx="2561">
                  <c:v>8.9289999999999994E-3</c:v>
                </c:pt>
                <c:pt idx="2562">
                  <c:v>8.9499999999999996E-3</c:v>
                </c:pt>
                <c:pt idx="2563">
                  <c:v>8.967000000000001E-3</c:v>
                </c:pt>
                <c:pt idx="2564">
                  <c:v>8.9720000000000008E-3</c:v>
                </c:pt>
                <c:pt idx="2565">
                  <c:v>8.9759999999999996E-3</c:v>
                </c:pt>
                <c:pt idx="2566">
                  <c:v>8.967000000000001E-3</c:v>
                </c:pt>
                <c:pt idx="2567">
                  <c:v>8.9779999999999999E-3</c:v>
                </c:pt>
                <c:pt idx="2568">
                  <c:v>8.9880000000000012E-3</c:v>
                </c:pt>
                <c:pt idx="2569">
                  <c:v>8.992E-3</c:v>
                </c:pt>
                <c:pt idx="2570">
                  <c:v>8.9870000000000002E-3</c:v>
                </c:pt>
                <c:pt idx="2571">
                  <c:v>8.9899999999999997E-3</c:v>
                </c:pt>
                <c:pt idx="2572">
                  <c:v>8.9980000000000008E-3</c:v>
                </c:pt>
                <c:pt idx="2573">
                  <c:v>9.0229999999999998E-3</c:v>
                </c:pt>
                <c:pt idx="2574">
                  <c:v>9.0390000000000002E-3</c:v>
                </c:pt>
                <c:pt idx="2575">
                  <c:v>9.0620000000000006E-3</c:v>
                </c:pt>
                <c:pt idx="2576">
                  <c:v>9.0590000000000011E-3</c:v>
                </c:pt>
                <c:pt idx="2577">
                  <c:v>9.0679999999999997E-3</c:v>
                </c:pt>
                <c:pt idx="2578">
                  <c:v>9.0720000000000002E-3</c:v>
                </c:pt>
                <c:pt idx="2579">
                  <c:v>9.0729999999999995E-3</c:v>
                </c:pt>
                <c:pt idx="2580">
                  <c:v>9.0830000000000008E-3</c:v>
                </c:pt>
                <c:pt idx="2581">
                  <c:v>9.1000000000000004E-3</c:v>
                </c:pt>
                <c:pt idx="2582">
                  <c:v>9.1120000000000003E-3</c:v>
                </c:pt>
                <c:pt idx="2583">
                  <c:v>9.1129999999999996E-3</c:v>
                </c:pt>
                <c:pt idx="2584">
                  <c:v>9.1050000000000002E-3</c:v>
                </c:pt>
                <c:pt idx="2585">
                  <c:v>9.1140000000000006E-3</c:v>
                </c:pt>
                <c:pt idx="2586">
                  <c:v>9.1229999999999992E-3</c:v>
                </c:pt>
                <c:pt idx="2587">
                  <c:v>9.0980000000000002E-3</c:v>
                </c:pt>
                <c:pt idx="2588">
                  <c:v>9.0810000000000005E-3</c:v>
                </c:pt>
                <c:pt idx="2589">
                  <c:v>9.0910000000000001E-3</c:v>
                </c:pt>
                <c:pt idx="2590">
                  <c:v>9.1149999999999998E-3</c:v>
                </c:pt>
                <c:pt idx="2591">
                  <c:v>9.1409999999999998E-3</c:v>
                </c:pt>
                <c:pt idx="2592">
                  <c:v>9.1469999999999989E-3</c:v>
                </c:pt>
                <c:pt idx="2593">
                  <c:v>9.1679999999999991E-3</c:v>
                </c:pt>
                <c:pt idx="2594">
                  <c:v>9.1739999999999999E-3</c:v>
                </c:pt>
                <c:pt idx="2595">
                  <c:v>9.1909999999999995E-3</c:v>
                </c:pt>
                <c:pt idx="2596">
                  <c:v>9.1749999999999991E-3</c:v>
                </c:pt>
                <c:pt idx="2597">
                  <c:v>9.1690000000000001E-3</c:v>
                </c:pt>
                <c:pt idx="2598">
                  <c:v>9.1850000000000005E-3</c:v>
                </c:pt>
                <c:pt idx="2599">
                  <c:v>9.2069999999999999E-3</c:v>
                </c:pt>
                <c:pt idx="2600">
                  <c:v>9.2379999999999997E-3</c:v>
                </c:pt>
                <c:pt idx="2601">
                  <c:v>9.2420000000000002E-3</c:v>
                </c:pt>
                <c:pt idx="2602">
                  <c:v>9.221E-3</c:v>
                </c:pt>
                <c:pt idx="2603">
                  <c:v>9.2020000000000001E-3</c:v>
                </c:pt>
                <c:pt idx="2604">
                  <c:v>9.188E-3</c:v>
                </c:pt>
                <c:pt idx="2605">
                  <c:v>9.2119999999999997E-3</c:v>
                </c:pt>
                <c:pt idx="2606">
                  <c:v>9.2200000000000008E-3</c:v>
                </c:pt>
                <c:pt idx="2607">
                  <c:v>9.2449999999999997E-3</c:v>
                </c:pt>
                <c:pt idx="2608">
                  <c:v>9.2530000000000008E-3</c:v>
                </c:pt>
                <c:pt idx="2609">
                  <c:v>9.2779999999999998E-3</c:v>
                </c:pt>
                <c:pt idx="2610">
                  <c:v>9.3080000000000003E-3</c:v>
                </c:pt>
                <c:pt idx="2611">
                  <c:v>9.3069999999999993E-3</c:v>
                </c:pt>
                <c:pt idx="2612">
                  <c:v>9.2960000000000004E-3</c:v>
                </c:pt>
                <c:pt idx="2613">
                  <c:v>9.306E-3</c:v>
                </c:pt>
                <c:pt idx="2614">
                  <c:v>9.3419999999999996E-3</c:v>
                </c:pt>
                <c:pt idx="2615">
                  <c:v>9.3650000000000001E-3</c:v>
                </c:pt>
                <c:pt idx="2616">
                  <c:v>9.3670000000000003E-3</c:v>
                </c:pt>
                <c:pt idx="2617">
                  <c:v>9.3469999999999994E-3</c:v>
                </c:pt>
                <c:pt idx="2618">
                  <c:v>9.3419999999999996E-3</c:v>
                </c:pt>
                <c:pt idx="2619">
                  <c:v>9.3610000000000013E-3</c:v>
                </c:pt>
                <c:pt idx="2620">
                  <c:v>9.3650000000000001E-3</c:v>
                </c:pt>
                <c:pt idx="2621">
                  <c:v>9.3710000000000009E-3</c:v>
                </c:pt>
                <c:pt idx="2622">
                  <c:v>9.3869999999999995E-3</c:v>
                </c:pt>
                <c:pt idx="2623">
                  <c:v>9.3980000000000001E-3</c:v>
                </c:pt>
                <c:pt idx="2624">
                  <c:v>9.3969999999999991E-3</c:v>
                </c:pt>
                <c:pt idx="2625">
                  <c:v>9.3559999999999997E-3</c:v>
                </c:pt>
                <c:pt idx="2626">
                  <c:v>9.3279999999999995E-3</c:v>
                </c:pt>
                <c:pt idx="2627">
                  <c:v>9.3500000000000007E-3</c:v>
                </c:pt>
                <c:pt idx="2628">
                  <c:v>9.3950000000000006E-3</c:v>
                </c:pt>
                <c:pt idx="2629">
                  <c:v>9.408999999999999E-3</c:v>
                </c:pt>
                <c:pt idx="2630">
                  <c:v>9.3989999999999994E-3</c:v>
                </c:pt>
                <c:pt idx="2631">
                  <c:v>9.3989999999999994E-3</c:v>
                </c:pt>
                <c:pt idx="2632">
                  <c:v>9.4409999999999997E-3</c:v>
                </c:pt>
                <c:pt idx="2633">
                  <c:v>9.503000000000001E-3</c:v>
                </c:pt>
                <c:pt idx="2634">
                  <c:v>9.5130000000000006E-3</c:v>
                </c:pt>
                <c:pt idx="2635">
                  <c:v>9.5150000000000009E-3</c:v>
                </c:pt>
                <c:pt idx="2636">
                  <c:v>9.502E-3</c:v>
                </c:pt>
                <c:pt idx="2637">
                  <c:v>9.4900000000000002E-3</c:v>
                </c:pt>
                <c:pt idx="2638">
                  <c:v>9.4990000000000005E-3</c:v>
                </c:pt>
                <c:pt idx="2639">
                  <c:v>9.4940000000000007E-3</c:v>
                </c:pt>
                <c:pt idx="2640">
                  <c:v>9.4929999999999997E-3</c:v>
                </c:pt>
                <c:pt idx="2641">
                  <c:v>9.5069999999999998E-3</c:v>
                </c:pt>
                <c:pt idx="2642">
                  <c:v>9.5160000000000002E-3</c:v>
                </c:pt>
                <c:pt idx="2643">
                  <c:v>9.5320000000000005E-3</c:v>
                </c:pt>
                <c:pt idx="2644">
                  <c:v>9.5289999999999993E-3</c:v>
                </c:pt>
                <c:pt idx="2645">
                  <c:v>9.5449999999999997E-3</c:v>
                </c:pt>
                <c:pt idx="2646">
                  <c:v>9.5440000000000004E-3</c:v>
                </c:pt>
                <c:pt idx="2647">
                  <c:v>9.5440000000000004E-3</c:v>
                </c:pt>
                <c:pt idx="2648">
                  <c:v>9.5680000000000001E-3</c:v>
                </c:pt>
                <c:pt idx="2649">
                  <c:v>9.5599999999999991E-3</c:v>
                </c:pt>
                <c:pt idx="2650">
                  <c:v>9.587E-3</c:v>
                </c:pt>
                <c:pt idx="2651">
                  <c:v>9.6100000000000005E-3</c:v>
                </c:pt>
                <c:pt idx="2652">
                  <c:v>9.6489999999999996E-3</c:v>
                </c:pt>
                <c:pt idx="2653">
                  <c:v>9.665E-3</c:v>
                </c:pt>
                <c:pt idx="2654">
                  <c:v>9.6499999999999989E-3</c:v>
                </c:pt>
                <c:pt idx="2655">
                  <c:v>9.6559999999999997E-3</c:v>
                </c:pt>
                <c:pt idx="2656">
                  <c:v>9.6600000000000002E-3</c:v>
                </c:pt>
                <c:pt idx="2657">
                  <c:v>9.691E-3</c:v>
                </c:pt>
                <c:pt idx="2658">
                  <c:v>9.6830000000000006E-3</c:v>
                </c:pt>
                <c:pt idx="2659">
                  <c:v>9.6889999999999997E-3</c:v>
                </c:pt>
                <c:pt idx="2660">
                  <c:v>9.6850000000000009E-3</c:v>
                </c:pt>
                <c:pt idx="2661">
                  <c:v>9.6830000000000006E-3</c:v>
                </c:pt>
                <c:pt idx="2662">
                  <c:v>9.698E-3</c:v>
                </c:pt>
                <c:pt idx="2663">
                  <c:v>9.6889999999999997E-3</c:v>
                </c:pt>
                <c:pt idx="2664">
                  <c:v>9.672E-3</c:v>
                </c:pt>
                <c:pt idx="2665">
                  <c:v>9.6690000000000005E-3</c:v>
                </c:pt>
                <c:pt idx="2666">
                  <c:v>9.6760000000000006E-3</c:v>
                </c:pt>
                <c:pt idx="2667">
                  <c:v>9.7029999999999998E-3</c:v>
                </c:pt>
                <c:pt idx="2668">
                  <c:v>9.7289999999999998E-3</c:v>
                </c:pt>
                <c:pt idx="2669">
                  <c:v>9.7350000000000006E-3</c:v>
                </c:pt>
                <c:pt idx="2670">
                  <c:v>9.7389999999999994E-3</c:v>
                </c:pt>
                <c:pt idx="2671">
                  <c:v>9.7560000000000008E-3</c:v>
                </c:pt>
                <c:pt idx="2672">
                  <c:v>9.8029999999999992E-3</c:v>
                </c:pt>
                <c:pt idx="2673">
                  <c:v>9.8139999999999998E-3</c:v>
                </c:pt>
                <c:pt idx="2674">
                  <c:v>9.8270000000000007E-3</c:v>
                </c:pt>
                <c:pt idx="2675">
                  <c:v>9.8189999999999996E-3</c:v>
                </c:pt>
                <c:pt idx="2676">
                  <c:v>9.8080000000000007E-3</c:v>
                </c:pt>
                <c:pt idx="2677">
                  <c:v>9.8160000000000001E-3</c:v>
                </c:pt>
                <c:pt idx="2678">
                  <c:v>9.8110000000000003E-3</c:v>
                </c:pt>
                <c:pt idx="2679">
                  <c:v>9.8309999999999995E-3</c:v>
                </c:pt>
                <c:pt idx="2680">
                  <c:v>9.8429999999999993E-3</c:v>
                </c:pt>
                <c:pt idx="2681">
                  <c:v>9.8829999999999994E-3</c:v>
                </c:pt>
                <c:pt idx="2682">
                  <c:v>9.8989999999999998E-3</c:v>
                </c:pt>
                <c:pt idx="2683">
                  <c:v>9.9229999999999995E-3</c:v>
                </c:pt>
                <c:pt idx="2684">
                  <c:v>9.9129999999999999E-3</c:v>
                </c:pt>
                <c:pt idx="2685">
                  <c:v>9.8890000000000002E-3</c:v>
                </c:pt>
                <c:pt idx="2686">
                  <c:v>9.8829999999999994E-3</c:v>
                </c:pt>
                <c:pt idx="2687">
                  <c:v>9.8809999999999992E-3</c:v>
                </c:pt>
                <c:pt idx="2688">
                  <c:v>9.8969999999999995E-3</c:v>
                </c:pt>
                <c:pt idx="2689">
                  <c:v>9.9209999999999993E-3</c:v>
                </c:pt>
                <c:pt idx="2690">
                  <c:v>9.9480000000000002E-3</c:v>
                </c:pt>
                <c:pt idx="2691">
                  <c:v>9.9829999999999988E-3</c:v>
                </c:pt>
                <c:pt idx="2692">
                  <c:v>9.9900000000000006E-3</c:v>
                </c:pt>
                <c:pt idx="2693">
                  <c:v>9.9760000000000005E-3</c:v>
                </c:pt>
                <c:pt idx="2694">
                  <c:v>9.9629999999999996E-3</c:v>
                </c:pt>
                <c:pt idx="2695">
                  <c:v>9.9639999999999989E-3</c:v>
                </c:pt>
                <c:pt idx="2696">
                  <c:v>9.9919999999999991E-3</c:v>
                </c:pt>
                <c:pt idx="2697">
                  <c:v>9.9970000000000007E-3</c:v>
                </c:pt>
                <c:pt idx="2698">
                  <c:v>9.9970000000000007E-3</c:v>
                </c:pt>
                <c:pt idx="2699">
                  <c:v>1.0000999999999999E-2</c:v>
                </c:pt>
                <c:pt idx="2700">
                  <c:v>1.0021E-2</c:v>
                </c:pt>
                <c:pt idx="2701">
                  <c:v>1.0057E-2</c:v>
                </c:pt>
                <c:pt idx="2702">
                  <c:v>1.0064999999999999E-2</c:v>
                </c:pt>
                <c:pt idx="2703">
                  <c:v>1.0038999999999999E-2</c:v>
                </c:pt>
                <c:pt idx="2704">
                  <c:v>1.0042000000000001E-2</c:v>
                </c:pt>
                <c:pt idx="2705">
                  <c:v>1.0059E-2</c:v>
                </c:pt>
                <c:pt idx="2706">
                  <c:v>1.0109E-2</c:v>
                </c:pt>
                <c:pt idx="2707">
                  <c:v>1.0113E-2</c:v>
                </c:pt>
                <c:pt idx="2708">
                  <c:v>1.0130999999999999E-2</c:v>
                </c:pt>
                <c:pt idx="2709">
                  <c:v>1.0128E-2</c:v>
                </c:pt>
                <c:pt idx="2710">
                  <c:v>1.0128999999999999E-2</c:v>
                </c:pt>
                <c:pt idx="2711">
                  <c:v>1.0147999999999999E-2</c:v>
                </c:pt>
                <c:pt idx="2712">
                  <c:v>1.0152000000000001E-2</c:v>
                </c:pt>
                <c:pt idx="2713">
                  <c:v>1.0179000000000001E-2</c:v>
                </c:pt>
                <c:pt idx="2714">
                  <c:v>1.0194000000000002E-2</c:v>
                </c:pt>
                <c:pt idx="2715">
                  <c:v>1.0235000000000001E-2</c:v>
                </c:pt>
                <c:pt idx="2716">
                  <c:v>1.0228999999999999E-2</c:v>
                </c:pt>
                <c:pt idx="2717">
                  <c:v>1.0238000000000001E-2</c:v>
                </c:pt>
                <c:pt idx="2718">
                  <c:v>1.0224E-2</c:v>
                </c:pt>
                <c:pt idx="2719">
                  <c:v>1.0219000000000001E-2</c:v>
                </c:pt>
                <c:pt idx="2720">
                  <c:v>1.022E-2</c:v>
                </c:pt>
                <c:pt idx="2721">
                  <c:v>1.0196E-2</c:v>
                </c:pt>
                <c:pt idx="2722">
                  <c:v>1.0203E-2</c:v>
                </c:pt>
                <c:pt idx="2723">
                  <c:v>1.0201E-2</c:v>
                </c:pt>
                <c:pt idx="2724">
                  <c:v>1.0217E-2</c:v>
                </c:pt>
                <c:pt idx="2725">
                  <c:v>1.0238000000000001E-2</c:v>
                </c:pt>
                <c:pt idx="2726">
                  <c:v>1.0239E-2</c:v>
                </c:pt>
                <c:pt idx="2727">
                  <c:v>1.0251999999999999E-2</c:v>
                </c:pt>
                <c:pt idx="2728">
                  <c:v>1.0239E-2</c:v>
                </c:pt>
                <c:pt idx="2729">
                  <c:v>1.0246999999999999E-2</c:v>
                </c:pt>
                <c:pt idx="2730">
                  <c:v>1.0268999999999999E-2</c:v>
                </c:pt>
                <c:pt idx="2731">
                  <c:v>1.0278000000000001E-2</c:v>
                </c:pt>
                <c:pt idx="2732">
                  <c:v>1.0321E-2</c:v>
                </c:pt>
                <c:pt idx="2733">
                  <c:v>1.0348999999999999E-2</c:v>
                </c:pt>
                <c:pt idx="2734">
                  <c:v>1.0388999999999999E-2</c:v>
                </c:pt>
                <c:pt idx="2735">
                  <c:v>1.0409E-2</c:v>
                </c:pt>
                <c:pt idx="2736">
                  <c:v>1.038E-2</c:v>
                </c:pt>
                <c:pt idx="2737">
                  <c:v>1.0366E-2</c:v>
                </c:pt>
                <c:pt idx="2738">
                  <c:v>1.0359E-2</c:v>
                </c:pt>
                <c:pt idx="2739">
                  <c:v>1.0385E-2</c:v>
                </c:pt>
                <c:pt idx="2740">
                  <c:v>1.0415000000000001E-2</c:v>
                </c:pt>
                <c:pt idx="2741">
                  <c:v>1.0417000000000001E-2</c:v>
                </c:pt>
                <c:pt idx="2742">
                  <c:v>1.0414000000000001E-2</c:v>
                </c:pt>
                <c:pt idx="2743">
                  <c:v>1.0390999999999999E-2</c:v>
                </c:pt>
                <c:pt idx="2744">
                  <c:v>1.039E-2</c:v>
                </c:pt>
                <c:pt idx="2745">
                  <c:v>1.0398000000000001E-2</c:v>
                </c:pt>
                <c:pt idx="2746">
                  <c:v>1.0428999999999999E-2</c:v>
                </c:pt>
                <c:pt idx="2747">
                  <c:v>1.0451999999999999E-2</c:v>
                </c:pt>
                <c:pt idx="2748">
                  <c:v>1.0447E-2</c:v>
                </c:pt>
                <c:pt idx="2749">
                  <c:v>1.0462000000000001E-2</c:v>
                </c:pt>
                <c:pt idx="2750">
                  <c:v>1.0473E-2</c:v>
                </c:pt>
                <c:pt idx="2751">
                  <c:v>1.0509999999999999E-2</c:v>
                </c:pt>
                <c:pt idx="2752">
                  <c:v>1.0508999999999999E-2</c:v>
                </c:pt>
                <c:pt idx="2753">
                  <c:v>1.0524E-2</c:v>
                </c:pt>
                <c:pt idx="2754">
                  <c:v>1.0515000000000002E-2</c:v>
                </c:pt>
                <c:pt idx="2755">
                  <c:v>1.0503E-2</c:v>
                </c:pt>
                <c:pt idx="2756">
                  <c:v>1.0518000000000001E-2</c:v>
                </c:pt>
                <c:pt idx="2757">
                  <c:v>1.0522E-2</c:v>
                </c:pt>
                <c:pt idx="2758">
                  <c:v>1.0539E-2</c:v>
                </c:pt>
                <c:pt idx="2759">
                  <c:v>1.0544E-2</c:v>
                </c:pt>
                <c:pt idx="2760">
                  <c:v>1.0540000000000001E-2</c:v>
                </c:pt>
                <c:pt idx="2761">
                  <c:v>1.0562999999999999E-2</c:v>
                </c:pt>
                <c:pt idx="2762">
                  <c:v>1.0578000000000001E-2</c:v>
                </c:pt>
                <c:pt idx="2763">
                  <c:v>1.0629E-2</c:v>
                </c:pt>
                <c:pt idx="2764">
                  <c:v>1.064E-2</c:v>
                </c:pt>
                <c:pt idx="2765">
                  <c:v>1.0636000000000001E-2</c:v>
                </c:pt>
                <c:pt idx="2766">
                  <c:v>1.0619E-2</c:v>
                </c:pt>
                <c:pt idx="2767">
                  <c:v>1.0639000000000001E-2</c:v>
                </c:pt>
                <c:pt idx="2768">
                  <c:v>1.0653999999999999E-2</c:v>
                </c:pt>
                <c:pt idx="2769">
                  <c:v>1.0639000000000001E-2</c:v>
                </c:pt>
                <c:pt idx="2770">
                  <c:v>1.0603E-2</c:v>
                </c:pt>
                <c:pt idx="2771">
                  <c:v>1.0562999999999999E-2</c:v>
                </c:pt>
                <c:pt idx="2772">
                  <c:v>1.0573999999999998E-2</c:v>
                </c:pt>
                <c:pt idx="2773">
                  <c:v>1.0605E-2</c:v>
                </c:pt>
                <c:pt idx="2774">
                  <c:v>1.0647999999999999E-2</c:v>
                </c:pt>
                <c:pt idx="2775">
                  <c:v>1.0665000000000001E-2</c:v>
                </c:pt>
                <c:pt idx="2776">
                  <c:v>1.0690999999999999E-2</c:v>
                </c:pt>
                <c:pt idx="2777">
                  <c:v>1.0709E-2</c:v>
                </c:pt>
                <c:pt idx="2778">
                  <c:v>1.0707E-2</c:v>
                </c:pt>
                <c:pt idx="2779">
                  <c:v>1.0701E-2</c:v>
                </c:pt>
                <c:pt idx="2780">
                  <c:v>1.0707E-2</c:v>
                </c:pt>
                <c:pt idx="2781">
                  <c:v>1.0728E-2</c:v>
                </c:pt>
                <c:pt idx="2782">
                  <c:v>1.0761E-2</c:v>
                </c:pt>
                <c:pt idx="2783">
                  <c:v>1.0763E-2</c:v>
                </c:pt>
                <c:pt idx="2784">
                  <c:v>1.0763E-2</c:v>
                </c:pt>
                <c:pt idx="2785">
                  <c:v>1.0748000000000001E-2</c:v>
                </c:pt>
                <c:pt idx="2786">
                  <c:v>1.076E-2</c:v>
                </c:pt>
                <c:pt idx="2787">
                  <c:v>1.0778000000000001E-2</c:v>
                </c:pt>
                <c:pt idx="2788">
                  <c:v>1.0804000000000001E-2</c:v>
                </c:pt>
                <c:pt idx="2789">
                  <c:v>1.0827999999999999E-2</c:v>
                </c:pt>
                <c:pt idx="2790">
                  <c:v>1.0851E-2</c:v>
                </c:pt>
                <c:pt idx="2791">
                  <c:v>1.0862E-2</c:v>
                </c:pt>
                <c:pt idx="2792">
                  <c:v>1.0862E-2</c:v>
                </c:pt>
                <c:pt idx="2793">
                  <c:v>1.0845E-2</c:v>
                </c:pt>
                <c:pt idx="2794">
                  <c:v>1.0838E-2</c:v>
                </c:pt>
                <c:pt idx="2795">
                  <c:v>1.0872999999999999E-2</c:v>
                </c:pt>
                <c:pt idx="2796">
                  <c:v>1.0912E-2</c:v>
                </c:pt>
                <c:pt idx="2797">
                  <c:v>1.0941000000000001E-2</c:v>
                </c:pt>
                <c:pt idx="2798">
                  <c:v>1.0938000000000002E-2</c:v>
                </c:pt>
                <c:pt idx="2799">
                  <c:v>1.0936999999999999E-2</c:v>
                </c:pt>
                <c:pt idx="2800">
                  <c:v>1.0946000000000001E-2</c:v>
                </c:pt>
                <c:pt idx="2801">
                  <c:v>1.0958000000000001E-2</c:v>
                </c:pt>
                <c:pt idx="2802">
                  <c:v>1.0978000000000002E-2</c:v>
                </c:pt>
                <c:pt idx="2803">
                  <c:v>1.0976E-2</c:v>
                </c:pt>
                <c:pt idx="2804">
                  <c:v>1.0971999999999999E-2</c:v>
                </c:pt>
                <c:pt idx="2805">
                  <c:v>1.0960000000000001E-2</c:v>
                </c:pt>
                <c:pt idx="2806">
                  <c:v>1.0942E-2</c:v>
                </c:pt>
                <c:pt idx="2807">
                  <c:v>1.0936999999999999E-2</c:v>
                </c:pt>
                <c:pt idx="2808">
                  <c:v>1.0946000000000001E-2</c:v>
                </c:pt>
                <c:pt idx="2809">
                  <c:v>1.0990999999999999E-2</c:v>
                </c:pt>
                <c:pt idx="2810">
                  <c:v>1.1040000000000001E-2</c:v>
                </c:pt>
                <c:pt idx="2811">
                  <c:v>1.1056999999999999E-2</c:v>
                </c:pt>
                <c:pt idx="2812">
                  <c:v>1.1056999999999999E-2</c:v>
                </c:pt>
                <c:pt idx="2813">
                  <c:v>1.1073999999999999E-2</c:v>
                </c:pt>
                <c:pt idx="2814">
                  <c:v>1.1091E-2</c:v>
                </c:pt>
                <c:pt idx="2815">
                  <c:v>1.1129999999999999E-2</c:v>
                </c:pt>
                <c:pt idx="2816">
                  <c:v>1.1136999999999999E-2</c:v>
                </c:pt>
                <c:pt idx="2817">
                  <c:v>1.1129E-2</c:v>
                </c:pt>
                <c:pt idx="2818">
                  <c:v>1.1110999999999999E-2</c:v>
                </c:pt>
                <c:pt idx="2819">
                  <c:v>1.1096999999999999E-2</c:v>
                </c:pt>
                <c:pt idx="2820">
                  <c:v>1.1121000000000001E-2</c:v>
                </c:pt>
                <c:pt idx="2821">
                  <c:v>1.1113999999999999E-2</c:v>
                </c:pt>
                <c:pt idx="2822">
                  <c:v>1.1115E-2</c:v>
                </c:pt>
                <c:pt idx="2823">
                  <c:v>1.1115999999999999E-2</c:v>
                </c:pt>
                <c:pt idx="2824">
                  <c:v>1.1146E-2</c:v>
                </c:pt>
                <c:pt idx="2825">
                  <c:v>1.1179E-2</c:v>
                </c:pt>
                <c:pt idx="2826">
                  <c:v>1.1188E-2</c:v>
                </c:pt>
                <c:pt idx="2827">
                  <c:v>1.1188E-2</c:v>
                </c:pt>
                <c:pt idx="2828">
                  <c:v>1.1208000000000001E-2</c:v>
                </c:pt>
                <c:pt idx="2829">
                  <c:v>1.1220000000000001E-2</c:v>
                </c:pt>
                <c:pt idx="2830">
                  <c:v>1.1228E-2</c:v>
                </c:pt>
                <c:pt idx="2831">
                  <c:v>1.1231E-2</c:v>
                </c:pt>
                <c:pt idx="2832">
                  <c:v>1.1220000000000001E-2</c:v>
                </c:pt>
                <c:pt idx="2833">
                  <c:v>1.1252E-2</c:v>
                </c:pt>
                <c:pt idx="2834">
                  <c:v>1.1252E-2</c:v>
                </c:pt>
                <c:pt idx="2835">
                  <c:v>1.1263E-2</c:v>
                </c:pt>
                <c:pt idx="2836">
                  <c:v>1.1235E-2</c:v>
                </c:pt>
                <c:pt idx="2837">
                  <c:v>1.1207E-2</c:v>
                </c:pt>
                <c:pt idx="2838">
                  <c:v>1.1208000000000001E-2</c:v>
                </c:pt>
                <c:pt idx="2839">
                  <c:v>1.1231E-2</c:v>
                </c:pt>
                <c:pt idx="2840">
                  <c:v>1.1252999999999999E-2</c:v>
                </c:pt>
                <c:pt idx="2841">
                  <c:v>1.1261E-2</c:v>
                </c:pt>
                <c:pt idx="2842">
                  <c:v>1.1263E-2</c:v>
                </c:pt>
                <c:pt idx="2843">
                  <c:v>1.1278999999999999E-2</c:v>
                </c:pt>
                <c:pt idx="2844">
                  <c:v>1.1311E-2</c:v>
                </c:pt>
                <c:pt idx="2845">
                  <c:v>1.1311E-2</c:v>
                </c:pt>
                <c:pt idx="2846">
                  <c:v>1.1310000000000001E-2</c:v>
                </c:pt>
                <c:pt idx="2847">
                  <c:v>1.1307000000000001E-2</c:v>
                </c:pt>
                <c:pt idx="2848">
                  <c:v>1.1326000000000001E-2</c:v>
                </c:pt>
                <c:pt idx="2849">
                  <c:v>1.1375999999999999E-2</c:v>
                </c:pt>
                <c:pt idx="2850">
                  <c:v>1.1401E-2</c:v>
                </c:pt>
                <c:pt idx="2851">
                  <c:v>1.1428000000000001E-2</c:v>
                </c:pt>
                <c:pt idx="2852">
                  <c:v>1.1436999999999999E-2</c:v>
                </c:pt>
                <c:pt idx="2853">
                  <c:v>1.146E-2</c:v>
                </c:pt>
                <c:pt idx="2854">
                  <c:v>1.1476E-2</c:v>
                </c:pt>
                <c:pt idx="2855">
                  <c:v>1.1474999999999999E-2</c:v>
                </c:pt>
                <c:pt idx="2856">
                  <c:v>1.1486000000000001E-2</c:v>
                </c:pt>
                <c:pt idx="2857">
                  <c:v>1.1442000000000001E-2</c:v>
                </c:pt>
                <c:pt idx="2858">
                  <c:v>1.1434999999999999E-2</c:v>
                </c:pt>
                <c:pt idx="2859">
                  <c:v>1.1425000000000001E-2</c:v>
                </c:pt>
                <c:pt idx="2860">
                  <c:v>1.1425000000000001E-2</c:v>
                </c:pt>
                <c:pt idx="2861">
                  <c:v>1.1465000000000001E-2</c:v>
                </c:pt>
                <c:pt idx="2862">
                  <c:v>1.1477999999999999E-2</c:v>
                </c:pt>
                <c:pt idx="2863">
                  <c:v>1.1546000000000001E-2</c:v>
                </c:pt>
                <c:pt idx="2864">
                  <c:v>1.1559E-2</c:v>
                </c:pt>
                <c:pt idx="2865">
                  <c:v>1.1535999999999999E-2</c:v>
                </c:pt>
                <c:pt idx="2866">
                  <c:v>1.1503000000000001E-2</c:v>
                </c:pt>
                <c:pt idx="2867">
                  <c:v>1.1493999999999999E-2</c:v>
                </c:pt>
                <c:pt idx="2868">
                  <c:v>1.1511E-2</c:v>
                </c:pt>
                <c:pt idx="2869">
                  <c:v>1.1525000000000001E-2</c:v>
                </c:pt>
                <c:pt idx="2870">
                  <c:v>1.154E-2</c:v>
                </c:pt>
                <c:pt idx="2871">
                  <c:v>1.1549E-2</c:v>
                </c:pt>
                <c:pt idx="2872">
                  <c:v>1.1573E-2</c:v>
                </c:pt>
                <c:pt idx="2873">
                  <c:v>1.1606E-2</c:v>
                </c:pt>
                <c:pt idx="2874">
                  <c:v>1.1618999999999999E-2</c:v>
                </c:pt>
                <c:pt idx="2875">
                  <c:v>1.1621999999999999E-2</c:v>
                </c:pt>
                <c:pt idx="2876">
                  <c:v>1.1606E-2</c:v>
                </c:pt>
                <c:pt idx="2877">
                  <c:v>1.1613E-2</c:v>
                </c:pt>
                <c:pt idx="2878">
                  <c:v>1.1628000000000001E-2</c:v>
                </c:pt>
                <c:pt idx="2879">
                  <c:v>1.1632999999999999E-2</c:v>
                </c:pt>
                <c:pt idx="2880">
                  <c:v>1.1653999999999999E-2</c:v>
                </c:pt>
                <c:pt idx="2881">
                  <c:v>1.167E-2</c:v>
                </c:pt>
                <c:pt idx="2882">
                  <c:v>1.1688E-2</c:v>
                </c:pt>
                <c:pt idx="2883">
                  <c:v>1.1682E-2</c:v>
                </c:pt>
                <c:pt idx="2884">
                  <c:v>1.1675999999999999E-2</c:v>
                </c:pt>
                <c:pt idx="2885">
                  <c:v>1.1675999999999999E-2</c:v>
                </c:pt>
                <c:pt idx="2886">
                  <c:v>1.1701999999999999E-2</c:v>
                </c:pt>
                <c:pt idx="2887">
                  <c:v>1.1729E-2</c:v>
                </c:pt>
                <c:pt idx="2888">
                  <c:v>1.1741999999999999E-2</c:v>
                </c:pt>
                <c:pt idx="2889">
                  <c:v>1.1726E-2</c:v>
                </c:pt>
                <c:pt idx="2890">
                  <c:v>1.1709000000000001E-2</c:v>
                </c:pt>
                <c:pt idx="2891">
                  <c:v>1.1720999999999999E-2</c:v>
                </c:pt>
                <c:pt idx="2892">
                  <c:v>1.1744000000000001E-2</c:v>
                </c:pt>
                <c:pt idx="2893">
                  <c:v>1.1741999999999999E-2</c:v>
                </c:pt>
                <c:pt idx="2894">
                  <c:v>1.1735000000000001E-2</c:v>
                </c:pt>
                <c:pt idx="2895">
                  <c:v>1.1724000000000002E-2</c:v>
                </c:pt>
                <c:pt idx="2896">
                  <c:v>1.1727000000000001E-2</c:v>
                </c:pt>
                <c:pt idx="2897">
                  <c:v>1.1757E-2</c:v>
                </c:pt>
                <c:pt idx="2898">
                  <c:v>1.1769E-2</c:v>
                </c:pt>
                <c:pt idx="2899">
                  <c:v>1.1797999999999999E-2</c:v>
                </c:pt>
                <c:pt idx="2900">
                  <c:v>1.1807000000000002E-2</c:v>
                </c:pt>
                <c:pt idx="2901">
                  <c:v>1.1814999999999999E-2</c:v>
                </c:pt>
                <c:pt idx="2902">
                  <c:v>1.1814E-2</c:v>
                </c:pt>
                <c:pt idx="2903">
                  <c:v>1.1813000000000001E-2</c:v>
                </c:pt>
                <c:pt idx="2904">
                  <c:v>1.1829000000000001E-2</c:v>
                </c:pt>
                <c:pt idx="2905">
                  <c:v>1.1861E-2</c:v>
                </c:pt>
                <c:pt idx="2906">
                  <c:v>1.1873E-2</c:v>
                </c:pt>
                <c:pt idx="2907">
                  <c:v>1.1875E-2</c:v>
                </c:pt>
                <c:pt idx="2908">
                  <c:v>1.1875E-2</c:v>
                </c:pt>
                <c:pt idx="2909">
                  <c:v>1.188E-2</c:v>
                </c:pt>
                <c:pt idx="2910">
                  <c:v>1.1891000000000001E-2</c:v>
                </c:pt>
                <c:pt idx="2911">
                  <c:v>1.1904999999999999E-2</c:v>
                </c:pt>
                <c:pt idx="2912">
                  <c:v>1.1899E-2</c:v>
                </c:pt>
                <c:pt idx="2913">
                  <c:v>1.1918999999999999E-2</c:v>
                </c:pt>
                <c:pt idx="2914">
                  <c:v>1.1939E-2</c:v>
                </c:pt>
                <c:pt idx="2915">
                  <c:v>1.1958999999999999E-2</c:v>
                </c:pt>
                <c:pt idx="2916">
                  <c:v>1.1984999999999999E-2</c:v>
                </c:pt>
                <c:pt idx="2917">
                  <c:v>1.1992000000000001E-2</c:v>
                </c:pt>
                <c:pt idx="2918">
                  <c:v>1.201E-2</c:v>
                </c:pt>
                <c:pt idx="2919">
                  <c:v>1.2013000000000001E-2</c:v>
                </c:pt>
                <c:pt idx="2920">
                  <c:v>1.2035000000000001E-2</c:v>
                </c:pt>
                <c:pt idx="2921">
                  <c:v>1.204E-2</c:v>
                </c:pt>
                <c:pt idx="2922">
                  <c:v>1.2034E-2</c:v>
                </c:pt>
                <c:pt idx="2923">
                  <c:v>1.2011000000000001E-2</c:v>
                </c:pt>
                <c:pt idx="2924">
                  <c:v>1.2012E-2</c:v>
                </c:pt>
                <c:pt idx="2925">
                  <c:v>1.2004999999999998E-2</c:v>
                </c:pt>
                <c:pt idx="2926">
                  <c:v>1.2034E-2</c:v>
                </c:pt>
                <c:pt idx="2927">
                  <c:v>1.2033E-2</c:v>
                </c:pt>
                <c:pt idx="2928">
                  <c:v>1.2067000000000001E-2</c:v>
                </c:pt>
                <c:pt idx="2929">
                  <c:v>1.208E-2</c:v>
                </c:pt>
                <c:pt idx="2930">
                  <c:v>1.2102999999999999E-2</c:v>
                </c:pt>
                <c:pt idx="2931">
                  <c:v>1.2103999999999998E-2</c:v>
                </c:pt>
                <c:pt idx="2932">
                  <c:v>1.2095E-2</c:v>
                </c:pt>
                <c:pt idx="2933">
                  <c:v>1.2103999999999998E-2</c:v>
                </c:pt>
                <c:pt idx="2934">
                  <c:v>1.2134000000000001E-2</c:v>
                </c:pt>
                <c:pt idx="2935">
                  <c:v>1.2169000000000001E-2</c:v>
                </c:pt>
                <c:pt idx="2936">
                  <c:v>1.2183999999999999E-2</c:v>
                </c:pt>
                <c:pt idx="2937">
                  <c:v>1.2183999999999999E-2</c:v>
                </c:pt>
                <c:pt idx="2938">
                  <c:v>1.2179000000000001E-2</c:v>
                </c:pt>
                <c:pt idx="2939">
                  <c:v>1.2191E-2</c:v>
                </c:pt>
                <c:pt idx="2940">
                  <c:v>1.2206E-2</c:v>
                </c:pt>
                <c:pt idx="2941">
                  <c:v>1.2208000000000002E-2</c:v>
                </c:pt>
                <c:pt idx="2942">
                  <c:v>1.221E-2</c:v>
                </c:pt>
                <c:pt idx="2943">
                  <c:v>1.2197E-2</c:v>
                </c:pt>
                <c:pt idx="2944">
                  <c:v>1.2204999999999999E-2</c:v>
                </c:pt>
                <c:pt idx="2945">
                  <c:v>1.2220999999999999E-2</c:v>
                </c:pt>
                <c:pt idx="2946">
                  <c:v>1.2226999999999998E-2</c:v>
                </c:pt>
                <c:pt idx="2947">
                  <c:v>1.2229E-2</c:v>
                </c:pt>
                <c:pt idx="2948">
                  <c:v>1.2254000000000001E-2</c:v>
                </c:pt>
                <c:pt idx="2949">
                  <c:v>1.2274E-2</c:v>
                </c:pt>
                <c:pt idx="2950">
                  <c:v>1.2295E-2</c:v>
                </c:pt>
                <c:pt idx="2951">
                  <c:v>1.2303999999999999E-2</c:v>
                </c:pt>
                <c:pt idx="2952">
                  <c:v>1.23E-2</c:v>
                </c:pt>
                <c:pt idx="2953">
                  <c:v>1.2305999999999999E-2</c:v>
                </c:pt>
                <c:pt idx="2954">
                  <c:v>1.2326999999999999E-2</c:v>
                </c:pt>
                <c:pt idx="2955">
                  <c:v>1.2337000000000001E-2</c:v>
                </c:pt>
                <c:pt idx="2956">
                  <c:v>1.2335E-2</c:v>
                </c:pt>
                <c:pt idx="2957">
                  <c:v>1.2336E-2</c:v>
                </c:pt>
                <c:pt idx="2958">
                  <c:v>1.2335E-2</c:v>
                </c:pt>
                <c:pt idx="2959">
                  <c:v>1.2353000000000001E-2</c:v>
                </c:pt>
                <c:pt idx="2960">
                  <c:v>1.2359E-2</c:v>
                </c:pt>
                <c:pt idx="2961">
                  <c:v>1.2359E-2</c:v>
                </c:pt>
                <c:pt idx="2962">
                  <c:v>1.2378999999999999E-2</c:v>
                </c:pt>
                <c:pt idx="2963">
                  <c:v>1.2402999999999999E-2</c:v>
                </c:pt>
                <c:pt idx="2964">
                  <c:v>1.2430000000000002E-2</c:v>
                </c:pt>
                <c:pt idx="2965">
                  <c:v>1.2437999999999999E-2</c:v>
                </c:pt>
                <c:pt idx="2966">
                  <c:v>1.2421E-2</c:v>
                </c:pt>
                <c:pt idx="2967">
                  <c:v>1.2428999999999999E-2</c:v>
                </c:pt>
                <c:pt idx="2968">
                  <c:v>1.2436000000000001E-2</c:v>
                </c:pt>
                <c:pt idx="2969">
                  <c:v>1.2447E-2</c:v>
                </c:pt>
                <c:pt idx="2970">
                  <c:v>1.2466999999999999E-2</c:v>
                </c:pt>
                <c:pt idx="2971">
                  <c:v>1.2478E-2</c:v>
                </c:pt>
                <c:pt idx="2972">
                  <c:v>1.2485E-2</c:v>
                </c:pt>
                <c:pt idx="2973">
                  <c:v>1.2487E-2</c:v>
                </c:pt>
                <c:pt idx="2974">
                  <c:v>1.2490000000000001E-2</c:v>
                </c:pt>
                <c:pt idx="2975">
                  <c:v>1.2501999999999999E-2</c:v>
                </c:pt>
                <c:pt idx="2976">
                  <c:v>1.2518E-2</c:v>
                </c:pt>
                <c:pt idx="2977">
                  <c:v>1.2546E-2</c:v>
                </c:pt>
                <c:pt idx="2978">
                  <c:v>1.2593E-2</c:v>
                </c:pt>
                <c:pt idx="2979">
                  <c:v>1.2616E-2</c:v>
                </c:pt>
                <c:pt idx="2980">
                  <c:v>1.2603E-2</c:v>
                </c:pt>
                <c:pt idx="2981">
                  <c:v>1.2598E-2</c:v>
                </c:pt>
                <c:pt idx="2982">
                  <c:v>1.2629999999999999E-2</c:v>
                </c:pt>
                <c:pt idx="2983">
                  <c:v>1.2648999999999999E-2</c:v>
                </c:pt>
                <c:pt idx="2984">
                  <c:v>1.2669E-2</c:v>
                </c:pt>
                <c:pt idx="2985">
                  <c:v>1.2683999999999999E-2</c:v>
                </c:pt>
                <c:pt idx="2986">
                  <c:v>1.2686999999999999E-2</c:v>
                </c:pt>
                <c:pt idx="2987">
                  <c:v>1.2714000000000001E-2</c:v>
                </c:pt>
                <c:pt idx="2988">
                  <c:v>1.2728E-2</c:v>
                </c:pt>
                <c:pt idx="2989">
                  <c:v>1.2728E-2</c:v>
                </c:pt>
                <c:pt idx="2990">
                  <c:v>1.2716E-2</c:v>
                </c:pt>
                <c:pt idx="2991">
                  <c:v>1.2698000000000001E-2</c:v>
                </c:pt>
                <c:pt idx="2992">
                  <c:v>1.2702E-2</c:v>
                </c:pt>
                <c:pt idx="2993">
                  <c:v>1.2718E-2</c:v>
                </c:pt>
                <c:pt idx="2994">
                  <c:v>1.2721E-2</c:v>
                </c:pt>
                <c:pt idx="2995">
                  <c:v>1.2742E-2</c:v>
                </c:pt>
                <c:pt idx="2996">
                  <c:v>1.2744999999999999E-2</c:v>
                </c:pt>
                <c:pt idx="2997">
                  <c:v>1.2736000000000001E-2</c:v>
                </c:pt>
                <c:pt idx="2998">
                  <c:v>1.2713E-2</c:v>
                </c:pt>
                <c:pt idx="2999">
                  <c:v>1.2699E-2</c:v>
                </c:pt>
                <c:pt idx="3000">
                  <c:v>1.2713E-2</c:v>
                </c:pt>
                <c:pt idx="3001">
                  <c:v>1.2734000000000001E-2</c:v>
                </c:pt>
                <c:pt idx="3002">
                  <c:v>1.2763E-2</c:v>
                </c:pt>
                <c:pt idx="3003">
                  <c:v>1.2782999999999999E-2</c:v>
                </c:pt>
                <c:pt idx="3004">
                  <c:v>1.2806E-2</c:v>
                </c:pt>
                <c:pt idx="3005">
                  <c:v>1.282E-2</c:v>
                </c:pt>
                <c:pt idx="3006">
                  <c:v>1.2832E-2</c:v>
                </c:pt>
                <c:pt idx="3007">
                  <c:v>1.2861000000000001E-2</c:v>
                </c:pt>
                <c:pt idx="3008">
                  <c:v>1.2870999999999999E-2</c:v>
                </c:pt>
                <c:pt idx="3009">
                  <c:v>1.2889999999999999E-2</c:v>
                </c:pt>
                <c:pt idx="3010">
                  <c:v>1.2885000000000001E-2</c:v>
                </c:pt>
                <c:pt idx="3011">
                  <c:v>1.2872E-2</c:v>
                </c:pt>
                <c:pt idx="3012">
                  <c:v>1.2859000000000001E-2</c:v>
                </c:pt>
                <c:pt idx="3013">
                  <c:v>1.2859000000000001E-2</c:v>
                </c:pt>
                <c:pt idx="3014">
                  <c:v>1.2880000000000001E-2</c:v>
                </c:pt>
                <c:pt idx="3015">
                  <c:v>1.2904000000000001E-2</c:v>
                </c:pt>
                <c:pt idx="3016">
                  <c:v>1.2918000000000001E-2</c:v>
                </c:pt>
                <c:pt idx="3017">
                  <c:v>1.2941000000000001E-2</c:v>
                </c:pt>
                <c:pt idx="3018">
                  <c:v>1.2957000000000002E-2</c:v>
                </c:pt>
                <c:pt idx="3019">
                  <c:v>1.2964999999999999E-2</c:v>
                </c:pt>
                <c:pt idx="3020">
                  <c:v>1.2963000000000001E-2</c:v>
                </c:pt>
                <c:pt idx="3021">
                  <c:v>1.2966E-2</c:v>
                </c:pt>
                <c:pt idx="3022">
                  <c:v>1.2962E-2</c:v>
                </c:pt>
                <c:pt idx="3023">
                  <c:v>1.2962E-2</c:v>
                </c:pt>
                <c:pt idx="3024">
                  <c:v>1.2975E-2</c:v>
                </c:pt>
                <c:pt idx="3025">
                  <c:v>1.2994E-2</c:v>
                </c:pt>
                <c:pt idx="3026">
                  <c:v>1.3004999999999999E-2</c:v>
                </c:pt>
                <c:pt idx="3027">
                  <c:v>1.3018E-2</c:v>
                </c:pt>
                <c:pt idx="3028">
                  <c:v>1.3006E-2</c:v>
                </c:pt>
                <c:pt idx="3029">
                  <c:v>1.3027E-2</c:v>
                </c:pt>
                <c:pt idx="3030">
                  <c:v>1.3055000000000001E-2</c:v>
                </c:pt>
                <c:pt idx="3031">
                  <c:v>1.3079E-2</c:v>
                </c:pt>
                <c:pt idx="3032">
                  <c:v>1.3096000000000002E-2</c:v>
                </c:pt>
                <c:pt idx="3033">
                  <c:v>1.3089E-2</c:v>
                </c:pt>
                <c:pt idx="3034">
                  <c:v>1.3094E-2</c:v>
                </c:pt>
                <c:pt idx="3035">
                  <c:v>1.3080000000000001E-2</c:v>
                </c:pt>
                <c:pt idx="3036">
                  <c:v>1.3087999999999999E-2</c:v>
                </c:pt>
                <c:pt idx="3037">
                  <c:v>1.3091999999999999E-2</c:v>
                </c:pt>
                <c:pt idx="3038">
                  <c:v>1.3108E-2</c:v>
                </c:pt>
                <c:pt idx="3039">
                  <c:v>1.3123000000000001E-2</c:v>
                </c:pt>
                <c:pt idx="3040">
                  <c:v>1.3102000000000001E-2</c:v>
                </c:pt>
                <c:pt idx="3041">
                  <c:v>1.3101E-2</c:v>
                </c:pt>
                <c:pt idx="3042">
                  <c:v>1.3113999999999999E-2</c:v>
                </c:pt>
                <c:pt idx="3043">
                  <c:v>1.3145E-2</c:v>
                </c:pt>
                <c:pt idx="3044">
                  <c:v>1.3183E-2</c:v>
                </c:pt>
                <c:pt idx="3045">
                  <c:v>1.3182000000000001E-2</c:v>
                </c:pt>
                <c:pt idx="3046">
                  <c:v>1.3154999999999998E-2</c:v>
                </c:pt>
                <c:pt idx="3047">
                  <c:v>1.3170999999999999E-2</c:v>
                </c:pt>
                <c:pt idx="3048">
                  <c:v>1.3184E-2</c:v>
                </c:pt>
                <c:pt idx="3049">
                  <c:v>1.3226999999999999E-2</c:v>
                </c:pt>
                <c:pt idx="3050">
                  <c:v>1.3229999999999999E-2</c:v>
                </c:pt>
                <c:pt idx="3051">
                  <c:v>1.3226E-2</c:v>
                </c:pt>
                <c:pt idx="3052">
                  <c:v>1.3228E-2</c:v>
                </c:pt>
                <c:pt idx="3053">
                  <c:v>1.3228999999999999E-2</c:v>
                </c:pt>
                <c:pt idx="3054">
                  <c:v>1.3242E-2</c:v>
                </c:pt>
                <c:pt idx="3055">
                  <c:v>1.3233999999999999E-2</c:v>
                </c:pt>
                <c:pt idx="3056">
                  <c:v>1.3246000000000001E-2</c:v>
                </c:pt>
                <c:pt idx="3057">
                  <c:v>1.3253999999999998E-2</c:v>
                </c:pt>
                <c:pt idx="3058">
                  <c:v>1.3266E-2</c:v>
                </c:pt>
                <c:pt idx="3059">
                  <c:v>1.3273999999999999E-2</c:v>
                </c:pt>
                <c:pt idx="3060">
                  <c:v>1.3284000000000001E-2</c:v>
                </c:pt>
                <c:pt idx="3061">
                  <c:v>1.3292999999999999E-2</c:v>
                </c:pt>
                <c:pt idx="3062">
                  <c:v>1.3309999999999999E-2</c:v>
                </c:pt>
                <c:pt idx="3063">
                  <c:v>1.3318000000000002E-2</c:v>
                </c:pt>
                <c:pt idx="3064">
                  <c:v>1.3340000000000001E-2</c:v>
                </c:pt>
                <c:pt idx="3065">
                  <c:v>1.3338000000000001E-2</c:v>
                </c:pt>
                <c:pt idx="3066">
                  <c:v>1.3345000000000001E-2</c:v>
                </c:pt>
                <c:pt idx="3067">
                  <c:v>1.3348E-2</c:v>
                </c:pt>
                <c:pt idx="3068">
                  <c:v>1.3354E-2</c:v>
                </c:pt>
                <c:pt idx="3069">
                  <c:v>1.3373999999999999E-2</c:v>
                </c:pt>
                <c:pt idx="3070">
                  <c:v>1.3386E-2</c:v>
                </c:pt>
                <c:pt idx="3071">
                  <c:v>1.3391E-2</c:v>
                </c:pt>
                <c:pt idx="3072">
                  <c:v>1.3407000000000001E-2</c:v>
                </c:pt>
                <c:pt idx="3073">
                  <c:v>1.3403E-2</c:v>
                </c:pt>
                <c:pt idx="3074">
                  <c:v>1.34E-2</c:v>
                </c:pt>
                <c:pt idx="3075">
                  <c:v>1.3381000000000001E-2</c:v>
                </c:pt>
                <c:pt idx="3076">
                  <c:v>1.3383000000000001E-2</c:v>
                </c:pt>
                <c:pt idx="3077">
                  <c:v>1.3388000000000001E-2</c:v>
                </c:pt>
                <c:pt idx="3078">
                  <c:v>1.3388000000000001E-2</c:v>
                </c:pt>
                <c:pt idx="3079">
                  <c:v>1.3375999999999999E-2</c:v>
                </c:pt>
                <c:pt idx="3080">
                  <c:v>1.3372E-2</c:v>
                </c:pt>
                <c:pt idx="3081">
                  <c:v>1.3370999999999999E-2</c:v>
                </c:pt>
                <c:pt idx="3082">
                  <c:v>1.3376999999999998E-2</c:v>
                </c:pt>
                <c:pt idx="3083">
                  <c:v>1.3396999999999999E-2</c:v>
                </c:pt>
                <c:pt idx="3084">
                  <c:v>1.3402000000000001E-2</c:v>
                </c:pt>
                <c:pt idx="3085">
                  <c:v>1.3438E-2</c:v>
                </c:pt>
                <c:pt idx="3086">
                  <c:v>1.3436999999999999E-2</c:v>
                </c:pt>
                <c:pt idx="3087">
                  <c:v>1.345E-2</c:v>
                </c:pt>
                <c:pt idx="3088">
                  <c:v>1.3461000000000001E-2</c:v>
                </c:pt>
                <c:pt idx="3089">
                  <c:v>1.3472999999999999E-2</c:v>
                </c:pt>
                <c:pt idx="3090">
                  <c:v>1.3486E-2</c:v>
                </c:pt>
                <c:pt idx="3091">
                  <c:v>1.3507999999999999E-2</c:v>
                </c:pt>
                <c:pt idx="3092">
                  <c:v>1.3547999999999999E-2</c:v>
                </c:pt>
                <c:pt idx="3093">
                  <c:v>1.3592E-2</c:v>
                </c:pt>
                <c:pt idx="3094">
                  <c:v>1.3609E-2</c:v>
                </c:pt>
                <c:pt idx="3095">
                  <c:v>1.362E-2</c:v>
                </c:pt>
                <c:pt idx="3096">
                  <c:v>1.362E-2</c:v>
                </c:pt>
                <c:pt idx="3097">
                  <c:v>1.3608E-2</c:v>
                </c:pt>
                <c:pt idx="3098">
                  <c:v>1.3613E-2</c:v>
                </c:pt>
                <c:pt idx="3099">
                  <c:v>1.3611E-2</c:v>
                </c:pt>
                <c:pt idx="3100">
                  <c:v>1.3621000000000001E-2</c:v>
                </c:pt>
                <c:pt idx="3101">
                  <c:v>1.3645000000000001E-2</c:v>
                </c:pt>
                <c:pt idx="3102">
                  <c:v>1.3687E-2</c:v>
                </c:pt>
                <c:pt idx="3103">
                  <c:v>1.3713999999999999E-2</c:v>
                </c:pt>
                <c:pt idx="3104">
                  <c:v>1.3741000000000001E-2</c:v>
                </c:pt>
                <c:pt idx="3105">
                  <c:v>1.3749000000000001E-2</c:v>
                </c:pt>
                <c:pt idx="3106">
                  <c:v>1.3753999999999999E-2</c:v>
                </c:pt>
                <c:pt idx="3107">
                  <c:v>1.3748E-2</c:v>
                </c:pt>
                <c:pt idx="3108">
                  <c:v>1.3743E-2</c:v>
                </c:pt>
                <c:pt idx="3109">
                  <c:v>1.3753E-2</c:v>
                </c:pt>
                <c:pt idx="3110">
                  <c:v>1.3776E-2</c:v>
                </c:pt>
                <c:pt idx="3111">
                  <c:v>1.379E-2</c:v>
                </c:pt>
                <c:pt idx="3112">
                  <c:v>1.3789000000000001E-2</c:v>
                </c:pt>
                <c:pt idx="3113">
                  <c:v>1.3765000000000001E-2</c:v>
                </c:pt>
                <c:pt idx="3114">
                  <c:v>1.3779E-2</c:v>
                </c:pt>
                <c:pt idx="3115">
                  <c:v>1.3773000000000001E-2</c:v>
                </c:pt>
                <c:pt idx="3116">
                  <c:v>1.3806000000000001E-2</c:v>
                </c:pt>
                <c:pt idx="3117">
                  <c:v>1.3801000000000001E-2</c:v>
                </c:pt>
                <c:pt idx="3118">
                  <c:v>1.3782000000000001E-2</c:v>
                </c:pt>
                <c:pt idx="3119">
                  <c:v>1.3776999999999999E-2</c:v>
                </c:pt>
                <c:pt idx="3120">
                  <c:v>1.3768000000000001E-2</c:v>
                </c:pt>
                <c:pt idx="3121">
                  <c:v>1.3782000000000001E-2</c:v>
                </c:pt>
                <c:pt idx="3122">
                  <c:v>1.3777999999999999E-2</c:v>
                </c:pt>
                <c:pt idx="3123">
                  <c:v>1.3779999999999999E-2</c:v>
                </c:pt>
                <c:pt idx="3124">
                  <c:v>1.3769999999999999E-2</c:v>
                </c:pt>
                <c:pt idx="3125">
                  <c:v>1.3765000000000001E-2</c:v>
                </c:pt>
                <c:pt idx="3126">
                  <c:v>1.3767E-2</c:v>
                </c:pt>
                <c:pt idx="3127">
                  <c:v>1.3782000000000001E-2</c:v>
                </c:pt>
                <c:pt idx="3128">
                  <c:v>1.3832000000000001E-2</c:v>
                </c:pt>
                <c:pt idx="3129">
                  <c:v>1.3879999999999998E-2</c:v>
                </c:pt>
                <c:pt idx="3130">
                  <c:v>1.3932E-2</c:v>
                </c:pt>
                <c:pt idx="3131">
                  <c:v>1.3960999999999999E-2</c:v>
                </c:pt>
                <c:pt idx="3132">
                  <c:v>1.3967E-2</c:v>
                </c:pt>
                <c:pt idx="3133">
                  <c:v>1.3965E-2</c:v>
                </c:pt>
                <c:pt idx="3134">
                  <c:v>1.3963000000000001E-2</c:v>
                </c:pt>
                <c:pt idx="3135">
                  <c:v>1.3975999999999999E-2</c:v>
                </c:pt>
                <c:pt idx="3136">
                  <c:v>1.3983000000000001E-2</c:v>
                </c:pt>
                <c:pt idx="3137">
                  <c:v>1.3977E-2</c:v>
                </c:pt>
                <c:pt idx="3138">
                  <c:v>1.3990000000000001E-2</c:v>
                </c:pt>
                <c:pt idx="3139">
                  <c:v>1.4003000000000002E-2</c:v>
                </c:pt>
                <c:pt idx="3140">
                  <c:v>1.4023000000000001E-2</c:v>
                </c:pt>
                <c:pt idx="3141">
                  <c:v>1.4026E-2</c:v>
                </c:pt>
                <c:pt idx="3142">
                  <c:v>1.4027000000000001E-2</c:v>
                </c:pt>
                <c:pt idx="3143">
                  <c:v>1.4043000000000002E-2</c:v>
                </c:pt>
                <c:pt idx="3144">
                  <c:v>1.4049000000000001E-2</c:v>
                </c:pt>
                <c:pt idx="3145">
                  <c:v>1.4079E-2</c:v>
                </c:pt>
                <c:pt idx="3146">
                  <c:v>1.4095999999999999E-2</c:v>
                </c:pt>
                <c:pt idx="3147">
                  <c:v>1.4121999999999999E-2</c:v>
                </c:pt>
                <c:pt idx="3148">
                  <c:v>1.4140999999999999E-2</c:v>
                </c:pt>
                <c:pt idx="3149">
                  <c:v>1.4133E-2</c:v>
                </c:pt>
                <c:pt idx="3150">
                  <c:v>1.4138E-2</c:v>
                </c:pt>
                <c:pt idx="3151">
                  <c:v>1.4130999999999999E-2</c:v>
                </c:pt>
                <c:pt idx="3152">
                  <c:v>1.4141999999999998E-2</c:v>
                </c:pt>
                <c:pt idx="3153">
                  <c:v>1.4144E-2</c:v>
                </c:pt>
                <c:pt idx="3154">
                  <c:v>1.4156999999999999E-2</c:v>
                </c:pt>
                <c:pt idx="3155">
                  <c:v>1.4167000000000001E-2</c:v>
                </c:pt>
                <c:pt idx="3156">
                  <c:v>1.418E-2</c:v>
                </c:pt>
                <c:pt idx="3157">
                  <c:v>1.4213E-2</c:v>
                </c:pt>
                <c:pt idx="3158">
                  <c:v>1.4218E-2</c:v>
                </c:pt>
                <c:pt idx="3159">
                  <c:v>1.4247000000000001E-2</c:v>
                </c:pt>
                <c:pt idx="3160">
                  <c:v>1.4248E-2</c:v>
                </c:pt>
                <c:pt idx="3161">
                  <c:v>1.4237E-2</c:v>
                </c:pt>
                <c:pt idx="3162">
                  <c:v>1.4233000000000001E-2</c:v>
                </c:pt>
                <c:pt idx="3163">
                  <c:v>1.4233000000000001E-2</c:v>
                </c:pt>
                <c:pt idx="3164">
                  <c:v>1.4269E-2</c:v>
                </c:pt>
                <c:pt idx="3165">
                  <c:v>1.4300999999999999E-2</c:v>
                </c:pt>
                <c:pt idx="3166">
                  <c:v>1.4305000000000002E-2</c:v>
                </c:pt>
                <c:pt idx="3167">
                  <c:v>1.4303E-2</c:v>
                </c:pt>
                <c:pt idx="3168">
                  <c:v>1.4323999999999998E-2</c:v>
                </c:pt>
                <c:pt idx="3169">
                  <c:v>1.4349000000000001E-2</c:v>
                </c:pt>
                <c:pt idx="3170">
                  <c:v>1.435E-2</c:v>
                </c:pt>
                <c:pt idx="3171">
                  <c:v>1.4354E-2</c:v>
                </c:pt>
                <c:pt idx="3172">
                  <c:v>1.4354E-2</c:v>
                </c:pt>
                <c:pt idx="3173">
                  <c:v>1.4360999999999999E-2</c:v>
                </c:pt>
                <c:pt idx="3174">
                  <c:v>1.4360999999999999E-2</c:v>
                </c:pt>
                <c:pt idx="3175">
                  <c:v>1.4352E-2</c:v>
                </c:pt>
                <c:pt idx="3176">
                  <c:v>1.4375000000000001E-2</c:v>
                </c:pt>
                <c:pt idx="3177">
                  <c:v>1.4393E-2</c:v>
                </c:pt>
                <c:pt idx="3178">
                  <c:v>1.4402E-2</c:v>
                </c:pt>
                <c:pt idx="3179">
                  <c:v>1.4400999999999999E-2</c:v>
                </c:pt>
                <c:pt idx="3180">
                  <c:v>1.4400999999999999E-2</c:v>
                </c:pt>
                <c:pt idx="3181">
                  <c:v>1.4419E-2</c:v>
                </c:pt>
                <c:pt idx="3182">
                  <c:v>1.4453000000000001E-2</c:v>
                </c:pt>
                <c:pt idx="3183">
                  <c:v>1.4471000000000001E-2</c:v>
                </c:pt>
                <c:pt idx="3184">
                  <c:v>1.4488000000000001E-2</c:v>
                </c:pt>
                <c:pt idx="3185">
                  <c:v>1.4493000000000001E-2</c:v>
                </c:pt>
                <c:pt idx="3186">
                  <c:v>1.4495000000000001E-2</c:v>
                </c:pt>
                <c:pt idx="3187">
                  <c:v>1.4488000000000001E-2</c:v>
                </c:pt>
                <c:pt idx="3188">
                  <c:v>1.4508E-2</c:v>
                </c:pt>
                <c:pt idx="3189">
                  <c:v>1.4517E-2</c:v>
                </c:pt>
                <c:pt idx="3190">
                  <c:v>1.4537E-2</c:v>
                </c:pt>
                <c:pt idx="3191">
                  <c:v>1.4548E-2</c:v>
                </c:pt>
                <c:pt idx="3192">
                  <c:v>1.4581E-2</c:v>
                </c:pt>
                <c:pt idx="3193">
                  <c:v>1.4592000000000001E-2</c:v>
                </c:pt>
                <c:pt idx="3194">
                  <c:v>1.4577E-2</c:v>
                </c:pt>
                <c:pt idx="3195">
                  <c:v>1.4560999999999999E-2</c:v>
                </c:pt>
                <c:pt idx="3196">
                  <c:v>1.4589000000000001E-2</c:v>
                </c:pt>
                <c:pt idx="3197">
                  <c:v>1.4621E-2</c:v>
                </c:pt>
                <c:pt idx="3198">
                  <c:v>1.4637000000000001E-2</c:v>
                </c:pt>
                <c:pt idx="3199">
                  <c:v>1.4636E-2</c:v>
                </c:pt>
                <c:pt idx="3200">
                  <c:v>1.4643999999999999E-2</c:v>
                </c:pt>
                <c:pt idx="3201">
                  <c:v>1.4656000000000001E-2</c:v>
                </c:pt>
                <c:pt idx="3202">
                  <c:v>1.4678999999999999E-2</c:v>
                </c:pt>
                <c:pt idx="3203">
                  <c:v>1.4670000000000001E-2</c:v>
                </c:pt>
                <c:pt idx="3204">
                  <c:v>1.4673E-2</c:v>
                </c:pt>
                <c:pt idx="3205">
                  <c:v>1.4665999999999998E-2</c:v>
                </c:pt>
                <c:pt idx="3206">
                  <c:v>1.4678E-2</c:v>
                </c:pt>
                <c:pt idx="3207">
                  <c:v>1.4684999999999998E-2</c:v>
                </c:pt>
                <c:pt idx="3208">
                  <c:v>1.4715000000000001E-2</c:v>
                </c:pt>
                <c:pt idx="3209">
                  <c:v>1.4716E-2</c:v>
                </c:pt>
                <c:pt idx="3210">
                  <c:v>1.4718E-2</c:v>
                </c:pt>
                <c:pt idx="3211">
                  <c:v>1.472E-2</c:v>
                </c:pt>
                <c:pt idx="3212">
                  <c:v>1.4740999999999999E-2</c:v>
                </c:pt>
                <c:pt idx="3213">
                  <c:v>1.4737999999999999E-2</c:v>
                </c:pt>
                <c:pt idx="3214">
                  <c:v>1.4715000000000001E-2</c:v>
                </c:pt>
                <c:pt idx="3215">
                  <c:v>1.4733000000000001E-2</c:v>
                </c:pt>
                <c:pt idx="3216">
                  <c:v>1.4766999999999999E-2</c:v>
                </c:pt>
                <c:pt idx="3217">
                  <c:v>1.4766999999999999E-2</c:v>
                </c:pt>
                <c:pt idx="3218">
                  <c:v>1.4767999999999998E-2</c:v>
                </c:pt>
                <c:pt idx="3219">
                  <c:v>1.477E-2</c:v>
                </c:pt>
                <c:pt idx="3220">
                  <c:v>1.481E-2</c:v>
                </c:pt>
                <c:pt idx="3221">
                  <c:v>1.4846999999999999E-2</c:v>
                </c:pt>
                <c:pt idx="3222">
                  <c:v>1.4836999999999999E-2</c:v>
                </c:pt>
                <c:pt idx="3223">
                  <c:v>1.4820999999999999E-2</c:v>
                </c:pt>
                <c:pt idx="3224">
                  <c:v>1.4811000000000001E-2</c:v>
                </c:pt>
                <c:pt idx="3225">
                  <c:v>1.4834E-2</c:v>
                </c:pt>
                <c:pt idx="3226">
                  <c:v>1.486E-2</c:v>
                </c:pt>
                <c:pt idx="3227">
                  <c:v>1.4862999999999999E-2</c:v>
                </c:pt>
                <c:pt idx="3228">
                  <c:v>1.4862E-2</c:v>
                </c:pt>
                <c:pt idx="3229">
                  <c:v>1.4867999999999999E-2</c:v>
                </c:pt>
                <c:pt idx="3230">
                  <c:v>1.4876E-2</c:v>
                </c:pt>
                <c:pt idx="3231">
                  <c:v>1.4886999999999999E-2</c:v>
                </c:pt>
                <c:pt idx="3232">
                  <c:v>1.4893E-2</c:v>
                </c:pt>
                <c:pt idx="3233">
                  <c:v>1.4919999999999999E-2</c:v>
                </c:pt>
                <c:pt idx="3234">
                  <c:v>1.4935E-2</c:v>
                </c:pt>
                <c:pt idx="3235">
                  <c:v>1.4942E-2</c:v>
                </c:pt>
                <c:pt idx="3236">
                  <c:v>1.4933E-2</c:v>
                </c:pt>
                <c:pt idx="3237">
                  <c:v>1.4929E-2</c:v>
                </c:pt>
                <c:pt idx="3238">
                  <c:v>1.4930000000000001E-2</c:v>
                </c:pt>
                <c:pt idx="3239">
                  <c:v>1.4943E-2</c:v>
                </c:pt>
                <c:pt idx="3240">
                  <c:v>1.4951000000000001E-2</c:v>
                </c:pt>
                <c:pt idx="3241">
                  <c:v>1.4962999999999999E-2</c:v>
                </c:pt>
                <c:pt idx="3242">
                  <c:v>1.4974000000000001E-2</c:v>
                </c:pt>
                <c:pt idx="3243">
                  <c:v>1.5002999999999999E-2</c:v>
                </c:pt>
                <c:pt idx="3244">
                  <c:v>1.5021E-2</c:v>
                </c:pt>
                <c:pt idx="3245">
                  <c:v>1.5042E-2</c:v>
                </c:pt>
                <c:pt idx="3246">
                  <c:v>1.504E-2</c:v>
                </c:pt>
                <c:pt idx="3247">
                  <c:v>1.5037E-2</c:v>
                </c:pt>
                <c:pt idx="3248">
                  <c:v>1.5025E-2</c:v>
                </c:pt>
                <c:pt idx="3249">
                  <c:v>1.5039E-2</c:v>
                </c:pt>
                <c:pt idx="3250">
                  <c:v>1.5047E-2</c:v>
                </c:pt>
                <c:pt idx="3251">
                  <c:v>1.5047999999999999E-2</c:v>
                </c:pt>
                <c:pt idx="3252">
                  <c:v>1.5051000000000002E-2</c:v>
                </c:pt>
                <c:pt idx="3253">
                  <c:v>1.5071000000000001E-2</c:v>
                </c:pt>
                <c:pt idx="3254">
                  <c:v>1.5100000000000001E-2</c:v>
                </c:pt>
                <c:pt idx="3255">
                  <c:v>1.5122E-2</c:v>
                </c:pt>
                <c:pt idx="3256">
                  <c:v>1.5130999999999999E-2</c:v>
                </c:pt>
                <c:pt idx="3257">
                  <c:v>1.5146E-2</c:v>
                </c:pt>
                <c:pt idx="3258">
                  <c:v>1.5155E-2</c:v>
                </c:pt>
                <c:pt idx="3259">
                  <c:v>1.5156000000000001E-2</c:v>
                </c:pt>
                <c:pt idx="3260">
                  <c:v>1.5122999999999999E-2</c:v>
                </c:pt>
                <c:pt idx="3261">
                  <c:v>1.5124E-2</c:v>
                </c:pt>
                <c:pt idx="3262">
                  <c:v>1.5129999999999999E-2</c:v>
                </c:pt>
                <c:pt idx="3263">
                  <c:v>1.5177000000000001E-2</c:v>
                </c:pt>
                <c:pt idx="3264">
                  <c:v>1.5188999999999999E-2</c:v>
                </c:pt>
                <c:pt idx="3265">
                  <c:v>1.5184999999999999E-2</c:v>
                </c:pt>
                <c:pt idx="3266">
                  <c:v>1.5180000000000001E-2</c:v>
                </c:pt>
                <c:pt idx="3267">
                  <c:v>1.5186E-2</c:v>
                </c:pt>
                <c:pt idx="3268">
                  <c:v>1.5192000000000001E-2</c:v>
                </c:pt>
                <c:pt idx="3269">
                  <c:v>1.5232000000000001E-2</c:v>
                </c:pt>
                <c:pt idx="3270">
                  <c:v>1.5235E-2</c:v>
                </c:pt>
                <c:pt idx="3271">
                  <c:v>1.5263000000000001E-2</c:v>
                </c:pt>
                <c:pt idx="3272">
                  <c:v>1.5271E-2</c:v>
                </c:pt>
                <c:pt idx="3273">
                  <c:v>1.5297E-2</c:v>
                </c:pt>
                <c:pt idx="3274">
                  <c:v>1.5309999999999999E-2</c:v>
                </c:pt>
                <c:pt idx="3275">
                  <c:v>1.5315E-2</c:v>
                </c:pt>
                <c:pt idx="3276">
                  <c:v>1.5310999999999998E-2</c:v>
                </c:pt>
                <c:pt idx="3277">
                  <c:v>1.5287E-2</c:v>
                </c:pt>
                <c:pt idx="3278">
                  <c:v>1.5295000000000001E-2</c:v>
                </c:pt>
                <c:pt idx="3279">
                  <c:v>1.5285999999999999E-2</c:v>
                </c:pt>
                <c:pt idx="3280">
                  <c:v>1.5330999999999999E-2</c:v>
                </c:pt>
                <c:pt idx="3281">
                  <c:v>1.5359000000000001E-2</c:v>
                </c:pt>
                <c:pt idx="3282">
                  <c:v>1.5384999999999999E-2</c:v>
                </c:pt>
                <c:pt idx="3283">
                  <c:v>1.5381000000000001E-2</c:v>
                </c:pt>
                <c:pt idx="3284">
                  <c:v>1.5365E-2</c:v>
                </c:pt>
                <c:pt idx="3285">
                  <c:v>1.537E-2</c:v>
                </c:pt>
                <c:pt idx="3286">
                  <c:v>1.5387999999999999E-2</c:v>
                </c:pt>
                <c:pt idx="3287">
                  <c:v>1.541E-2</c:v>
                </c:pt>
                <c:pt idx="3288">
                  <c:v>1.5422999999999999E-2</c:v>
                </c:pt>
                <c:pt idx="3289">
                  <c:v>1.5435000000000001E-2</c:v>
                </c:pt>
                <c:pt idx="3290">
                  <c:v>1.5466000000000001E-2</c:v>
                </c:pt>
                <c:pt idx="3291">
                  <c:v>1.5481E-2</c:v>
                </c:pt>
                <c:pt idx="3292">
                  <c:v>1.5497E-2</c:v>
                </c:pt>
                <c:pt idx="3293">
                  <c:v>1.5485000000000001E-2</c:v>
                </c:pt>
                <c:pt idx="3294">
                  <c:v>1.5485000000000001E-2</c:v>
                </c:pt>
                <c:pt idx="3295">
                  <c:v>1.5496000000000001E-2</c:v>
                </c:pt>
                <c:pt idx="3296">
                  <c:v>1.5517000000000001E-2</c:v>
                </c:pt>
                <c:pt idx="3297">
                  <c:v>1.5528999999999999E-2</c:v>
                </c:pt>
                <c:pt idx="3298">
                  <c:v>1.5516E-2</c:v>
                </c:pt>
                <c:pt idx="3299">
                  <c:v>1.5519E-2</c:v>
                </c:pt>
                <c:pt idx="3300">
                  <c:v>1.5529999999999999E-2</c:v>
                </c:pt>
                <c:pt idx="3301">
                  <c:v>1.5552E-2</c:v>
                </c:pt>
                <c:pt idx="3302">
                  <c:v>1.558E-2</c:v>
                </c:pt>
                <c:pt idx="3303">
                  <c:v>1.559E-2</c:v>
                </c:pt>
                <c:pt idx="3304">
                  <c:v>1.5626000000000001E-2</c:v>
                </c:pt>
                <c:pt idx="3305">
                  <c:v>1.5624000000000001E-2</c:v>
                </c:pt>
                <c:pt idx="3306">
                  <c:v>1.5630999999999999E-2</c:v>
                </c:pt>
                <c:pt idx="3307">
                  <c:v>1.5635E-2</c:v>
                </c:pt>
                <c:pt idx="3308">
                  <c:v>1.5632E-2</c:v>
                </c:pt>
                <c:pt idx="3309">
                  <c:v>1.5637999999999999E-2</c:v>
                </c:pt>
                <c:pt idx="3310">
                  <c:v>1.5630999999999999E-2</c:v>
                </c:pt>
                <c:pt idx="3311">
                  <c:v>1.5636000000000001E-2</c:v>
                </c:pt>
                <c:pt idx="3312">
                  <c:v>1.5642E-2</c:v>
                </c:pt>
                <c:pt idx="3313">
                  <c:v>1.5687E-2</c:v>
                </c:pt>
                <c:pt idx="3314">
                  <c:v>1.5722E-2</c:v>
                </c:pt>
                <c:pt idx="3315">
                  <c:v>1.5729E-2</c:v>
                </c:pt>
                <c:pt idx="3316">
                  <c:v>1.5747999999999998E-2</c:v>
                </c:pt>
                <c:pt idx="3317">
                  <c:v>1.5746E-2</c:v>
                </c:pt>
                <c:pt idx="3318">
                  <c:v>1.5771E-2</c:v>
                </c:pt>
                <c:pt idx="3319">
                  <c:v>1.5783999999999999E-2</c:v>
                </c:pt>
                <c:pt idx="3320">
                  <c:v>1.5785E-2</c:v>
                </c:pt>
                <c:pt idx="3321">
                  <c:v>1.5776999999999999E-2</c:v>
                </c:pt>
                <c:pt idx="3322">
                  <c:v>1.5768999999999998E-2</c:v>
                </c:pt>
                <c:pt idx="3323">
                  <c:v>1.5775999999999998E-2</c:v>
                </c:pt>
                <c:pt idx="3324">
                  <c:v>1.5778E-2</c:v>
                </c:pt>
                <c:pt idx="3325">
                  <c:v>1.5789000000000001E-2</c:v>
                </c:pt>
                <c:pt idx="3326">
                  <c:v>1.5805E-2</c:v>
                </c:pt>
                <c:pt idx="3327">
                  <c:v>1.583E-2</c:v>
                </c:pt>
                <c:pt idx="3328">
                  <c:v>1.5845999999999999E-2</c:v>
                </c:pt>
                <c:pt idx="3329">
                  <c:v>1.5876999999999999E-2</c:v>
                </c:pt>
                <c:pt idx="3330">
                  <c:v>1.5917000000000001E-2</c:v>
                </c:pt>
                <c:pt idx="3331">
                  <c:v>1.5973000000000001E-2</c:v>
                </c:pt>
                <c:pt idx="3332">
                  <c:v>1.5979E-2</c:v>
                </c:pt>
                <c:pt idx="3333">
                  <c:v>1.5966999999999999E-2</c:v>
                </c:pt>
                <c:pt idx="3334">
                  <c:v>1.5931999999999998E-2</c:v>
                </c:pt>
                <c:pt idx="3335">
                  <c:v>1.5918000000000002E-2</c:v>
                </c:pt>
                <c:pt idx="3336">
                  <c:v>1.5901999999999999E-2</c:v>
                </c:pt>
                <c:pt idx="3337">
                  <c:v>1.5894999999999999E-2</c:v>
                </c:pt>
                <c:pt idx="3338">
                  <c:v>1.5901000000000002E-2</c:v>
                </c:pt>
                <c:pt idx="3339">
                  <c:v>1.5913E-2</c:v>
                </c:pt>
                <c:pt idx="3340">
                  <c:v>1.5934E-2</c:v>
                </c:pt>
                <c:pt idx="3341">
                  <c:v>1.5946000000000002E-2</c:v>
                </c:pt>
                <c:pt idx="3342">
                  <c:v>1.5958E-2</c:v>
                </c:pt>
                <c:pt idx="3343">
                  <c:v>1.5980000000000001E-2</c:v>
                </c:pt>
                <c:pt idx="3344">
                  <c:v>1.5998999999999999E-2</c:v>
                </c:pt>
                <c:pt idx="3345">
                  <c:v>1.6019000000000002E-2</c:v>
                </c:pt>
                <c:pt idx="3346">
                  <c:v>1.6029000000000002E-2</c:v>
                </c:pt>
                <c:pt idx="3347">
                  <c:v>1.6022000000000002E-2</c:v>
                </c:pt>
                <c:pt idx="3348">
                  <c:v>1.6032000000000001E-2</c:v>
                </c:pt>
                <c:pt idx="3349">
                  <c:v>1.6034E-2</c:v>
                </c:pt>
                <c:pt idx="3350">
                  <c:v>1.6056999999999998E-2</c:v>
                </c:pt>
                <c:pt idx="3351">
                  <c:v>1.6053999999999999E-2</c:v>
                </c:pt>
                <c:pt idx="3352">
                  <c:v>1.6061000000000002E-2</c:v>
                </c:pt>
                <c:pt idx="3353">
                  <c:v>1.6076999999999998E-2</c:v>
                </c:pt>
                <c:pt idx="3354">
                  <c:v>1.6112999999999999E-2</c:v>
                </c:pt>
                <c:pt idx="3355">
                  <c:v>1.6126000000000001E-2</c:v>
                </c:pt>
                <c:pt idx="3356">
                  <c:v>1.6126999999999999E-2</c:v>
                </c:pt>
                <c:pt idx="3357">
                  <c:v>1.6123000000000002E-2</c:v>
                </c:pt>
                <c:pt idx="3358">
                  <c:v>1.6131E-2</c:v>
                </c:pt>
                <c:pt idx="3359">
                  <c:v>1.6156E-2</c:v>
                </c:pt>
                <c:pt idx="3360">
                  <c:v>1.6164000000000001E-2</c:v>
                </c:pt>
                <c:pt idx="3361">
                  <c:v>1.6182000000000002E-2</c:v>
                </c:pt>
                <c:pt idx="3362">
                  <c:v>1.6157999999999999E-2</c:v>
                </c:pt>
                <c:pt idx="3363">
                  <c:v>1.6153000000000001E-2</c:v>
                </c:pt>
                <c:pt idx="3364">
                  <c:v>1.6156999999999998E-2</c:v>
                </c:pt>
                <c:pt idx="3365">
                  <c:v>1.6171999999999999E-2</c:v>
                </c:pt>
                <c:pt idx="3366">
                  <c:v>1.6184E-2</c:v>
                </c:pt>
                <c:pt idx="3367">
                  <c:v>1.6209000000000001E-2</c:v>
                </c:pt>
                <c:pt idx="3368">
                  <c:v>1.6233000000000001E-2</c:v>
                </c:pt>
                <c:pt idx="3369">
                  <c:v>1.6251999999999999E-2</c:v>
                </c:pt>
                <c:pt idx="3370">
                  <c:v>1.6262000000000002E-2</c:v>
                </c:pt>
                <c:pt idx="3371">
                  <c:v>1.6274E-2</c:v>
                </c:pt>
                <c:pt idx="3372">
                  <c:v>1.6289000000000001E-2</c:v>
                </c:pt>
                <c:pt idx="3373">
                  <c:v>1.6316999999999998E-2</c:v>
                </c:pt>
                <c:pt idx="3374">
                  <c:v>1.6322E-2</c:v>
                </c:pt>
                <c:pt idx="3375">
                  <c:v>1.6326E-2</c:v>
                </c:pt>
                <c:pt idx="3376">
                  <c:v>1.6315E-2</c:v>
                </c:pt>
                <c:pt idx="3377">
                  <c:v>1.6334999999999999E-2</c:v>
                </c:pt>
                <c:pt idx="3378">
                  <c:v>1.6331999999999999E-2</c:v>
                </c:pt>
                <c:pt idx="3379">
                  <c:v>1.6337999999999998E-2</c:v>
                </c:pt>
                <c:pt idx="3380">
                  <c:v>1.6337999999999998E-2</c:v>
                </c:pt>
                <c:pt idx="3381">
                  <c:v>1.6365000000000001E-2</c:v>
                </c:pt>
                <c:pt idx="3382">
                  <c:v>1.6386000000000001E-2</c:v>
                </c:pt>
                <c:pt idx="3383">
                  <c:v>1.6383999999999999E-2</c:v>
                </c:pt>
                <c:pt idx="3384">
                  <c:v>1.6382000000000001E-2</c:v>
                </c:pt>
                <c:pt idx="3385">
                  <c:v>1.6371E-2</c:v>
                </c:pt>
                <c:pt idx="3386">
                  <c:v>1.636E-2</c:v>
                </c:pt>
                <c:pt idx="3387">
                  <c:v>1.6348999999999999E-2</c:v>
                </c:pt>
                <c:pt idx="3388">
                  <c:v>1.6330000000000001E-2</c:v>
                </c:pt>
                <c:pt idx="3389">
                  <c:v>1.6344000000000001E-2</c:v>
                </c:pt>
                <c:pt idx="3390">
                  <c:v>1.6357999999999998E-2</c:v>
                </c:pt>
                <c:pt idx="3391">
                  <c:v>1.6420000000000001E-2</c:v>
                </c:pt>
                <c:pt idx="3392">
                  <c:v>1.6458999999999998E-2</c:v>
                </c:pt>
                <c:pt idx="3393">
                  <c:v>1.6500000000000001E-2</c:v>
                </c:pt>
                <c:pt idx="3394">
                  <c:v>1.6525000000000001E-2</c:v>
                </c:pt>
                <c:pt idx="3395">
                  <c:v>1.6500000000000001E-2</c:v>
                </c:pt>
                <c:pt idx="3396">
                  <c:v>1.6493999999999998E-2</c:v>
                </c:pt>
                <c:pt idx="3397">
                  <c:v>1.6483000000000001E-2</c:v>
                </c:pt>
                <c:pt idx="3398">
                  <c:v>1.6482E-2</c:v>
                </c:pt>
                <c:pt idx="3399">
                  <c:v>1.6514000000000001E-2</c:v>
                </c:pt>
                <c:pt idx="3400">
                  <c:v>1.6543000000000002E-2</c:v>
                </c:pt>
                <c:pt idx="3401">
                  <c:v>1.6548E-2</c:v>
                </c:pt>
                <c:pt idx="3402">
                  <c:v>1.6545000000000001E-2</c:v>
                </c:pt>
                <c:pt idx="3403">
                  <c:v>1.6532000000000002E-2</c:v>
                </c:pt>
                <c:pt idx="3404">
                  <c:v>1.6549999999999999E-2</c:v>
                </c:pt>
                <c:pt idx="3405">
                  <c:v>1.6563000000000001E-2</c:v>
                </c:pt>
                <c:pt idx="3406">
                  <c:v>1.6579E-2</c:v>
                </c:pt>
                <c:pt idx="3407">
                  <c:v>1.6567000000000002E-2</c:v>
                </c:pt>
                <c:pt idx="3408">
                  <c:v>1.6572E-2</c:v>
                </c:pt>
                <c:pt idx="3409">
                  <c:v>1.6607E-2</c:v>
                </c:pt>
                <c:pt idx="3410">
                  <c:v>1.6631E-2</c:v>
                </c:pt>
                <c:pt idx="3411">
                  <c:v>1.6647000000000002E-2</c:v>
                </c:pt>
                <c:pt idx="3412">
                  <c:v>1.6631E-2</c:v>
                </c:pt>
                <c:pt idx="3413">
                  <c:v>1.6650000000000002E-2</c:v>
                </c:pt>
                <c:pt idx="3414">
                  <c:v>1.6667000000000001E-2</c:v>
                </c:pt>
                <c:pt idx="3415">
                  <c:v>1.669E-2</c:v>
                </c:pt>
                <c:pt idx="3416">
                  <c:v>1.6687E-2</c:v>
                </c:pt>
                <c:pt idx="3417">
                  <c:v>1.6695999999999999E-2</c:v>
                </c:pt>
                <c:pt idx="3418">
                  <c:v>1.6715999999999998E-2</c:v>
                </c:pt>
                <c:pt idx="3419">
                  <c:v>1.6740999999999999E-2</c:v>
                </c:pt>
                <c:pt idx="3420">
                  <c:v>1.6754999999999999E-2</c:v>
                </c:pt>
                <c:pt idx="3421">
                  <c:v>1.6760999999999998E-2</c:v>
                </c:pt>
                <c:pt idx="3422">
                  <c:v>1.677E-2</c:v>
                </c:pt>
                <c:pt idx="3423">
                  <c:v>1.6775999999999999E-2</c:v>
                </c:pt>
                <c:pt idx="3424">
                  <c:v>1.6775999999999999E-2</c:v>
                </c:pt>
                <c:pt idx="3425">
                  <c:v>1.6792000000000001E-2</c:v>
                </c:pt>
                <c:pt idx="3426">
                  <c:v>1.678E-2</c:v>
                </c:pt>
                <c:pt idx="3427">
                  <c:v>1.6789999999999999E-2</c:v>
                </c:pt>
                <c:pt idx="3428">
                  <c:v>1.6794E-2</c:v>
                </c:pt>
                <c:pt idx="3429">
                  <c:v>1.6796999999999999E-2</c:v>
                </c:pt>
                <c:pt idx="3430">
                  <c:v>1.6829E-2</c:v>
                </c:pt>
                <c:pt idx="3431">
                  <c:v>1.6843E-2</c:v>
                </c:pt>
                <c:pt idx="3432">
                  <c:v>1.6857E-2</c:v>
                </c:pt>
                <c:pt idx="3433">
                  <c:v>1.6881E-2</c:v>
                </c:pt>
                <c:pt idx="3434">
                  <c:v>1.6899000000000001E-2</c:v>
                </c:pt>
                <c:pt idx="3435">
                  <c:v>1.6914999999999999E-2</c:v>
                </c:pt>
                <c:pt idx="3436">
                  <c:v>1.6899000000000001E-2</c:v>
                </c:pt>
                <c:pt idx="3437">
                  <c:v>1.6895E-2</c:v>
                </c:pt>
                <c:pt idx="3438">
                  <c:v>1.6910999999999999E-2</c:v>
                </c:pt>
                <c:pt idx="3439">
                  <c:v>1.6952999999999999E-2</c:v>
                </c:pt>
                <c:pt idx="3440">
                  <c:v>1.6972000000000001E-2</c:v>
                </c:pt>
                <c:pt idx="3441">
                  <c:v>1.6957E-2</c:v>
                </c:pt>
                <c:pt idx="3442">
                  <c:v>1.6973000000000002E-2</c:v>
                </c:pt>
                <c:pt idx="3443">
                  <c:v>1.6974E-2</c:v>
                </c:pt>
                <c:pt idx="3444">
                  <c:v>1.7017000000000001E-2</c:v>
                </c:pt>
                <c:pt idx="3445">
                  <c:v>1.7041000000000001E-2</c:v>
                </c:pt>
                <c:pt idx="3446">
                  <c:v>1.7041000000000001E-2</c:v>
                </c:pt>
                <c:pt idx="3447">
                  <c:v>1.7034000000000001E-2</c:v>
                </c:pt>
                <c:pt idx="3448">
                  <c:v>1.7029000000000002E-2</c:v>
                </c:pt>
                <c:pt idx="3449">
                  <c:v>1.7041999999999998E-2</c:v>
                </c:pt>
                <c:pt idx="3450">
                  <c:v>1.7055000000000001E-2</c:v>
                </c:pt>
                <c:pt idx="3451">
                  <c:v>1.7072E-2</c:v>
                </c:pt>
                <c:pt idx="3452">
                  <c:v>1.7080999999999999E-2</c:v>
                </c:pt>
                <c:pt idx="3453">
                  <c:v>1.7091000000000002E-2</c:v>
                </c:pt>
                <c:pt idx="3454">
                  <c:v>1.7107000000000001E-2</c:v>
                </c:pt>
                <c:pt idx="3455">
                  <c:v>1.7097999999999999E-2</c:v>
                </c:pt>
                <c:pt idx="3456">
                  <c:v>1.7090000000000001E-2</c:v>
                </c:pt>
                <c:pt idx="3457">
                  <c:v>1.7108000000000002E-2</c:v>
                </c:pt>
                <c:pt idx="3458">
                  <c:v>1.7118000000000001E-2</c:v>
                </c:pt>
                <c:pt idx="3459">
                  <c:v>1.7124999999999998E-2</c:v>
                </c:pt>
                <c:pt idx="3460">
                  <c:v>1.7118999999999999E-2</c:v>
                </c:pt>
                <c:pt idx="3461">
                  <c:v>1.7153999999999999E-2</c:v>
                </c:pt>
                <c:pt idx="3462">
                  <c:v>1.7158E-2</c:v>
                </c:pt>
                <c:pt idx="3463">
                  <c:v>1.7188000000000002E-2</c:v>
                </c:pt>
                <c:pt idx="3464">
                  <c:v>1.7201000000000001E-2</c:v>
                </c:pt>
                <c:pt idx="3465">
                  <c:v>1.7222999999999999E-2</c:v>
                </c:pt>
                <c:pt idx="3466">
                  <c:v>1.7242E-2</c:v>
                </c:pt>
                <c:pt idx="3467">
                  <c:v>1.7247999999999999E-2</c:v>
                </c:pt>
                <c:pt idx="3468">
                  <c:v>1.7263000000000001E-2</c:v>
                </c:pt>
                <c:pt idx="3469">
                  <c:v>1.7291000000000001E-2</c:v>
                </c:pt>
                <c:pt idx="3470">
                  <c:v>1.7316999999999999E-2</c:v>
                </c:pt>
                <c:pt idx="3471">
                  <c:v>1.7335E-2</c:v>
                </c:pt>
                <c:pt idx="3472">
                  <c:v>1.7342E-2</c:v>
                </c:pt>
                <c:pt idx="3473">
                  <c:v>1.7339E-2</c:v>
                </c:pt>
                <c:pt idx="3474">
                  <c:v>1.7334000000000002E-2</c:v>
                </c:pt>
                <c:pt idx="3475">
                  <c:v>1.7322000000000001E-2</c:v>
                </c:pt>
                <c:pt idx="3476">
                  <c:v>1.7318E-2</c:v>
                </c:pt>
                <c:pt idx="3477">
                  <c:v>1.7342E-2</c:v>
                </c:pt>
                <c:pt idx="3478">
                  <c:v>1.7357000000000001E-2</c:v>
                </c:pt>
                <c:pt idx="3479">
                  <c:v>1.7354000000000001E-2</c:v>
                </c:pt>
                <c:pt idx="3480">
                  <c:v>1.7354000000000001E-2</c:v>
                </c:pt>
                <c:pt idx="3481">
                  <c:v>1.7384E-2</c:v>
                </c:pt>
                <c:pt idx="3482">
                  <c:v>1.7415E-2</c:v>
                </c:pt>
                <c:pt idx="3483">
                  <c:v>1.7433000000000001E-2</c:v>
                </c:pt>
                <c:pt idx="3484">
                  <c:v>1.7443E-2</c:v>
                </c:pt>
                <c:pt idx="3485">
                  <c:v>1.7434000000000002E-2</c:v>
                </c:pt>
                <c:pt idx="3486">
                  <c:v>1.7434000000000002E-2</c:v>
                </c:pt>
                <c:pt idx="3487">
                  <c:v>1.7423999999999999E-2</c:v>
                </c:pt>
                <c:pt idx="3488">
                  <c:v>1.7447000000000001E-2</c:v>
                </c:pt>
                <c:pt idx="3489">
                  <c:v>1.7467E-2</c:v>
                </c:pt>
                <c:pt idx="3490">
                  <c:v>1.7492000000000001E-2</c:v>
                </c:pt>
                <c:pt idx="3491">
                  <c:v>1.7511000000000002E-2</c:v>
                </c:pt>
                <c:pt idx="3492">
                  <c:v>1.7519E-2</c:v>
                </c:pt>
                <c:pt idx="3493">
                  <c:v>1.7527999999999998E-2</c:v>
                </c:pt>
                <c:pt idx="3494">
                  <c:v>1.7533E-2</c:v>
                </c:pt>
                <c:pt idx="3495">
                  <c:v>1.7541000000000001E-2</c:v>
                </c:pt>
                <c:pt idx="3496">
                  <c:v>1.7538000000000002E-2</c:v>
                </c:pt>
                <c:pt idx="3497">
                  <c:v>1.754E-2</c:v>
                </c:pt>
                <c:pt idx="3498">
                  <c:v>1.7537000000000001E-2</c:v>
                </c:pt>
                <c:pt idx="3499">
                  <c:v>1.7541999999999999E-2</c:v>
                </c:pt>
                <c:pt idx="3500">
                  <c:v>1.7552999999999999E-2</c:v>
                </c:pt>
                <c:pt idx="3501">
                  <c:v>1.7576999999999999E-2</c:v>
                </c:pt>
                <c:pt idx="3502">
                  <c:v>1.7576999999999999E-2</c:v>
                </c:pt>
                <c:pt idx="3503">
                  <c:v>1.7583999999999999E-2</c:v>
                </c:pt>
                <c:pt idx="3504">
                  <c:v>1.7594000000000002E-2</c:v>
                </c:pt>
                <c:pt idx="3505">
                  <c:v>1.763E-2</c:v>
                </c:pt>
                <c:pt idx="3506">
                  <c:v>1.7638000000000001E-2</c:v>
                </c:pt>
                <c:pt idx="3507">
                  <c:v>1.7641E-2</c:v>
                </c:pt>
                <c:pt idx="3508">
                  <c:v>1.7627999999999998E-2</c:v>
                </c:pt>
                <c:pt idx="3509">
                  <c:v>1.7642999999999999E-2</c:v>
                </c:pt>
                <c:pt idx="3510">
                  <c:v>1.7666999999999999E-2</c:v>
                </c:pt>
                <c:pt idx="3511">
                  <c:v>1.7677999999999999E-2</c:v>
                </c:pt>
                <c:pt idx="3512">
                  <c:v>1.7679E-2</c:v>
                </c:pt>
                <c:pt idx="3513">
                  <c:v>1.7676000000000001E-2</c:v>
                </c:pt>
                <c:pt idx="3514">
                  <c:v>1.7701999999999999E-2</c:v>
                </c:pt>
                <c:pt idx="3515">
                  <c:v>1.7713E-2</c:v>
                </c:pt>
                <c:pt idx="3516">
                  <c:v>1.7704999999999999E-2</c:v>
                </c:pt>
                <c:pt idx="3517">
                  <c:v>1.7718999999999999E-2</c:v>
                </c:pt>
                <c:pt idx="3518">
                  <c:v>1.7729999999999999E-2</c:v>
                </c:pt>
                <c:pt idx="3519">
                  <c:v>1.7769E-2</c:v>
                </c:pt>
                <c:pt idx="3520">
                  <c:v>1.779E-2</c:v>
                </c:pt>
                <c:pt idx="3521">
                  <c:v>1.7766000000000001E-2</c:v>
                </c:pt>
                <c:pt idx="3522">
                  <c:v>1.7777000000000001E-2</c:v>
                </c:pt>
                <c:pt idx="3523">
                  <c:v>1.7776E-2</c:v>
                </c:pt>
                <c:pt idx="3524">
                  <c:v>1.7811E-2</c:v>
                </c:pt>
                <c:pt idx="3525">
                  <c:v>1.7819999999999999E-2</c:v>
                </c:pt>
                <c:pt idx="3526">
                  <c:v>1.7834000000000003E-2</c:v>
                </c:pt>
                <c:pt idx="3527">
                  <c:v>1.7846000000000001E-2</c:v>
                </c:pt>
                <c:pt idx="3528">
                  <c:v>1.7887E-2</c:v>
                </c:pt>
                <c:pt idx="3529">
                  <c:v>1.7895000000000001E-2</c:v>
                </c:pt>
                <c:pt idx="3530">
                  <c:v>1.789E-2</c:v>
                </c:pt>
                <c:pt idx="3531">
                  <c:v>1.7891000000000001E-2</c:v>
                </c:pt>
                <c:pt idx="3532">
                  <c:v>1.7883E-2</c:v>
                </c:pt>
                <c:pt idx="3533">
                  <c:v>1.789E-2</c:v>
                </c:pt>
                <c:pt idx="3534">
                  <c:v>1.7884000000000001E-2</c:v>
                </c:pt>
                <c:pt idx="3535">
                  <c:v>1.788E-2</c:v>
                </c:pt>
                <c:pt idx="3536">
                  <c:v>1.7899999999999999E-2</c:v>
                </c:pt>
                <c:pt idx="3537">
                  <c:v>1.7916000000000001E-2</c:v>
                </c:pt>
                <c:pt idx="3538">
                  <c:v>1.7944000000000002E-2</c:v>
                </c:pt>
                <c:pt idx="3539">
                  <c:v>1.7946E-2</c:v>
                </c:pt>
                <c:pt idx="3540">
                  <c:v>1.7925E-2</c:v>
                </c:pt>
                <c:pt idx="3541">
                  <c:v>1.7926000000000001E-2</c:v>
                </c:pt>
                <c:pt idx="3542">
                  <c:v>1.7929E-2</c:v>
                </c:pt>
                <c:pt idx="3543">
                  <c:v>1.7968999999999999E-2</c:v>
                </c:pt>
                <c:pt idx="3544">
                  <c:v>1.7991999999999998E-2</c:v>
                </c:pt>
                <c:pt idx="3545">
                  <c:v>1.7985999999999999E-2</c:v>
                </c:pt>
                <c:pt idx="3546">
                  <c:v>1.7996000000000002E-2</c:v>
                </c:pt>
                <c:pt idx="3547">
                  <c:v>1.8006999999999999E-2</c:v>
                </c:pt>
                <c:pt idx="3548">
                  <c:v>1.8047000000000001E-2</c:v>
                </c:pt>
                <c:pt idx="3549">
                  <c:v>1.8064E-2</c:v>
                </c:pt>
                <c:pt idx="3550">
                  <c:v>1.8076999999999999E-2</c:v>
                </c:pt>
                <c:pt idx="3551">
                  <c:v>1.8071E-2</c:v>
                </c:pt>
                <c:pt idx="3552">
                  <c:v>1.8090999999999999E-2</c:v>
                </c:pt>
                <c:pt idx="3553">
                  <c:v>1.8095E-2</c:v>
                </c:pt>
                <c:pt idx="3554">
                  <c:v>1.8099000000000001E-2</c:v>
                </c:pt>
                <c:pt idx="3555">
                  <c:v>1.8092E-2</c:v>
                </c:pt>
                <c:pt idx="3556">
                  <c:v>1.8092E-2</c:v>
                </c:pt>
                <c:pt idx="3557">
                  <c:v>1.8092999999999998E-2</c:v>
                </c:pt>
                <c:pt idx="3558">
                  <c:v>1.8093999999999999E-2</c:v>
                </c:pt>
                <c:pt idx="3559">
                  <c:v>1.8086000000000001E-2</c:v>
                </c:pt>
                <c:pt idx="3560">
                  <c:v>1.8095E-2</c:v>
                </c:pt>
                <c:pt idx="3561">
                  <c:v>1.8121000000000002E-2</c:v>
                </c:pt>
                <c:pt idx="3562">
                  <c:v>1.8180999999999999E-2</c:v>
                </c:pt>
                <c:pt idx="3563">
                  <c:v>1.8213999999999998E-2</c:v>
                </c:pt>
                <c:pt idx="3564">
                  <c:v>1.822E-2</c:v>
                </c:pt>
                <c:pt idx="3565">
                  <c:v>1.8222000000000002E-2</c:v>
                </c:pt>
                <c:pt idx="3566">
                  <c:v>1.8216E-2</c:v>
                </c:pt>
                <c:pt idx="3567">
                  <c:v>1.8194999999999999E-2</c:v>
                </c:pt>
                <c:pt idx="3568">
                  <c:v>1.8192E-2</c:v>
                </c:pt>
                <c:pt idx="3569">
                  <c:v>1.8162999999999999E-2</c:v>
                </c:pt>
                <c:pt idx="3570">
                  <c:v>1.8180000000000002E-2</c:v>
                </c:pt>
                <c:pt idx="3571">
                  <c:v>1.8187999999999999E-2</c:v>
                </c:pt>
                <c:pt idx="3572">
                  <c:v>1.8221000000000001E-2</c:v>
                </c:pt>
                <c:pt idx="3573">
                  <c:v>1.8252999999999998E-2</c:v>
                </c:pt>
                <c:pt idx="3574">
                  <c:v>1.8293E-2</c:v>
                </c:pt>
                <c:pt idx="3575">
                  <c:v>1.8319999999999999E-2</c:v>
                </c:pt>
                <c:pt idx="3576">
                  <c:v>1.8331E-2</c:v>
                </c:pt>
                <c:pt idx="3577">
                  <c:v>1.8353999999999999E-2</c:v>
                </c:pt>
                <c:pt idx="3578">
                  <c:v>1.8335000000000001E-2</c:v>
                </c:pt>
                <c:pt idx="3579">
                  <c:v>1.8319999999999999E-2</c:v>
                </c:pt>
                <c:pt idx="3580">
                  <c:v>1.8325000000000001E-2</c:v>
                </c:pt>
                <c:pt idx="3581">
                  <c:v>1.8355E-2</c:v>
                </c:pt>
                <c:pt idx="3582">
                  <c:v>1.8402999999999999E-2</c:v>
                </c:pt>
                <c:pt idx="3583">
                  <c:v>1.8408999999999998E-2</c:v>
                </c:pt>
                <c:pt idx="3584">
                  <c:v>1.8386E-2</c:v>
                </c:pt>
                <c:pt idx="3585">
                  <c:v>1.8364999999999999E-2</c:v>
                </c:pt>
                <c:pt idx="3586">
                  <c:v>1.8367999999999999E-2</c:v>
                </c:pt>
                <c:pt idx="3587">
                  <c:v>1.8391000000000001E-2</c:v>
                </c:pt>
                <c:pt idx="3588">
                  <c:v>1.8423000000000002E-2</c:v>
                </c:pt>
                <c:pt idx="3589">
                  <c:v>1.8461999999999999E-2</c:v>
                </c:pt>
                <c:pt idx="3590">
                  <c:v>1.8478000000000001E-2</c:v>
                </c:pt>
                <c:pt idx="3591">
                  <c:v>1.8504E-2</c:v>
                </c:pt>
                <c:pt idx="3592">
                  <c:v>1.8499000000000002E-2</c:v>
                </c:pt>
                <c:pt idx="3593">
                  <c:v>1.8477E-2</c:v>
                </c:pt>
                <c:pt idx="3594">
                  <c:v>1.8488999999999998E-2</c:v>
                </c:pt>
                <c:pt idx="3595">
                  <c:v>1.8481000000000001E-2</c:v>
                </c:pt>
                <c:pt idx="3596">
                  <c:v>1.8502000000000001E-2</c:v>
                </c:pt>
                <c:pt idx="3597">
                  <c:v>1.8506000000000002E-2</c:v>
                </c:pt>
                <c:pt idx="3598">
                  <c:v>1.8498000000000001E-2</c:v>
                </c:pt>
                <c:pt idx="3599">
                  <c:v>1.8509999999999999E-2</c:v>
                </c:pt>
                <c:pt idx="3600">
                  <c:v>1.8515999999999998E-2</c:v>
                </c:pt>
                <c:pt idx="3601">
                  <c:v>1.8550000000000001E-2</c:v>
                </c:pt>
                <c:pt idx="3602">
                  <c:v>1.8563E-2</c:v>
                </c:pt>
                <c:pt idx="3603">
                  <c:v>1.8565000000000002E-2</c:v>
                </c:pt>
                <c:pt idx="3604">
                  <c:v>1.8595999999999998E-2</c:v>
                </c:pt>
                <c:pt idx="3605">
                  <c:v>1.8592000000000001E-2</c:v>
                </c:pt>
                <c:pt idx="3606">
                  <c:v>1.8616999999999998E-2</c:v>
                </c:pt>
                <c:pt idx="3607">
                  <c:v>1.8593999999999999E-2</c:v>
                </c:pt>
                <c:pt idx="3608">
                  <c:v>1.8612E-2</c:v>
                </c:pt>
                <c:pt idx="3609">
                  <c:v>1.8643E-2</c:v>
                </c:pt>
                <c:pt idx="3610">
                  <c:v>1.8662999999999999E-2</c:v>
                </c:pt>
                <c:pt idx="3611">
                  <c:v>1.8672000000000001E-2</c:v>
                </c:pt>
                <c:pt idx="3612">
                  <c:v>1.8657999999999998E-2</c:v>
                </c:pt>
                <c:pt idx="3613">
                  <c:v>1.8672999999999999E-2</c:v>
                </c:pt>
                <c:pt idx="3614">
                  <c:v>1.8693000000000001E-2</c:v>
                </c:pt>
                <c:pt idx="3615">
                  <c:v>1.8695E-2</c:v>
                </c:pt>
                <c:pt idx="3616">
                  <c:v>1.8692E-2</c:v>
                </c:pt>
                <c:pt idx="3617">
                  <c:v>1.8669000000000002E-2</c:v>
                </c:pt>
                <c:pt idx="3618">
                  <c:v>1.8709E-2</c:v>
                </c:pt>
                <c:pt idx="3619">
                  <c:v>1.8748000000000001E-2</c:v>
                </c:pt>
                <c:pt idx="3620">
                  <c:v>1.8801999999999999E-2</c:v>
                </c:pt>
                <c:pt idx="3621">
                  <c:v>1.8804000000000001E-2</c:v>
                </c:pt>
                <c:pt idx="3622">
                  <c:v>1.8801999999999999E-2</c:v>
                </c:pt>
                <c:pt idx="3623">
                  <c:v>1.8805000000000002E-2</c:v>
                </c:pt>
                <c:pt idx="3624">
                  <c:v>1.8817E-2</c:v>
                </c:pt>
                <c:pt idx="3625">
                  <c:v>1.8827E-2</c:v>
                </c:pt>
                <c:pt idx="3626">
                  <c:v>1.8838000000000001E-2</c:v>
                </c:pt>
                <c:pt idx="3627">
                  <c:v>1.8845000000000001E-2</c:v>
                </c:pt>
                <c:pt idx="3628">
                  <c:v>1.8855999999999998E-2</c:v>
                </c:pt>
                <c:pt idx="3629">
                  <c:v>1.8867000000000002E-2</c:v>
                </c:pt>
                <c:pt idx="3630">
                  <c:v>1.8907E-2</c:v>
                </c:pt>
                <c:pt idx="3631">
                  <c:v>1.891E-2</c:v>
                </c:pt>
                <c:pt idx="3632">
                  <c:v>1.8917E-2</c:v>
                </c:pt>
                <c:pt idx="3633">
                  <c:v>1.8884999999999999E-2</c:v>
                </c:pt>
                <c:pt idx="3634">
                  <c:v>1.8893E-2</c:v>
                </c:pt>
                <c:pt idx="3635">
                  <c:v>1.8905000000000002E-2</c:v>
                </c:pt>
                <c:pt idx="3636">
                  <c:v>1.8900999999999998E-2</c:v>
                </c:pt>
                <c:pt idx="3637">
                  <c:v>1.8897000000000001E-2</c:v>
                </c:pt>
                <c:pt idx="3638">
                  <c:v>1.8914E-2</c:v>
                </c:pt>
                <c:pt idx="3639">
                  <c:v>1.8959E-2</c:v>
                </c:pt>
                <c:pt idx="3640">
                  <c:v>1.8998999999999999E-2</c:v>
                </c:pt>
                <c:pt idx="3641">
                  <c:v>1.8994E-2</c:v>
                </c:pt>
                <c:pt idx="3642">
                  <c:v>1.9009999999999999E-2</c:v>
                </c:pt>
                <c:pt idx="3643">
                  <c:v>1.8995999999999999E-2</c:v>
                </c:pt>
                <c:pt idx="3644">
                  <c:v>1.9012999999999999E-2</c:v>
                </c:pt>
                <c:pt idx="3645">
                  <c:v>1.9021E-2</c:v>
                </c:pt>
                <c:pt idx="3646">
                  <c:v>1.9008000000000001E-2</c:v>
                </c:pt>
                <c:pt idx="3647">
                  <c:v>1.9023000000000002E-2</c:v>
                </c:pt>
                <c:pt idx="3648">
                  <c:v>1.9021999999999997E-2</c:v>
                </c:pt>
                <c:pt idx="3649">
                  <c:v>1.9066E-2</c:v>
                </c:pt>
                <c:pt idx="3650">
                  <c:v>1.9091E-2</c:v>
                </c:pt>
                <c:pt idx="3651">
                  <c:v>1.9094E-2</c:v>
                </c:pt>
                <c:pt idx="3652">
                  <c:v>1.9127000000000002E-2</c:v>
                </c:pt>
                <c:pt idx="3653">
                  <c:v>1.9122E-2</c:v>
                </c:pt>
                <c:pt idx="3654">
                  <c:v>1.9153E-2</c:v>
                </c:pt>
                <c:pt idx="3655">
                  <c:v>1.9151000000000001E-2</c:v>
                </c:pt>
                <c:pt idx="3656">
                  <c:v>1.915E-2</c:v>
                </c:pt>
                <c:pt idx="3657">
                  <c:v>1.9179999999999999E-2</c:v>
                </c:pt>
                <c:pt idx="3658">
                  <c:v>1.9210000000000001E-2</c:v>
                </c:pt>
                <c:pt idx="3659">
                  <c:v>1.9243E-2</c:v>
                </c:pt>
                <c:pt idx="3660">
                  <c:v>1.9219E-2</c:v>
                </c:pt>
                <c:pt idx="3661">
                  <c:v>1.9207999999999999E-2</c:v>
                </c:pt>
                <c:pt idx="3662">
                  <c:v>1.9213000000000001E-2</c:v>
                </c:pt>
                <c:pt idx="3663">
                  <c:v>1.9240999999999998E-2</c:v>
                </c:pt>
                <c:pt idx="3664">
                  <c:v>1.9251000000000001E-2</c:v>
                </c:pt>
                <c:pt idx="3665">
                  <c:v>1.9251000000000001E-2</c:v>
                </c:pt>
                <c:pt idx="3666">
                  <c:v>1.9266999999999999E-2</c:v>
                </c:pt>
                <c:pt idx="3667">
                  <c:v>1.9275E-2</c:v>
                </c:pt>
                <c:pt idx="3668">
                  <c:v>1.9265000000000001E-2</c:v>
                </c:pt>
                <c:pt idx="3669">
                  <c:v>1.9248000000000001E-2</c:v>
                </c:pt>
                <c:pt idx="3670">
                  <c:v>1.9251000000000001E-2</c:v>
                </c:pt>
                <c:pt idx="3671">
                  <c:v>1.9275E-2</c:v>
                </c:pt>
                <c:pt idx="3672">
                  <c:v>1.9323999999999997E-2</c:v>
                </c:pt>
                <c:pt idx="3673">
                  <c:v>1.9355999999999998E-2</c:v>
                </c:pt>
                <c:pt idx="3674">
                  <c:v>1.9396E-2</c:v>
                </c:pt>
                <c:pt idx="3675">
                  <c:v>1.9393000000000001E-2</c:v>
                </c:pt>
                <c:pt idx="3676">
                  <c:v>1.941E-2</c:v>
                </c:pt>
                <c:pt idx="3677">
                  <c:v>1.9424999999999998E-2</c:v>
                </c:pt>
                <c:pt idx="3678">
                  <c:v>1.9432999999999999E-2</c:v>
                </c:pt>
                <c:pt idx="3679">
                  <c:v>1.9432999999999999E-2</c:v>
                </c:pt>
                <c:pt idx="3680">
                  <c:v>1.9424E-2</c:v>
                </c:pt>
                <c:pt idx="3681">
                  <c:v>1.9446000000000001E-2</c:v>
                </c:pt>
                <c:pt idx="3682">
                  <c:v>1.9479E-2</c:v>
                </c:pt>
                <c:pt idx="3683">
                  <c:v>1.9509000000000002E-2</c:v>
                </c:pt>
                <c:pt idx="3684">
                  <c:v>1.9498999999999999E-2</c:v>
                </c:pt>
                <c:pt idx="3685">
                  <c:v>1.9471000000000002E-2</c:v>
                </c:pt>
                <c:pt idx="3686">
                  <c:v>1.9426000000000002E-2</c:v>
                </c:pt>
                <c:pt idx="3687">
                  <c:v>1.9373000000000001E-2</c:v>
                </c:pt>
                <c:pt idx="3688">
                  <c:v>1.9372E-2</c:v>
                </c:pt>
                <c:pt idx="3689">
                  <c:v>1.9382E-2</c:v>
                </c:pt>
                <c:pt idx="3690">
                  <c:v>1.9453999999999999E-2</c:v>
                </c:pt>
                <c:pt idx="3691">
                  <c:v>1.9497E-2</c:v>
                </c:pt>
                <c:pt idx="3692">
                  <c:v>1.9539000000000001E-2</c:v>
                </c:pt>
                <c:pt idx="3693">
                  <c:v>1.9540999999999999E-2</c:v>
                </c:pt>
                <c:pt idx="3694">
                  <c:v>1.9557999999999999E-2</c:v>
                </c:pt>
                <c:pt idx="3695">
                  <c:v>1.9581000000000001E-2</c:v>
                </c:pt>
                <c:pt idx="3696">
                  <c:v>1.9613999999999999E-2</c:v>
                </c:pt>
                <c:pt idx="3697">
                  <c:v>1.9630000000000002E-2</c:v>
                </c:pt>
                <c:pt idx="3698">
                  <c:v>1.9632E-2</c:v>
                </c:pt>
                <c:pt idx="3699">
                  <c:v>1.9625999999999998E-2</c:v>
                </c:pt>
                <c:pt idx="3700">
                  <c:v>1.9646E-2</c:v>
                </c:pt>
                <c:pt idx="3701">
                  <c:v>1.9664000000000001E-2</c:v>
                </c:pt>
                <c:pt idx="3702">
                  <c:v>1.9691E-2</c:v>
                </c:pt>
                <c:pt idx="3703">
                  <c:v>1.9710999999999999E-2</c:v>
                </c:pt>
                <c:pt idx="3704">
                  <c:v>1.9698E-2</c:v>
                </c:pt>
                <c:pt idx="3705">
                  <c:v>1.9687E-2</c:v>
                </c:pt>
                <c:pt idx="3706">
                  <c:v>1.9675000000000002E-2</c:v>
                </c:pt>
                <c:pt idx="3707">
                  <c:v>1.9668000000000001E-2</c:v>
                </c:pt>
                <c:pt idx="3708">
                  <c:v>1.9672000000000002E-2</c:v>
                </c:pt>
                <c:pt idx="3709">
                  <c:v>1.9694E-2</c:v>
                </c:pt>
                <c:pt idx="3710">
                  <c:v>1.9739E-2</c:v>
                </c:pt>
                <c:pt idx="3711">
                  <c:v>1.9799999999999998E-2</c:v>
                </c:pt>
                <c:pt idx="3712">
                  <c:v>1.9826E-2</c:v>
                </c:pt>
                <c:pt idx="3713">
                  <c:v>1.9824999999999999E-2</c:v>
                </c:pt>
                <c:pt idx="3714">
                  <c:v>1.9813000000000001E-2</c:v>
                </c:pt>
                <c:pt idx="3715">
                  <c:v>1.9817999999999999E-2</c:v>
                </c:pt>
                <c:pt idx="3716">
                  <c:v>1.9823E-2</c:v>
                </c:pt>
                <c:pt idx="3717">
                  <c:v>1.9816E-2</c:v>
                </c:pt>
                <c:pt idx="3718">
                  <c:v>1.9805E-2</c:v>
                </c:pt>
                <c:pt idx="3719">
                  <c:v>1.9819E-2</c:v>
                </c:pt>
                <c:pt idx="3720">
                  <c:v>1.9847E-2</c:v>
                </c:pt>
                <c:pt idx="3721">
                  <c:v>1.9889E-2</c:v>
                </c:pt>
                <c:pt idx="3722">
                  <c:v>1.9923E-2</c:v>
                </c:pt>
                <c:pt idx="3723">
                  <c:v>1.9937E-2</c:v>
                </c:pt>
                <c:pt idx="3724">
                  <c:v>1.9928999999999999E-2</c:v>
                </c:pt>
                <c:pt idx="3725">
                  <c:v>1.9935000000000001E-2</c:v>
                </c:pt>
                <c:pt idx="3726">
                  <c:v>1.9928999999999999E-2</c:v>
                </c:pt>
                <c:pt idx="3727">
                  <c:v>1.9952000000000001E-2</c:v>
                </c:pt>
                <c:pt idx="3728">
                  <c:v>1.9953000000000002E-2</c:v>
                </c:pt>
                <c:pt idx="3729">
                  <c:v>1.9963999999999999E-2</c:v>
                </c:pt>
                <c:pt idx="3730">
                  <c:v>1.9962999999999998E-2</c:v>
                </c:pt>
                <c:pt idx="3731">
                  <c:v>1.9986999999999998E-2</c:v>
                </c:pt>
                <c:pt idx="3732">
                  <c:v>1.9991999999999999E-2</c:v>
                </c:pt>
                <c:pt idx="3733">
                  <c:v>2.0009000000000002E-2</c:v>
                </c:pt>
                <c:pt idx="3734">
                  <c:v>2.0015999999999999E-2</c:v>
                </c:pt>
                <c:pt idx="3735">
                  <c:v>2.0024E-2</c:v>
                </c:pt>
                <c:pt idx="3736">
                  <c:v>2.0034999999999997E-2</c:v>
                </c:pt>
                <c:pt idx="3737">
                  <c:v>2.0064000000000002E-2</c:v>
                </c:pt>
                <c:pt idx="3738">
                  <c:v>2.0081000000000002E-2</c:v>
                </c:pt>
                <c:pt idx="3739">
                  <c:v>2.0087000000000001E-2</c:v>
                </c:pt>
                <c:pt idx="3740">
                  <c:v>2.0068000000000003E-2</c:v>
                </c:pt>
                <c:pt idx="3741">
                  <c:v>2.0066000000000001E-2</c:v>
                </c:pt>
                <c:pt idx="3742">
                  <c:v>2.0072999999999997E-2</c:v>
                </c:pt>
                <c:pt idx="3743">
                  <c:v>2.0121000000000003E-2</c:v>
                </c:pt>
                <c:pt idx="3744">
                  <c:v>2.0133999999999999E-2</c:v>
                </c:pt>
                <c:pt idx="3745">
                  <c:v>2.0152E-2</c:v>
                </c:pt>
                <c:pt idx="3746">
                  <c:v>2.0156E-2</c:v>
                </c:pt>
                <c:pt idx="3747">
                  <c:v>2.0181000000000001E-2</c:v>
                </c:pt>
                <c:pt idx="3748">
                  <c:v>2.0198000000000001E-2</c:v>
                </c:pt>
                <c:pt idx="3749">
                  <c:v>2.0207000000000003E-2</c:v>
                </c:pt>
                <c:pt idx="3750">
                  <c:v>2.0203000000000002E-2</c:v>
                </c:pt>
                <c:pt idx="3751">
                  <c:v>2.0191000000000001E-2</c:v>
                </c:pt>
                <c:pt idx="3752">
                  <c:v>2.0192000000000002E-2</c:v>
                </c:pt>
                <c:pt idx="3753">
                  <c:v>2.0215E-2</c:v>
                </c:pt>
                <c:pt idx="3754">
                  <c:v>2.0229E-2</c:v>
                </c:pt>
                <c:pt idx="3755">
                  <c:v>2.0253999999999998E-2</c:v>
                </c:pt>
                <c:pt idx="3756">
                  <c:v>2.0249000000000003E-2</c:v>
                </c:pt>
                <c:pt idx="3757">
                  <c:v>2.0270999999999997E-2</c:v>
                </c:pt>
                <c:pt idx="3758">
                  <c:v>2.0258999999999999E-2</c:v>
                </c:pt>
                <c:pt idx="3759">
                  <c:v>2.0236000000000001E-2</c:v>
                </c:pt>
                <c:pt idx="3760">
                  <c:v>2.0250000000000001E-2</c:v>
                </c:pt>
                <c:pt idx="3761">
                  <c:v>2.027E-2</c:v>
                </c:pt>
                <c:pt idx="3762">
                  <c:v>2.0344999999999999E-2</c:v>
                </c:pt>
                <c:pt idx="3763">
                  <c:v>2.0362000000000002E-2</c:v>
                </c:pt>
                <c:pt idx="3764">
                  <c:v>2.0350999999999998E-2</c:v>
                </c:pt>
                <c:pt idx="3765">
                  <c:v>2.0333E-2</c:v>
                </c:pt>
                <c:pt idx="3766">
                  <c:v>2.0348000000000002E-2</c:v>
                </c:pt>
                <c:pt idx="3767">
                  <c:v>2.0386000000000001E-2</c:v>
                </c:pt>
                <c:pt idx="3768">
                  <c:v>2.0405000000000003E-2</c:v>
                </c:pt>
                <c:pt idx="3769">
                  <c:v>2.0400000000000001E-2</c:v>
                </c:pt>
                <c:pt idx="3770">
                  <c:v>2.0407999999999999E-2</c:v>
                </c:pt>
                <c:pt idx="3771">
                  <c:v>2.0424000000000001E-2</c:v>
                </c:pt>
                <c:pt idx="3772">
                  <c:v>2.0424999999999999E-2</c:v>
                </c:pt>
                <c:pt idx="3773">
                  <c:v>2.0409E-2</c:v>
                </c:pt>
                <c:pt idx="3774">
                  <c:v>2.0424999999999999E-2</c:v>
                </c:pt>
                <c:pt idx="3775">
                  <c:v>2.0455999999999998E-2</c:v>
                </c:pt>
                <c:pt idx="3776">
                  <c:v>2.0489999999999998E-2</c:v>
                </c:pt>
                <c:pt idx="3777">
                  <c:v>2.051E-2</c:v>
                </c:pt>
                <c:pt idx="3778">
                  <c:v>2.0497999999999999E-2</c:v>
                </c:pt>
                <c:pt idx="3779">
                  <c:v>2.0492E-2</c:v>
                </c:pt>
                <c:pt idx="3780">
                  <c:v>2.0489E-2</c:v>
                </c:pt>
                <c:pt idx="3781">
                  <c:v>2.0510999999999998E-2</c:v>
                </c:pt>
                <c:pt idx="3782">
                  <c:v>2.0528000000000001E-2</c:v>
                </c:pt>
                <c:pt idx="3783">
                  <c:v>2.0575999999999997E-2</c:v>
                </c:pt>
                <c:pt idx="3784">
                  <c:v>2.0582E-2</c:v>
                </c:pt>
                <c:pt idx="3785">
                  <c:v>2.0587000000000001E-2</c:v>
                </c:pt>
                <c:pt idx="3786">
                  <c:v>2.0582E-2</c:v>
                </c:pt>
                <c:pt idx="3787">
                  <c:v>2.0596999999999997E-2</c:v>
                </c:pt>
                <c:pt idx="3788">
                  <c:v>2.0636999999999999E-2</c:v>
                </c:pt>
                <c:pt idx="3789">
                  <c:v>2.0667000000000001E-2</c:v>
                </c:pt>
                <c:pt idx="3790">
                  <c:v>2.0684000000000001E-2</c:v>
                </c:pt>
                <c:pt idx="3791">
                  <c:v>2.0687999999999998E-2</c:v>
                </c:pt>
                <c:pt idx="3792">
                  <c:v>2.0674000000000001E-2</c:v>
                </c:pt>
                <c:pt idx="3793">
                  <c:v>2.0678000000000002E-2</c:v>
                </c:pt>
                <c:pt idx="3794">
                  <c:v>2.0674000000000001E-2</c:v>
                </c:pt>
                <c:pt idx="3795">
                  <c:v>2.0674999999999999E-2</c:v>
                </c:pt>
                <c:pt idx="3796">
                  <c:v>2.07E-2</c:v>
                </c:pt>
                <c:pt idx="3797">
                  <c:v>2.0718E-2</c:v>
                </c:pt>
                <c:pt idx="3798">
                  <c:v>2.0739E-2</c:v>
                </c:pt>
                <c:pt idx="3799">
                  <c:v>2.0745E-2</c:v>
                </c:pt>
                <c:pt idx="3800">
                  <c:v>2.0745E-2</c:v>
                </c:pt>
                <c:pt idx="3801">
                  <c:v>2.0746000000000001E-2</c:v>
                </c:pt>
                <c:pt idx="3802">
                  <c:v>2.0754000000000002E-2</c:v>
                </c:pt>
                <c:pt idx="3803">
                  <c:v>2.0777E-2</c:v>
                </c:pt>
                <c:pt idx="3804">
                  <c:v>2.0788000000000001E-2</c:v>
                </c:pt>
                <c:pt idx="3805">
                  <c:v>2.0794999999999998E-2</c:v>
                </c:pt>
                <c:pt idx="3806">
                  <c:v>2.0787E-2</c:v>
                </c:pt>
                <c:pt idx="3807">
                  <c:v>2.0796000000000002E-2</c:v>
                </c:pt>
                <c:pt idx="3808">
                  <c:v>2.0830999999999999E-2</c:v>
                </c:pt>
                <c:pt idx="3809">
                  <c:v>2.0846E-2</c:v>
                </c:pt>
                <c:pt idx="3810">
                  <c:v>2.0851000000000001E-2</c:v>
                </c:pt>
                <c:pt idx="3811">
                  <c:v>2.0851999999999999E-2</c:v>
                </c:pt>
                <c:pt idx="3812">
                  <c:v>2.0865000000000002E-2</c:v>
                </c:pt>
                <c:pt idx="3813">
                  <c:v>2.0871000000000001E-2</c:v>
                </c:pt>
                <c:pt idx="3814">
                  <c:v>2.0882000000000001E-2</c:v>
                </c:pt>
                <c:pt idx="3815">
                  <c:v>2.0891000000000003E-2</c:v>
                </c:pt>
                <c:pt idx="3816">
                  <c:v>2.0897000000000002E-2</c:v>
                </c:pt>
                <c:pt idx="3817">
                  <c:v>2.0926E-2</c:v>
                </c:pt>
                <c:pt idx="3818">
                  <c:v>2.0931000000000002E-2</c:v>
                </c:pt>
                <c:pt idx="3819">
                  <c:v>2.0952999999999999E-2</c:v>
                </c:pt>
                <c:pt idx="3820">
                  <c:v>2.0992999999999998E-2</c:v>
                </c:pt>
                <c:pt idx="3821">
                  <c:v>2.1013999999999998E-2</c:v>
                </c:pt>
                <c:pt idx="3822">
                  <c:v>2.1044E-2</c:v>
                </c:pt>
                <c:pt idx="3823">
                  <c:v>2.1030000000000004E-2</c:v>
                </c:pt>
                <c:pt idx="3824">
                  <c:v>2.1033E-2</c:v>
                </c:pt>
                <c:pt idx="3825">
                  <c:v>2.1015000000000002E-2</c:v>
                </c:pt>
                <c:pt idx="3826">
                  <c:v>2.1013999999999998E-2</c:v>
                </c:pt>
                <c:pt idx="3827">
                  <c:v>2.104E-2</c:v>
                </c:pt>
                <c:pt idx="3828">
                  <c:v>2.104E-2</c:v>
                </c:pt>
                <c:pt idx="3829">
                  <c:v>2.1067999999999996E-2</c:v>
                </c:pt>
                <c:pt idx="3830">
                  <c:v>2.1063000000000002E-2</c:v>
                </c:pt>
                <c:pt idx="3831">
                  <c:v>2.1076999999999999E-2</c:v>
                </c:pt>
                <c:pt idx="3832">
                  <c:v>2.1078E-2</c:v>
                </c:pt>
                <c:pt idx="3833">
                  <c:v>2.1085E-2</c:v>
                </c:pt>
                <c:pt idx="3834">
                  <c:v>2.1106E-2</c:v>
                </c:pt>
                <c:pt idx="3835">
                  <c:v>2.1112000000000002E-2</c:v>
                </c:pt>
                <c:pt idx="3836">
                  <c:v>2.1128000000000001E-2</c:v>
                </c:pt>
                <c:pt idx="3837">
                  <c:v>2.1144E-2</c:v>
                </c:pt>
                <c:pt idx="3838">
                  <c:v>2.1149000000000001E-2</c:v>
                </c:pt>
                <c:pt idx="3839">
                  <c:v>2.1167999999999999E-2</c:v>
                </c:pt>
                <c:pt idx="3840">
                  <c:v>2.1162999999999998E-2</c:v>
                </c:pt>
                <c:pt idx="3841">
                  <c:v>2.1205999999999999E-2</c:v>
                </c:pt>
                <c:pt idx="3842">
                  <c:v>2.1217E-2</c:v>
                </c:pt>
                <c:pt idx="3843">
                  <c:v>2.1227999999999997E-2</c:v>
                </c:pt>
                <c:pt idx="3844">
                  <c:v>2.1221E-2</c:v>
                </c:pt>
                <c:pt idx="3845">
                  <c:v>2.1221E-2</c:v>
                </c:pt>
                <c:pt idx="3846">
                  <c:v>2.1255000000000003E-2</c:v>
                </c:pt>
                <c:pt idx="3847">
                  <c:v>2.1246000000000001E-2</c:v>
                </c:pt>
                <c:pt idx="3848">
                  <c:v>2.1263000000000001E-2</c:v>
                </c:pt>
                <c:pt idx="3849">
                  <c:v>2.1285999999999999E-2</c:v>
                </c:pt>
                <c:pt idx="3850">
                  <c:v>2.1304E-2</c:v>
                </c:pt>
                <c:pt idx="3851">
                  <c:v>2.1324999999999997E-2</c:v>
                </c:pt>
                <c:pt idx="3852">
                  <c:v>2.1322000000000001E-2</c:v>
                </c:pt>
                <c:pt idx="3853">
                  <c:v>2.1328999999999997E-2</c:v>
                </c:pt>
                <c:pt idx="3854">
                  <c:v>2.1337999999999999E-2</c:v>
                </c:pt>
                <c:pt idx="3855">
                  <c:v>2.1360000000000001E-2</c:v>
                </c:pt>
                <c:pt idx="3856">
                  <c:v>2.137E-2</c:v>
                </c:pt>
                <c:pt idx="3857">
                  <c:v>2.1389999999999999E-2</c:v>
                </c:pt>
                <c:pt idx="3858">
                  <c:v>2.1419000000000001E-2</c:v>
                </c:pt>
                <c:pt idx="3859">
                  <c:v>2.1419999999999998E-2</c:v>
                </c:pt>
                <c:pt idx="3860">
                  <c:v>2.1446999999999997E-2</c:v>
                </c:pt>
                <c:pt idx="3861">
                  <c:v>2.1422E-2</c:v>
                </c:pt>
                <c:pt idx="3862">
                  <c:v>2.1425E-2</c:v>
                </c:pt>
                <c:pt idx="3863">
                  <c:v>2.1443E-2</c:v>
                </c:pt>
                <c:pt idx="3864">
                  <c:v>2.1469000000000002E-2</c:v>
                </c:pt>
                <c:pt idx="3865">
                  <c:v>2.1484999999999997E-2</c:v>
                </c:pt>
                <c:pt idx="3866">
                  <c:v>2.1477E-2</c:v>
                </c:pt>
                <c:pt idx="3867">
                  <c:v>2.1451999999999999E-2</c:v>
                </c:pt>
                <c:pt idx="3868">
                  <c:v>2.1457E-2</c:v>
                </c:pt>
                <c:pt idx="3869">
                  <c:v>2.1482999999999999E-2</c:v>
                </c:pt>
                <c:pt idx="3870">
                  <c:v>2.1520000000000001E-2</c:v>
                </c:pt>
                <c:pt idx="3871">
                  <c:v>2.155E-2</c:v>
                </c:pt>
                <c:pt idx="3872">
                  <c:v>2.1566999999999999E-2</c:v>
                </c:pt>
                <c:pt idx="3873">
                  <c:v>2.1600000000000001E-2</c:v>
                </c:pt>
                <c:pt idx="3874">
                  <c:v>2.1600000000000001E-2</c:v>
                </c:pt>
                <c:pt idx="3875">
                  <c:v>2.1619000000000003E-2</c:v>
                </c:pt>
                <c:pt idx="3876">
                  <c:v>2.1595E-2</c:v>
                </c:pt>
                <c:pt idx="3877">
                  <c:v>2.1623999999999997E-2</c:v>
                </c:pt>
                <c:pt idx="3878">
                  <c:v>2.1632999999999999E-2</c:v>
                </c:pt>
                <c:pt idx="3879">
                  <c:v>2.1647E-2</c:v>
                </c:pt>
                <c:pt idx="3880">
                  <c:v>2.1644999999999998E-2</c:v>
                </c:pt>
                <c:pt idx="3881">
                  <c:v>2.1634E-2</c:v>
                </c:pt>
                <c:pt idx="3882">
                  <c:v>2.1665999999999998E-2</c:v>
                </c:pt>
                <c:pt idx="3883">
                  <c:v>2.1692999999999997E-2</c:v>
                </c:pt>
                <c:pt idx="3884">
                  <c:v>2.1727E-2</c:v>
                </c:pt>
                <c:pt idx="3885">
                  <c:v>2.1764000000000002E-2</c:v>
                </c:pt>
                <c:pt idx="3886">
                  <c:v>2.1770000000000001E-2</c:v>
                </c:pt>
                <c:pt idx="3887">
                  <c:v>2.1787000000000001E-2</c:v>
                </c:pt>
                <c:pt idx="3888">
                  <c:v>2.1756000000000001E-2</c:v>
                </c:pt>
                <c:pt idx="3889">
                  <c:v>2.1772999999999997E-2</c:v>
                </c:pt>
                <c:pt idx="3890">
                  <c:v>2.1781999999999999E-2</c:v>
                </c:pt>
                <c:pt idx="3891">
                  <c:v>2.1802999999999999E-2</c:v>
                </c:pt>
                <c:pt idx="3892">
                  <c:v>2.1815999999999999E-2</c:v>
                </c:pt>
                <c:pt idx="3893">
                  <c:v>2.1815999999999999E-2</c:v>
                </c:pt>
                <c:pt idx="3894">
                  <c:v>2.1833999999999999E-2</c:v>
                </c:pt>
                <c:pt idx="3895">
                  <c:v>2.1846999999999998E-2</c:v>
                </c:pt>
                <c:pt idx="3896">
                  <c:v>2.1855000000000003E-2</c:v>
                </c:pt>
                <c:pt idx="3897">
                  <c:v>2.1874999999999999E-2</c:v>
                </c:pt>
                <c:pt idx="3898">
                  <c:v>2.1878000000000002E-2</c:v>
                </c:pt>
                <c:pt idx="3899">
                  <c:v>2.189E-2</c:v>
                </c:pt>
                <c:pt idx="3900">
                  <c:v>2.1871000000000002E-2</c:v>
                </c:pt>
                <c:pt idx="3901">
                  <c:v>2.1866E-2</c:v>
                </c:pt>
                <c:pt idx="3902">
                  <c:v>2.1886000000000003E-2</c:v>
                </c:pt>
                <c:pt idx="3903">
                  <c:v>2.1928999999999997E-2</c:v>
                </c:pt>
                <c:pt idx="3904">
                  <c:v>2.1947000000000001E-2</c:v>
                </c:pt>
                <c:pt idx="3905">
                  <c:v>2.1956000000000003E-2</c:v>
                </c:pt>
                <c:pt idx="3906">
                  <c:v>2.1934999999999996E-2</c:v>
                </c:pt>
                <c:pt idx="3907">
                  <c:v>2.1930000000000002E-2</c:v>
                </c:pt>
                <c:pt idx="3908">
                  <c:v>2.1939E-2</c:v>
                </c:pt>
                <c:pt idx="3909">
                  <c:v>2.1981000000000001E-2</c:v>
                </c:pt>
                <c:pt idx="3910">
                  <c:v>2.2008E-2</c:v>
                </c:pt>
                <c:pt idx="3911">
                  <c:v>2.2040000000000001E-2</c:v>
                </c:pt>
                <c:pt idx="3912">
                  <c:v>2.2044000000000001E-2</c:v>
                </c:pt>
                <c:pt idx="3913">
                  <c:v>2.2050999999999998E-2</c:v>
                </c:pt>
                <c:pt idx="3914">
                  <c:v>2.2048000000000002E-2</c:v>
                </c:pt>
                <c:pt idx="3915">
                  <c:v>2.2063000000000003E-2</c:v>
                </c:pt>
                <c:pt idx="3916">
                  <c:v>2.2075999999999998E-2</c:v>
                </c:pt>
                <c:pt idx="3917">
                  <c:v>2.2092000000000001E-2</c:v>
                </c:pt>
                <c:pt idx="3918">
                  <c:v>2.2086000000000001E-2</c:v>
                </c:pt>
                <c:pt idx="3919">
                  <c:v>2.2114999999999999E-2</c:v>
                </c:pt>
                <c:pt idx="3920">
                  <c:v>2.2138000000000001E-2</c:v>
                </c:pt>
                <c:pt idx="3921">
                  <c:v>2.2160000000000003E-2</c:v>
                </c:pt>
                <c:pt idx="3922">
                  <c:v>2.2149000000000002E-2</c:v>
                </c:pt>
                <c:pt idx="3923">
                  <c:v>2.2162999999999999E-2</c:v>
                </c:pt>
                <c:pt idx="3924">
                  <c:v>2.2168E-2</c:v>
                </c:pt>
                <c:pt idx="3925">
                  <c:v>2.2192E-2</c:v>
                </c:pt>
                <c:pt idx="3926">
                  <c:v>2.2210000000000001E-2</c:v>
                </c:pt>
                <c:pt idx="3927">
                  <c:v>2.2218000000000002E-2</c:v>
                </c:pt>
                <c:pt idx="3928">
                  <c:v>2.2231999999999998E-2</c:v>
                </c:pt>
                <c:pt idx="3929">
                  <c:v>2.2240000000000003E-2</c:v>
                </c:pt>
                <c:pt idx="3930">
                  <c:v>2.2269000000000001E-2</c:v>
                </c:pt>
                <c:pt idx="3931">
                  <c:v>2.2277999999999999E-2</c:v>
                </c:pt>
                <c:pt idx="3932">
                  <c:v>2.2296E-2</c:v>
                </c:pt>
                <c:pt idx="3933">
                  <c:v>2.2294000000000001E-2</c:v>
                </c:pt>
                <c:pt idx="3934">
                  <c:v>2.2279E-2</c:v>
                </c:pt>
                <c:pt idx="3935">
                  <c:v>2.2291999999999999E-2</c:v>
                </c:pt>
                <c:pt idx="3936">
                  <c:v>2.2301999999999999E-2</c:v>
                </c:pt>
                <c:pt idx="3937">
                  <c:v>2.2307999999999998E-2</c:v>
                </c:pt>
                <c:pt idx="3938">
                  <c:v>2.2297999999999998E-2</c:v>
                </c:pt>
                <c:pt idx="3939">
                  <c:v>2.2309000000000002E-2</c:v>
                </c:pt>
                <c:pt idx="3940">
                  <c:v>2.2326000000000002E-2</c:v>
                </c:pt>
                <c:pt idx="3941">
                  <c:v>2.2330000000000003E-2</c:v>
                </c:pt>
                <c:pt idx="3942">
                  <c:v>2.2345999999999998E-2</c:v>
                </c:pt>
                <c:pt idx="3943">
                  <c:v>2.2342000000000001E-2</c:v>
                </c:pt>
                <c:pt idx="3944">
                  <c:v>2.2383E-2</c:v>
                </c:pt>
                <c:pt idx="3945">
                  <c:v>2.2408000000000001E-2</c:v>
                </c:pt>
                <c:pt idx="3946">
                  <c:v>2.2404999999999998E-2</c:v>
                </c:pt>
                <c:pt idx="3947">
                  <c:v>2.2395999999999999E-2</c:v>
                </c:pt>
                <c:pt idx="3948">
                  <c:v>2.2397E-2</c:v>
                </c:pt>
                <c:pt idx="3949">
                  <c:v>2.2429000000000001E-2</c:v>
                </c:pt>
                <c:pt idx="3950">
                  <c:v>2.2442000000000004E-2</c:v>
                </c:pt>
                <c:pt idx="3951">
                  <c:v>2.2456E-2</c:v>
                </c:pt>
                <c:pt idx="3952">
                  <c:v>2.2456999999999998E-2</c:v>
                </c:pt>
                <c:pt idx="3953">
                  <c:v>2.2461000000000002E-2</c:v>
                </c:pt>
                <c:pt idx="3954">
                  <c:v>2.2484000000000001E-2</c:v>
                </c:pt>
                <c:pt idx="3955">
                  <c:v>2.2457999999999999E-2</c:v>
                </c:pt>
                <c:pt idx="3956">
                  <c:v>2.2484999999999998E-2</c:v>
                </c:pt>
                <c:pt idx="3957">
                  <c:v>2.2492999999999999E-2</c:v>
                </c:pt>
                <c:pt idx="3958">
                  <c:v>2.2534000000000002E-2</c:v>
                </c:pt>
                <c:pt idx="3959">
                  <c:v>2.2543000000000001E-2</c:v>
                </c:pt>
                <c:pt idx="3960">
                  <c:v>2.2540000000000001E-2</c:v>
                </c:pt>
                <c:pt idx="3961">
                  <c:v>2.2555000000000002E-2</c:v>
                </c:pt>
                <c:pt idx="3962">
                  <c:v>2.2538999999999997E-2</c:v>
                </c:pt>
                <c:pt idx="3963">
                  <c:v>2.2547000000000001E-2</c:v>
                </c:pt>
                <c:pt idx="3964">
                  <c:v>2.2581000000000004E-2</c:v>
                </c:pt>
                <c:pt idx="3965">
                  <c:v>2.2591999999999998E-2</c:v>
                </c:pt>
                <c:pt idx="3966">
                  <c:v>2.2616999999999998E-2</c:v>
                </c:pt>
                <c:pt idx="3967">
                  <c:v>2.2596999999999999E-2</c:v>
                </c:pt>
                <c:pt idx="3968">
                  <c:v>2.2609000000000001E-2</c:v>
                </c:pt>
                <c:pt idx="3969">
                  <c:v>2.2621000000000002E-2</c:v>
                </c:pt>
                <c:pt idx="3970">
                  <c:v>2.2644000000000001E-2</c:v>
                </c:pt>
                <c:pt idx="3971">
                  <c:v>2.2646000000000003E-2</c:v>
                </c:pt>
                <c:pt idx="3972">
                  <c:v>2.2637000000000001E-2</c:v>
                </c:pt>
                <c:pt idx="3973">
                  <c:v>2.2637999999999998E-2</c:v>
                </c:pt>
                <c:pt idx="3974">
                  <c:v>2.2654999999999998E-2</c:v>
                </c:pt>
                <c:pt idx="3975">
                  <c:v>2.2669000000000002E-2</c:v>
                </c:pt>
                <c:pt idx="3976">
                  <c:v>2.2669999999999999E-2</c:v>
                </c:pt>
                <c:pt idx="3977">
                  <c:v>2.2658999999999999E-2</c:v>
                </c:pt>
                <c:pt idx="3978">
                  <c:v>2.2671999999999998E-2</c:v>
                </c:pt>
                <c:pt idx="3979">
                  <c:v>2.2668000000000001E-2</c:v>
                </c:pt>
                <c:pt idx="3980">
                  <c:v>2.2695E-2</c:v>
                </c:pt>
                <c:pt idx="3981">
                  <c:v>2.2719999999999997E-2</c:v>
                </c:pt>
                <c:pt idx="3982">
                  <c:v>2.274E-2</c:v>
                </c:pt>
                <c:pt idx="3983">
                  <c:v>2.2780000000000002E-2</c:v>
                </c:pt>
                <c:pt idx="3984">
                  <c:v>2.2785000000000003E-2</c:v>
                </c:pt>
                <c:pt idx="3985">
                  <c:v>2.2815999999999999E-2</c:v>
                </c:pt>
                <c:pt idx="3986">
                  <c:v>2.2818999999999999E-2</c:v>
                </c:pt>
                <c:pt idx="3987">
                  <c:v>2.2835000000000001E-2</c:v>
                </c:pt>
                <c:pt idx="3988">
                  <c:v>2.2835000000000001E-2</c:v>
                </c:pt>
                <c:pt idx="3989">
                  <c:v>2.2835999999999999E-2</c:v>
                </c:pt>
                <c:pt idx="3990">
                  <c:v>2.2837999999999997E-2</c:v>
                </c:pt>
                <c:pt idx="3991">
                  <c:v>2.2827E-2</c:v>
                </c:pt>
                <c:pt idx="3992">
                  <c:v>2.2858E-2</c:v>
                </c:pt>
                <c:pt idx="3993">
                  <c:v>2.29E-2</c:v>
                </c:pt>
                <c:pt idx="3994">
                  <c:v>2.2930000000000002E-2</c:v>
                </c:pt>
                <c:pt idx="3995">
                  <c:v>2.2948E-2</c:v>
                </c:pt>
                <c:pt idx="3996">
                  <c:v>2.2921E-2</c:v>
                </c:pt>
                <c:pt idx="3997">
                  <c:v>2.2934999999999997E-2</c:v>
                </c:pt>
                <c:pt idx="3998">
                  <c:v>2.2921999999999998E-2</c:v>
                </c:pt>
                <c:pt idx="3999">
                  <c:v>2.2957000000000002E-2</c:v>
                </c:pt>
                <c:pt idx="4000">
                  <c:v>2.2970000000000001E-2</c:v>
                </c:pt>
                <c:pt idx="4001">
                  <c:v>2.2967000000000001E-2</c:v>
                </c:pt>
                <c:pt idx="4002">
                  <c:v>2.298E-2</c:v>
                </c:pt>
                <c:pt idx="4003">
                  <c:v>2.2980999999999998E-2</c:v>
                </c:pt>
                <c:pt idx="4004">
                  <c:v>2.3003999999999997E-2</c:v>
                </c:pt>
                <c:pt idx="4005">
                  <c:v>2.3002999999999999E-2</c:v>
                </c:pt>
                <c:pt idx="4006">
                  <c:v>2.3027000000000002E-2</c:v>
                </c:pt>
                <c:pt idx="4007">
                  <c:v>2.3032E-2</c:v>
                </c:pt>
                <c:pt idx="4008">
                  <c:v>2.3043999999999999E-2</c:v>
                </c:pt>
                <c:pt idx="4009">
                  <c:v>2.3056E-2</c:v>
                </c:pt>
                <c:pt idx="4010">
                  <c:v>2.3052000000000003E-2</c:v>
                </c:pt>
                <c:pt idx="4011">
                  <c:v>2.3067000000000001E-2</c:v>
                </c:pt>
                <c:pt idx="4012">
                  <c:v>2.3088000000000001E-2</c:v>
                </c:pt>
                <c:pt idx="4013">
                  <c:v>2.3088999999999998E-2</c:v>
                </c:pt>
                <c:pt idx="4014">
                  <c:v>2.3115999999999998E-2</c:v>
                </c:pt>
                <c:pt idx="4015">
                  <c:v>2.3098999999999998E-2</c:v>
                </c:pt>
                <c:pt idx="4016">
                  <c:v>2.3126000000000001E-2</c:v>
                </c:pt>
                <c:pt idx="4017">
                  <c:v>2.3130000000000001E-2</c:v>
                </c:pt>
                <c:pt idx="4018">
                  <c:v>2.3163E-2</c:v>
                </c:pt>
                <c:pt idx="4019">
                  <c:v>2.3199999999999998E-2</c:v>
                </c:pt>
                <c:pt idx="4020">
                  <c:v>2.3199999999999998E-2</c:v>
                </c:pt>
                <c:pt idx="4021">
                  <c:v>2.3208000000000003E-2</c:v>
                </c:pt>
                <c:pt idx="4022">
                  <c:v>2.3178999999999998E-2</c:v>
                </c:pt>
                <c:pt idx="4023">
                  <c:v>2.3189000000000001E-2</c:v>
                </c:pt>
                <c:pt idx="4024">
                  <c:v>2.3203000000000001E-2</c:v>
                </c:pt>
                <c:pt idx="4025">
                  <c:v>2.3208000000000003E-2</c:v>
                </c:pt>
                <c:pt idx="4026">
                  <c:v>2.3241000000000001E-2</c:v>
                </c:pt>
                <c:pt idx="4027">
                  <c:v>2.3233999999999998E-2</c:v>
                </c:pt>
                <c:pt idx="4028">
                  <c:v>2.3257E-2</c:v>
                </c:pt>
                <c:pt idx="4029">
                  <c:v>2.3251000000000001E-2</c:v>
                </c:pt>
                <c:pt idx="4030">
                  <c:v>2.3241999999999999E-2</c:v>
                </c:pt>
                <c:pt idx="4031">
                  <c:v>2.3267000000000003E-2</c:v>
                </c:pt>
                <c:pt idx="4032">
                  <c:v>2.3288000000000003E-2</c:v>
                </c:pt>
                <c:pt idx="4033">
                  <c:v>2.3318999999999999E-2</c:v>
                </c:pt>
                <c:pt idx="4034">
                  <c:v>2.3316E-2</c:v>
                </c:pt>
                <c:pt idx="4035">
                  <c:v>2.3327000000000001E-2</c:v>
                </c:pt>
                <c:pt idx="4036">
                  <c:v>2.3348000000000001E-2</c:v>
                </c:pt>
                <c:pt idx="4037">
                  <c:v>2.3370000000000002E-2</c:v>
                </c:pt>
                <c:pt idx="4038">
                  <c:v>2.3397000000000001E-2</c:v>
                </c:pt>
                <c:pt idx="4039">
                  <c:v>2.3404999999999999E-2</c:v>
                </c:pt>
                <c:pt idx="4040">
                  <c:v>2.3425999999999999E-2</c:v>
                </c:pt>
                <c:pt idx="4041">
                  <c:v>2.3426999999999996E-2</c:v>
                </c:pt>
                <c:pt idx="4042">
                  <c:v>2.3434E-2</c:v>
                </c:pt>
                <c:pt idx="4043">
                  <c:v>2.3444E-2</c:v>
                </c:pt>
                <c:pt idx="4044">
                  <c:v>2.3443000000000002E-2</c:v>
                </c:pt>
                <c:pt idx="4045">
                  <c:v>2.3460999999999999E-2</c:v>
                </c:pt>
                <c:pt idx="4046">
                  <c:v>2.3445999999999998E-2</c:v>
                </c:pt>
                <c:pt idx="4047">
                  <c:v>2.3471000000000002E-2</c:v>
                </c:pt>
                <c:pt idx="4048">
                  <c:v>2.3473000000000001E-2</c:v>
                </c:pt>
                <c:pt idx="4049">
                  <c:v>2.3497000000000001E-2</c:v>
                </c:pt>
                <c:pt idx="4050">
                  <c:v>2.3496000000000003E-2</c:v>
                </c:pt>
                <c:pt idx="4051">
                  <c:v>2.3500999999999998E-2</c:v>
                </c:pt>
                <c:pt idx="4052">
                  <c:v>2.3509000000000002E-2</c:v>
                </c:pt>
                <c:pt idx="4053">
                  <c:v>2.3521999999999998E-2</c:v>
                </c:pt>
                <c:pt idx="4054">
                  <c:v>2.3538999999999997E-2</c:v>
                </c:pt>
                <c:pt idx="4055">
                  <c:v>2.3547999999999999E-2</c:v>
                </c:pt>
                <c:pt idx="4056">
                  <c:v>2.3563000000000001E-2</c:v>
                </c:pt>
                <c:pt idx="4057">
                  <c:v>2.3602999999999999E-2</c:v>
                </c:pt>
                <c:pt idx="4058">
                  <c:v>2.3622999999999998E-2</c:v>
                </c:pt>
                <c:pt idx="4059">
                  <c:v>2.3642E-2</c:v>
                </c:pt>
                <c:pt idx="4060">
                  <c:v>2.3643999999999998E-2</c:v>
                </c:pt>
                <c:pt idx="4061">
                  <c:v>2.3653E-2</c:v>
                </c:pt>
                <c:pt idx="4062">
                  <c:v>2.3668000000000002E-2</c:v>
                </c:pt>
                <c:pt idx="4063">
                  <c:v>2.3677E-2</c:v>
                </c:pt>
                <c:pt idx="4064">
                  <c:v>2.3677E-2</c:v>
                </c:pt>
                <c:pt idx="4065">
                  <c:v>2.3656E-2</c:v>
                </c:pt>
                <c:pt idx="4066">
                  <c:v>2.3679000000000002E-2</c:v>
                </c:pt>
                <c:pt idx="4067">
                  <c:v>2.3696999999999999E-2</c:v>
                </c:pt>
                <c:pt idx="4068">
                  <c:v>2.3716000000000001E-2</c:v>
                </c:pt>
                <c:pt idx="4069">
                  <c:v>2.3741999999999999E-2</c:v>
                </c:pt>
                <c:pt idx="4070">
                  <c:v>2.3751999999999999E-2</c:v>
                </c:pt>
                <c:pt idx="4071">
                  <c:v>2.3778000000000001E-2</c:v>
                </c:pt>
                <c:pt idx="4072">
                  <c:v>2.3776000000000002E-2</c:v>
                </c:pt>
                <c:pt idx="4073">
                  <c:v>2.3778999999999998E-2</c:v>
                </c:pt>
                <c:pt idx="4074">
                  <c:v>2.3788E-2</c:v>
                </c:pt>
                <c:pt idx="4075">
                  <c:v>2.3782000000000001E-2</c:v>
                </c:pt>
                <c:pt idx="4076">
                  <c:v>2.3819E-2</c:v>
                </c:pt>
                <c:pt idx="4077">
                  <c:v>2.3831999999999999E-2</c:v>
                </c:pt>
                <c:pt idx="4078">
                  <c:v>2.3851000000000001E-2</c:v>
                </c:pt>
                <c:pt idx="4079">
                  <c:v>2.3841000000000001E-2</c:v>
                </c:pt>
                <c:pt idx="4080">
                  <c:v>2.3843999999999997E-2</c:v>
                </c:pt>
                <c:pt idx="4081">
                  <c:v>2.3889999999999998E-2</c:v>
                </c:pt>
                <c:pt idx="4082">
                  <c:v>2.3896999999999998E-2</c:v>
                </c:pt>
                <c:pt idx="4083">
                  <c:v>2.3910999999999998E-2</c:v>
                </c:pt>
                <c:pt idx="4084">
                  <c:v>2.3894000000000002E-2</c:v>
                </c:pt>
                <c:pt idx="4085">
                  <c:v>2.3904999999999999E-2</c:v>
                </c:pt>
                <c:pt idx="4086">
                  <c:v>2.3907999999999999E-2</c:v>
                </c:pt>
                <c:pt idx="4087">
                  <c:v>2.3921000000000001E-2</c:v>
                </c:pt>
                <c:pt idx="4088">
                  <c:v>2.3925999999999999E-2</c:v>
                </c:pt>
                <c:pt idx="4089">
                  <c:v>2.3938000000000001E-2</c:v>
                </c:pt>
                <c:pt idx="4090">
                  <c:v>2.3942999999999999E-2</c:v>
                </c:pt>
                <c:pt idx="4091">
                  <c:v>2.3949999999999999E-2</c:v>
                </c:pt>
                <c:pt idx="4092">
                  <c:v>2.3979E-2</c:v>
                </c:pt>
                <c:pt idx="4093">
                  <c:v>2.3991999999999999E-2</c:v>
                </c:pt>
                <c:pt idx="4094">
                  <c:v>2.4001999999999999E-2</c:v>
                </c:pt>
                <c:pt idx="4095">
                  <c:v>2.4018999999999999E-2</c:v>
                </c:pt>
                <c:pt idx="4096">
                  <c:v>2.4018999999999999E-2</c:v>
                </c:pt>
                <c:pt idx="4097">
                  <c:v>2.4030999999999997E-2</c:v>
                </c:pt>
                <c:pt idx="4098">
                  <c:v>2.4039000000000001E-2</c:v>
                </c:pt>
                <c:pt idx="4099">
                  <c:v>2.4064000000000002E-2</c:v>
                </c:pt>
                <c:pt idx="4100">
                  <c:v>2.4094000000000001E-2</c:v>
                </c:pt>
                <c:pt idx="4101">
                  <c:v>2.41E-2</c:v>
                </c:pt>
                <c:pt idx="4102">
                  <c:v>2.4108000000000001E-2</c:v>
                </c:pt>
                <c:pt idx="4103">
                  <c:v>2.4100999999999997E-2</c:v>
                </c:pt>
                <c:pt idx="4104">
                  <c:v>2.4124E-2</c:v>
                </c:pt>
                <c:pt idx="4105">
                  <c:v>2.4119999999999999E-2</c:v>
                </c:pt>
                <c:pt idx="4106">
                  <c:v>2.4150000000000001E-2</c:v>
                </c:pt>
                <c:pt idx="4107">
                  <c:v>2.4174000000000001E-2</c:v>
                </c:pt>
                <c:pt idx="4108">
                  <c:v>2.4176000000000003E-2</c:v>
                </c:pt>
                <c:pt idx="4109">
                  <c:v>2.4194E-2</c:v>
                </c:pt>
                <c:pt idx="4110">
                  <c:v>2.4195000000000001E-2</c:v>
                </c:pt>
                <c:pt idx="4111">
                  <c:v>2.4203000000000002E-2</c:v>
                </c:pt>
                <c:pt idx="4112">
                  <c:v>2.4203000000000002E-2</c:v>
                </c:pt>
                <c:pt idx="4113">
                  <c:v>2.4204E-2</c:v>
                </c:pt>
                <c:pt idx="4114">
                  <c:v>2.4225E-2</c:v>
                </c:pt>
                <c:pt idx="4115">
                  <c:v>2.4239999999999998E-2</c:v>
                </c:pt>
                <c:pt idx="4116">
                  <c:v>2.4245000000000003E-2</c:v>
                </c:pt>
                <c:pt idx="4117">
                  <c:v>2.4236000000000001E-2</c:v>
                </c:pt>
                <c:pt idx="4118">
                  <c:v>2.4251000000000002E-2</c:v>
                </c:pt>
                <c:pt idx="4119">
                  <c:v>2.4279000000000002E-2</c:v>
                </c:pt>
                <c:pt idx="4120">
                  <c:v>2.4289999999999999E-2</c:v>
                </c:pt>
                <c:pt idx="4121">
                  <c:v>2.4289999999999999E-2</c:v>
                </c:pt>
                <c:pt idx="4122">
                  <c:v>2.4296999999999999E-2</c:v>
                </c:pt>
                <c:pt idx="4123">
                  <c:v>2.4324999999999999E-2</c:v>
                </c:pt>
                <c:pt idx="4124">
                  <c:v>2.4355999999999999E-2</c:v>
                </c:pt>
                <c:pt idx="4125">
                  <c:v>2.4355000000000002E-2</c:v>
                </c:pt>
                <c:pt idx="4126">
                  <c:v>2.4354000000000001E-2</c:v>
                </c:pt>
                <c:pt idx="4127">
                  <c:v>2.4355999999999999E-2</c:v>
                </c:pt>
                <c:pt idx="4128">
                  <c:v>2.4353E-2</c:v>
                </c:pt>
                <c:pt idx="4129">
                  <c:v>2.4361000000000001E-2</c:v>
                </c:pt>
                <c:pt idx="4130">
                  <c:v>2.4369000000000002E-2</c:v>
                </c:pt>
                <c:pt idx="4131">
                  <c:v>2.4405E-2</c:v>
                </c:pt>
                <c:pt idx="4132">
                  <c:v>2.4423E-2</c:v>
                </c:pt>
                <c:pt idx="4133">
                  <c:v>2.4445000000000001E-2</c:v>
                </c:pt>
                <c:pt idx="4134">
                  <c:v>2.4445000000000001E-2</c:v>
                </c:pt>
                <c:pt idx="4135">
                  <c:v>2.4435999999999999E-2</c:v>
                </c:pt>
                <c:pt idx="4136">
                  <c:v>2.4458999999999998E-2</c:v>
                </c:pt>
                <c:pt idx="4137">
                  <c:v>2.445E-2</c:v>
                </c:pt>
                <c:pt idx="4138">
                  <c:v>2.4466999999999999E-2</c:v>
                </c:pt>
                <c:pt idx="4139">
                  <c:v>2.4471E-2</c:v>
                </c:pt>
                <c:pt idx="4140">
                  <c:v>2.4481000000000003E-2</c:v>
                </c:pt>
                <c:pt idx="4141">
                  <c:v>2.4497000000000001E-2</c:v>
                </c:pt>
                <c:pt idx="4142">
                  <c:v>2.4517000000000001E-2</c:v>
                </c:pt>
                <c:pt idx="4143">
                  <c:v>2.4546000000000002E-2</c:v>
                </c:pt>
                <c:pt idx="4144">
                  <c:v>2.4542000000000001E-2</c:v>
                </c:pt>
                <c:pt idx="4145">
                  <c:v>2.4582000000000003E-2</c:v>
                </c:pt>
                <c:pt idx="4146">
                  <c:v>2.4580000000000001E-2</c:v>
                </c:pt>
                <c:pt idx="4147">
                  <c:v>2.4626000000000002E-2</c:v>
                </c:pt>
                <c:pt idx="4148">
                  <c:v>2.4622999999999999E-2</c:v>
                </c:pt>
                <c:pt idx="4149">
                  <c:v>2.4624E-2</c:v>
                </c:pt>
                <c:pt idx="4150">
                  <c:v>2.4632999999999999E-2</c:v>
                </c:pt>
                <c:pt idx="4151">
                  <c:v>2.4612999999999999E-2</c:v>
                </c:pt>
                <c:pt idx="4152">
                  <c:v>2.4656999999999998E-2</c:v>
                </c:pt>
                <c:pt idx="4153">
                  <c:v>2.4674000000000001E-2</c:v>
                </c:pt>
                <c:pt idx="4154">
                  <c:v>2.4695000000000002E-2</c:v>
                </c:pt>
                <c:pt idx="4155">
                  <c:v>2.4710999999999997E-2</c:v>
                </c:pt>
                <c:pt idx="4156">
                  <c:v>2.4707E-2</c:v>
                </c:pt>
                <c:pt idx="4157">
                  <c:v>2.4719000000000001E-2</c:v>
                </c:pt>
                <c:pt idx="4158">
                  <c:v>2.4719999999999999E-2</c:v>
                </c:pt>
                <c:pt idx="4159">
                  <c:v>2.4744000000000002E-2</c:v>
                </c:pt>
                <c:pt idx="4160">
                  <c:v>2.4749E-2</c:v>
                </c:pt>
                <c:pt idx="4161">
                  <c:v>2.4750999999999999E-2</c:v>
                </c:pt>
                <c:pt idx="4162">
                  <c:v>2.4763999999999998E-2</c:v>
                </c:pt>
                <c:pt idx="4163">
                  <c:v>2.4754999999999999E-2</c:v>
                </c:pt>
                <c:pt idx="4164">
                  <c:v>2.4777E-2</c:v>
                </c:pt>
                <c:pt idx="4165">
                  <c:v>2.4778999999999999E-2</c:v>
                </c:pt>
                <c:pt idx="4166">
                  <c:v>2.4801000000000004E-2</c:v>
                </c:pt>
                <c:pt idx="4167">
                  <c:v>2.4809999999999999E-2</c:v>
                </c:pt>
                <c:pt idx="4168">
                  <c:v>2.4795999999999999E-2</c:v>
                </c:pt>
                <c:pt idx="4169">
                  <c:v>2.4813000000000002E-2</c:v>
                </c:pt>
                <c:pt idx="4170">
                  <c:v>2.479E-2</c:v>
                </c:pt>
                <c:pt idx="4171">
                  <c:v>2.4813000000000002E-2</c:v>
                </c:pt>
                <c:pt idx="4172">
                  <c:v>2.4822E-2</c:v>
                </c:pt>
                <c:pt idx="4173">
                  <c:v>2.4847000000000001E-2</c:v>
                </c:pt>
                <c:pt idx="4174">
                  <c:v>2.4872000000000002E-2</c:v>
                </c:pt>
                <c:pt idx="4175">
                  <c:v>2.4887000000000003E-2</c:v>
                </c:pt>
                <c:pt idx="4176">
                  <c:v>2.4912E-2</c:v>
                </c:pt>
                <c:pt idx="4177">
                  <c:v>2.4923999999999998E-2</c:v>
                </c:pt>
                <c:pt idx="4178">
                  <c:v>2.4952000000000002E-2</c:v>
                </c:pt>
                <c:pt idx="4179">
                  <c:v>2.4954E-2</c:v>
                </c:pt>
                <c:pt idx="4180">
                  <c:v>2.4944999999999998E-2</c:v>
                </c:pt>
                <c:pt idx="4181">
                  <c:v>2.4950999999999997E-2</c:v>
                </c:pt>
                <c:pt idx="4182">
                  <c:v>2.496E-2</c:v>
                </c:pt>
                <c:pt idx="4183">
                  <c:v>2.5005000000000003E-2</c:v>
                </c:pt>
                <c:pt idx="4184">
                  <c:v>2.5044E-2</c:v>
                </c:pt>
                <c:pt idx="4185">
                  <c:v>2.5055999999999998E-2</c:v>
                </c:pt>
                <c:pt idx="4186">
                  <c:v>2.5055000000000001E-2</c:v>
                </c:pt>
                <c:pt idx="4187">
                  <c:v>2.5035999999999999E-2</c:v>
                </c:pt>
                <c:pt idx="4188">
                  <c:v>2.5070000000000002E-2</c:v>
                </c:pt>
                <c:pt idx="4189">
                  <c:v>2.5062000000000001E-2</c:v>
                </c:pt>
                <c:pt idx="4190">
                  <c:v>2.5076999999999999E-2</c:v>
                </c:pt>
                <c:pt idx="4191">
                  <c:v>2.5068999999999998E-2</c:v>
                </c:pt>
                <c:pt idx="4192">
                  <c:v>2.5086000000000001E-2</c:v>
                </c:pt>
                <c:pt idx="4193">
                  <c:v>2.5113E-2</c:v>
                </c:pt>
                <c:pt idx="4194">
                  <c:v>2.5112000000000002E-2</c:v>
                </c:pt>
                <c:pt idx="4195">
                  <c:v>2.5129000000000002E-2</c:v>
                </c:pt>
                <c:pt idx="4196">
                  <c:v>2.5148E-2</c:v>
                </c:pt>
                <c:pt idx="4197">
                  <c:v>2.5174999999999999E-2</c:v>
                </c:pt>
                <c:pt idx="4198">
                  <c:v>2.5183000000000001E-2</c:v>
                </c:pt>
                <c:pt idx="4199">
                  <c:v>2.5184999999999999E-2</c:v>
                </c:pt>
                <c:pt idx="4200">
                  <c:v>2.5196E-2</c:v>
                </c:pt>
                <c:pt idx="4201">
                  <c:v>2.5217E-2</c:v>
                </c:pt>
                <c:pt idx="4202">
                  <c:v>2.5217E-2</c:v>
                </c:pt>
                <c:pt idx="4203">
                  <c:v>2.5215999999999999E-2</c:v>
                </c:pt>
                <c:pt idx="4204">
                  <c:v>2.5224000000000003E-2</c:v>
                </c:pt>
                <c:pt idx="4205">
                  <c:v>2.5251000000000003E-2</c:v>
                </c:pt>
                <c:pt idx="4206">
                  <c:v>2.5266999999999998E-2</c:v>
                </c:pt>
                <c:pt idx="4207">
                  <c:v>2.5291999999999999E-2</c:v>
                </c:pt>
                <c:pt idx="4208">
                  <c:v>2.5314999999999997E-2</c:v>
                </c:pt>
                <c:pt idx="4209">
                  <c:v>2.5339E-2</c:v>
                </c:pt>
                <c:pt idx="4210">
                  <c:v>2.5337000000000002E-2</c:v>
                </c:pt>
                <c:pt idx="4211">
                  <c:v>2.5331000000000003E-2</c:v>
                </c:pt>
                <c:pt idx="4212">
                  <c:v>2.5339999999999998E-2</c:v>
                </c:pt>
                <c:pt idx="4213">
                  <c:v>2.5329000000000001E-2</c:v>
                </c:pt>
                <c:pt idx="4214">
                  <c:v>2.5337000000000002E-2</c:v>
                </c:pt>
                <c:pt idx="4215">
                  <c:v>2.5333000000000001E-2</c:v>
                </c:pt>
                <c:pt idx="4216">
                  <c:v>2.5366E-2</c:v>
                </c:pt>
                <c:pt idx="4217">
                  <c:v>2.5409999999999999E-2</c:v>
                </c:pt>
                <c:pt idx="4218">
                  <c:v>2.5440000000000001E-2</c:v>
                </c:pt>
                <c:pt idx="4219">
                  <c:v>2.5471000000000001E-2</c:v>
                </c:pt>
                <c:pt idx="4220">
                  <c:v>2.5457E-2</c:v>
                </c:pt>
                <c:pt idx="4221">
                  <c:v>2.5442999999999997E-2</c:v>
                </c:pt>
                <c:pt idx="4222">
                  <c:v>2.5440000000000001E-2</c:v>
                </c:pt>
                <c:pt idx="4223">
                  <c:v>2.5451000000000001E-2</c:v>
                </c:pt>
                <c:pt idx="4224">
                  <c:v>2.5474E-2</c:v>
                </c:pt>
                <c:pt idx="4225">
                  <c:v>2.5484E-2</c:v>
                </c:pt>
                <c:pt idx="4226">
                  <c:v>2.5495E-2</c:v>
                </c:pt>
                <c:pt idx="4227">
                  <c:v>2.5516999999999998E-2</c:v>
                </c:pt>
                <c:pt idx="4228">
                  <c:v>2.5544999999999998E-2</c:v>
                </c:pt>
                <c:pt idx="4229">
                  <c:v>2.5571E-2</c:v>
                </c:pt>
                <c:pt idx="4230">
                  <c:v>2.5585E-2</c:v>
                </c:pt>
                <c:pt idx="4231">
                  <c:v>2.5597999999999999E-2</c:v>
                </c:pt>
                <c:pt idx="4232">
                  <c:v>2.5592E-2</c:v>
                </c:pt>
                <c:pt idx="4233">
                  <c:v>2.5624999999999998E-2</c:v>
                </c:pt>
                <c:pt idx="4234">
                  <c:v>2.5628999999999999E-2</c:v>
                </c:pt>
                <c:pt idx="4235">
                  <c:v>2.5642000000000002E-2</c:v>
                </c:pt>
                <c:pt idx="4236">
                  <c:v>2.5645999999999999E-2</c:v>
                </c:pt>
                <c:pt idx="4237">
                  <c:v>2.5640999999999997E-2</c:v>
                </c:pt>
                <c:pt idx="4238">
                  <c:v>2.5670000000000002E-2</c:v>
                </c:pt>
                <c:pt idx="4239">
                  <c:v>2.5656999999999999E-2</c:v>
                </c:pt>
                <c:pt idx="4240">
                  <c:v>2.5672E-2</c:v>
                </c:pt>
                <c:pt idx="4241">
                  <c:v>2.5676000000000001E-2</c:v>
                </c:pt>
                <c:pt idx="4242">
                  <c:v>2.5676000000000001E-2</c:v>
                </c:pt>
                <c:pt idx="4243">
                  <c:v>2.5697000000000001E-2</c:v>
                </c:pt>
                <c:pt idx="4244">
                  <c:v>2.5697000000000001E-2</c:v>
                </c:pt>
                <c:pt idx="4245">
                  <c:v>2.5741999999999998E-2</c:v>
                </c:pt>
                <c:pt idx="4246">
                  <c:v>2.5772E-2</c:v>
                </c:pt>
                <c:pt idx="4247">
                  <c:v>2.5798999999999999E-2</c:v>
                </c:pt>
                <c:pt idx="4248">
                  <c:v>2.579E-2</c:v>
                </c:pt>
                <c:pt idx="4249">
                  <c:v>2.5781000000000002E-2</c:v>
                </c:pt>
                <c:pt idx="4250">
                  <c:v>2.5794999999999998E-2</c:v>
                </c:pt>
                <c:pt idx="4251">
                  <c:v>2.5793E-2</c:v>
                </c:pt>
                <c:pt idx="4252">
                  <c:v>2.5809000000000002E-2</c:v>
                </c:pt>
                <c:pt idx="4253">
                  <c:v>2.5790999999999998E-2</c:v>
                </c:pt>
                <c:pt idx="4254">
                  <c:v>2.5770000000000001E-2</c:v>
                </c:pt>
                <c:pt idx="4255">
                  <c:v>2.5776E-2</c:v>
                </c:pt>
                <c:pt idx="4256">
                  <c:v>2.5769E-2</c:v>
                </c:pt>
                <c:pt idx="4257">
                  <c:v>2.5798000000000001E-2</c:v>
                </c:pt>
                <c:pt idx="4258">
                  <c:v>2.5843999999999999E-2</c:v>
                </c:pt>
                <c:pt idx="4259">
                  <c:v>2.5884000000000001E-2</c:v>
                </c:pt>
                <c:pt idx="4260">
                  <c:v>2.5931000000000003E-2</c:v>
                </c:pt>
                <c:pt idx="4261">
                  <c:v>2.5922000000000001E-2</c:v>
                </c:pt>
                <c:pt idx="4262">
                  <c:v>2.5931000000000003E-2</c:v>
                </c:pt>
                <c:pt idx="4263">
                  <c:v>2.5937000000000002E-2</c:v>
                </c:pt>
                <c:pt idx="4264">
                  <c:v>2.5969000000000002E-2</c:v>
                </c:pt>
                <c:pt idx="4265">
                  <c:v>2.5983999999999997E-2</c:v>
                </c:pt>
                <c:pt idx="4266">
                  <c:v>2.5991E-2</c:v>
                </c:pt>
                <c:pt idx="4267">
                  <c:v>2.6004999999999997E-2</c:v>
                </c:pt>
                <c:pt idx="4268">
                  <c:v>2.6006999999999999E-2</c:v>
                </c:pt>
                <c:pt idx="4269">
                  <c:v>2.6049000000000003E-2</c:v>
                </c:pt>
                <c:pt idx="4270">
                  <c:v>2.6046999999999997E-2</c:v>
                </c:pt>
                <c:pt idx="4271">
                  <c:v>2.6078999999999998E-2</c:v>
                </c:pt>
                <c:pt idx="4272">
                  <c:v>2.6095999999999998E-2</c:v>
                </c:pt>
                <c:pt idx="4273">
                  <c:v>2.6072999999999999E-2</c:v>
                </c:pt>
                <c:pt idx="4274">
                  <c:v>2.6074E-2</c:v>
                </c:pt>
                <c:pt idx="4275">
                  <c:v>2.6057E-2</c:v>
                </c:pt>
                <c:pt idx="4276">
                  <c:v>2.6105E-2</c:v>
                </c:pt>
                <c:pt idx="4277">
                  <c:v>2.6141000000000001E-2</c:v>
                </c:pt>
                <c:pt idx="4278">
                  <c:v>2.6145000000000002E-2</c:v>
                </c:pt>
                <c:pt idx="4279">
                  <c:v>2.6162000000000001E-2</c:v>
                </c:pt>
                <c:pt idx="4280">
                  <c:v>2.6169999999999999E-2</c:v>
                </c:pt>
                <c:pt idx="4281">
                  <c:v>2.6202999999999997E-2</c:v>
                </c:pt>
                <c:pt idx="4282">
                  <c:v>2.6234999999999998E-2</c:v>
                </c:pt>
                <c:pt idx="4283">
                  <c:v>2.6252000000000001E-2</c:v>
                </c:pt>
                <c:pt idx="4284">
                  <c:v>2.6299000000000003E-2</c:v>
                </c:pt>
                <c:pt idx="4285">
                  <c:v>2.6295000000000002E-2</c:v>
                </c:pt>
                <c:pt idx="4286">
                  <c:v>2.6313E-2</c:v>
                </c:pt>
                <c:pt idx="4287">
                  <c:v>2.6313E-2</c:v>
                </c:pt>
                <c:pt idx="4288">
                  <c:v>2.6324E-2</c:v>
                </c:pt>
                <c:pt idx="4289">
                  <c:v>2.6332000000000001E-2</c:v>
                </c:pt>
                <c:pt idx="4290">
                  <c:v>2.6331000000000004E-2</c:v>
                </c:pt>
                <c:pt idx="4291">
                  <c:v>2.6358000000000003E-2</c:v>
                </c:pt>
                <c:pt idx="4292">
                  <c:v>2.6362999999999998E-2</c:v>
                </c:pt>
                <c:pt idx="4293">
                  <c:v>2.6379E-2</c:v>
                </c:pt>
                <c:pt idx="4294">
                  <c:v>2.6387999999999998E-2</c:v>
                </c:pt>
                <c:pt idx="4295">
                  <c:v>2.6394999999999998E-2</c:v>
                </c:pt>
                <c:pt idx="4296">
                  <c:v>2.6398000000000001E-2</c:v>
                </c:pt>
                <c:pt idx="4297">
                  <c:v>2.6381999999999999E-2</c:v>
                </c:pt>
                <c:pt idx="4298">
                  <c:v>2.6381000000000002E-2</c:v>
                </c:pt>
                <c:pt idx="4299">
                  <c:v>2.6387999999999998E-2</c:v>
                </c:pt>
                <c:pt idx="4300">
                  <c:v>2.6425000000000001E-2</c:v>
                </c:pt>
                <c:pt idx="4301">
                  <c:v>2.6440000000000002E-2</c:v>
                </c:pt>
                <c:pt idx="4302">
                  <c:v>2.6453999999999998E-2</c:v>
                </c:pt>
                <c:pt idx="4303">
                  <c:v>2.6499000000000002E-2</c:v>
                </c:pt>
                <c:pt idx="4304">
                  <c:v>2.6530999999999999E-2</c:v>
                </c:pt>
                <c:pt idx="4305">
                  <c:v>2.6570999999999997E-2</c:v>
                </c:pt>
                <c:pt idx="4306">
                  <c:v>2.6558999999999999E-2</c:v>
                </c:pt>
                <c:pt idx="4307">
                  <c:v>2.6527999999999999E-2</c:v>
                </c:pt>
                <c:pt idx="4308">
                  <c:v>2.6530999999999999E-2</c:v>
                </c:pt>
                <c:pt idx="4309">
                  <c:v>2.6568999999999999E-2</c:v>
                </c:pt>
                <c:pt idx="4310">
                  <c:v>2.6610000000000002E-2</c:v>
                </c:pt>
                <c:pt idx="4311">
                  <c:v>2.6629999999999997E-2</c:v>
                </c:pt>
                <c:pt idx="4312">
                  <c:v>2.6658000000000001E-2</c:v>
                </c:pt>
                <c:pt idx="4313">
                  <c:v>2.6696000000000001E-2</c:v>
                </c:pt>
                <c:pt idx="4314">
                  <c:v>2.6709999999999998E-2</c:v>
                </c:pt>
                <c:pt idx="4315">
                  <c:v>2.6692E-2</c:v>
                </c:pt>
                <c:pt idx="4316">
                  <c:v>2.6685E-2</c:v>
                </c:pt>
                <c:pt idx="4317">
                  <c:v>2.6749999999999999E-2</c:v>
                </c:pt>
                <c:pt idx="4318">
                  <c:v>2.6793000000000001E-2</c:v>
                </c:pt>
                <c:pt idx="4319">
                  <c:v>2.6793000000000001E-2</c:v>
                </c:pt>
                <c:pt idx="4320">
                  <c:v>2.6762000000000001E-2</c:v>
                </c:pt>
                <c:pt idx="4321">
                  <c:v>2.6732999999999996E-2</c:v>
                </c:pt>
                <c:pt idx="4322">
                  <c:v>2.6719E-2</c:v>
                </c:pt>
                <c:pt idx="4323">
                  <c:v>2.6728999999999999E-2</c:v>
                </c:pt>
                <c:pt idx="4324">
                  <c:v>2.6744E-2</c:v>
                </c:pt>
                <c:pt idx="4325">
                  <c:v>2.6777000000000002E-2</c:v>
                </c:pt>
                <c:pt idx="4326">
                  <c:v>2.6768999999999998E-2</c:v>
                </c:pt>
                <c:pt idx="4327">
                  <c:v>2.6797000000000001E-2</c:v>
                </c:pt>
                <c:pt idx="4328">
                  <c:v>2.6802000000000003E-2</c:v>
                </c:pt>
                <c:pt idx="4329">
                  <c:v>2.6844E-2</c:v>
                </c:pt>
                <c:pt idx="4330">
                  <c:v>2.6832999999999999E-2</c:v>
                </c:pt>
                <c:pt idx="4331">
                  <c:v>2.6841E-2</c:v>
                </c:pt>
                <c:pt idx="4332">
                  <c:v>2.6857000000000002E-2</c:v>
                </c:pt>
                <c:pt idx="4333">
                  <c:v>2.6903E-2</c:v>
                </c:pt>
                <c:pt idx="4334">
                  <c:v>2.6943999999999999E-2</c:v>
                </c:pt>
                <c:pt idx="4335">
                  <c:v>2.6930999999999997E-2</c:v>
                </c:pt>
                <c:pt idx="4336">
                  <c:v>2.6905000000000002E-2</c:v>
                </c:pt>
                <c:pt idx="4337">
                  <c:v>2.6884999999999999E-2</c:v>
                </c:pt>
                <c:pt idx="4338">
                  <c:v>2.6891999999999999E-2</c:v>
                </c:pt>
                <c:pt idx="4339">
                  <c:v>2.6917E-2</c:v>
                </c:pt>
                <c:pt idx="4340">
                  <c:v>2.69E-2</c:v>
                </c:pt>
                <c:pt idx="4341">
                  <c:v>2.69E-2</c:v>
                </c:pt>
                <c:pt idx="4342">
                  <c:v>2.6924999999999998E-2</c:v>
                </c:pt>
                <c:pt idx="4343">
                  <c:v>2.6901000000000001E-2</c:v>
                </c:pt>
                <c:pt idx="4344">
                  <c:v>2.6897000000000001E-2</c:v>
                </c:pt>
                <c:pt idx="4345">
                  <c:v>2.6862E-2</c:v>
                </c:pt>
                <c:pt idx="4346">
                  <c:v>2.6907999999999998E-2</c:v>
                </c:pt>
                <c:pt idx="4347">
                  <c:v>2.6947000000000002E-2</c:v>
                </c:pt>
                <c:pt idx="4348">
                  <c:v>2.6980000000000001E-2</c:v>
                </c:pt>
                <c:pt idx="4349">
                  <c:v>2.7009999999999999E-2</c:v>
                </c:pt>
                <c:pt idx="4350">
                  <c:v>2.7022000000000001E-2</c:v>
                </c:pt>
                <c:pt idx="4351">
                  <c:v>2.7071000000000001E-2</c:v>
                </c:pt>
                <c:pt idx="4352">
                  <c:v>2.7065000000000002E-2</c:v>
                </c:pt>
                <c:pt idx="4353">
                  <c:v>2.7061000000000002E-2</c:v>
                </c:pt>
                <c:pt idx="4354">
                  <c:v>2.7065000000000002E-2</c:v>
                </c:pt>
                <c:pt idx="4355">
                  <c:v>2.7084E-2</c:v>
                </c:pt>
                <c:pt idx="4356">
                  <c:v>2.7126999999999998E-2</c:v>
                </c:pt>
                <c:pt idx="4357">
                  <c:v>2.7147999999999999E-2</c:v>
                </c:pt>
                <c:pt idx="4358">
                  <c:v>2.7172000000000002E-2</c:v>
                </c:pt>
                <c:pt idx="4359">
                  <c:v>2.7181999999999998E-2</c:v>
                </c:pt>
                <c:pt idx="4360">
                  <c:v>2.7183000000000002E-2</c:v>
                </c:pt>
                <c:pt idx="4361">
                  <c:v>2.7210999999999999E-2</c:v>
                </c:pt>
                <c:pt idx="4362">
                  <c:v>2.7212999999999998E-2</c:v>
                </c:pt>
                <c:pt idx="4363">
                  <c:v>2.7241000000000001E-2</c:v>
                </c:pt>
                <c:pt idx="4364">
                  <c:v>2.7226E-2</c:v>
                </c:pt>
                <c:pt idx="4365">
                  <c:v>2.7231999999999999E-2</c:v>
                </c:pt>
                <c:pt idx="4366">
                  <c:v>2.7241000000000001E-2</c:v>
                </c:pt>
                <c:pt idx="4367">
                  <c:v>2.7246000000000003E-2</c:v>
                </c:pt>
                <c:pt idx="4368">
                  <c:v>2.7269999999999999E-2</c:v>
                </c:pt>
                <c:pt idx="4369">
                  <c:v>2.7269000000000002E-2</c:v>
                </c:pt>
                <c:pt idx="4370">
                  <c:v>2.7285E-2</c:v>
                </c:pt>
                <c:pt idx="4371">
                  <c:v>2.7302E-2</c:v>
                </c:pt>
                <c:pt idx="4372">
                  <c:v>2.7299000000000004E-2</c:v>
                </c:pt>
                <c:pt idx="4373">
                  <c:v>2.7311000000000002E-2</c:v>
                </c:pt>
                <c:pt idx="4374">
                  <c:v>2.7320999999999998E-2</c:v>
                </c:pt>
                <c:pt idx="4375">
                  <c:v>2.7347E-2</c:v>
                </c:pt>
                <c:pt idx="4376">
                  <c:v>2.7365E-2</c:v>
                </c:pt>
                <c:pt idx="4377">
                  <c:v>2.7394999999999999E-2</c:v>
                </c:pt>
                <c:pt idx="4378">
                  <c:v>2.7427E-2</c:v>
                </c:pt>
                <c:pt idx="4379">
                  <c:v>2.7452000000000001E-2</c:v>
                </c:pt>
                <c:pt idx="4380">
                  <c:v>2.7463000000000001E-2</c:v>
                </c:pt>
                <c:pt idx="4381">
                  <c:v>2.7453999999999999E-2</c:v>
                </c:pt>
                <c:pt idx="4382">
                  <c:v>2.7452000000000001E-2</c:v>
                </c:pt>
                <c:pt idx="4383">
                  <c:v>2.7458999999999997E-2</c:v>
                </c:pt>
                <c:pt idx="4384">
                  <c:v>2.7496999999999997E-2</c:v>
                </c:pt>
                <c:pt idx="4385">
                  <c:v>2.7507E-2</c:v>
                </c:pt>
                <c:pt idx="4386">
                  <c:v>2.7522999999999999E-2</c:v>
                </c:pt>
                <c:pt idx="4387">
                  <c:v>2.7560999999999999E-2</c:v>
                </c:pt>
                <c:pt idx="4388">
                  <c:v>2.7581999999999999E-2</c:v>
                </c:pt>
                <c:pt idx="4389">
                  <c:v>2.7585000000000002E-2</c:v>
                </c:pt>
                <c:pt idx="4390">
                  <c:v>2.7553000000000001E-2</c:v>
                </c:pt>
                <c:pt idx="4391">
                  <c:v>2.7539999999999999E-2</c:v>
                </c:pt>
                <c:pt idx="4392">
                  <c:v>2.7570999999999998E-2</c:v>
                </c:pt>
                <c:pt idx="4393">
                  <c:v>2.7595000000000001E-2</c:v>
                </c:pt>
                <c:pt idx="4394">
                  <c:v>2.7598999999999999E-2</c:v>
                </c:pt>
                <c:pt idx="4395">
                  <c:v>2.7589000000000002E-2</c:v>
                </c:pt>
                <c:pt idx="4396">
                  <c:v>2.7581999999999999E-2</c:v>
                </c:pt>
                <c:pt idx="4397">
                  <c:v>2.7612999999999999E-2</c:v>
                </c:pt>
                <c:pt idx="4398">
                  <c:v>2.7621000000000003E-2</c:v>
                </c:pt>
                <c:pt idx="4399">
                  <c:v>2.7661999999999999E-2</c:v>
                </c:pt>
                <c:pt idx="4400">
                  <c:v>2.7673999999999997E-2</c:v>
                </c:pt>
                <c:pt idx="4401">
                  <c:v>2.7682999999999999E-2</c:v>
                </c:pt>
                <c:pt idx="4402">
                  <c:v>2.7685000000000001E-2</c:v>
                </c:pt>
                <c:pt idx="4403">
                  <c:v>2.7685000000000001E-2</c:v>
                </c:pt>
                <c:pt idx="4404">
                  <c:v>2.7685000000000001E-2</c:v>
                </c:pt>
                <c:pt idx="4405">
                  <c:v>2.7684E-2</c:v>
                </c:pt>
                <c:pt idx="4406">
                  <c:v>2.7703000000000002E-2</c:v>
                </c:pt>
                <c:pt idx="4407">
                  <c:v>2.7730999999999999E-2</c:v>
                </c:pt>
                <c:pt idx="4408">
                  <c:v>2.7762999999999999E-2</c:v>
                </c:pt>
                <c:pt idx="4409">
                  <c:v>2.7776000000000002E-2</c:v>
                </c:pt>
                <c:pt idx="4410">
                  <c:v>2.7768999999999999E-2</c:v>
                </c:pt>
                <c:pt idx="4411">
                  <c:v>2.7784E-2</c:v>
                </c:pt>
                <c:pt idx="4412">
                  <c:v>2.7784E-2</c:v>
                </c:pt>
                <c:pt idx="4413">
                  <c:v>2.7789999999999999E-2</c:v>
                </c:pt>
                <c:pt idx="4414">
                  <c:v>2.7785999999999998E-2</c:v>
                </c:pt>
                <c:pt idx="4415">
                  <c:v>2.7774E-2</c:v>
                </c:pt>
                <c:pt idx="4416">
                  <c:v>2.7800999999999999E-2</c:v>
                </c:pt>
                <c:pt idx="4417">
                  <c:v>2.7833E-2</c:v>
                </c:pt>
                <c:pt idx="4418">
                  <c:v>2.7856000000000002E-2</c:v>
                </c:pt>
                <c:pt idx="4419">
                  <c:v>2.7867000000000003E-2</c:v>
                </c:pt>
                <c:pt idx="4420">
                  <c:v>2.7847E-2</c:v>
                </c:pt>
                <c:pt idx="4421">
                  <c:v>2.7856000000000002E-2</c:v>
                </c:pt>
                <c:pt idx="4422">
                  <c:v>2.7858999999999998E-2</c:v>
                </c:pt>
                <c:pt idx="4423">
                  <c:v>2.7875E-2</c:v>
                </c:pt>
                <c:pt idx="4424">
                  <c:v>2.7885E-2</c:v>
                </c:pt>
                <c:pt idx="4425">
                  <c:v>2.7898999999999997E-2</c:v>
                </c:pt>
                <c:pt idx="4426">
                  <c:v>2.7902999999999997E-2</c:v>
                </c:pt>
                <c:pt idx="4427">
                  <c:v>2.7913E-2</c:v>
                </c:pt>
                <c:pt idx="4428">
                  <c:v>2.7928999999999999E-2</c:v>
                </c:pt>
                <c:pt idx="4429">
                  <c:v>2.7951E-2</c:v>
                </c:pt>
                <c:pt idx="4430">
                  <c:v>2.7975E-2</c:v>
                </c:pt>
                <c:pt idx="4431">
                  <c:v>2.7976999999999998E-2</c:v>
                </c:pt>
                <c:pt idx="4432">
                  <c:v>2.7985000000000003E-2</c:v>
                </c:pt>
                <c:pt idx="4433">
                  <c:v>2.8013E-2</c:v>
                </c:pt>
                <c:pt idx="4434">
                  <c:v>2.8045E-2</c:v>
                </c:pt>
                <c:pt idx="4435">
                  <c:v>2.8067000000000002E-2</c:v>
                </c:pt>
                <c:pt idx="4436">
                  <c:v>2.8063999999999999E-2</c:v>
                </c:pt>
                <c:pt idx="4437">
                  <c:v>2.8066000000000001E-2</c:v>
                </c:pt>
                <c:pt idx="4438">
                  <c:v>2.8081999999999999E-2</c:v>
                </c:pt>
                <c:pt idx="4439">
                  <c:v>2.809E-2</c:v>
                </c:pt>
                <c:pt idx="4440">
                  <c:v>2.81E-2</c:v>
                </c:pt>
                <c:pt idx="4441">
                  <c:v>2.8107000000000004E-2</c:v>
                </c:pt>
                <c:pt idx="4442">
                  <c:v>2.8134000000000003E-2</c:v>
                </c:pt>
                <c:pt idx="4443">
                  <c:v>2.8138999999999997E-2</c:v>
                </c:pt>
                <c:pt idx="4444">
                  <c:v>2.8138E-2</c:v>
                </c:pt>
                <c:pt idx="4445">
                  <c:v>2.8163999999999998E-2</c:v>
                </c:pt>
                <c:pt idx="4446">
                  <c:v>2.8166000000000004E-2</c:v>
                </c:pt>
                <c:pt idx="4447">
                  <c:v>2.8176999999999997E-2</c:v>
                </c:pt>
                <c:pt idx="4448">
                  <c:v>2.8189000000000002E-2</c:v>
                </c:pt>
                <c:pt idx="4449">
                  <c:v>2.8184999999999998E-2</c:v>
                </c:pt>
                <c:pt idx="4450">
                  <c:v>2.8205000000000001E-2</c:v>
                </c:pt>
                <c:pt idx="4451">
                  <c:v>2.8170000000000001E-2</c:v>
                </c:pt>
                <c:pt idx="4452">
                  <c:v>2.8180999999999998E-2</c:v>
                </c:pt>
                <c:pt idx="4453">
                  <c:v>2.8206000000000002E-2</c:v>
                </c:pt>
                <c:pt idx="4454">
                  <c:v>2.8224999999999997E-2</c:v>
                </c:pt>
                <c:pt idx="4455">
                  <c:v>2.8224999999999997E-2</c:v>
                </c:pt>
                <c:pt idx="4456">
                  <c:v>2.8229999999999998E-2</c:v>
                </c:pt>
                <c:pt idx="4457">
                  <c:v>2.828E-2</c:v>
                </c:pt>
                <c:pt idx="4458">
                  <c:v>2.8317999999999999E-2</c:v>
                </c:pt>
                <c:pt idx="4459">
                  <c:v>2.8339E-2</c:v>
                </c:pt>
                <c:pt idx="4460">
                  <c:v>2.8323000000000001E-2</c:v>
                </c:pt>
                <c:pt idx="4461">
                  <c:v>2.8327000000000001E-2</c:v>
                </c:pt>
                <c:pt idx="4462">
                  <c:v>2.8340999999999998E-2</c:v>
                </c:pt>
                <c:pt idx="4463">
                  <c:v>2.8368999999999998E-2</c:v>
                </c:pt>
                <c:pt idx="4464">
                  <c:v>2.8384999999999997E-2</c:v>
                </c:pt>
                <c:pt idx="4465">
                  <c:v>2.8376999999999999E-2</c:v>
                </c:pt>
                <c:pt idx="4466">
                  <c:v>2.8367E-2</c:v>
                </c:pt>
                <c:pt idx="4467">
                  <c:v>2.8376000000000002E-2</c:v>
                </c:pt>
                <c:pt idx="4468">
                  <c:v>2.8384E-2</c:v>
                </c:pt>
                <c:pt idx="4469">
                  <c:v>2.8395E-2</c:v>
                </c:pt>
                <c:pt idx="4470">
                  <c:v>2.8397000000000002E-2</c:v>
                </c:pt>
                <c:pt idx="4471">
                  <c:v>2.8420000000000001E-2</c:v>
                </c:pt>
                <c:pt idx="4472">
                  <c:v>2.8441000000000001E-2</c:v>
                </c:pt>
                <c:pt idx="4473">
                  <c:v>2.8459999999999999E-2</c:v>
                </c:pt>
                <c:pt idx="4474">
                  <c:v>2.8462999999999999E-2</c:v>
                </c:pt>
                <c:pt idx="4475">
                  <c:v>2.8469000000000001E-2</c:v>
                </c:pt>
                <c:pt idx="4476">
                  <c:v>2.8488000000000003E-2</c:v>
                </c:pt>
                <c:pt idx="4477">
                  <c:v>2.8502999999999997E-2</c:v>
                </c:pt>
                <c:pt idx="4478">
                  <c:v>2.8527E-2</c:v>
                </c:pt>
                <c:pt idx="4479">
                  <c:v>2.8527E-2</c:v>
                </c:pt>
                <c:pt idx="4480">
                  <c:v>2.8530000000000003E-2</c:v>
                </c:pt>
                <c:pt idx="4481">
                  <c:v>2.8539999999999999E-2</c:v>
                </c:pt>
                <c:pt idx="4482">
                  <c:v>2.8542000000000001E-2</c:v>
                </c:pt>
                <c:pt idx="4483">
                  <c:v>2.8570000000000002E-2</c:v>
                </c:pt>
                <c:pt idx="4484">
                  <c:v>2.8569000000000001E-2</c:v>
                </c:pt>
                <c:pt idx="4485">
                  <c:v>2.8563999999999999E-2</c:v>
                </c:pt>
                <c:pt idx="4486">
                  <c:v>2.8580999999999999E-2</c:v>
                </c:pt>
                <c:pt idx="4487">
                  <c:v>2.8598999999999999E-2</c:v>
                </c:pt>
                <c:pt idx="4488">
                  <c:v>2.8629999999999999E-2</c:v>
                </c:pt>
                <c:pt idx="4489">
                  <c:v>2.8632000000000001E-2</c:v>
                </c:pt>
                <c:pt idx="4490">
                  <c:v>2.8645999999999998E-2</c:v>
                </c:pt>
                <c:pt idx="4491">
                  <c:v>2.8658000000000003E-2</c:v>
                </c:pt>
                <c:pt idx="4492">
                  <c:v>2.8664000000000002E-2</c:v>
                </c:pt>
                <c:pt idx="4493">
                  <c:v>2.8688999999999999E-2</c:v>
                </c:pt>
                <c:pt idx="4494">
                  <c:v>2.8685000000000002E-2</c:v>
                </c:pt>
                <c:pt idx="4495">
                  <c:v>2.8712000000000001E-2</c:v>
                </c:pt>
                <c:pt idx="4496">
                  <c:v>2.8719000000000001E-2</c:v>
                </c:pt>
                <c:pt idx="4497">
                  <c:v>2.8732999999999998E-2</c:v>
                </c:pt>
                <c:pt idx="4498">
                  <c:v>2.8740999999999999E-2</c:v>
                </c:pt>
                <c:pt idx="4499">
                  <c:v>2.8742999999999998E-2</c:v>
                </c:pt>
                <c:pt idx="4500">
                  <c:v>2.8774999999999998E-2</c:v>
                </c:pt>
                <c:pt idx="4501">
                  <c:v>2.8761999999999999E-2</c:v>
                </c:pt>
                <c:pt idx="4502">
                  <c:v>2.8804E-2</c:v>
                </c:pt>
                <c:pt idx="4503">
                  <c:v>2.8820999999999999E-2</c:v>
                </c:pt>
                <c:pt idx="4504">
                  <c:v>2.8853E-2</c:v>
                </c:pt>
                <c:pt idx="4505">
                  <c:v>2.8866999999999997E-2</c:v>
                </c:pt>
                <c:pt idx="4506">
                  <c:v>2.8852000000000003E-2</c:v>
                </c:pt>
                <c:pt idx="4507">
                  <c:v>2.8858000000000002E-2</c:v>
                </c:pt>
                <c:pt idx="4508">
                  <c:v>2.8849999999999997E-2</c:v>
                </c:pt>
                <c:pt idx="4509">
                  <c:v>2.8864999999999998E-2</c:v>
                </c:pt>
                <c:pt idx="4510">
                  <c:v>2.8879000000000002E-2</c:v>
                </c:pt>
                <c:pt idx="4511">
                  <c:v>2.8881999999999998E-2</c:v>
                </c:pt>
                <c:pt idx="4512">
                  <c:v>2.8917000000000002E-2</c:v>
                </c:pt>
                <c:pt idx="4513">
                  <c:v>2.8924999999999999E-2</c:v>
                </c:pt>
                <c:pt idx="4514">
                  <c:v>2.8954000000000001E-2</c:v>
                </c:pt>
                <c:pt idx="4515">
                  <c:v>2.8953000000000003E-2</c:v>
                </c:pt>
                <c:pt idx="4516">
                  <c:v>2.8957E-2</c:v>
                </c:pt>
                <c:pt idx="4517">
                  <c:v>2.8990999999999999E-2</c:v>
                </c:pt>
                <c:pt idx="4518">
                  <c:v>2.9005E-2</c:v>
                </c:pt>
                <c:pt idx="4519">
                  <c:v>2.9026E-2</c:v>
                </c:pt>
                <c:pt idx="4520">
                  <c:v>2.9031999999999999E-2</c:v>
                </c:pt>
                <c:pt idx="4521">
                  <c:v>2.9062999999999999E-2</c:v>
                </c:pt>
                <c:pt idx="4522">
                  <c:v>2.9072000000000001E-2</c:v>
                </c:pt>
                <c:pt idx="4523">
                  <c:v>2.9062000000000001E-2</c:v>
                </c:pt>
                <c:pt idx="4524">
                  <c:v>2.9044E-2</c:v>
                </c:pt>
                <c:pt idx="4525">
                  <c:v>2.9033000000000003E-2</c:v>
                </c:pt>
                <c:pt idx="4526">
                  <c:v>2.9045000000000001E-2</c:v>
                </c:pt>
                <c:pt idx="4527">
                  <c:v>2.9079000000000001E-2</c:v>
                </c:pt>
                <c:pt idx="4528">
                  <c:v>2.9106E-2</c:v>
                </c:pt>
                <c:pt idx="4529">
                  <c:v>2.9146999999999999E-2</c:v>
                </c:pt>
                <c:pt idx="4530">
                  <c:v>2.9148999999999998E-2</c:v>
                </c:pt>
                <c:pt idx="4531">
                  <c:v>2.9165999999999997E-2</c:v>
                </c:pt>
                <c:pt idx="4532">
                  <c:v>2.9170999999999999E-2</c:v>
                </c:pt>
                <c:pt idx="4533">
                  <c:v>2.9186E-2</c:v>
                </c:pt>
                <c:pt idx="4534">
                  <c:v>2.9190000000000001E-2</c:v>
                </c:pt>
                <c:pt idx="4535">
                  <c:v>2.9190000000000001E-2</c:v>
                </c:pt>
                <c:pt idx="4536">
                  <c:v>2.9217E-2</c:v>
                </c:pt>
                <c:pt idx="4537">
                  <c:v>2.9215000000000001E-2</c:v>
                </c:pt>
                <c:pt idx="4538">
                  <c:v>2.9243000000000002E-2</c:v>
                </c:pt>
                <c:pt idx="4539">
                  <c:v>2.9249000000000001E-2</c:v>
                </c:pt>
                <c:pt idx="4540">
                  <c:v>2.9258000000000003E-2</c:v>
                </c:pt>
                <c:pt idx="4541">
                  <c:v>2.9283999999999998E-2</c:v>
                </c:pt>
                <c:pt idx="4542">
                  <c:v>2.9302999999999999E-2</c:v>
                </c:pt>
                <c:pt idx="4543">
                  <c:v>2.9354000000000002E-2</c:v>
                </c:pt>
                <c:pt idx="4544">
                  <c:v>2.9371000000000001E-2</c:v>
                </c:pt>
                <c:pt idx="4545">
                  <c:v>2.9387E-2</c:v>
                </c:pt>
                <c:pt idx="4546">
                  <c:v>2.9392000000000001E-2</c:v>
                </c:pt>
                <c:pt idx="4547">
                  <c:v>2.9374999999999998E-2</c:v>
                </c:pt>
                <c:pt idx="4548">
                  <c:v>2.9378000000000001E-2</c:v>
                </c:pt>
                <c:pt idx="4549">
                  <c:v>2.9376000000000003E-2</c:v>
                </c:pt>
                <c:pt idx="4550">
                  <c:v>2.9384E-2</c:v>
                </c:pt>
                <c:pt idx="4551">
                  <c:v>2.9424000000000002E-2</c:v>
                </c:pt>
                <c:pt idx="4552">
                  <c:v>2.9447000000000001E-2</c:v>
                </c:pt>
                <c:pt idx="4553">
                  <c:v>2.9457000000000001E-2</c:v>
                </c:pt>
                <c:pt idx="4554">
                  <c:v>2.9454999999999999E-2</c:v>
                </c:pt>
                <c:pt idx="4555">
                  <c:v>2.9458000000000002E-2</c:v>
                </c:pt>
                <c:pt idx="4556">
                  <c:v>2.9489000000000001E-2</c:v>
                </c:pt>
                <c:pt idx="4557">
                  <c:v>2.9517000000000002E-2</c:v>
                </c:pt>
                <c:pt idx="4558">
                  <c:v>2.955E-2</c:v>
                </c:pt>
                <c:pt idx="4559">
                  <c:v>2.9552000000000002E-2</c:v>
                </c:pt>
                <c:pt idx="4560">
                  <c:v>2.9571999999999998E-2</c:v>
                </c:pt>
                <c:pt idx="4561">
                  <c:v>2.9580000000000002E-2</c:v>
                </c:pt>
                <c:pt idx="4562">
                  <c:v>2.9597999999999999E-2</c:v>
                </c:pt>
                <c:pt idx="4563">
                  <c:v>2.9601000000000002E-2</c:v>
                </c:pt>
                <c:pt idx="4564">
                  <c:v>2.9599E-2</c:v>
                </c:pt>
                <c:pt idx="4565">
                  <c:v>2.9615999999999996E-2</c:v>
                </c:pt>
                <c:pt idx="4566">
                  <c:v>2.963E-2</c:v>
                </c:pt>
                <c:pt idx="4567">
                  <c:v>2.9664000000000003E-2</c:v>
                </c:pt>
                <c:pt idx="4568">
                  <c:v>2.9678E-2</c:v>
                </c:pt>
                <c:pt idx="4569">
                  <c:v>2.9673999999999999E-2</c:v>
                </c:pt>
                <c:pt idx="4570">
                  <c:v>2.9697000000000001E-2</c:v>
                </c:pt>
                <c:pt idx="4571">
                  <c:v>2.9706999999999997E-2</c:v>
                </c:pt>
                <c:pt idx="4572">
                  <c:v>2.9748E-2</c:v>
                </c:pt>
                <c:pt idx="4573">
                  <c:v>2.9759000000000001E-2</c:v>
                </c:pt>
                <c:pt idx="4574">
                  <c:v>2.9751E-2</c:v>
                </c:pt>
                <c:pt idx="4575">
                  <c:v>2.9752000000000001E-2</c:v>
                </c:pt>
                <c:pt idx="4576">
                  <c:v>2.9735999999999999E-2</c:v>
                </c:pt>
                <c:pt idx="4577">
                  <c:v>2.9742000000000001E-2</c:v>
                </c:pt>
                <c:pt idx="4578">
                  <c:v>2.9748E-2</c:v>
                </c:pt>
                <c:pt idx="4579">
                  <c:v>2.9748E-2</c:v>
                </c:pt>
                <c:pt idx="4580">
                  <c:v>2.9754999999999997E-2</c:v>
                </c:pt>
                <c:pt idx="4581">
                  <c:v>2.9789E-2</c:v>
                </c:pt>
                <c:pt idx="4582">
                  <c:v>2.9834999999999997E-2</c:v>
                </c:pt>
                <c:pt idx="4583">
                  <c:v>2.9853999999999999E-2</c:v>
                </c:pt>
                <c:pt idx="4584">
                  <c:v>2.9863000000000001E-2</c:v>
                </c:pt>
                <c:pt idx="4585">
                  <c:v>2.9881000000000001E-2</c:v>
                </c:pt>
                <c:pt idx="4586">
                  <c:v>2.9901E-2</c:v>
                </c:pt>
                <c:pt idx="4587">
                  <c:v>2.9946E-2</c:v>
                </c:pt>
                <c:pt idx="4588">
                  <c:v>2.9954000000000001E-2</c:v>
                </c:pt>
                <c:pt idx="4589">
                  <c:v>2.9963000000000004E-2</c:v>
                </c:pt>
                <c:pt idx="4590">
                  <c:v>2.9967999999999998E-2</c:v>
                </c:pt>
                <c:pt idx="4591">
                  <c:v>2.9988999999999998E-2</c:v>
                </c:pt>
                <c:pt idx="4592">
                  <c:v>3.0009999999999998E-2</c:v>
                </c:pt>
                <c:pt idx="4593">
                  <c:v>3.0018E-2</c:v>
                </c:pt>
                <c:pt idx="4594">
                  <c:v>3.0041000000000002E-2</c:v>
                </c:pt>
                <c:pt idx="4595">
                  <c:v>3.005E-2</c:v>
                </c:pt>
                <c:pt idx="4596">
                  <c:v>3.0041000000000002E-2</c:v>
                </c:pt>
                <c:pt idx="4597">
                  <c:v>3.0034000000000002E-2</c:v>
                </c:pt>
                <c:pt idx="4598">
                  <c:v>3.0034999999999999E-2</c:v>
                </c:pt>
                <c:pt idx="4599">
                  <c:v>3.0044000000000001E-2</c:v>
                </c:pt>
                <c:pt idx="4600">
                  <c:v>3.0059999999999996E-2</c:v>
                </c:pt>
                <c:pt idx="4601">
                  <c:v>3.0079999999999999E-2</c:v>
                </c:pt>
                <c:pt idx="4602">
                  <c:v>3.0105E-2</c:v>
                </c:pt>
                <c:pt idx="4603">
                  <c:v>3.0108000000000003E-2</c:v>
                </c:pt>
                <c:pt idx="4604">
                  <c:v>3.0130000000000001E-2</c:v>
                </c:pt>
                <c:pt idx="4605">
                  <c:v>3.0142000000000002E-2</c:v>
                </c:pt>
                <c:pt idx="4606">
                  <c:v>3.0154999999999998E-2</c:v>
                </c:pt>
                <c:pt idx="4607">
                  <c:v>3.0142000000000002E-2</c:v>
                </c:pt>
                <c:pt idx="4608">
                  <c:v>3.0158000000000001E-2</c:v>
                </c:pt>
                <c:pt idx="4609">
                  <c:v>3.0190999999999999E-2</c:v>
                </c:pt>
                <c:pt idx="4610">
                  <c:v>3.023E-2</c:v>
                </c:pt>
                <c:pt idx="4611">
                  <c:v>3.0245000000000001E-2</c:v>
                </c:pt>
                <c:pt idx="4612">
                  <c:v>3.0245000000000001E-2</c:v>
                </c:pt>
                <c:pt idx="4613">
                  <c:v>3.0257999999999997E-2</c:v>
                </c:pt>
                <c:pt idx="4614">
                  <c:v>3.0259000000000001E-2</c:v>
                </c:pt>
                <c:pt idx="4615">
                  <c:v>3.0274000000000002E-2</c:v>
                </c:pt>
                <c:pt idx="4616">
                  <c:v>3.0283000000000001E-2</c:v>
                </c:pt>
                <c:pt idx="4617">
                  <c:v>3.031E-2</c:v>
                </c:pt>
                <c:pt idx="4618">
                  <c:v>3.0334E-2</c:v>
                </c:pt>
                <c:pt idx="4619">
                  <c:v>3.0350000000000002E-2</c:v>
                </c:pt>
                <c:pt idx="4620">
                  <c:v>3.0346999999999999E-2</c:v>
                </c:pt>
                <c:pt idx="4621">
                  <c:v>3.0339999999999999E-2</c:v>
                </c:pt>
                <c:pt idx="4622">
                  <c:v>3.0346999999999999E-2</c:v>
                </c:pt>
                <c:pt idx="4623">
                  <c:v>3.0373000000000001E-2</c:v>
                </c:pt>
                <c:pt idx="4624">
                  <c:v>3.0401999999999998E-2</c:v>
                </c:pt>
                <c:pt idx="4625">
                  <c:v>3.0411000000000001E-2</c:v>
                </c:pt>
                <c:pt idx="4626">
                  <c:v>3.0421E-2</c:v>
                </c:pt>
                <c:pt idx="4627">
                  <c:v>3.0408000000000001E-2</c:v>
                </c:pt>
                <c:pt idx="4628">
                  <c:v>3.0425000000000001E-2</c:v>
                </c:pt>
                <c:pt idx="4629">
                  <c:v>3.0446000000000001E-2</c:v>
                </c:pt>
                <c:pt idx="4630">
                  <c:v>3.0461999999999999E-2</c:v>
                </c:pt>
                <c:pt idx="4631">
                  <c:v>3.0463E-2</c:v>
                </c:pt>
                <c:pt idx="4632">
                  <c:v>3.0459999999999997E-2</c:v>
                </c:pt>
                <c:pt idx="4633">
                  <c:v>3.0480999999999998E-2</c:v>
                </c:pt>
                <c:pt idx="4634">
                  <c:v>3.0508999999999998E-2</c:v>
                </c:pt>
                <c:pt idx="4635">
                  <c:v>3.0497E-2</c:v>
                </c:pt>
                <c:pt idx="4636">
                  <c:v>3.0506999999999999E-2</c:v>
                </c:pt>
                <c:pt idx="4637">
                  <c:v>3.0525000000000004E-2</c:v>
                </c:pt>
                <c:pt idx="4638">
                  <c:v>3.0554999999999999E-2</c:v>
                </c:pt>
                <c:pt idx="4639">
                  <c:v>3.0573000000000003E-2</c:v>
                </c:pt>
                <c:pt idx="4640">
                  <c:v>3.0569000000000002E-2</c:v>
                </c:pt>
                <c:pt idx="4641">
                  <c:v>3.0592999999999999E-2</c:v>
                </c:pt>
                <c:pt idx="4642">
                  <c:v>3.0609000000000001E-2</c:v>
                </c:pt>
                <c:pt idx="4643">
                  <c:v>3.0608E-2</c:v>
                </c:pt>
                <c:pt idx="4644">
                  <c:v>3.0619E-2</c:v>
                </c:pt>
                <c:pt idx="4645">
                  <c:v>3.0590000000000003E-2</c:v>
                </c:pt>
                <c:pt idx="4646">
                  <c:v>3.0617000000000002E-2</c:v>
                </c:pt>
                <c:pt idx="4647">
                  <c:v>3.0621999999999996E-2</c:v>
                </c:pt>
                <c:pt idx="4648">
                  <c:v>3.0644999999999999E-2</c:v>
                </c:pt>
                <c:pt idx="4649">
                  <c:v>3.0657E-2</c:v>
                </c:pt>
                <c:pt idx="4650">
                  <c:v>3.0647999999999998E-2</c:v>
                </c:pt>
                <c:pt idx="4651">
                  <c:v>3.0671E-2</c:v>
                </c:pt>
                <c:pt idx="4652">
                  <c:v>3.0672999999999999E-2</c:v>
                </c:pt>
                <c:pt idx="4653">
                  <c:v>3.0701999999999997E-2</c:v>
                </c:pt>
                <c:pt idx="4654">
                  <c:v>3.0727999999999998E-2</c:v>
                </c:pt>
                <c:pt idx="4655">
                  <c:v>3.0735000000000002E-2</c:v>
                </c:pt>
                <c:pt idx="4656">
                  <c:v>3.0766000000000002E-2</c:v>
                </c:pt>
                <c:pt idx="4657">
                  <c:v>3.0773000000000002E-2</c:v>
                </c:pt>
                <c:pt idx="4658">
                  <c:v>3.0792E-2</c:v>
                </c:pt>
                <c:pt idx="4659">
                  <c:v>3.0802E-2</c:v>
                </c:pt>
                <c:pt idx="4660">
                  <c:v>3.0817999999999998E-2</c:v>
                </c:pt>
                <c:pt idx="4661">
                  <c:v>3.0834999999999998E-2</c:v>
                </c:pt>
                <c:pt idx="4662">
                  <c:v>3.0837E-2</c:v>
                </c:pt>
                <c:pt idx="4663">
                  <c:v>3.0861999999999997E-2</c:v>
                </c:pt>
                <c:pt idx="4664">
                  <c:v>3.0859000000000001E-2</c:v>
                </c:pt>
                <c:pt idx="4665">
                  <c:v>3.0859000000000001E-2</c:v>
                </c:pt>
                <c:pt idx="4666">
                  <c:v>3.0872999999999998E-2</c:v>
                </c:pt>
                <c:pt idx="4667">
                  <c:v>3.0897999999999998E-2</c:v>
                </c:pt>
                <c:pt idx="4668">
                  <c:v>3.0941999999999997E-2</c:v>
                </c:pt>
                <c:pt idx="4669">
                  <c:v>3.0955E-2</c:v>
                </c:pt>
                <c:pt idx="4670">
                  <c:v>3.0966E-2</c:v>
                </c:pt>
                <c:pt idx="4671">
                  <c:v>3.0950000000000002E-2</c:v>
                </c:pt>
                <c:pt idx="4672">
                  <c:v>3.0943999999999999E-2</c:v>
                </c:pt>
                <c:pt idx="4673">
                  <c:v>3.0964999999999999E-2</c:v>
                </c:pt>
                <c:pt idx="4674">
                  <c:v>3.0966E-2</c:v>
                </c:pt>
                <c:pt idx="4675">
                  <c:v>3.0987000000000001E-2</c:v>
                </c:pt>
                <c:pt idx="4676">
                  <c:v>3.0981999999999999E-2</c:v>
                </c:pt>
                <c:pt idx="4677">
                  <c:v>3.0984999999999999E-2</c:v>
                </c:pt>
                <c:pt idx="4678">
                  <c:v>3.1004E-2</c:v>
                </c:pt>
                <c:pt idx="4679">
                  <c:v>3.1004E-2</c:v>
                </c:pt>
                <c:pt idx="4680">
                  <c:v>3.1019000000000001E-2</c:v>
                </c:pt>
                <c:pt idx="4681">
                  <c:v>3.1032000000000001E-2</c:v>
                </c:pt>
                <c:pt idx="4682">
                  <c:v>3.1042E-2</c:v>
                </c:pt>
                <c:pt idx="4683">
                  <c:v>3.1063E-2</c:v>
                </c:pt>
                <c:pt idx="4684">
                  <c:v>3.108E-2</c:v>
                </c:pt>
                <c:pt idx="4685">
                  <c:v>3.1105000000000001E-2</c:v>
                </c:pt>
                <c:pt idx="4686">
                  <c:v>3.1145999999999997E-2</c:v>
                </c:pt>
                <c:pt idx="4687">
                  <c:v>3.1177E-2</c:v>
                </c:pt>
                <c:pt idx="4688">
                  <c:v>3.1189000000000001E-2</c:v>
                </c:pt>
                <c:pt idx="4689">
                  <c:v>3.1201E-2</c:v>
                </c:pt>
                <c:pt idx="4690">
                  <c:v>3.1203999999999999E-2</c:v>
                </c:pt>
                <c:pt idx="4691">
                  <c:v>3.1219E-2</c:v>
                </c:pt>
                <c:pt idx="4692">
                  <c:v>3.1229E-2</c:v>
                </c:pt>
                <c:pt idx="4693">
                  <c:v>3.1234000000000001E-2</c:v>
                </c:pt>
                <c:pt idx="4694">
                  <c:v>3.1246999999999997E-2</c:v>
                </c:pt>
                <c:pt idx="4695">
                  <c:v>3.1279000000000001E-2</c:v>
                </c:pt>
                <c:pt idx="4696">
                  <c:v>3.1283999999999999E-2</c:v>
                </c:pt>
                <c:pt idx="4697">
                  <c:v>3.1303999999999998E-2</c:v>
                </c:pt>
                <c:pt idx="4698">
                  <c:v>3.1283999999999999E-2</c:v>
                </c:pt>
                <c:pt idx="4699">
                  <c:v>3.1282999999999998E-2</c:v>
                </c:pt>
                <c:pt idx="4700">
                  <c:v>3.1282999999999998E-2</c:v>
                </c:pt>
                <c:pt idx="4701">
                  <c:v>3.1286000000000001E-2</c:v>
                </c:pt>
                <c:pt idx="4702">
                  <c:v>3.1301000000000002E-2</c:v>
                </c:pt>
                <c:pt idx="4703">
                  <c:v>3.1302999999999997E-2</c:v>
                </c:pt>
                <c:pt idx="4704">
                  <c:v>3.1335000000000002E-2</c:v>
                </c:pt>
                <c:pt idx="4705">
                  <c:v>3.1348000000000001E-2</c:v>
                </c:pt>
                <c:pt idx="4706">
                  <c:v>3.1368E-2</c:v>
                </c:pt>
                <c:pt idx="4707">
                  <c:v>3.1379000000000004E-2</c:v>
                </c:pt>
                <c:pt idx="4708">
                  <c:v>3.1377999999999996E-2</c:v>
                </c:pt>
                <c:pt idx="4709">
                  <c:v>3.1379000000000004E-2</c:v>
                </c:pt>
                <c:pt idx="4710">
                  <c:v>3.1368E-2</c:v>
                </c:pt>
                <c:pt idx="4711">
                  <c:v>3.1389E-2</c:v>
                </c:pt>
                <c:pt idx="4712">
                  <c:v>3.1404000000000001E-2</c:v>
                </c:pt>
                <c:pt idx="4713">
                  <c:v>3.1427999999999998E-2</c:v>
                </c:pt>
                <c:pt idx="4714">
                  <c:v>3.1449999999999999E-2</c:v>
                </c:pt>
                <c:pt idx="4715">
                  <c:v>3.1469999999999998E-2</c:v>
                </c:pt>
                <c:pt idx="4716">
                  <c:v>3.1497000000000004E-2</c:v>
                </c:pt>
                <c:pt idx="4717">
                  <c:v>3.1497999999999998E-2</c:v>
                </c:pt>
                <c:pt idx="4718">
                  <c:v>3.1494000000000001E-2</c:v>
                </c:pt>
                <c:pt idx="4719">
                  <c:v>3.1498999999999999E-2</c:v>
                </c:pt>
                <c:pt idx="4720">
                  <c:v>3.1497999999999998E-2</c:v>
                </c:pt>
                <c:pt idx="4721">
                  <c:v>3.1516000000000002E-2</c:v>
                </c:pt>
                <c:pt idx="4722">
                  <c:v>3.1526999999999999E-2</c:v>
                </c:pt>
                <c:pt idx="4723">
                  <c:v>3.1566000000000004E-2</c:v>
                </c:pt>
                <c:pt idx="4724">
                  <c:v>3.1599000000000002E-2</c:v>
                </c:pt>
                <c:pt idx="4725">
                  <c:v>3.1608999999999998E-2</c:v>
                </c:pt>
                <c:pt idx="4726">
                  <c:v>3.1614000000000003E-2</c:v>
                </c:pt>
                <c:pt idx="4727">
                  <c:v>3.1605000000000001E-2</c:v>
                </c:pt>
                <c:pt idx="4728">
                  <c:v>3.1626000000000001E-2</c:v>
                </c:pt>
                <c:pt idx="4729">
                  <c:v>3.1647000000000002E-2</c:v>
                </c:pt>
                <c:pt idx="4730">
                  <c:v>3.1648000000000003E-2</c:v>
                </c:pt>
                <c:pt idx="4731">
                  <c:v>3.1643999999999999E-2</c:v>
                </c:pt>
                <c:pt idx="4732">
                  <c:v>3.1636000000000004E-2</c:v>
                </c:pt>
                <c:pt idx="4733">
                  <c:v>3.1661999999999996E-2</c:v>
                </c:pt>
                <c:pt idx="4734">
                  <c:v>3.1678999999999999E-2</c:v>
                </c:pt>
                <c:pt idx="4735">
                  <c:v>3.1697999999999997E-2</c:v>
                </c:pt>
                <c:pt idx="4736">
                  <c:v>3.1705999999999998E-2</c:v>
                </c:pt>
                <c:pt idx="4737">
                  <c:v>3.1719999999999998E-2</c:v>
                </c:pt>
                <c:pt idx="4738">
                  <c:v>3.1739000000000003E-2</c:v>
                </c:pt>
                <c:pt idx="4739">
                  <c:v>3.1775999999999999E-2</c:v>
                </c:pt>
                <c:pt idx="4740">
                  <c:v>3.1796999999999999E-2</c:v>
                </c:pt>
                <c:pt idx="4741">
                  <c:v>3.1808999999999997E-2</c:v>
                </c:pt>
                <c:pt idx="4742">
                  <c:v>3.1796000000000005E-2</c:v>
                </c:pt>
                <c:pt idx="4743">
                  <c:v>3.1802999999999998E-2</c:v>
                </c:pt>
                <c:pt idx="4744">
                  <c:v>3.1799000000000001E-2</c:v>
                </c:pt>
                <c:pt idx="4745">
                  <c:v>3.1817000000000005E-2</c:v>
                </c:pt>
                <c:pt idx="4746">
                  <c:v>3.184E-2</c:v>
                </c:pt>
                <c:pt idx="4747">
                  <c:v>3.1874E-2</c:v>
                </c:pt>
                <c:pt idx="4748">
                  <c:v>3.1897000000000002E-2</c:v>
                </c:pt>
                <c:pt idx="4749">
                  <c:v>3.1903000000000001E-2</c:v>
                </c:pt>
                <c:pt idx="4750">
                  <c:v>3.1889000000000001E-2</c:v>
                </c:pt>
                <c:pt idx="4751">
                  <c:v>3.1865000000000004E-2</c:v>
                </c:pt>
                <c:pt idx="4752">
                  <c:v>3.1857000000000003E-2</c:v>
                </c:pt>
                <c:pt idx="4753">
                  <c:v>3.1871999999999998E-2</c:v>
                </c:pt>
                <c:pt idx="4754">
                  <c:v>3.1886999999999999E-2</c:v>
                </c:pt>
                <c:pt idx="4755">
                  <c:v>3.1886999999999999E-2</c:v>
                </c:pt>
                <c:pt idx="4756">
                  <c:v>3.1911000000000002E-2</c:v>
                </c:pt>
                <c:pt idx="4757">
                  <c:v>3.1926999999999997E-2</c:v>
                </c:pt>
                <c:pt idx="4758">
                  <c:v>3.1931000000000001E-2</c:v>
                </c:pt>
                <c:pt idx="4759">
                  <c:v>3.1904000000000002E-2</c:v>
                </c:pt>
                <c:pt idx="4760">
                  <c:v>3.1896000000000001E-2</c:v>
                </c:pt>
                <c:pt idx="4761">
                  <c:v>3.1899999999999998E-2</c:v>
                </c:pt>
                <c:pt idx="4762">
                  <c:v>3.1944E-2</c:v>
                </c:pt>
                <c:pt idx="4763">
                  <c:v>3.2002999999999997E-2</c:v>
                </c:pt>
                <c:pt idx="4764">
                  <c:v>3.2038000000000004E-2</c:v>
                </c:pt>
                <c:pt idx="4765">
                  <c:v>3.2045999999999998E-2</c:v>
                </c:pt>
                <c:pt idx="4766">
                  <c:v>3.2038999999999998E-2</c:v>
                </c:pt>
                <c:pt idx="4767">
                  <c:v>3.2051999999999997E-2</c:v>
                </c:pt>
                <c:pt idx="4768">
                  <c:v>3.2091000000000001E-2</c:v>
                </c:pt>
                <c:pt idx="4769">
                  <c:v>3.2129999999999999E-2</c:v>
                </c:pt>
                <c:pt idx="4770">
                  <c:v>3.2145E-2</c:v>
                </c:pt>
                <c:pt idx="4771">
                  <c:v>3.2147000000000002E-2</c:v>
                </c:pt>
                <c:pt idx="4772">
                  <c:v>3.2149000000000004E-2</c:v>
                </c:pt>
                <c:pt idx="4773">
                  <c:v>3.2135999999999998E-2</c:v>
                </c:pt>
                <c:pt idx="4774">
                  <c:v>3.2143000000000005E-2</c:v>
                </c:pt>
                <c:pt idx="4775">
                  <c:v>3.2160000000000001E-2</c:v>
                </c:pt>
                <c:pt idx="4776">
                  <c:v>3.2184999999999998E-2</c:v>
                </c:pt>
                <c:pt idx="4777">
                  <c:v>3.2223000000000002E-2</c:v>
                </c:pt>
                <c:pt idx="4778">
                  <c:v>3.2219999999999999E-2</c:v>
                </c:pt>
                <c:pt idx="4779">
                  <c:v>3.2233999999999999E-2</c:v>
                </c:pt>
                <c:pt idx="4780">
                  <c:v>3.2240000000000005E-2</c:v>
                </c:pt>
                <c:pt idx="4781">
                  <c:v>3.2252000000000003E-2</c:v>
                </c:pt>
                <c:pt idx="4782">
                  <c:v>3.2249E-2</c:v>
                </c:pt>
                <c:pt idx="4783">
                  <c:v>3.2235E-2</c:v>
                </c:pt>
                <c:pt idx="4784">
                  <c:v>3.2238000000000003E-2</c:v>
                </c:pt>
                <c:pt idx="4785">
                  <c:v>3.2238000000000003E-2</c:v>
                </c:pt>
                <c:pt idx="4786">
                  <c:v>3.2244999999999996E-2</c:v>
                </c:pt>
                <c:pt idx="4787">
                  <c:v>3.2243000000000001E-2</c:v>
                </c:pt>
                <c:pt idx="4788">
                  <c:v>3.2252999999999997E-2</c:v>
                </c:pt>
                <c:pt idx="4789">
                  <c:v>3.2296999999999999E-2</c:v>
                </c:pt>
                <c:pt idx="4790">
                  <c:v>3.2341000000000002E-2</c:v>
                </c:pt>
                <c:pt idx="4791">
                  <c:v>3.2377999999999997E-2</c:v>
                </c:pt>
                <c:pt idx="4792">
                  <c:v>3.2383999999999996E-2</c:v>
                </c:pt>
                <c:pt idx="4793">
                  <c:v>3.2395E-2</c:v>
                </c:pt>
                <c:pt idx="4794">
                  <c:v>3.2396000000000001E-2</c:v>
                </c:pt>
                <c:pt idx="4795">
                  <c:v>3.2407999999999999E-2</c:v>
                </c:pt>
                <c:pt idx="4796">
                  <c:v>3.2409E-2</c:v>
                </c:pt>
                <c:pt idx="4797">
                  <c:v>3.2398999999999997E-2</c:v>
                </c:pt>
                <c:pt idx="4798">
                  <c:v>3.2428999999999999E-2</c:v>
                </c:pt>
                <c:pt idx="4799">
                  <c:v>3.2436E-2</c:v>
                </c:pt>
                <c:pt idx="4800">
                  <c:v>3.2440000000000004E-2</c:v>
                </c:pt>
                <c:pt idx="4801">
                  <c:v>3.2455999999999999E-2</c:v>
                </c:pt>
                <c:pt idx="4802">
                  <c:v>3.2440999999999998E-2</c:v>
                </c:pt>
                <c:pt idx="4803">
                  <c:v>3.2460000000000003E-2</c:v>
                </c:pt>
                <c:pt idx="4804">
                  <c:v>3.2467000000000003E-2</c:v>
                </c:pt>
                <c:pt idx="4805">
                  <c:v>3.2499E-2</c:v>
                </c:pt>
                <c:pt idx="4806">
                  <c:v>3.2509999999999997E-2</c:v>
                </c:pt>
                <c:pt idx="4807">
                  <c:v>3.2514000000000001E-2</c:v>
                </c:pt>
                <c:pt idx="4808">
                  <c:v>3.2541E-2</c:v>
                </c:pt>
                <c:pt idx="4809">
                  <c:v>3.2554E-2</c:v>
                </c:pt>
                <c:pt idx="4810">
                  <c:v>3.2557999999999997E-2</c:v>
                </c:pt>
                <c:pt idx="4811">
                  <c:v>3.2555000000000001E-2</c:v>
                </c:pt>
                <c:pt idx="4812">
                  <c:v>3.2554E-2</c:v>
                </c:pt>
                <c:pt idx="4813">
                  <c:v>3.2583000000000001E-2</c:v>
                </c:pt>
                <c:pt idx="4814">
                  <c:v>3.2621000000000004E-2</c:v>
                </c:pt>
                <c:pt idx="4815">
                  <c:v>3.2643999999999999E-2</c:v>
                </c:pt>
                <c:pt idx="4816">
                  <c:v>3.2642000000000004E-2</c:v>
                </c:pt>
                <c:pt idx="4817">
                  <c:v>3.2642000000000004E-2</c:v>
                </c:pt>
                <c:pt idx="4818">
                  <c:v>3.2677999999999999E-2</c:v>
                </c:pt>
                <c:pt idx="4819">
                  <c:v>3.2690000000000004E-2</c:v>
                </c:pt>
                <c:pt idx="4820">
                  <c:v>3.2708000000000001E-2</c:v>
                </c:pt>
                <c:pt idx="4821">
                  <c:v>3.2705000000000005E-2</c:v>
                </c:pt>
                <c:pt idx="4822">
                  <c:v>3.2774999999999999E-2</c:v>
                </c:pt>
                <c:pt idx="4823">
                  <c:v>3.2808999999999998E-2</c:v>
                </c:pt>
                <c:pt idx="4824">
                  <c:v>3.2820000000000002E-2</c:v>
                </c:pt>
                <c:pt idx="4825">
                  <c:v>3.2811E-2</c:v>
                </c:pt>
                <c:pt idx="4826">
                  <c:v>3.2793999999999997E-2</c:v>
                </c:pt>
                <c:pt idx="4827">
                  <c:v>3.2819000000000001E-2</c:v>
                </c:pt>
                <c:pt idx="4828">
                  <c:v>3.2839E-2</c:v>
                </c:pt>
                <c:pt idx="4829">
                  <c:v>3.2833000000000001E-2</c:v>
                </c:pt>
                <c:pt idx="4830">
                  <c:v>3.2839E-2</c:v>
                </c:pt>
                <c:pt idx="4831">
                  <c:v>3.2837999999999999E-2</c:v>
                </c:pt>
                <c:pt idx="4832">
                  <c:v>3.2850000000000004E-2</c:v>
                </c:pt>
                <c:pt idx="4833">
                  <c:v>3.2858999999999999E-2</c:v>
                </c:pt>
                <c:pt idx="4834">
                  <c:v>3.2888000000000001E-2</c:v>
                </c:pt>
                <c:pt idx="4835">
                  <c:v>3.2898999999999998E-2</c:v>
                </c:pt>
                <c:pt idx="4836">
                  <c:v>3.2919999999999998E-2</c:v>
                </c:pt>
                <c:pt idx="4837">
                  <c:v>3.2948999999999999E-2</c:v>
                </c:pt>
                <c:pt idx="4838">
                  <c:v>3.2947999999999998E-2</c:v>
                </c:pt>
                <c:pt idx="4839">
                  <c:v>3.2978E-2</c:v>
                </c:pt>
                <c:pt idx="4840">
                  <c:v>3.2975999999999998E-2</c:v>
                </c:pt>
                <c:pt idx="4841">
                  <c:v>3.3006000000000001E-2</c:v>
                </c:pt>
                <c:pt idx="4842">
                  <c:v>3.3027000000000001E-2</c:v>
                </c:pt>
                <c:pt idx="4843">
                  <c:v>3.3035999999999996E-2</c:v>
                </c:pt>
                <c:pt idx="4844">
                  <c:v>3.3049000000000002E-2</c:v>
                </c:pt>
                <c:pt idx="4845">
                  <c:v>3.3033E-2</c:v>
                </c:pt>
                <c:pt idx="4846">
                  <c:v>3.3047E-2</c:v>
                </c:pt>
                <c:pt idx="4847">
                  <c:v>3.3045999999999999E-2</c:v>
                </c:pt>
                <c:pt idx="4848">
                  <c:v>3.3071999999999997E-2</c:v>
                </c:pt>
                <c:pt idx="4849">
                  <c:v>3.3079999999999998E-2</c:v>
                </c:pt>
                <c:pt idx="4850">
                  <c:v>3.3085000000000003E-2</c:v>
                </c:pt>
                <c:pt idx="4851">
                  <c:v>3.3100999999999998E-2</c:v>
                </c:pt>
                <c:pt idx="4852">
                  <c:v>3.3104000000000001E-2</c:v>
                </c:pt>
                <c:pt idx="4853">
                  <c:v>3.3147000000000003E-2</c:v>
                </c:pt>
                <c:pt idx="4854">
                  <c:v>3.3170000000000005E-2</c:v>
                </c:pt>
                <c:pt idx="4855">
                  <c:v>3.3182999999999997E-2</c:v>
                </c:pt>
                <c:pt idx="4856">
                  <c:v>3.3205999999999999E-2</c:v>
                </c:pt>
                <c:pt idx="4857">
                  <c:v>3.32E-2</c:v>
                </c:pt>
                <c:pt idx="4858">
                  <c:v>3.3214E-2</c:v>
                </c:pt>
                <c:pt idx="4859">
                  <c:v>3.3208000000000001E-2</c:v>
                </c:pt>
                <c:pt idx="4860">
                  <c:v>3.3231000000000004E-2</c:v>
                </c:pt>
                <c:pt idx="4861">
                  <c:v>3.3236000000000002E-2</c:v>
                </c:pt>
                <c:pt idx="4862">
                  <c:v>3.3251000000000003E-2</c:v>
                </c:pt>
                <c:pt idx="4863">
                  <c:v>3.3294999999999998E-2</c:v>
                </c:pt>
                <c:pt idx="4864">
                  <c:v>3.3283E-2</c:v>
                </c:pt>
                <c:pt idx="4865">
                  <c:v>3.3294999999999998E-2</c:v>
                </c:pt>
                <c:pt idx="4866">
                  <c:v>3.3291000000000001E-2</c:v>
                </c:pt>
                <c:pt idx="4867">
                  <c:v>3.3300999999999997E-2</c:v>
                </c:pt>
                <c:pt idx="4868">
                  <c:v>3.3325E-2</c:v>
                </c:pt>
                <c:pt idx="4869">
                  <c:v>3.3321999999999997E-2</c:v>
                </c:pt>
                <c:pt idx="4870">
                  <c:v>3.3356999999999998E-2</c:v>
                </c:pt>
                <c:pt idx="4871">
                  <c:v>3.3376999999999997E-2</c:v>
                </c:pt>
                <c:pt idx="4872">
                  <c:v>3.3383999999999997E-2</c:v>
                </c:pt>
                <c:pt idx="4873">
                  <c:v>3.3395000000000001E-2</c:v>
                </c:pt>
                <c:pt idx="4874">
                  <c:v>3.3391999999999998E-2</c:v>
                </c:pt>
                <c:pt idx="4875">
                  <c:v>3.3412999999999998E-2</c:v>
                </c:pt>
                <c:pt idx="4876">
                  <c:v>3.3425999999999997E-2</c:v>
                </c:pt>
                <c:pt idx="4877">
                  <c:v>3.3454000000000005E-2</c:v>
                </c:pt>
                <c:pt idx="4878">
                  <c:v>3.3475000000000005E-2</c:v>
                </c:pt>
                <c:pt idx="4879">
                  <c:v>3.3482999999999999E-2</c:v>
                </c:pt>
                <c:pt idx="4880">
                  <c:v>3.3491E-2</c:v>
                </c:pt>
                <c:pt idx="4881">
                  <c:v>3.3487000000000003E-2</c:v>
                </c:pt>
                <c:pt idx="4882">
                  <c:v>3.3484E-2</c:v>
                </c:pt>
                <c:pt idx="4883">
                  <c:v>3.3460000000000004E-2</c:v>
                </c:pt>
                <c:pt idx="4884">
                  <c:v>3.3457000000000001E-2</c:v>
                </c:pt>
                <c:pt idx="4885">
                  <c:v>3.3488999999999998E-2</c:v>
                </c:pt>
                <c:pt idx="4886">
                  <c:v>3.3529000000000003E-2</c:v>
                </c:pt>
                <c:pt idx="4887">
                  <c:v>3.3586999999999999E-2</c:v>
                </c:pt>
                <c:pt idx="4888">
                  <c:v>3.3591000000000003E-2</c:v>
                </c:pt>
                <c:pt idx="4889">
                  <c:v>3.3626000000000003E-2</c:v>
                </c:pt>
                <c:pt idx="4890">
                  <c:v>3.3637E-2</c:v>
                </c:pt>
                <c:pt idx="4891">
                  <c:v>3.363E-2</c:v>
                </c:pt>
                <c:pt idx="4892">
                  <c:v>3.3642999999999999E-2</c:v>
                </c:pt>
                <c:pt idx="4893">
                  <c:v>3.3669999999999999E-2</c:v>
                </c:pt>
                <c:pt idx="4894">
                  <c:v>3.3688999999999997E-2</c:v>
                </c:pt>
                <c:pt idx="4895">
                  <c:v>3.3721000000000001E-2</c:v>
                </c:pt>
                <c:pt idx="4896">
                  <c:v>3.3708000000000002E-2</c:v>
                </c:pt>
                <c:pt idx="4897">
                  <c:v>3.3738000000000004E-2</c:v>
                </c:pt>
                <c:pt idx="4898">
                  <c:v>3.3727E-2</c:v>
                </c:pt>
                <c:pt idx="4899">
                  <c:v>3.3766999999999998E-2</c:v>
                </c:pt>
                <c:pt idx="4900">
                  <c:v>3.3791000000000002E-2</c:v>
                </c:pt>
                <c:pt idx="4901">
                  <c:v>3.3805999999999996E-2</c:v>
                </c:pt>
                <c:pt idx="4902">
                  <c:v>3.3807000000000004E-2</c:v>
                </c:pt>
                <c:pt idx="4903">
                  <c:v>3.3778999999999997E-2</c:v>
                </c:pt>
                <c:pt idx="4904">
                  <c:v>3.3797000000000001E-2</c:v>
                </c:pt>
                <c:pt idx="4905">
                  <c:v>3.3826999999999996E-2</c:v>
                </c:pt>
                <c:pt idx="4906">
                  <c:v>3.3850999999999999E-2</c:v>
                </c:pt>
                <c:pt idx="4907">
                  <c:v>3.3864999999999999E-2</c:v>
                </c:pt>
                <c:pt idx="4908">
                  <c:v>3.3854000000000002E-2</c:v>
                </c:pt>
                <c:pt idx="4909">
                  <c:v>3.3881999999999995E-2</c:v>
                </c:pt>
                <c:pt idx="4910">
                  <c:v>3.3894000000000001E-2</c:v>
                </c:pt>
                <c:pt idx="4911">
                  <c:v>3.3892000000000005E-2</c:v>
                </c:pt>
                <c:pt idx="4912">
                  <c:v>3.3911999999999998E-2</c:v>
                </c:pt>
                <c:pt idx="4913">
                  <c:v>3.3890999999999998E-2</c:v>
                </c:pt>
                <c:pt idx="4914">
                  <c:v>3.3916000000000002E-2</c:v>
                </c:pt>
                <c:pt idx="4915">
                  <c:v>3.3925000000000004E-2</c:v>
                </c:pt>
                <c:pt idx="4916">
                  <c:v>3.3960999999999998E-2</c:v>
                </c:pt>
                <c:pt idx="4917">
                  <c:v>3.3965000000000002E-2</c:v>
                </c:pt>
                <c:pt idx="4918">
                  <c:v>3.3968999999999999E-2</c:v>
                </c:pt>
                <c:pt idx="4919">
                  <c:v>3.4008999999999998E-2</c:v>
                </c:pt>
                <c:pt idx="4920">
                  <c:v>3.4032E-2</c:v>
                </c:pt>
                <c:pt idx="4921">
                  <c:v>3.4056999999999997E-2</c:v>
                </c:pt>
                <c:pt idx="4922">
                  <c:v>3.4058000000000005E-2</c:v>
                </c:pt>
                <c:pt idx="4923">
                  <c:v>3.4064999999999998E-2</c:v>
                </c:pt>
                <c:pt idx="4924">
                  <c:v>3.4088E-2</c:v>
                </c:pt>
                <c:pt idx="4925">
                  <c:v>3.4083999999999996E-2</c:v>
                </c:pt>
                <c:pt idx="4926">
                  <c:v>3.4103000000000001E-2</c:v>
                </c:pt>
                <c:pt idx="4927">
                  <c:v>3.4104000000000002E-2</c:v>
                </c:pt>
                <c:pt idx="4928">
                  <c:v>3.4105999999999997E-2</c:v>
                </c:pt>
                <c:pt idx="4929">
                  <c:v>3.4127999999999999E-2</c:v>
                </c:pt>
                <c:pt idx="4930">
                  <c:v>3.4147999999999998E-2</c:v>
                </c:pt>
                <c:pt idx="4931">
                  <c:v>3.4180999999999996E-2</c:v>
                </c:pt>
                <c:pt idx="4932">
                  <c:v>3.4159000000000002E-2</c:v>
                </c:pt>
                <c:pt idx="4933">
                  <c:v>3.4171E-2</c:v>
                </c:pt>
                <c:pt idx="4934">
                  <c:v>3.4183999999999999E-2</c:v>
                </c:pt>
                <c:pt idx="4935">
                  <c:v>3.4214000000000001E-2</c:v>
                </c:pt>
                <c:pt idx="4936">
                  <c:v>3.4238999999999999E-2</c:v>
                </c:pt>
                <c:pt idx="4937">
                  <c:v>3.4227E-2</c:v>
                </c:pt>
                <c:pt idx="4938">
                  <c:v>3.4282E-2</c:v>
                </c:pt>
                <c:pt idx="4939">
                  <c:v>3.4300999999999998E-2</c:v>
                </c:pt>
                <c:pt idx="4940">
                  <c:v>3.4306000000000003E-2</c:v>
                </c:pt>
                <c:pt idx="4941">
                  <c:v>3.4282E-2</c:v>
                </c:pt>
                <c:pt idx="4942">
                  <c:v>3.4268E-2</c:v>
                </c:pt>
                <c:pt idx="4943">
                  <c:v>3.4303E-2</c:v>
                </c:pt>
                <c:pt idx="4944">
                  <c:v>3.4306000000000003E-2</c:v>
                </c:pt>
                <c:pt idx="4945">
                  <c:v>3.4325999999999995E-2</c:v>
                </c:pt>
                <c:pt idx="4946">
                  <c:v>3.4354000000000003E-2</c:v>
                </c:pt>
                <c:pt idx="4947">
                  <c:v>3.4390000000000004E-2</c:v>
                </c:pt>
                <c:pt idx="4948">
                  <c:v>3.4419999999999999E-2</c:v>
                </c:pt>
                <c:pt idx="4949">
                  <c:v>3.4424999999999997E-2</c:v>
                </c:pt>
                <c:pt idx="4950">
                  <c:v>3.4429000000000001E-2</c:v>
                </c:pt>
                <c:pt idx="4951">
                  <c:v>3.4440999999999999E-2</c:v>
                </c:pt>
                <c:pt idx="4952">
                  <c:v>3.4464999999999996E-2</c:v>
                </c:pt>
                <c:pt idx="4953">
                  <c:v>3.4500000000000003E-2</c:v>
                </c:pt>
                <c:pt idx="4954">
                  <c:v>3.4491999999999995E-2</c:v>
                </c:pt>
                <c:pt idx="4955">
                  <c:v>3.4494999999999998E-2</c:v>
                </c:pt>
                <c:pt idx="4956">
                  <c:v>3.4457000000000002E-2</c:v>
                </c:pt>
                <c:pt idx="4957">
                  <c:v>3.4476E-2</c:v>
                </c:pt>
                <c:pt idx="4958">
                  <c:v>3.4485000000000002E-2</c:v>
                </c:pt>
                <c:pt idx="4959">
                  <c:v>3.4494999999999998E-2</c:v>
                </c:pt>
                <c:pt idx="4960">
                  <c:v>3.4522999999999998E-2</c:v>
                </c:pt>
                <c:pt idx="4961">
                  <c:v>3.4498000000000001E-2</c:v>
                </c:pt>
                <c:pt idx="4962">
                  <c:v>3.4500999999999997E-2</c:v>
                </c:pt>
                <c:pt idx="4963">
                  <c:v>3.4529000000000004E-2</c:v>
                </c:pt>
                <c:pt idx="4964">
                  <c:v>3.456E-2</c:v>
                </c:pt>
                <c:pt idx="4965">
                  <c:v>3.4597999999999997E-2</c:v>
                </c:pt>
                <c:pt idx="4966">
                  <c:v>3.4590999999999997E-2</c:v>
                </c:pt>
                <c:pt idx="4967">
                  <c:v>3.4611000000000003E-2</c:v>
                </c:pt>
                <c:pt idx="4968">
                  <c:v>3.4602000000000001E-2</c:v>
                </c:pt>
                <c:pt idx="4969">
                  <c:v>3.4603999999999996E-2</c:v>
                </c:pt>
                <c:pt idx="4970">
                  <c:v>3.4597000000000003E-2</c:v>
                </c:pt>
                <c:pt idx="4971">
                  <c:v>3.4603000000000002E-2</c:v>
                </c:pt>
                <c:pt idx="4972">
                  <c:v>3.4630999999999995E-2</c:v>
                </c:pt>
                <c:pt idx="4973">
                  <c:v>3.4620999999999999E-2</c:v>
                </c:pt>
                <c:pt idx="4974">
                  <c:v>3.4639999999999997E-2</c:v>
                </c:pt>
                <c:pt idx="4975">
                  <c:v>3.4638000000000002E-2</c:v>
                </c:pt>
                <c:pt idx="4976">
                  <c:v>3.4684E-2</c:v>
                </c:pt>
                <c:pt idx="4977">
                  <c:v>3.4716999999999998E-2</c:v>
                </c:pt>
                <c:pt idx="4978">
                  <c:v>3.4706000000000001E-2</c:v>
                </c:pt>
                <c:pt idx="4979">
                  <c:v>3.4714000000000002E-2</c:v>
                </c:pt>
                <c:pt idx="4980">
                  <c:v>3.4708999999999997E-2</c:v>
                </c:pt>
                <c:pt idx="4981">
                  <c:v>3.4738999999999999E-2</c:v>
                </c:pt>
                <c:pt idx="4982">
                  <c:v>3.4784000000000002E-2</c:v>
                </c:pt>
                <c:pt idx="4983">
                  <c:v>3.4798000000000003E-2</c:v>
                </c:pt>
                <c:pt idx="4984">
                  <c:v>3.4826000000000003E-2</c:v>
                </c:pt>
                <c:pt idx="4985">
                  <c:v>3.4819000000000003E-2</c:v>
                </c:pt>
                <c:pt idx="4986">
                  <c:v>3.4840000000000003E-2</c:v>
                </c:pt>
                <c:pt idx="4987">
                  <c:v>3.4841999999999998E-2</c:v>
                </c:pt>
                <c:pt idx="4988">
                  <c:v>3.4851E-2</c:v>
                </c:pt>
                <c:pt idx="4989">
                  <c:v>3.4861000000000003E-2</c:v>
                </c:pt>
                <c:pt idx="4990">
                  <c:v>3.4866000000000001E-2</c:v>
                </c:pt>
                <c:pt idx="4991">
                  <c:v>3.4889999999999997E-2</c:v>
                </c:pt>
                <c:pt idx="4992">
                  <c:v>3.4895000000000002E-2</c:v>
                </c:pt>
                <c:pt idx="4993">
                  <c:v>3.49E-2</c:v>
                </c:pt>
                <c:pt idx="4994">
                  <c:v>3.4908999999999996E-2</c:v>
                </c:pt>
                <c:pt idx="4995">
                  <c:v>3.4918999999999999E-2</c:v>
                </c:pt>
                <c:pt idx="4996">
                  <c:v>3.4963000000000001E-2</c:v>
                </c:pt>
                <c:pt idx="4997">
                  <c:v>3.4944999999999997E-2</c:v>
                </c:pt>
                <c:pt idx="4998">
                  <c:v>3.4959999999999998E-2</c:v>
                </c:pt>
                <c:pt idx="4999">
                  <c:v>3.4943000000000002E-2</c:v>
                </c:pt>
                <c:pt idx="5000">
                  <c:v>3.4993999999999997E-2</c:v>
                </c:pt>
                <c:pt idx="5001">
                  <c:v>3.5043000000000005E-2</c:v>
                </c:pt>
                <c:pt idx="5002">
                  <c:v>3.5028999999999998E-2</c:v>
                </c:pt>
                <c:pt idx="5003">
                  <c:v>3.5034999999999997E-2</c:v>
                </c:pt>
                <c:pt idx="5004">
                  <c:v>3.5007999999999997E-2</c:v>
                </c:pt>
                <c:pt idx="5005">
                  <c:v>3.5068999999999996E-2</c:v>
                </c:pt>
                <c:pt idx="5006">
                  <c:v>3.5098999999999998E-2</c:v>
                </c:pt>
                <c:pt idx="5007">
                  <c:v>3.5101E-2</c:v>
                </c:pt>
                <c:pt idx="5008">
                  <c:v>3.5102000000000001E-2</c:v>
                </c:pt>
                <c:pt idx="5009">
                  <c:v>3.5091999999999998E-2</c:v>
                </c:pt>
                <c:pt idx="5010">
                  <c:v>3.5112000000000004E-2</c:v>
                </c:pt>
                <c:pt idx="5011">
                  <c:v>3.5097999999999997E-2</c:v>
                </c:pt>
                <c:pt idx="5012">
                  <c:v>3.5094E-2</c:v>
                </c:pt>
                <c:pt idx="5013">
                  <c:v>3.5129000000000001E-2</c:v>
                </c:pt>
                <c:pt idx="5014">
                  <c:v>3.5130000000000002E-2</c:v>
                </c:pt>
                <c:pt idx="5015">
                  <c:v>3.5158000000000002E-2</c:v>
                </c:pt>
                <c:pt idx="5016">
                  <c:v>3.5163E-2</c:v>
                </c:pt>
                <c:pt idx="5017">
                  <c:v>3.5196999999999999E-2</c:v>
                </c:pt>
                <c:pt idx="5018">
                  <c:v>3.5221000000000002E-2</c:v>
                </c:pt>
                <c:pt idx="5019">
                  <c:v>3.5200999999999996E-2</c:v>
                </c:pt>
                <c:pt idx="5020">
                  <c:v>3.5209000000000004E-2</c:v>
                </c:pt>
                <c:pt idx="5021">
                  <c:v>3.5196999999999999E-2</c:v>
                </c:pt>
                <c:pt idx="5022">
                  <c:v>3.5199000000000001E-2</c:v>
                </c:pt>
                <c:pt idx="5023">
                  <c:v>3.5200999999999996E-2</c:v>
                </c:pt>
                <c:pt idx="5024">
                  <c:v>3.5213999999999995E-2</c:v>
                </c:pt>
                <c:pt idx="5025">
                  <c:v>3.5247000000000001E-2</c:v>
                </c:pt>
                <c:pt idx="5026">
                  <c:v>3.526E-2</c:v>
                </c:pt>
                <c:pt idx="5027">
                  <c:v>3.5304000000000002E-2</c:v>
                </c:pt>
                <c:pt idx="5028">
                  <c:v>3.5323E-2</c:v>
                </c:pt>
                <c:pt idx="5029">
                  <c:v>3.5346000000000002E-2</c:v>
                </c:pt>
                <c:pt idx="5030">
                  <c:v>3.5346999999999996E-2</c:v>
                </c:pt>
                <c:pt idx="5031">
                  <c:v>3.5345000000000001E-2</c:v>
                </c:pt>
                <c:pt idx="5032">
                  <c:v>3.5341999999999998E-2</c:v>
                </c:pt>
                <c:pt idx="5033">
                  <c:v>3.5320999999999998E-2</c:v>
                </c:pt>
                <c:pt idx="5034">
                  <c:v>3.5331000000000001E-2</c:v>
                </c:pt>
                <c:pt idx="5035">
                  <c:v>3.5342999999999999E-2</c:v>
                </c:pt>
                <c:pt idx="5036">
                  <c:v>3.5354999999999998E-2</c:v>
                </c:pt>
                <c:pt idx="5037">
                  <c:v>3.5394000000000002E-2</c:v>
                </c:pt>
                <c:pt idx="5038">
                  <c:v>3.5400000000000001E-2</c:v>
                </c:pt>
                <c:pt idx="5039">
                  <c:v>3.5451999999999997E-2</c:v>
                </c:pt>
                <c:pt idx="5040">
                  <c:v>3.5450000000000002E-2</c:v>
                </c:pt>
                <c:pt idx="5041">
                  <c:v>3.5442999999999995E-2</c:v>
                </c:pt>
                <c:pt idx="5042">
                  <c:v>3.5455E-2</c:v>
                </c:pt>
                <c:pt idx="5043">
                  <c:v>3.5439999999999999E-2</c:v>
                </c:pt>
                <c:pt idx="5044">
                  <c:v>3.5468E-2</c:v>
                </c:pt>
                <c:pt idx="5045">
                  <c:v>3.5442000000000001E-2</c:v>
                </c:pt>
                <c:pt idx="5046">
                  <c:v>3.5445000000000004E-2</c:v>
                </c:pt>
                <c:pt idx="5047">
                  <c:v>3.5462E-2</c:v>
                </c:pt>
                <c:pt idx="5048">
                  <c:v>3.5480999999999999E-2</c:v>
                </c:pt>
                <c:pt idx="5049">
                  <c:v>3.5491999999999996E-2</c:v>
                </c:pt>
                <c:pt idx="5050">
                  <c:v>3.5504000000000001E-2</c:v>
                </c:pt>
                <c:pt idx="5051">
                  <c:v>3.5520999999999997E-2</c:v>
                </c:pt>
                <c:pt idx="5052">
                  <c:v>3.5547000000000002E-2</c:v>
                </c:pt>
                <c:pt idx="5053">
                  <c:v>3.5569000000000003E-2</c:v>
                </c:pt>
                <c:pt idx="5054">
                  <c:v>3.5580000000000001E-2</c:v>
                </c:pt>
                <c:pt idx="5055">
                  <c:v>3.5584999999999999E-2</c:v>
                </c:pt>
                <c:pt idx="5056">
                  <c:v>3.5605999999999999E-2</c:v>
                </c:pt>
                <c:pt idx="5057">
                  <c:v>3.5610000000000003E-2</c:v>
                </c:pt>
                <c:pt idx="5058">
                  <c:v>3.5637000000000002E-2</c:v>
                </c:pt>
                <c:pt idx="5059">
                  <c:v>3.5643000000000001E-2</c:v>
                </c:pt>
                <c:pt idx="5060">
                  <c:v>3.5640999999999999E-2</c:v>
                </c:pt>
                <c:pt idx="5061">
                  <c:v>3.5651999999999996E-2</c:v>
                </c:pt>
                <c:pt idx="5062">
                  <c:v>3.5651999999999996E-2</c:v>
                </c:pt>
                <c:pt idx="5063">
                  <c:v>3.5684999999999995E-2</c:v>
                </c:pt>
                <c:pt idx="5064">
                  <c:v>3.5702999999999999E-2</c:v>
                </c:pt>
                <c:pt idx="5065">
                  <c:v>3.5725E-2</c:v>
                </c:pt>
                <c:pt idx="5066">
                  <c:v>3.5733000000000001E-2</c:v>
                </c:pt>
                <c:pt idx="5067">
                  <c:v>3.5725E-2</c:v>
                </c:pt>
                <c:pt idx="5068">
                  <c:v>3.5741999999999996E-2</c:v>
                </c:pt>
                <c:pt idx="5069">
                  <c:v>3.5754000000000001E-2</c:v>
                </c:pt>
                <c:pt idx="5070">
                  <c:v>3.5796999999999995E-2</c:v>
                </c:pt>
                <c:pt idx="5071">
                  <c:v>3.5823000000000001E-2</c:v>
                </c:pt>
                <c:pt idx="5072">
                  <c:v>3.5836E-2</c:v>
                </c:pt>
                <c:pt idx="5073">
                  <c:v>3.5817000000000002E-2</c:v>
                </c:pt>
                <c:pt idx="5074">
                  <c:v>3.576E-2</c:v>
                </c:pt>
                <c:pt idx="5075">
                  <c:v>3.5751999999999999E-2</c:v>
                </c:pt>
                <c:pt idx="5076">
                  <c:v>3.5756000000000003E-2</c:v>
                </c:pt>
                <c:pt idx="5077">
                  <c:v>3.5786999999999999E-2</c:v>
                </c:pt>
                <c:pt idx="5078">
                  <c:v>3.5790000000000002E-2</c:v>
                </c:pt>
                <c:pt idx="5079">
                  <c:v>3.5786999999999999E-2</c:v>
                </c:pt>
                <c:pt idx="5080">
                  <c:v>3.5822E-2</c:v>
                </c:pt>
                <c:pt idx="5081">
                  <c:v>3.5857E-2</c:v>
                </c:pt>
                <c:pt idx="5082">
                  <c:v>3.5895999999999997E-2</c:v>
                </c:pt>
                <c:pt idx="5083">
                  <c:v>3.5906E-2</c:v>
                </c:pt>
                <c:pt idx="5084">
                  <c:v>3.5929999999999997E-2</c:v>
                </c:pt>
                <c:pt idx="5085">
                  <c:v>3.5952999999999999E-2</c:v>
                </c:pt>
                <c:pt idx="5086">
                  <c:v>3.5933E-2</c:v>
                </c:pt>
                <c:pt idx="5087">
                  <c:v>3.5938999999999999E-2</c:v>
                </c:pt>
                <c:pt idx="5088">
                  <c:v>3.5943999999999997E-2</c:v>
                </c:pt>
                <c:pt idx="5089">
                  <c:v>3.5959999999999999E-2</c:v>
                </c:pt>
                <c:pt idx="5090">
                  <c:v>3.5989E-2</c:v>
                </c:pt>
                <c:pt idx="5091">
                  <c:v>3.5990000000000001E-2</c:v>
                </c:pt>
                <c:pt idx="5092">
                  <c:v>3.6027999999999998E-2</c:v>
                </c:pt>
                <c:pt idx="5093">
                  <c:v>3.6032000000000002E-2</c:v>
                </c:pt>
                <c:pt idx="5094">
                  <c:v>3.6035999999999999E-2</c:v>
                </c:pt>
                <c:pt idx="5095">
                  <c:v>3.6000000000000004E-2</c:v>
                </c:pt>
                <c:pt idx="5096">
                  <c:v>3.5977000000000002E-2</c:v>
                </c:pt>
                <c:pt idx="5097">
                  <c:v>3.5977999999999996E-2</c:v>
                </c:pt>
                <c:pt idx="5098">
                  <c:v>3.6004999999999995E-2</c:v>
                </c:pt>
                <c:pt idx="5099">
                  <c:v>3.6034999999999998E-2</c:v>
                </c:pt>
                <c:pt idx="5100">
                  <c:v>3.6054000000000003E-2</c:v>
                </c:pt>
                <c:pt idx="5101">
                  <c:v>3.6068999999999997E-2</c:v>
                </c:pt>
                <c:pt idx="5102">
                  <c:v>3.6095000000000002E-2</c:v>
                </c:pt>
                <c:pt idx="5103">
                  <c:v>3.6137999999999997E-2</c:v>
                </c:pt>
                <c:pt idx="5104">
                  <c:v>3.6186999999999997E-2</c:v>
                </c:pt>
                <c:pt idx="5105">
                  <c:v>3.6221000000000003E-2</c:v>
                </c:pt>
                <c:pt idx="5106">
                  <c:v>3.6220000000000002E-2</c:v>
                </c:pt>
                <c:pt idx="5107">
                  <c:v>3.6194999999999998E-2</c:v>
                </c:pt>
                <c:pt idx="5108">
                  <c:v>3.6173999999999998E-2</c:v>
                </c:pt>
                <c:pt idx="5109">
                  <c:v>3.6220000000000002E-2</c:v>
                </c:pt>
                <c:pt idx="5110">
                  <c:v>3.6282000000000002E-2</c:v>
                </c:pt>
                <c:pt idx="5111">
                  <c:v>3.6322E-2</c:v>
                </c:pt>
                <c:pt idx="5112">
                  <c:v>3.6313999999999999E-2</c:v>
                </c:pt>
                <c:pt idx="5113">
                  <c:v>3.6318999999999997E-2</c:v>
                </c:pt>
                <c:pt idx="5114">
                  <c:v>3.6341999999999999E-2</c:v>
                </c:pt>
                <c:pt idx="5115">
                  <c:v>3.6354999999999998E-2</c:v>
                </c:pt>
                <c:pt idx="5116">
                  <c:v>3.6372000000000002E-2</c:v>
                </c:pt>
                <c:pt idx="5117">
                  <c:v>3.6371000000000001E-2</c:v>
                </c:pt>
                <c:pt idx="5118">
                  <c:v>3.6381000000000004E-2</c:v>
                </c:pt>
                <c:pt idx="5119">
                  <c:v>3.6406999999999995E-2</c:v>
                </c:pt>
                <c:pt idx="5120">
                  <c:v>3.6427999999999995E-2</c:v>
                </c:pt>
                <c:pt idx="5121">
                  <c:v>3.6468E-2</c:v>
                </c:pt>
                <c:pt idx="5122">
                  <c:v>3.6462000000000001E-2</c:v>
                </c:pt>
                <c:pt idx="5123">
                  <c:v>3.6457999999999997E-2</c:v>
                </c:pt>
                <c:pt idx="5124">
                  <c:v>3.6459999999999999E-2</c:v>
                </c:pt>
                <c:pt idx="5125">
                  <c:v>3.6442000000000002E-2</c:v>
                </c:pt>
                <c:pt idx="5126">
                  <c:v>3.6469999999999995E-2</c:v>
                </c:pt>
                <c:pt idx="5127">
                  <c:v>3.6466999999999999E-2</c:v>
                </c:pt>
                <c:pt idx="5128">
                  <c:v>3.6498000000000003E-2</c:v>
                </c:pt>
                <c:pt idx="5129">
                  <c:v>3.6520000000000004E-2</c:v>
                </c:pt>
                <c:pt idx="5130">
                  <c:v>3.6505999999999997E-2</c:v>
                </c:pt>
                <c:pt idx="5131">
                  <c:v>3.6514000000000005E-2</c:v>
                </c:pt>
                <c:pt idx="5132">
                  <c:v>3.6510000000000001E-2</c:v>
                </c:pt>
                <c:pt idx="5133">
                  <c:v>3.6539000000000002E-2</c:v>
                </c:pt>
                <c:pt idx="5134">
                  <c:v>3.6548999999999998E-2</c:v>
                </c:pt>
                <c:pt idx="5135">
                  <c:v>3.6575000000000003E-2</c:v>
                </c:pt>
                <c:pt idx="5136">
                  <c:v>3.6616000000000003E-2</c:v>
                </c:pt>
                <c:pt idx="5137">
                  <c:v>3.6634E-2</c:v>
                </c:pt>
                <c:pt idx="5138">
                  <c:v>3.6655E-2</c:v>
                </c:pt>
                <c:pt idx="5139">
                  <c:v>3.6653999999999999E-2</c:v>
                </c:pt>
                <c:pt idx="5140">
                  <c:v>3.6665000000000003E-2</c:v>
                </c:pt>
                <c:pt idx="5141">
                  <c:v>3.6691000000000001E-2</c:v>
                </c:pt>
                <c:pt idx="5142">
                  <c:v>3.6697E-2</c:v>
                </c:pt>
                <c:pt idx="5143">
                  <c:v>3.6722000000000005E-2</c:v>
                </c:pt>
                <c:pt idx="5144">
                  <c:v>3.6718000000000001E-2</c:v>
                </c:pt>
                <c:pt idx="5145">
                  <c:v>3.6718000000000001E-2</c:v>
                </c:pt>
                <c:pt idx="5146">
                  <c:v>3.6707000000000004E-2</c:v>
                </c:pt>
                <c:pt idx="5147">
                  <c:v>3.6714999999999998E-2</c:v>
                </c:pt>
                <c:pt idx="5148">
                  <c:v>3.6747999999999996E-2</c:v>
                </c:pt>
                <c:pt idx="5149">
                  <c:v>3.6749999999999998E-2</c:v>
                </c:pt>
                <c:pt idx="5150">
                  <c:v>3.6768999999999996E-2</c:v>
                </c:pt>
                <c:pt idx="5151">
                  <c:v>3.6776000000000003E-2</c:v>
                </c:pt>
                <c:pt idx="5152">
                  <c:v>3.6798000000000004E-2</c:v>
                </c:pt>
                <c:pt idx="5153">
                  <c:v>3.6822000000000001E-2</c:v>
                </c:pt>
                <c:pt idx="5154">
                  <c:v>3.6814E-2</c:v>
                </c:pt>
                <c:pt idx="5155">
                  <c:v>3.6830000000000002E-2</c:v>
                </c:pt>
                <c:pt idx="5156">
                  <c:v>3.6833999999999999E-2</c:v>
                </c:pt>
                <c:pt idx="5157">
                  <c:v>3.6850000000000001E-2</c:v>
                </c:pt>
                <c:pt idx="5158">
                  <c:v>3.6857000000000001E-2</c:v>
                </c:pt>
                <c:pt idx="5159">
                  <c:v>3.6846000000000004E-2</c:v>
                </c:pt>
                <c:pt idx="5160">
                  <c:v>3.6875999999999999E-2</c:v>
                </c:pt>
                <c:pt idx="5161">
                  <c:v>3.6881999999999998E-2</c:v>
                </c:pt>
                <c:pt idx="5162">
                  <c:v>3.6922999999999997E-2</c:v>
                </c:pt>
                <c:pt idx="5163">
                  <c:v>3.6949999999999997E-2</c:v>
                </c:pt>
                <c:pt idx="5164">
                  <c:v>3.6970999999999997E-2</c:v>
                </c:pt>
                <c:pt idx="5165">
                  <c:v>3.6982000000000001E-2</c:v>
                </c:pt>
                <c:pt idx="5166">
                  <c:v>3.6970000000000003E-2</c:v>
                </c:pt>
                <c:pt idx="5167">
                  <c:v>3.6988E-2</c:v>
                </c:pt>
                <c:pt idx="5168">
                  <c:v>3.6983999999999996E-2</c:v>
                </c:pt>
                <c:pt idx="5169">
                  <c:v>3.6993999999999999E-2</c:v>
                </c:pt>
                <c:pt idx="5170">
                  <c:v>3.7003000000000001E-2</c:v>
                </c:pt>
                <c:pt idx="5171">
                  <c:v>3.7010000000000001E-2</c:v>
                </c:pt>
                <c:pt idx="5172">
                  <c:v>3.7009E-2</c:v>
                </c:pt>
                <c:pt idx="5173">
                  <c:v>3.6977999999999997E-2</c:v>
                </c:pt>
                <c:pt idx="5174">
                  <c:v>3.7006000000000004E-2</c:v>
                </c:pt>
                <c:pt idx="5175">
                  <c:v>3.7020999999999998E-2</c:v>
                </c:pt>
                <c:pt idx="5176">
                  <c:v>3.7054000000000004E-2</c:v>
                </c:pt>
                <c:pt idx="5177">
                  <c:v>3.7078E-2</c:v>
                </c:pt>
                <c:pt idx="5178">
                  <c:v>3.7079000000000001E-2</c:v>
                </c:pt>
                <c:pt idx="5179">
                  <c:v>3.7097000000000005E-2</c:v>
                </c:pt>
                <c:pt idx="5180">
                  <c:v>3.7100000000000001E-2</c:v>
                </c:pt>
                <c:pt idx="5181">
                  <c:v>3.712E-2</c:v>
                </c:pt>
                <c:pt idx="5182">
                  <c:v>3.7139999999999999E-2</c:v>
                </c:pt>
                <c:pt idx="5183">
                  <c:v>3.7155000000000001E-2</c:v>
                </c:pt>
                <c:pt idx="5184">
                  <c:v>3.7162000000000001E-2</c:v>
                </c:pt>
                <c:pt idx="5185">
                  <c:v>3.7149000000000001E-2</c:v>
                </c:pt>
                <c:pt idx="5186">
                  <c:v>3.7139999999999999E-2</c:v>
                </c:pt>
                <c:pt idx="5187">
                  <c:v>3.7146999999999999E-2</c:v>
                </c:pt>
                <c:pt idx="5188">
                  <c:v>3.7170000000000002E-2</c:v>
                </c:pt>
                <c:pt idx="5189">
                  <c:v>3.7200999999999998E-2</c:v>
                </c:pt>
                <c:pt idx="5190">
                  <c:v>3.7203E-2</c:v>
                </c:pt>
                <c:pt idx="5191">
                  <c:v>3.7220000000000003E-2</c:v>
                </c:pt>
                <c:pt idx="5192">
                  <c:v>3.7238E-2</c:v>
                </c:pt>
                <c:pt idx="5193">
                  <c:v>3.7248000000000003E-2</c:v>
                </c:pt>
                <c:pt idx="5194">
                  <c:v>3.7270999999999999E-2</c:v>
                </c:pt>
                <c:pt idx="5195">
                  <c:v>3.7282000000000003E-2</c:v>
                </c:pt>
                <c:pt idx="5196">
                  <c:v>3.7319999999999999E-2</c:v>
                </c:pt>
                <c:pt idx="5197">
                  <c:v>3.7309000000000002E-2</c:v>
                </c:pt>
                <c:pt idx="5198">
                  <c:v>3.7314E-2</c:v>
                </c:pt>
                <c:pt idx="5199">
                  <c:v>3.7311000000000004E-2</c:v>
                </c:pt>
                <c:pt idx="5200">
                  <c:v>3.7319999999999999E-2</c:v>
                </c:pt>
                <c:pt idx="5201">
                  <c:v>3.7351000000000002E-2</c:v>
                </c:pt>
                <c:pt idx="5202">
                  <c:v>3.7357000000000001E-2</c:v>
                </c:pt>
                <c:pt idx="5203">
                  <c:v>3.7383E-2</c:v>
                </c:pt>
                <c:pt idx="5204">
                  <c:v>3.7381000000000005E-2</c:v>
                </c:pt>
                <c:pt idx="5205">
                  <c:v>3.7419000000000001E-2</c:v>
                </c:pt>
                <c:pt idx="5206">
                  <c:v>3.7436999999999998E-2</c:v>
                </c:pt>
                <c:pt idx="5207">
                  <c:v>3.7462000000000002E-2</c:v>
                </c:pt>
                <c:pt idx="5208">
                  <c:v>3.7490999999999997E-2</c:v>
                </c:pt>
                <c:pt idx="5209">
                  <c:v>3.7490000000000002E-2</c:v>
                </c:pt>
                <c:pt idx="5210">
                  <c:v>3.7464999999999998E-2</c:v>
                </c:pt>
                <c:pt idx="5211">
                  <c:v>3.7386000000000003E-2</c:v>
                </c:pt>
                <c:pt idx="5212">
                  <c:v>3.7339999999999998E-2</c:v>
                </c:pt>
                <c:pt idx="5213">
                  <c:v>3.7345999999999997E-2</c:v>
                </c:pt>
                <c:pt idx="5214">
                  <c:v>3.7400000000000003E-2</c:v>
                </c:pt>
                <c:pt idx="5215">
                  <c:v>3.7475999999999995E-2</c:v>
                </c:pt>
                <c:pt idx="5216">
                  <c:v>3.7511000000000003E-2</c:v>
                </c:pt>
                <c:pt idx="5217">
                  <c:v>3.7545999999999996E-2</c:v>
                </c:pt>
                <c:pt idx="5218">
                  <c:v>3.7559999999999996E-2</c:v>
                </c:pt>
                <c:pt idx="5219">
                  <c:v>3.7554999999999998E-2</c:v>
                </c:pt>
                <c:pt idx="5220">
                  <c:v>3.7554999999999998E-2</c:v>
                </c:pt>
                <c:pt idx="5221">
                  <c:v>3.7555999999999999E-2</c:v>
                </c:pt>
                <c:pt idx="5222">
                  <c:v>3.7565000000000001E-2</c:v>
                </c:pt>
                <c:pt idx="5223">
                  <c:v>3.7589000000000004E-2</c:v>
                </c:pt>
                <c:pt idx="5224">
                  <c:v>3.7599999999999995E-2</c:v>
                </c:pt>
                <c:pt idx="5225">
                  <c:v>3.7643000000000003E-2</c:v>
                </c:pt>
                <c:pt idx="5226">
                  <c:v>3.7655000000000001E-2</c:v>
                </c:pt>
                <c:pt idx="5227">
                  <c:v>3.7677000000000002E-2</c:v>
                </c:pt>
                <c:pt idx="5228">
                  <c:v>3.7691000000000002E-2</c:v>
                </c:pt>
                <c:pt idx="5229">
                  <c:v>3.7671999999999997E-2</c:v>
                </c:pt>
                <c:pt idx="5230">
                  <c:v>3.7675E-2</c:v>
                </c:pt>
                <c:pt idx="5231">
                  <c:v>3.7645999999999999E-2</c:v>
                </c:pt>
                <c:pt idx="5232">
                  <c:v>3.7665999999999998E-2</c:v>
                </c:pt>
                <c:pt idx="5233">
                  <c:v>3.7693999999999998E-2</c:v>
                </c:pt>
                <c:pt idx="5234">
                  <c:v>3.7696E-2</c:v>
                </c:pt>
                <c:pt idx="5235">
                  <c:v>3.7705000000000002E-2</c:v>
                </c:pt>
                <c:pt idx="5236">
                  <c:v>3.7701999999999999E-2</c:v>
                </c:pt>
                <c:pt idx="5237">
                  <c:v>3.7741999999999998E-2</c:v>
                </c:pt>
                <c:pt idx="5238">
                  <c:v>3.7755999999999998E-2</c:v>
                </c:pt>
                <c:pt idx="5239">
                  <c:v>3.7777999999999999E-2</c:v>
                </c:pt>
                <c:pt idx="5240">
                  <c:v>3.7803000000000003E-2</c:v>
                </c:pt>
                <c:pt idx="5241">
                  <c:v>3.7819999999999999E-2</c:v>
                </c:pt>
                <c:pt idx="5242">
                  <c:v>3.7846999999999999E-2</c:v>
                </c:pt>
                <c:pt idx="5243">
                  <c:v>3.7831000000000004E-2</c:v>
                </c:pt>
                <c:pt idx="5244">
                  <c:v>3.7841E-2</c:v>
                </c:pt>
                <c:pt idx="5245">
                  <c:v>3.7842000000000001E-2</c:v>
                </c:pt>
                <c:pt idx="5246">
                  <c:v>3.7865999999999997E-2</c:v>
                </c:pt>
                <c:pt idx="5247">
                  <c:v>3.7907000000000003E-2</c:v>
                </c:pt>
                <c:pt idx="5248">
                  <c:v>3.7933000000000001E-2</c:v>
                </c:pt>
                <c:pt idx="5249">
                  <c:v>3.7936999999999999E-2</c:v>
                </c:pt>
                <c:pt idx="5250">
                  <c:v>3.7908999999999998E-2</c:v>
                </c:pt>
                <c:pt idx="5251">
                  <c:v>3.789E-2</c:v>
                </c:pt>
                <c:pt idx="5252">
                  <c:v>3.7895999999999999E-2</c:v>
                </c:pt>
                <c:pt idx="5253">
                  <c:v>3.7928999999999997E-2</c:v>
                </c:pt>
                <c:pt idx="5254">
                  <c:v>3.7964999999999999E-2</c:v>
                </c:pt>
                <c:pt idx="5255">
                  <c:v>3.7967000000000001E-2</c:v>
                </c:pt>
                <c:pt idx="5256">
                  <c:v>3.7997000000000003E-2</c:v>
                </c:pt>
                <c:pt idx="5257">
                  <c:v>3.8012999999999998E-2</c:v>
                </c:pt>
                <c:pt idx="5258">
                  <c:v>3.8037999999999995E-2</c:v>
                </c:pt>
                <c:pt idx="5259">
                  <c:v>3.8043999999999994E-2</c:v>
                </c:pt>
                <c:pt idx="5260">
                  <c:v>3.8031000000000002E-2</c:v>
                </c:pt>
                <c:pt idx="5261">
                  <c:v>3.805E-2</c:v>
                </c:pt>
                <c:pt idx="5262">
                  <c:v>3.8052999999999997E-2</c:v>
                </c:pt>
                <c:pt idx="5263">
                  <c:v>3.8079999999999996E-2</c:v>
                </c:pt>
                <c:pt idx="5264">
                  <c:v>3.8092000000000001E-2</c:v>
                </c:pt>
                <c:pt idx="5265">
                  <c:v>3.8087000000000003E-2</c:v>
                </c:pt>
                <c:pt idx="5266">
                  <c:v>3.8100000000000002E-2</c:v>
                </c:pt>
                <c:pt idx="5267">
                  <c:v>3.8112E-2</c:v>
                </c:pt>
                <c:pt idx="5268">
                  <c:v>3.8147E-2</c:v>
                </c:pt>
                <c:pt idx="5269">
                  <c:v>3.8170999999999997E-2</c:v>
                </c:pt>
                <c:pt idx="5270">
                  <c:v>3.8176000000000002E-2</c:v>
                </c:pt>
                <c:pt idx="5271">
                  <c:v>3.8191999999999997E-2</c:v>
                </c:pt>
                <c:pt idx="5272">
                  <c:v>3.8197000000000002E-2</c:v>
                </c:pt>
                <c:pt idx="5273">
                  <c:v>3.8218999999999996E-2</c:v>
                </c:pt>
                <c:pt idx="5274">
                  <c:v>3.8218999999999996E-2</c:v>
                </c:pt>
                <c:pt idx="5275">
                  <c:v>3.8233000000000003E-2</c:v>
                </c:pt>
                <c:pt idx="5276">
                  <c:v>3.8228999999999999E-2</c:v>
                </c:pt>
                <c:pt idx="5277">
                  <c:v>3.8214999999999999E-2</c:v>
                </c:pt>
                <c:pt idx="5278">
                  <c:v>3.8205000000000003E-2</c:v>
                </c:pt>
                <c:pt idx="5279">
                  <c:v>3.8203999999999995E-2</c:v>
                </c:pt>
                <c:pt idx="5280">
                  <c:v>3.8258E-2</c:v>
                </c:pt>
                <c:pt idx="5281">
                  <c:v>3.8304999999999999E-2</c:v>
                </c:pt>
                <c:pt idx="5282">
                  <c:v>3.8334E-2</c:v>
                </c:pt>
                <c:pt idx="5283">
                  <c:v>3.8362E-2</c:v>
                </c:pt>
                <c:pt idx="5284">
                  <c:v>3.8338000000000004E-2</c:v>
                </c:pt>
                <c:pt idx="5285">
                  <c:v>3.8363000000000001E-2</c:v>
                </c:pt>
                <c:pt idx="5286">
                  <c:v>3.8356000000000001E-2</c:v>
                </c:pt>
                <c:pt idx="5287">
                  <c:v>3.8360999999999999E-2</c:v>
                </c:pt>
                <c:pt idx="5288">
                  <c:v>3.8357000000000002E-2</c:v>
                </c:pt>
                <c:pt idx="5289">
                  <c:v>3.8351000000000003E-2</c:v>
                </c:pt>
                <c:pt idx="5290">
                  <c:v>3.8378000000000002E-2</c:v>
                </c:pt>
                <c:pt idx="5291">
                  <c:v>3.8379999999999997E-2</c:v>
                </c:pt>
                <c:pt idx="5292">
                  <c:v>3.8397000000000001E-2</c:v>
                </c:pt>
                <c:pt idx="5293">
                  <c:v>3.8397000000000001E-2</c:v>
                </c:pt>
                <c:pt idx="5294">
                  <c:v>3.8431E-2</c:v>
                </c:pt>
                <c:pt idx="5295">
                  <c:v>3.8460999999999995E-2</c:v>
                </c:pt>
                <c:pt idx="5296">
                  <c:v>3.848E-2</c:v>
                </c:pt>
                <c:pt idx="5297">
                  <c:v>3.8483999999999997E-2</c:v>
                </c:pt>
                <c:pt idx="5298">
                  <c:v>3.8471000000000005E-2</c:v>
                </c:pt>
                <c:pt idx="5299">
                  <c:v>3.8498000000000004E-2</c:v>
                </c:pt>
                <c:pt idx="5300">
                  <c:v>3.8545999999999997E-2</c:v>
                </c:pt>
                <c:pt idx="5301">
                  <c:v>3.8551000000000002E-2</c:v>
                </c:pt>
                <c:pt idx="5302">
                  <c:v>3.8577E-2</c:v>
                </c:pt>
                <c:pt idx="5303">
                  <c:v>3.8553999999999998E-2</c:v>
                </c:pt>
                <c:pt idx="5304">
                  <c:v>3.857E-2</c:v>
                </c:pt>
                <c:pt idx="5305">
                  <c:v>3.8563E-2</c:v>
                </c:pt>
                <c:pt idx="5306">
                  <c:v>3.8567999999999998E-2</c:v>
                </c:pt>
                <c:pt idx="5307">
                  <c:v>3.8582999999999999E-2</c:v>
                </c:pt>
                <c:pt idx="5308">
                  <c:v>3.8586999999999996E-2</c:v>
                </c:pt>
                <c:pt idx="5309">
                  <c:v>3.8626999999999995E-2</c:v>
                </c:pt>
                <c:pt idx="5310">
                  <c:v>3.8649000000000003E-2</c:v>
                </c:pt>
                <c:pt idx="5311">
                  <c:v>3.8683999999999996E-2</c:v>
                </c:pt>
                <c:pt idx="5312">
                  <c:v>3.8702E-2</c:v>
                </c:pt>
                <c:pt idx="5313">
                  <c:v>3.8705999999999997E-2</c:v>
                </c:pt>
                <c:pt idx="5314">
                  <c:v>3.8714999999999999E-2</c:v>
                </c:pt>
                <c:pt idx="5315">
                  <c:v>3.8686999999999999E-2</c:v>
                </c:pt>
                <c:pt idx="5316">
                  <c:v>3.8690000000000002E-2</c:v>
                </c:pt>
                <c:pt idx="5317">
                  <c:v>3.8693999999999999E-2</c:v>
                </c:pt>
                <c:pt idx="5318">
                  <c:v>3.8716E-2</c:v>
                </c:pt>
                <c:pt idx="5319">
                  <c:v>3.8740000000000004E-2</c:v>
                </c:pt>
                <c:pt idx="5320">
                  <c:v>3.8746999999999997E-2</c:v>
                </c:pt>
                <c:pt idx="5321">
                  <c:v>3.8765000000000001E-2</c:v>
                </c:pt>
                <c:pt idx="5322">
                  <c:v>3.8773000000000002E-2</c:v>
                </c:pt>
                <c:pt idx="5323">
                  <c:v>3.8795999999999997E-2</c:v>
                </c:pt>
                <c:pt idx="5324">
                  <c:v>3.8832999999999999E-2</c:v>
                </c:pt>
                <c:pt idx="5325">
                  <c:v>3.8838999999999999E-2</c:v>
                </c:pt>
                <c:pt idx="5326">
                  <c:v>3.8858999999999998E-2</c:v>
                </c:pt>
                <c:pt idx="5327">
                  <c:v>3.8869000000000001E-2</c:v>
                </c:pt>
                <c:pt idx="5328">
                  <c:v>3.8900000000000004E-2</c:v>
                </c:pt>
                <c:pt idx="5329">
                  <c:v>3.8918000000000001E-2</c:v>
                </c:pt>
                <c:pt idx="5330">
                  <c:v>3.8933000000000002E-2</c:v>
                </c:pt>
                <c:pt idx="5331">
                  <c:v>3.8943999999999999E-2</c:v>
                </c:pt>
                <c:pt idx="5332">
                  <c:v>3.8925999999999995E-2</c:v>
                </c:pt>
                <c:pt idx="5333">
                  <c:v>3.8918000000000001E-2</c:v>
                </c:pt>
                <c:pt idx="5334">
                  <c:v>3.8913999999999997E-2</c:v>
                </c:pt>
                <c:pt idx="5335">
                  <c:v>3.8915999999999999E-2</c:v>
                </c:pt>
                <c:pt idx="5336">
                  <c:v>3.8949999999999999E-2</c:v>
                </c:pt>
                <c:pt idx="5337">
                  <c:v>3.8970999999999999E-2</c:v>
                </c:pt>
                <c:pt idx="5338">
                  <c:v>3.9026999999999999E-2</c:v>
                </c:pt>
                <c:pt idx="5339">
                  <c:v>3.9045999999999997E-2</c:v>
                </c:pt>
                <c:pt idx="5340">
                  <c:v>3.9073999999999998E-2</c:v>
                </c:pt>
                <c:pt idx="5341">
                  <c:v>3.9074999999999999E-2</c:v>
                </c:pt>
                <c:pt idx="5342">
                  <c:v>3.9078000000000002E-2</c:v>
                </c:pt>
                <c:pt idx="5343">
                  <c:v>3.9085999999999996E-2</c:v>
                </c:pt>
                <c:pt idx="5344">
                  <c:v>3.9058000000000002E-2</c:v>
                </c:pt>
                <c:pt idx="5345">
                  <c:v>3.9079000000000003E-2</c:v>
                </c:pt>
                <c:pt idx="5346">
                  <c:v>3.9091999999999995E-2</c:v>
                </c:pt>
                <c:pt idx="5347">
                  <c:v>3.9136000000000004E-2</c:v>
                </c:pt>
                <c:pt idx="5348">
                  <c:v>3.9158999999999999E-2</c:v>
                </c:pt>
                <c:pt idx="5349">
                  <c:v>3.9139E-2</c:v>
                </c:pt>
                <c:pt idx="5350">
                  <c:v>3.9146E-2</c:v>
                </c:pt>
                <c:pt idx="5351">
                  <c:v>3.9128999999999997E-2</c:v>
                </c:pt>
                <c:pt idx="5352">
                  <c:v>3.9168000000000001E-2</c:v>
                </c:pt>
                <c:pt idx="5353">
                  <c:v>3.9189000000000002E-2</c:v>
                </c:pt>
                <c:pt idx="5354">
                  <c:v>3.9188000000000001E-2</c:v>
                </c:pt>
                <c:pt idx="5355">
                  <c:v>3.9205000000000004E-2</c:v>
                </c:pt>
                <c:pt idx="5356">
                  <c:v>3.9205999999999998E-2</c:v>
                </c:pt>
                <c:pt idx="5357">
                  <c:v>3.9230000000000001E-2</c:v>
                </c:pt>
                <c:pt idx="5358">
                  <c:v>3.9255999999999999E-2</c:v>
                </c:pt>
                <c:pt idx="5359">
                  <c:v>3.9279000000000001E-2</c:v>
                </c:pt>
                <c:pt idx="5360">
                  <c:v>3.9308000000000003E-2</c:v>
                </c:pt>
                <c:pt idx="5361">
                  <c:v>3.9315000000000003E-2</c:v>
                </c:pt>
                <c:pt idx="5362">
                  <c:v>3.9319E-2</c:v>
                </c:pt>
                <c:pt idx="5363">
                  <c:v>3.9321000000000002E-2</c:v>
                </c:pt>
                <c:pt idx="5364">
                  <c:v>3.9323999999999998E-2</c:v>
                </c:pt>
                <c:pt idx="5365">
                  <c:v>3.9352999999999999E-2</c:v>
                </c:pt>
                <c:pt idx="5366">
                  <c:v>3.9369000000000001E-2</c:v>
                </c:pt>
                <c:pt idx="5367">
                  <c:v>3.9399999999999998E-2</c:v>
                </c:pt>
                <c:pt idx="5368">
                  <c:v>3.9405999999999997E-2</c:v>
                </c:pt>
                <c:pt idx="5369">
                  <c:v>3.9394999999999999E-2</c:v>
                </c:pt>
                <c:pt idx="5370">
                  <c:v>3.9390000000000001E-2</c:v>
                </c:pt>
                <c:pt idx="5371">
                  <c:v>3.9384999999999996E-2</c:v>
                </c:pt>
                <c:pt idx="5372">
                  <c:v>3.9390999999999995E-2</c:v>
                </c:pt>
                <c:pt idx="5373">
                  <c:v>3.9363000000000002E-2</c:v>
                </c:pt>
                <c:pt idx="5374">
                  <c:v>3.9361E-2</c:v>
                </c:pt>
                <c:pt idx="5375">
                  <c:v>3.9373999999999999E-2</c:v>
                </c:pt>
                <c:pt idx="5376">
                  <c:v>3.9411999999999996E-2</c:v>
                </c:pt>
                <c:pt idx="5377">
                  <c:v>3.9463999999999999E-2</c:v>
                </c:pt>
                <c:pt idx="5378">
                  <c:v>3.9467000000000002E-2</c:v>
                </c:pt>
                <c:pt idx="5379">
                  <c:v>3.9486E-2</c:v>
                </c:pt>
                <c:pt idx="5380">
                  <c:v>3.9474000000000002E-2</c:v>
                </c:pt>
                <c:pt idx="5381">
                  <c:v>3.9496999999999997E-2</c:v>
                </c:pt>
                <c:pt idx="5382">
                  <c:v>3.9521000000000001E-2</c:v>
                </c:pt>
                <c:pt idx="5383">
                  <c:v>3.9525999999999999E-2</c:v>
                </c:pt>
                <c:pt idx="5384">
                  <c:v>3.9570000000000001E-2</c:v>
                </c:pt>
                <c:pt idx="5385">
                  <c:v>3.9565000000000003E-2</c:v>
                </c:pt>
                <c:pt idx="5386">
                  <c:v>3.9609999999999999E-2</c:v>
                </c:pt>
                <c:pt idx="5387">
                  <c:v>3.9592000000000002E-2</c:v>
                </c:pt>
                <c:pt idx="5388">
                  <c:v>3.9580000000000004E-2</c:v>
                </c:pt>
                <c:pt idx="5389">
                  <c:v>3.9598000000000001E-2</c:v>
                </c:pt>
                <c:pt idx="5390">
                  <c:v>3.9622999999999998E-2</c:v>
                </c:pt>
                <c:pt idx="5391">
                  <c:v>3.9655000000000003E-2</c:v>
                </c:pt>
                <c:pt idx="5392">
                  <c:v>3.9647999999999996E-2</c:v>
                </c:pt>
                <c:pt idx="5393">
                  <c:v>3.9641999999999997E-2</c:v>
                </c:pt>
                <c:pt idx="5394">
                  <c:v>3.9652E-2</c:v>
                </c:pt>
                <c:pt idx="5395">
                  <c:v>3.9698999999999998E-2</c:v>
                </c:pt>
                <c:pt idx="5396">
                  <c:v>3.9751000000000002E-2</c:v>
                </c:pt>
                <c:pt idx="5397">
                  <c:v>3.9746000000000004E-2</c:v>
                </c:pt>
                <c:pt idx="5398">
                  <c:v>3.9767999999999998E-2</c:v>
                </c:pt>
                <c:pt idx="5399">
                  <c:v>3.9756E-2</c:v>
                </c:pt>
                <c:pt idx="5400">
                  <c:v>3.9761999999999999E-2</c:v>
                </c:pt>
                <c:pt idx="5401">
                  <c:v>3.9771000000000001E-2</c:v>
                </c:pt>
                <c:pt idx="5402">
                  <c:v>3.9761999999999999E-2</c:v>
                </c:pt>
                <c:pt idx="5403">
                  <c:v>3.9794999999999997E-2</c:v>
                </c:pt>
                <c:pt idx="5404">
                  <c:v>3.9792999999999995E-2</c:v>
                </c:pt>
                <c:pt idx="5405">
                  <c:v>3.9834999999999995E-2</c:v>
                </c:pt>
                <c:pt idx="5406">
                  <c:v>3.9851999999999999E-2</c:v>
                </c:pt>
                <c:pt idx="5407">
                  <c:v>3.9876999999999996E-2</c:v>
                </c:pt>
                <c:pt idx="5408">
                  <c:v>3.9902E-2</c:v>
                </c:pt>
                <c:pt idx="5409">
                  <c:v>3.9897000000000002E-2</c:v>
                </c:pt>
                <c:pt idx="5410">
                  <c:v>3.9925999999999996E-2</c:v>
                </c:pt>
                <c:pt idx="5411">
                  <c:v>3.9938000000000001E-2</c:v>
                </c:pt>
                <c:pt idx="5412">
                  <c:v>3.9935999999999999E-2</c:v>
                </c:pt>
                <c:pt idx="5413">
                  <c:v>3.9918000000000002E-2</c:v>
                </c:pt>
                <c:pt idx="5414">
                  <c:v>3.9904000000000002E-2</c:v>
                </c:pt>
                <c:pt idx="5415">
                  <c:v>3.9938000000000001E-2</c:v>
                </c:pt>
                <c:pt idx="5416">
                  <c:v>3.9958E-2</c:v>
                </c:pt>
                <c:pt idx="5417">
                  <c:v>3.9981000000000003E-2</c:v>
                </c:pt>
                <c:pt idx="5418">
                  <c:v>3.9992E-2</c:v>
                </c:pt>
                <c:pt idx="5419">
                  <c:v>4.0029000000000002E-2</c:v>
                </c:pt>
                <c:pt idx="5420">
                  <c:v>4.0079000000000004E-2</c:v>
                </c:pt>
                <c:pt idx="5421">
                  <c:v>4.0064000000000002E-2</c:v>
                </c:pt>
                <c:pt idx="5422">
                  <c:v>4.0073999999999999E-2</c:v>
                </c:pt>
                <c:pt idx="5423">
                  <c:v>4.0063000000000001E-2</c:v>
                </c:pt>
                <c:pt idx="5424">
                  <c:v>4.0090000000000001E-2</c:v>
                </c:pt>
                <c:pt idx="5425">
                  <c:v>4.0101999999999999E-2</c:v>
                </c:pt>
                <c:pt idx="5426">
                  <c:v>4.0096999999999994E-2</c:v>
                </c:pt>
                <c:pt idx="5427">
                  <c:v>4.0098000000000002E-2</c:v>
                </c:pt>
                <c:pt idx="5428">
                  <c:v>4.0098000000000002E-2</c:v>
                </c:pt>
                <c:pt idx="5429">
                  <c:v>4.0104000000000001E-2</c:v>
                </c:pt>
                <c:pt idx="5430">
                  <c:v>4.0114000000000004E-2</c:v>
                </c:pt>
                <c:pt idx="5431">
                  <c:v>4.0126999999999996E-2</c:v>
                </c:pt>
                <c:pt idx="5432">
                  <c:v>4.0168999999999996E-2</c:v>
                </c:pt>
                <c:pt idx="5433">
                  <c:v>4.0178999999999999E-2</c:v>
                </c:pt>
                <c:pt idx="5434">
                  <c:v>4.0178999999999999E-2</c:v>
                </c:pt>
                <c:pt idx="5435">
                  <c:v>4.0147000000000002E-2</c:v>
                </c:pt>
                <c:pt idx="5436">
                  <c:v>4.0164999999999999E-2</c:v>
                </c:pt>
                <c:pt idx="5437">
                  <c:v>4.0201000000000001E-2</c:v>
                </c:pt>
                <c:pt idx="5438">
                  <c:v>4.0216000000000002E-2</c:v>
                </c:pt>
                <c:pt idx="5439">
                  <c:v>4.0218999999999998E-2</c:v>
                </c:pt>
                <c:pt idx="5440">
                  <c:v>4.0232999999999998E-2</c:v>
                </c:pt>
                <c:pt idx="5441">
                  <c:v>4.0259999999999997E-2</c:v>
                </c:pt>
                <c:pt idx="5442">
                  <c:v>4.0294999999999997E-2</c:v>
                </c:pt>
                <c:pt idx="5443">
                  <c:v>4.0305999999999995E-2</c:v>
                </c:pt>
                <c:pt idx="5444">
                  <c:v>4.0298E-2</c:v>
                </c:pt>
                <c:pt idx="5445">
                  <c:v>4.0294999999999997E-2</c:v>
                </c:pt>
                <c:pt idx="5446">
                  <c:v>4.0303000000000005E-2</c:v>
                </c:pt>
                <c:pt idx="5447">
                  <c:v>4.0334000000000002E-2</c:v>
                </c:pt>
                <c:pt idx="5448">
                  <c:v>4.0355000000000002E-2</c:v>
                </c:pt>
                <c:pt idx="5449">
                  <c:v>4.0369999999999996E-2</c:v>
                </c:pt>
                <c:pt idx="5450">
                  <c:v>4.0384000000000003E-2</c:v>
                </c:pt>
                <c:pt idx="5451">
                  <c:v>4.0410000000000001E-2</c:v>
                </c:pt>
                <c:pt idx="5452">
                  <c:v>4.0450999999999994E-2</c:v>
                </c:pt>
                <c:pt idx="5453">
                  <c:v>4.045E-2</c:v>
                </c:pt>
                <c:pt idx="5454">
                  <c:v>4.0472000000000001E-2</c:v>
                </c:pt>
                <c:pt idx="5455">
                  <c:v>4.0475999999999998E-2</c:v>
                </c:pt>
                <c:pt idx="5456">
                  <c:v>4.0502999999999997E-2</c:v>
                </c:pt>
                <c:pt idx="5457">
                  <c:v>4.0503999999999998E-2</c:v>
                </c:pt>
                <c:pt idx="5458">
                  <c:v>4.0479000000000001E-2</c:v>
                </c:pt>
                <c:pt idx="5459">
                  <c:v>4.0500000000000001E-2</c:v>
                </c:pt>
                <c:pt idx="5460">
                  <c:v>4.0523999999999998E-2</c:v>
                </c:pt>
                <c:pt idx="5461">
                  <c:v>4.0566999999999999E-2</c:v>
                </c:pt>
                <c:pt idx="5462">
                  <c:v>4.0566000000000005E-2</c:v>
                </c:pt>
                <c:pt idx="5463">
                  <c:v>4.0557999999999997E-2</c:v>
                </c:pt>
                <c:pt idx="5464">
                  <c:v>4.0578000000000003E-2</c:v>
                </c:pt>
                <c:pt idx="5465">
                  <c:v>4.0586999999999998E-2</c:v>
                </c:pt>
                <c:pt idx="5466">
                  <c:v>4.0628000000000004E-2</c:v>
                </c:pt>
                <c:pt idx="5467">
                  <c:v>4.0633000000000002E-2</c:v>
                </c:pt>
                <c:pt idx="5468">
                  <c:v>4.0644E-2</c:v>
                </c:pt>
                <c:pt idx="5469">
                  <c:v>4.0640000000000003E-2</c:v>
                </c:pt>
                <c:pt idx="5470">
                  <c:v>4.0646000000000002E-2</c:v>
                </c:pt>
                <c:pt idx="5471">
                  <c:v>4.0673000000000001E-2</c:v>
                </c:pt>
                <c:pt idx="5472">
                  <c:v>4.0669000000000004E-2</c:v>
                </c:pt>
                <c:pt idx="5473">
                  <c:v>4.0692000000000006E-2</c:v>
                </c:pt>
                <c:pt idx="5474">
                  <c:v>4.0692000000000006E-2</c:v>
                </c:pt>
                <c:pt idx="5475">
                  <c:v>4.0716999999999996E-2</c:v>
                </c:pt>
                <c:pt idx="5476">
                  <c:v>4.0740999999999999E-2</c:v>
                </c:pt>
                <c:pt idx="5477">
                  <c:v>4.0728999999999994E-2</c:v>
                </c:pt>
                <c:pt idx="5478">
                  <c:v>4.0744999999999996E-2</c:v>
                </c:pt>
                <c:pt idx="5479">
                  <c:v>4.0738999999999997E-2</c:v>
                </c:pt>
                <c:pt idx="5480">
                  <c:v>4.0781999999999999E-2</c:v>
                </c:pt>
                <c:pt idx="5481">
                  <c:v>4.0805999999999995E-2</c:v>
                </c:pt>
                <c:pt idx="5482">
                  <c:v>4.0820999999999996E-2</c:v>
                </c:pt>
                <c:pt idx="5483">
                  <c:v>4.0830999999999999E-2</c:v>
                </c:pt>
                <c:pt idx="5484">
                  <c:v>4.0807000000000003E-2</c:v>
                </c:pt>
                <c:pt idx="5485">
                  <c:v>4.0830000000000005E-2</c:v>
                </c:pt>
                <c:pt idx="5486">
                  <c:v>4.0854999999999995E-2</c:v>
                </c:pt>
                <c:pt idx="5487">
                  <c:v>4.0871999999999999E-2</c:v>
                </c:pt>
                <c:pt idx="5488">
                  <c:v>4.0881000000000001E-2</c:v>
                </c:pt>
                <c:pt idx="5489">
                  <c:v>4.0884000000000004E-2</c:v>
                </c:pt>
                <c:pt idx="5490">
                  <c:v>4.0911999999999997E-2</c:v>
                </c:pt>
                <c:pt idx="5491">
                  <c:v>4.0923999999999995E-2</c:v>
                </c:pt>
                <c:pt idx="5492">
                  <c:v>4.0923999999999995E-2</c:v>
                </c:pt>
                <c:pt idx="5493">
                  <c:v>4.0930999999999995E-2</c:v>
                </c:pt>
                <c:pt idx="5494">
                  <c:v>4.0936E-2</c:v>
                </c:pt>
                <c:pt idx="5495">
                  <c:v>4.0968999999999998E-2</c:v>
                </c:pt>
                <c:pt idx="5496">
                  <c:v>4.0989000000000005E-2</c:v>
                </c:pt>
                <c:pt idx="5497">
                  <c:v>4.1022999999999997E-2</c:v>
                </c:pt>
                <c:pt idx="5498">
                  <c:v>4.1043999999999997E-2</c:v>
                </c:pt>
                <c:pt idx="5499">
                  <c:v>4.1060999999999993E-2</c:v>
                </c:pt>
                <c:pt idx="5500">
                  <c:v>4.1066999999999999E-2</c:v>
                </c:pt>
                <c:pt idx="5501">
                  <c:v>4.1069000000000001E-2</c:v>
                </c:pt>
                <c:pt idx="5502">
                  <c:v>4.1093000000000005E-2</c:v>
                </c:pt>
                <c:pt idx="5503">
                  <c:v>4.1109E-2</c:v>
                </c:pt>
                <c:pt idx="5504">
                  <c:v>4.1096000000000001E-2</c:v>
                </c:pt>
                <c:pt idx="5505">
                  <c:v>4.1077000000000002E-2</c:v>
                </c:pt>
                <c:pt idx="5506">
                  <c:v>4.1127999999999998E-2</c:v>
                </c:pt>
                <c:pt idx="5507">
                  <c:v>4.1158E-2</c:v>
                </c:pt>
                <c:pt idx="5508">
                  <c:v>4.1172000000000007E-2</c:v>
                </c:pt>
                <c:pt idx="5509">
                  <c:v>4.1142999999999999E-2</c:v>
                </c:pt>
                <c:pt idx="5510">
                  <c:v>4.1147999999999997E-2</c:v>
                </c:pt>
                <c:pt idx="5511">
                  <c:v>4.1159000000000001E-2</c:v>
                </c:pt>
                <c:pt idx="5512">
                  <c:v>4.1181000000000002E-2</c:v>
                </c:pt>
                <c:pt idx="5513">
                  <c:v>4.1173000000000001E-2</c:v>
                </c:pt>
                <c:pt idx="5514">
                  <c:v>4.1196000000000003E-2</c:v>
                </c:pt>
                <c:pt idx="5515">
                  <c:v>4.122E-2</c:v>
                </c:pt>
                <c:pt idx="5516">
                  <c:v>4.1223999999999997E-2</c:v>
                </c:pt>
                <c:pt idx="5517">
                  <c:v>4.1241E-2</c:v>
                </c:pt>
                <c:pt idx="5518">
                  <c:v>4.1230000000000003E-2</c:v>
                </c:pt>
                <c:pt idx="5519">
                  <c:v>4.1262999999999994E-2</c:v>
                </c:pt>
                <c:pt idx="5520">
                  <c:v>4.1265999999999997E-2</c:v>
                </c:pt>
                <c:pt idx="5521">
                  <c:v>4.1280000000000004E-2</c:v>
                </c:pt>
                <c:pt idx="5522">
                  <c:v>4.1288999999999999E-2</c:v>
                </c:pt>
                <c:pt idx="5523">
                  <c:v>4.1298000000000001E-2</c:v>
                </c:pt>
                <c:pt idx="5524">
                  <c:v>4.1321999999999998E-2</c:v>
                </c:pt>
                <c:pt idx="5525">
                  <c:v>4.1315999999999999E-2</c:v>
                </c:pt>
                <c:pt idx="5526">
                  <c:v>4.1334000000000003E-2</c:v>
                </c:pt>
                <c:pt idx="5527">
                  <c:v>4.1345E-2</c:v>
                </c:pt>
                <c:pt idx="5528">
                  <c:v>4.1384999999999998E-2</c:v>
                </c:pt>
                <c:pt idx="5529">
                  <c:v>4.1410000000000002E-2</c:v>
                </c:pt>
                <c:pt idx="5530">
                  <c:v>4.1428E-2</c:v>
                </c:pt>
                <c:pt idx="5531">
                  <c:v>4.1432000000000004E-2</c:v>
                </c:pt>
                <c:pt idx="5532">
                  <c:v>4.1424000000000002E-2</c:v>
                </c:pt>
                <c:pt idx="5533">
                  <c:v>4.1429999999999995E-2</c:v>
                </c:pt>
                <c:pt idx="5534">
                  <c:v>4.1451000000000002E-2</c:v>
                </c:pt>
                <c:pt idx="5535">
                  <c:v>4.1456E-2</c:v>
                </c:pt>
                <c:pt idx="5536">
                  <c:v>4.1458000000000002E-2</c:v>
                </c:pt>
                <c:pt idx="5537">
                  <c:v>4.1464999999999995E-2</c:v>
                </c:pt>
                <c:pt idx="5538">
                  <c:v>4.1471999999999995E-2</c:v>
                </c:pt>
                <c:pt idx="5539">
                  <c:v>4.1485000000000001E-2</c:v>
                </c:pt>
                <c:pt idx="5540">
                  <c:v>4.1513000000000001E-2</c:v>
                </c:pt>
                <c:pt idx="5541">
                  <c:v>4.1516999999999998E-2</c:v>
                </c:pt>
                <c:pt idx="5542">
                  <c:v>4.1519E-2</c:v>
                </c:pt>
                <c:pt idx="5543">
                  <c:v>4.1539E-2</c:v>
                </c:pt>
                <c:pt idx="5544">
                  <c:v>4.1539E-2</c:v>
                </c:pt>
                <c:pt idx="5545">
                  <c:v>4.1577999999999997E-2</c:v>
                </c:pt>
                <c:pt idx="5546">
                  <c:v>4.1586999999999999E-2</c:v>
                </c:pt>
                <c:pt idx="5547">
                  <c:v>4.1599999999999998E-2</c:v>
                </c:pt>
                <c:pt idx="5548">
                  <c:v>4.1616E-2</c:v>
                </c:pt>
                <c:pt idx="5549">
                  <c:v>4.163E-2</c:v>
                </c:pt>
                <c:pt idx="5550">
                  <c:v>4.1641999999999998E-2</c:v>
                </c:pt>
                <c:pt idx="5551">
                  <c:v>4.1656000000000006E-2</c:v>
                </c:pt>
                <c:pt idx="5552">
                  <c:v>4.165E-2</c:v>
                </c:pt>
                <c:pt idx="5553">
                  <c:v>4.1666000000000002E-2</c:v>
                </c:pt>
                <c:pt idx="5554">
                  <c:v>4.1651000000000001E-2</c:v>
                </c:pt>
                <c:pt idx="5555">
                  <c:v>4.1661000000000004E-2</c:v>
                </c:pt>
                <c:pt idx="5556">
                  <c:v>4.1662999999999999E-2</c:v>
                </c:pt>
                <c:pt idx="5557">
                  <c:v>4.1696999999999998E-2</c:v>
                </c:pt>
                <c:pt idx="5558">
                  <c:v>4.1730999999999997E-2</c:v>
                </c:pt>
                <c:pt idx="5559">
                  <c:v>4.1746999999999999E-2</c:v>
                </c:pt>
                <c:pt idx="5560">
                  <c:v>4.1752999999999998E-2</c:v>
                </c:pt>
                <c:pt idx="5561">
                  <c:v>4.1748E-2</c:v>
                </c:pt>
                <c:pt idx="5562">
                  <c:v>4.1746999999999999E-2</c:v>
                </c:pt>
                <c:pt idx="5563">
                  <c:v>4.1745000000000004E-2</c:v>
                </c:pt>
                <c:pt idx="5564">
                  <c:v>4.1764000000000003E-2</c:v>
                </c:pt>
                <c:pt idx="5565">
                  <c:v>4.1783000000000001E-2</c:v>
                </c:pt>
                <c:pt idx="5566">
                  <c:v>4.1786000000000004E-2</c:v>
                </c:pt>
                <c:pt idx="5567">
                  <c:v>4.1807999999999998E-2</c:v>
                </c:pt>
                <c:pt idx="5568">
                  <c:v>4.1814999999999998E-2</c:v>
                </c:pt>
                <c:pt idx="5569">
                  <c:v>4.1826999999999996E-2</c:v>
                </c:pt>
                <c:pt idx="5570">
                  <c:v>4.1843999999999999E-2</c:v>
                </c:pt>
                <c:pt idx="5571">
                  <c:v>4.1850999999999999E-2</c:v>
                </c:pt>
                <c:pt idx="5572">
                  <c:v>4.1890999999999998E-2</c:v>
                </c:pt>
                <c:pt idx="5573">
                  <c:v>4.1912999999999999E-2</c:v>
                </c:pt>
                <c:pt idx="5574">
                  <c:v>4.1939999999999998E-2</c:v>
                </c:pt>
                <c:pt idx="5575">
                  <c:v>4.1957000000000001E-2</c:v>
                </c:pt>
                <c:pt idx="5576">
                  <c:v>4.1973999999999997E-2</c:v>
                </c:pt>
                <c:pt idx="5577">
                  <c:v>4.2005999999999995E-2</c:v>
                </c:pt>
                <c:pt idx="5578">
                  <c:v>4.2005000000000001E-2</c:v>
                </c:pt>
                <c:pt idx="5579">
                  <c:v>4.2008999999999998E-2</c:v>
                </c:pt>
                <c:pt idx="5580">
                  <c:v>4.199E-2</c:v>
                </c:pt>
                <c:pt idx="5581">
                  <c:v>4.1993999999999997E-2</c:v>
                </c:pt>
                <c:pt idx="5582">
                  <c:v>4.2008000000000004E-2</c:v>
                </c:pt>
                <c:pt idx="5583">
                  <c:v>4.2018000000000007E-2</c:v>
                </c:pt>
                <c:pt idx="5584">
                  <c:v>4.2013999999999996E-2</c:v>
                </c:pt>
                <c:pt idx="5585">
                  <c:v>4.2030000000000005E-2</c:v>
                </c:pt>
                <c:pt idx="5586">
                  <c:v>4.2035999999999997E-2</c:v>
                </c:pt>
                <c:pt idx="5587">
                  <c:v>4.2064999999999998E-2</c:v>
                </c:pt>
                <c:pt idx="5588">
                  <c:v>4.2069999999999996E-2</c:v>
                </c:pt>
                <c:pt idx="5589">
                  <c:v>4.2084000000000003E-2</c:v>
                </c:pt>
                <c:pt idx="5590">
                  <c:v>4.2099000000000004E-2</c:v>
                </c:pt>
                <c:pt idx="5591">
                  <c:v>4.2131999999999996E-2</c:v>
                </c:pt>
                <c:pt idx="5592">
                  <c:v>4.2140000000000004E-2</c:v>
                </c:pt>
                <c:pt idx="5593">
                  <c:v>4.2131000000000002E-2</c:v>
                </c:pt>
                <c:pt idx="5594">
                  <c:v>4.2152000000000002E-2</c:v>
                </c:pt>
                <c:pt idx="5595">
                  <c:v>4.2176999999999999E-2</c:v>
                </c:pt>
                <c:pt idx="5596">
                  <c:v>4.2209000000000003E-2</c:v>
                </c:pt>
                <c:pt idx="5597">
                  <c:v>4.2221000000000002E-2</c:v>
                </c:pt>
                <c:pt idx="5598">
                  <c:v>4.2226999999999994E-2</c:v>
                </c:pt>
                <c:pt idx="5599">
                  <c:v>4.2249999999999996E-2</c:v>
                </c:pt>
                <c:pt idx="5600">
                  <c:v>4.2272999999999998E-2</c:v>
                </c:pt>
                <c:pt idx="5601">
                  <c:v>4.2278999999999997E-2</c:v>
                </c:pt>
                <c:pt idx="5602">
                  <c:v>4.2276999999999995E-2</c:v>
                </c:pt>
                <c:pt idx="5603">
                  <c:v>4.2276999999999995E-2</c:v>
                </c:pt>
                <c:pt idx="5604">
                  <c:v>4.2278000000000003E-2</c:v>
                </c:pt>
                <c:pt idx="5605">
                  <c:v>4.2298000000000002E-2</c:v>
                </c:pt>
                <c:pt idx="5606">
                  <c:v>4.231E-2</c:v>
                </c:pt>
                <c:pt idx="5607">
                  <c:v>4.2317E-2</c:v>
                </c:pt>
                <c:pt idx="5608">
                  <c:v>4.2323000000000006E-2</c:v>
                </c:pt>
                <c:pt idx="5609">
                  <c:v>4.2335000000000005E-2</c:v>
                </c:pt>
                <c:pt idx="5610">
                  <c:v>4.2337999999999994E-2</c:v>
                </c:pt>
                <c:pt idx="5611">
                  <c:v>4.2352000000000001E-2</c:v>
                </c:pt>
                <c:pt idx="5612">
                  <c:v>4.2342999999999999E-2</c:v>
                </c:pt>
                <c:pt idx="5613">
                  <c:v>4.2352999999999995E-2</c:v>
                </c:pt>
                <c:pt idx="5614">
                  <c:v>4.2362000000000004E-2</c:v>
                </c:pt>
                <c:pt idx="5615">
                  <c:v>4.2398999999999992E-2</c:v>
                </c:pt>
                <c:pt idx="5616">
                  <c:v>4.2430000000000002E-2</c:v>
                </c:pt>
                <c:pt idx="5617">
                  <c:v>4.2448E-2</c:v>
                </c:pt>
                <c:pt idx="5618">
                  <c:v>4.2470999999999995E-2</c:v>
                </c:pt>
                <c:pt idx="5619">
                  <c:v>4.249E-2</c:v>
                </c:pt>
                <c:pt idx="5620">
                  <c:v>4.2497E-2</c:v>
                </c:pt>
                <c:pt idx="5621">
                  <c:v>4.2502999999999999E-2</c:v>
                </c:pt>
                <c:pt idx="5622">
                  <c:v>4.2518E-2</c:v>
                </c:pt>
                <c:pt idx="5623">
                  <c:v>4.2546E-2</c:v>
                </c:pt>
                <c:pt idx="5624">
                  <c:v>4.2567000000000001E-2</c:v>
                </c:pt>
                <c:pt idx="5625">
                  <c:v>4.2588000000000001E-2</c:v>
                </c:pt>
                <c:pt idx="5626">
                  <c:v>4.2588000000000001E-2</c:v>
                </c:pt>
                <c:pt idx="5627">
                  <c:v>4.2592999999999999E-2</c:v>
                </c:pt>
                <c:pt idx="5628">
                  <c:v>4.2610999999999996E-2</c:v>
                </c:pt>
                <c:pt idx="5629">
                  <c:v>4.2624000000000002E-2</c:v>
                </c:pt>
                <c:pt idx="5630">
                  <c:v>4.2652000000000002E-2</c:v>
                </c:pt>
                <c:pt idx="5631">
                  <c:v>4.2649999999999993E-2</c:v>
                </c:pt>
                <c:pt idx="5632">
                  <c:v>4.2640000000000004E-2</c:v>
                </c:pt>
                <c:pt idx="5633">
                  <c:v>4.2638999999999996E-2</c:v>
                </c:pt>
                <c:pt idx="5634">
                  <c:v>4.2638999999999996E-2</c:v>
                </c:pt>
                <c:pt idx="5635">
                  <c:v>4.2666000000000003E-2</c:v>
                </c:pt>
                <c:pt idx="5636">
                  <c:v>4.2694999999999997E-2</c:v>
                </c:pt>
                <c:pt idx="5637">
                  <c:v>4.2721999999999996E-2</c:v>
                </c:pt>
                <c:pt idx="5638">
                  <c:v>4.2728000000000002E-2</c:v>
                </c:pt>
                <c:pt idx="5639">
                  <c:v>4.2751000000000004E-2</c:v>
                </c:pt>
                <c:pt idx="5640">
                  <c:v>4.2763999999999996E-2</c:v>
                </c:pt>
                <c:pt idx="5641">
                  <c:v>4.2768E-2</c:v>
                </c:pt>
                <c:pt idx="5642">
                  <c:v>4.2754E-2</c:v>
                </c:pt>
                <c:pt idx="5643">
                  <c:v>4.2750000000000003E-2</c:v>
                </c:pt>
                <c:pt idx="5644">
                  <c:v>4.2773000000000005E-2</c:v>
                </c:pt>
                <c:pt idx="5645">
                  <c:v>4.2827000000000004E-2</c:v>
                </c:pt>
                <c:pt idx="5646">
                  <c:v>4.2862999999999998E-2</c:v>
                </c:pt>
                <c:pt idx="5647">
                  <c:v>4.2893000000000001E-2</c:v>
                </c:pt>
                <c:pt idx="5648">
                  <c:v>4.2876000000000004E-2</c:v>
                </c:pt>
                <c:pt idx="5649">
                  <c:v>4.2877999999999999E-2</c:v>
                </c:pt>
                <c:pt idx="5650">
                  <c:v>4.2880000000000001E-2</c:v>
                </c:pt>
                <c:pt idx="5651">
                  <c:v>4.2899E-2</c:v>
                </c:pt>
                <c:pt idx="5652">
                  <c:v>4.2931999999999998E-2</c:v>
                </c:pt>
                <c:pt idx="5653">
                  <c:v>4.2930999999999997E-2</c:v>
                </c:pt>
                <c:pt idx="5654">
                  <c:v>4.2949000000000001E-2</c:v>
                </c:pt>
                <c:pt idx="5655">
                  <c:v>4.2954999999999993E-2</c:v>
                </c:pt>
                <c:pt idx="5656">
                  <c:v>4.2975000000000006E-2</c:v>
                </c:pt>
                <c:pt idx="5657">
                  <c:v>4.3004000000000001E-2</c:v>
                </c:pt>
                <c:pt idx="5658">
                  <c:v>4.3018000000000001E-2</c:v>
                </c:pt>
                <c:pt idx="5659">
                  <c:v>4.3018000000000001E-2</c:v>
                </c:pt>
                <c:pt idx="5660">
                  <c:v>4.3025000000000001E-2</c:v>
                </c:pt>
                <c:pt idx="5661">
                  <c:v>4.3053000000000001E-2</c:v>
                </c:pt>
                <c:pt idx="5662">
                  <c:v>4.3061999999999996E-2</c:v>
                </c:pt>
                <c:pt idx="5663">
                  <c:v>4.3075000000000002E-2</c:v>
                </c:pt>
                <c:pt idx="5664">
                  <c:v>4.3078000000000005E-2</c:v>
                </c:pt>
                <c:pt idx="5665">
                  <c:v>4.3083000000000003E-2</c:v>
                </c:pt>
                <c:pt idx="5666">
                  <c:v>4.3102999999999995E-2</c:v>
                </c:pt>
                <c:pt idx="5667">
                  <c:v>4.3117999999999997E-2</c:v>
                </c:pt>
                <c:pt idx="5668">
                  <c:v>4.3169000000000006E-2</c:v>
                </c:pt>
                <c:pt idx="5669">
                  <c:v>4.3181000000000004E-2</c:v>
                </c:pt>
                <c:pt idx="5670">
                  <c:v>4.3191E-2</c:v>
                </c:pt>
                <c:pt idx="5671">
                  <c:v>4.3162000000000006E-2</c:v>
                </c:pt>
                <c:pt idx="5672">
                  <c:v>4.3174000000000004E-2</c:v>
                </c:pt>
                <c:pt idx="5673">
                  <c:v>4.3211000000000006E-2</c:v>
                </c:pt>
                <c:pt idx="5674">
                  <c:v>4.3228999999999997E-2</c:v>
                </c:pt>
                <c:pt idx="5675">
                  <c:v>4.3239E-2</c:v>
                </c:pt>
                <c:pt idx="5676">
                  <c:v>4.3287000000000006E-2</c:v>
                </c:pt>
                <c:pt idx="5677">
                  <c:v>4.3297999999999996E-2</c:v>
                </c:pt>
                <c:pt idx="5678">
                  <c:v>4.3299999999999998E-2</c:v>
                </c:pt>
                <c:pt idx="5679">
                  <c:v>4.3240000000000001E-2</c:v>
                </c:pt>
                <c:pt idx="5680">
                  <c:v>4.3198E-2</c:v>
                </c:pt>
                <c:pt idx="5681">
                  <c:v>4.3207000000000002E-2</c:v>
                </c:pt>
                <c:pt idx="5682">
                  <c:v>4.3226000000000007E-2</c:v>
                </c:pt>
                <c:pt idx="5683">
                  <c:v>4.3257000000000004E-2</c:v>
                </c:pt>
                <c:pt idx="5684">
                  <c:v>4.3284000000000003E-2</c:v>
                </c:pt>
                <c:pt idx="5685">
                  <c:v>4.3320999999999998E-2</c:v>
                </c:pt>
                <c:pt idx="5686">
                  <c:v>4.3334999999999999E-2</c:v>
                </c:pt>
                <c:pt idx="5687">
                  <c:v>4.3341000000000005E-2</c:v>
                </c:pt>
                <c:pt idx="5688">
                  <c:v>4.3352000000000002E-2</c:v>
                </c:pt>
                <c:pt idx="5689">
                  <c:v>4.3361000000000004E-2</c:v>
                </c:pt>
                <c:pt idx="5690">
                  <c:v>4.3417000000000004E-2</c:v>
                </c:pt>
                <c:pt idx="5691">
                  <c:v>4.3442000000000001E-2</c:v>
                </c:pt>
                <c:pt idx="5692">
                  <c:v>4.3456000000000002E-2</c:v>
                </c:pt>
                <c:pt idx="5693">
                  <c:v>4.3464000000000003E-2</c:v>
                </c:pt>
                <c:pt idx="5694">
                  <c:v>4.3456000000000002E-2</c:v>
                </c:pt>
                <c:pt idx="5695">
                  <c:v>4.3479999999999998E-2</c:v>
                </c:pt>
                <c:pt idx="5696">
                  <c:v>4.3476999999999995E-2</c:v>
                </c:pt>
                <c:pt idx="5697">
                  <c:v>4.3531000000000007E-2</c:v>
                </c:pt>
                <c:pt idx="5698">
                  <c:v>4.3547000000000002E-2</c:v>
                </c:pt>
                <c:pt idx="5699">
                  <c:v>4.3567000000000002E-2</c:v>
                </c:pt>
                <c:pt idx="5700">
                  <c:v>4.3554000000000002E-2</c:v>
                </c:pt>
                <c:pt idx="5701">
                  <c:v>4.3548000000000003E-2</c:v>
                </c:pt>
                <c:pt idx="5702">
                  <c:v>4.3562999999999998E-2</c:v>
                </c:pt>
                <c:pt idx="5703">
                  <c:v>4.3563999999999999E-2</c:v>
                </c:pt>
                <c:pt idx="5704">
                  <c:v>4.3572E-2</c:v>
                </c:pt>
                <c:pt idx="5705">
                  <c:v>4.3594999999999995E-2</c:v>
                </c:pt>
                <c:pt idx="5706">
                  <c:v>4.3609000000000002E-2</c:v>
                </c:pt>
                <c:pt idx="5707">
                  <c:v>4.3638000000000003E-2</c:v>
                </c:pt>
                <c:pt idx="5708">
                  <c:v>4.3646000000000004E-2</c:v>
                </c:pt>
                <c:pt idx="5709">
                  <c:v>4.3654999999999999E-2</c:v>
                </c:pt>
                <c:pt idx="5710">
                  <c:v>4.3666999999999997E-2</c:v>
                </c:pt>
                <c:pt idx="5711">
                  <c:v>4.3685999999999996E-2</c:v>
                </c:pt>
                <c:pt idx="5712">
                  <c:v>4.3727999999999996E-2</c:v>
                </c:pt>
                <c:pt idx="5713">
                  <c:v>4.3741000000000002E-2</c:v>
                </c:pt>
                <c:pt idx="5714">
                  <c:v>4.3761999999999995E-2</c:v>
                </c:pt>
                <c:pt idx="5715">
                  <c:v>4.3754000000000001E-2</c:v>
                </c:pt>
                <c:pt idx="5716">
                  <c:v>4.3749000000000003E-2</c:v>
                </c:pt>
                <c:pt idx="5717">
                  <c:v>4.3734000000000002E-2</c:v>
                </c:pt>
                <c:pt idx="5718">
                  <c:v>4.3723999999999999E-2</c:v>
                </c:pt>
                <c:pt idx="5719">
                  <c:v>4.3723999999999999E-2</c:v>
                </c:pt>
                <c:pt idx="5720">
                  <c:v>4.3734999999999996E-2</c:v>
                </c:pt>
                <c:pt idx="5721">
                  <c:v>4.3776000000000002E-2</c:v>
                </c:pt>
                <c:pt idx="5722">
                  <c:v>4.3811999999999997E-2</c:v>
                </c:pt>
                <c:pt idx="5723">
                  <c:v>4.3838000000000002E-2</c:v>
                </c:pt>
                <c:pt idx="5724">
                  <c:v>4.3859000000000002E-2</c:v>
                </c:pt>
                <c:pt idx="5725">
                  <c:v>4.3842999999999993E-2</c:v>
                </c:pt>
                <c:pt idx="5726">
                  <c:v>4.3857E-2</c:v>
                </c:pt>
                <c:pt idx="5727">
                  <c:v>4.3875999999999998E-2</c:v>
                </c:pt>
                <c:pt idx="5728">
                  <c:v>4.3909000000000004E-2</c:v>
                </c:pt>
                <c:pt idx="5729">
                  <c:v>4.3956999999999996E-2</c:v>
                </c:pt>
                <c:pt idx="5730">
                  <c:v>4.3971999999999997E-2</c:v>
                </c:pt>
                <c:pt idx="5731">
                  <c:v>4.3993000000000004E-2</c:v>
                </c:pt>
                <c:pt idx="5732">
                  <c:v>4.3990000000000001E-2</c:v>
                </c:pt>
                <c:pt idx="5733">
                  <c:v>4.3987999999999999E-2</c:v>
                </c:pt>
                <c:pt idx="5734">
                  <c:v>4.3979999999999998E-2</c:v>
                </c:pt>
                <c:pt idx="5735">
                  <c:v>4.3962000000000001E-2</c:v>
                </c:pt>
                <c:pt idx="5736">
                  <c:v>4.3970000000000002E-2</c:v>
                </c:pt>
                <c:pt idx="5737">
                  <c:v>4.3989E-2</c:v>
                </c:pt>
                <c:pt idx="5738">
                  <c:v>4.4025999999999996E-2</c:v>
                </c:pt>
                <c:pt idx="5739">
                  <c:v>4.4040999999999997E-2</c:v>
                </c:pt>
                <c:pt idx="5740">
                  <c:v>4.4052000000000001E-2</c:v>
                </c:pt>
                <c:pt idx="5741">
                  <c:v>4.4086E-2</c:v>
                </c:pt>
                <c:pt idx="5742">
                  <c:v>4.4101999999999995E-2</c:v>
                </c:pt>
                <c:pt idx="5743">
                  <c:v>4.4132999999999999E-2</c:v>
                </c:pt>
                <c:pt idx="5744">
                  <c:v>4.4151999999999997E-2</c:v>
                </c:pt>
                <c:pt idx="5745">
                  <c:v>4.4173999999999998E-2</c:v>
                </c:pt>
                <c:pt idx="5746">
                  <c:v>4.4177999999999995E-2</c:v>
                </c:pt>
                <c:pt idx="5747">
                  <c:v>4.4175000000000006E-2</c:v>
                </c:pt>
                <c:pt idx="5748">
                  <c:v>4.4165999999999997E-2</c:v>
                </c:pt>
                <c:pt idx="5749">
                  <c:v>4.4169E-2</c:v>
                </c:pt>
                <c:pt idx="5750">
                  <c:v>4.4175000000000006E-2</c:v>
                </c:pt>
                <c:pt idx="5751">
                  <c:v>4.4199000000000002E-2</c:v>
                </c:pt>
                <c:pt idx="5752">
                  <c:v>4.4223999999999999E-2</c:v>
                </c:pt>
                <c:pt idx="5753">
                  <c:v>4.4253999999999995E-2</c:v>
                </c:pt>
                <c:pt idx="5754">
                  <c:v>4.4283000000000003E-2</c:v>
                </c:pt>
                <c:pt idx="5755">
                  <c:v>4.4310000000000002E-2</c:v>
                </c:pt>
                <c:pt idx="5756">
                  <c:v>4.4320000000000005E-2</c:v>
                </c:pt>
                <c:pt idx="5757">
                  <c:v>4.4322999999999994E-2</c:v>
                </c:pt>
                <c:pt idx="5758">
                  <c:v>4.4329E-2</c:v>
                </c:pt>
                <c:pt idx="5759">
                  <c:v>4.4326999999999998E-2</c:v>
                </c:pt>
                <c:pt idx="5760">
                  <c:v>4.4337000000000001E-2</c:v>
                </c:pt>
                <c:pt idx="5761">
                  <c:v>4.4332999999999997E-2</c:v>
                </c:pt>
                <c:pt idx="5762">
                  <c:v>4.4357000000000001E-2</c:v>
                </c:pt>
                <c:pt idx="5763">
                  <c:v>4.4359999999999997E-2</c:v>
                </c:pt>
                <c:pt idx="5764">
                  <c:v>4.4391999999999994E-2</c:v>
                </c:pt>
                <c:pt idx="5765">
                  <c:v>4.4408000000000003E-2</c:v>
                </c:pt>
                <c:pt idx="5766">
                  <c:v>4.4421999999999996E-2</c:v>
                </c:pt>
                <c:pt idx="5767">
                  <c:v>4.4447E-2</c:v>
                </c:pt>
                <c:pt idx="5768">
                  <c:v>4.4477000000000003E-2</c:v>
                </c:pt>
                <c:pt idx="5769">
                  <c:v>4.4496000000000001E-2</c:v>
                </c:pt>
                <c:pt idx="5770">
                  <c:v>4.4500000000000005E-2</c:v>
                </c:pt>
                <c:pt idx="5771">
                  <c:v>4.4493999999999999E-2</c:v>
                </c:pt>
                <c:pt idx="5772">
                  <c:v>4.4537000000000007E-2</c:v>
                </c:pt>
                <c:pt idx="5773">
                  <c:v>4.4555999999999998E-2</c:v>
                </c:pt>
                <c:pt idx="5774">
                  <c:v>4.4565E-2</c:v>
                </c:pt>
                <c:pt idx="5775">
                  <c:v>4.4585E-2</c:v>
                </c:pt>
                <c:pt idx="5776">
                  <c:v>4.4581999999999997E-2</c:v>
                </c:pt>
                <c:pt idx="5777">
                  <c:v>4.4585999999999994E-2</c:v>
                </c:pt>
                <c:pt idx="5778">
                  <c:v>4.4585E-2</c:v>
                </c:pt>
                <c:pt idx="5779">
                  <c:v>4.4607000000000001E-2</c:v>
                </c:pt>
                <c:pt idx="5780">
                  <c:v>4.4657999999999996E-2</c:v>
                </c:pt>
                <c:pt idx="5781">
                  <c:v>4.4686000000000003E-2</c:v>
                </c:pt>
                <c:pt idx="5782">
                  <c:v>4.4724000000000007E-2</c:v>
                </c:pt>
                <c:pt idx="5783">
                  <c:v>4.4705000000000002E-2</c:v>
                </c:pt>
                <c:pt idx="5784">
                  <c:v>4.4733000000000002E-2</c:v>
                </c:pt>
                <c:pt idx="5785">
                  <c:v>4.4736000000000005E-2</c:v>
                </c:pt>
                <c:pt idx="5786">
                  <c:v>4.4736999999999999E-2</c:v>
                </c:pt>
                <c:pt idx="5787">
                  <c:v>4.4726999999999996E-2</c:v>
                </c:pt>
                <c:pt idx="5788">
                  <c:v>4.4703E-2</c:v>
                </c:pt>
                <c:pt idx="5789">
                  <c:v>4.4725000000000001E-2</c:v>
                </c:pt>
                <c:pt idx="5790">
                  <c:v>4.4740000000000002E-2</c:v>
                </c:pt>
                <c:pt idx="5791">
                  <c:v>4.4776999999999997E-2</c:v>
                </c:pt>
                <c:pt idx="5792">
                  <c:v>4.4816000000000002E-2</c:v>
                </c:pt>
                <c:pt idx="5793">
                  <c:v>4.4833999999999999E-2</c:v>
                </c:pt>
                <c:pt idx="5794">
                  <c:v>4.4851000000000002E-2</c:v>
                </c:pt>
                <c:pt idx="5795">
                  <c:v>4.4859000000000003E-2</c:v>
                </c:pt>
                <c:pt idx="5796">
                  <c:v>4.4886000000000002E-2</c:v>
                </c:pt>
                <c:pt idx="5797">
                  <c:v>4.4894999999999997E-2</c:v>
                </c:pt>
                <c:pt idx="5798">
                  <c:v>4.4898999999999994E-2</c:v>
                </c:pt>
                <c:pt idx="5799">
                  <c:v>4.4886999999999996E-2</c:v>
                </c:pt>
                <c:pt idx="5800">
                  <c:v>4.4877E-2</c:v>
                </c:pt>
                <c:pt idx="5801">
                  <c:v>4.4896000000000005E-2</c:v>
                </c:pt>
                <c:pt idx="5802">
                  <c:v>4.4920999999999996E-2</c:v>
                </c:pt>
                <c:pt idx="5803">
                  <c:v>4.4927999999999996E-2</c:v>
                </c:pt>
                <c:pt idx="5804">
                  <c:v>4.4958999999999999E-2</c:v>
                </c:pt>
                <c:pt idx="5805">
                  <c:v>4.4962999999999996E-2</c:v>
                </c:pt>
                <c:pt idx="5806">
                  <c:v>4.4991000000000003E-2</c:v>
                </c:pt>
                <c:pt idx="5807">
                  <c:v>4.4999999999999998E-2</c:v>
                </c:pt>
                <c:pt idx="5808">
                  <c:v>4.4999999999999998E-2</c:v>
                </c:pt>
                <c:pt idx="5809">
                  <c:v>4.5010000000000001E-2</c:v>
                </c:pt>
                <c:pt idx="5810">
                  <c:v>4.5011000000000002E-2</c:v>
                </c:pt>
                <c:pt idx="5811">
                  <c:v>4.5045000000000002E-2</c:v>
                </c:pt>
                <c:pt idx="5812">
                  <c:v>4.5069999999999999E-2</c:v>
                </c:pt>
                <c:pt idx="5813">
                  <c:v>4.5102000000000003E-2</c:v>
                </c:pt>
                <c:pt idx="5814">
                  <c:v>4.5118999999999999E-2</c:v>
                </c:pt>
                <c:pt idx="5815">
                  <c:v>4.5117000000000004E-2</c:v>
                </c:pt>
                <c:pt idx="5816">
                  <c:v>4.5134999999999995E-2</c:v>
                </c:pt>
                <c:pt idx="5817">
                  <c:v>4.5144999999999998E-2</c:v>
                </c:pt>
                <c:pt idx="5818">
                  <c:v>4.5151999999999998E-2</c:v>
                </c:pt>
                <c:pt idx="5819">
                  <c:v>4.5159999999999999E-2</c:v>
                </c:pt>
                <c:pt idx="5820">
                  <c:v>4.5178999999999997E-2</c:v>
                </c:pt>
                <c:pt idx="5821">
                  <c:v>4.5180999999999999E-2</c:v>
                </c:pt>
                <c:pt idx="5822">
                  <c:v>4.5180999999999999E-2</c:v>
                </c:pt>
                <c:pt idx="5823">
                  <c:v>4.5214999999999998E-2</c:v>
                </c:pt>
                <c:pt idx="5824">
                  <c:v>4.5228000000000004E-2</c:v>
                </c:pt>
                <c:pt idx="5825">
                  <c:v>4.5246000000000001E-2</c:v>
                </c:pt>
                <c:pt idx="5826">
                  <c:v>4.5240000000000002E-2</c:v>
                </c:pt>
                <c:pt idx="5827">
                  <c:v>4.5267999999999996E-2</c:v>
                </c:pt>
                <c:pt idx="5828">
                  <c:v>4.5296000000000003E-2</c:v>
                </c:pt>
                <c:pt idx="5829">
                  <c:v>4.5303000000000003E-2</c:v>
                </c:pt>
                <c:pt idx="5830">
                  <c:v>4.5315000000000001E-2</c:v>
                </c:pt>
                <c:pt idx="5831">
                  <c:v>4.5332999999999998E-2</c:v>
                </c:pt>
                <c:pt idx="5832">
                  <c:v>4.5342E-2</c:v>
                </c:pt>
                <c:pt idx="5833">
                  <c:v>4.5378000000000002E-2</c:v>
                </c:pt>
                <c:pt idx="5834">
                  <c:v>4.5380999999999998E-2</c:v>
                </c:pt>
                <c:pt idx="5835">
                  <c:v>4.5388999999999999E-2</c:v>
                </c:pt>
                <c:pt idx="5836">
                  <c:v>4.5402999999999999E-2</c:v>
                </c:pt>
                <c:pt idx="5837">
                  <c:v>4.5416999999999999E-2</c:v>
                </c:pt>
                <c:pt idx="5838">
                  <c:v>4.5433000000000001E-2</c:v>
                </c:pt>
                <c:pt idx="5839">
                  <c:v>4.5446999999999994E-2</c:v>
                </c:pt>
                <c:pt idx="5840">
                  <c:v>4.5454000000000001E-2</c:v>
                </c:pt>
                <c:pt idx="5841">
                  <c:v>4.5471999999999999E-2</c:v>
                </c:pt>
                <c:pt idx="5842">
                  <c:v>4.5491999999999998E-2</c:v>
                </c:pt>
                <c:pt idx="5843">
                  <c:v>4.5511999999999997E-2</c:v>
                </c:pt>
                <c:pt idx="5844">
                  <c:v>4.5529E-2</c:v>
                </c:pt>
                <c:pt idx="5845">
                  <c:v>4.5529E-2</c:v>
                </c:pt>
                <c:pt idx="5846">
                  <c:v>4.5538999999999996E-2</c:v>
                </c:pt>
                <c:pt idx="5847">
                  <c:v>4.5560000000000003E-2</c:v>
                </c:pt>
                <c:pt idx="5848">
                  <c:v>4.5564E-2</c:v>
                </c:pt>
                <c:pt idx="5849">
                  <c:v>4.5571E-2</c:v>
                </c:pt>
                <c:pt idx="5850">
                  <c:v>4.5571E-2</c:v>
                </c:pt>
                <c:pt idx="5851">
                  <c:v>4.5582000000000004E-2</c:v>
                </c:pt>
                <c:pt idx="5852">
                  <c:v>4.5594000000000003E-2</c:v>
                </c:pt>
                <c:pt idx="5853">
                  <c:v>4.5601000000000003E-2</c:v>
                </c:pt>
                <c:pt idx="5854">
                  <c:v>4.5643000000000003E-2</c:v>
                </c:pt>
                <c:pt idx="5855">
                  <c:v>4.5651000000000004E-2</c:v>
                </c:pt>
                <c:pt idx="5856">
                  <c:v>4.5669000000000001E-2</c:v>
                </c:pt>
                <c:pt idx="5857">
                  <c:v>4.5666999999999999E-2</c:v>
                </c:pt>
                <c:pt idx="5858">
                  <c:v>4.5693000000000004E-2</c:v>
                </c:pt>
                <c:pt idx="5859">
                  <c:v>4.5720000000000004E-2</c:v>
                </c:pt>
                <c:pt idx="5860">
                  <c:v>4.5731000000000001E-2</c:v>
                </c:pt>
                <c:pt idx="5861">
                  <c:v>4.5742999999999999E-2</c:v>
                </c:pt>
                <c:pt idx="5862">
                  <c:v>4.5749999999999999E-2</c:v>
                </c:pt>
                <c:pt idx="5863">
                  <c:v>4.5754000000000003E-2</c:v>
                </c:pt>
                <c:pt idx="5864">
                  <c:v>4.5782999999999997E-2</c:v>
                </c:pt>
                <c:pt idx="5865">
                  <c:v>4.5761000000000003E-2</c:v>
                </c:pt>
                <c:pt idx="5866">
                  <c:v>4.5791000000000005E-2</c:v>
                </c:pt>
                <c:pt idx="5867">
                  <c:v>4.5816999999999997E-2</c:v>
                </c:pt>
                <c:pt idx="5868">
                  <c:v>4.5853999999999999E-2</c:v>
                </c:pt>
                <c:pt idx="5869">
                  <c:v>4.5887000000000004E-2</c:v>
                </c:pt>
                <c:pt idx="5870">
                  <c:v>4.5877000000000001E-2</c:v>
                </c:pt>
                <c:pt idx="5871">
                  <c:v>4.5887000000000004E-2</c:v>
                </c:pt>
                <c:pt idx="5872">
                  <c:v>4.5883E-2</c:v>
                </c:pt>
                <c:pt idx="5873">
                  <c:v>4.5892999999999996E-2</c:v>
                </c:pt>
                <c:pt idx="5874">
                  <c:v>4.5899999999999996E-2</c:v>
                </c:pt>
                <c:pt idx="5875">
                  <c:v>4.5926999999999996E-2</c:v>
                </c:pt>
                <c:pt idx="5876">
                  <c:v>4.5957999999999999E-2</c:v>
                </c:pt>
                <c:pt idx="5877">
                  <c:v>4.5971999999999999E-2</c:v>
                </c:pt>
                <c:pt idx="5878">
                  <c:v>4.6003999999999996E-2</c:v>
                </c:pt>
                <c:pt idx="5879">
                  <c:v>4.6010999999999996E-2</c:v>
                </c:pt>
                <c:pt idx="5880">
                  <c:v>4.6043000000000001E-2</c:v>
                </c:pt>
                <c:pt idx="5881">
                  <c:v>4.6063E-2</c:v>
                </c:pt>
                <c:pt idx="5882">
                  <c:v>4.607E-2</c:v>
                </c:pt>
                <c:pt idx="5883">
                  <c:v>4.6087999999999997E-2</c:v>
                </c:pt>
                <c:pt idx="5884">
                  <c:v>4.6073000000000003E-2</c:v>
                </c:pt>
                <c:pt idx="5885">
                  <c:v>4.6081999999999998E-2</c:v>
                </c:pt>
                <c:pt idx="5886">
                  <c:v>4.6089999999999999E-2</c:v>
                </c:pt>
                <c:pt idx="5887">
                  <c:v>4.6098E-2</c:v>
                </c:pt>
                <c:pt idx="5888">
                  <c:v>4.6121999999999996E-2</c:v>
                </c:pt>
                <c:pt idx="5889">
                  <c:v>4.6133E-2</c:v>
                </c:pt>
                <c:pt idx="5890">
                  <c:v>4.6157000000000004E-2</c:v>
                </c:pt>
                <c:pt idx="5891">
                  <c:v>4.6157000000000004E-2</c:v>
                </c:pt>
                <c:pt idx="5892">
                  <c:v>4.6158000000000005E-2</c:v>
                </c:pt>
                <c:pt idx="5893">
                  <c:v>4.6170000000000003E-2</c:v>
                </c:pt>
                <c:pt idx="5894">
                  <c:v>4.6178999999999998E-2</c:v>
                </c:pt>
                <c:pt idx="5895">
                  <c:v>4.6199000000000004E-2</c:v>
                </c:pt>
                <c:pt idx="5896">
                  <c:v>4.6189000000000001E-2</c:v>
                </c:pt>
                <c:pt idx="5897">
                  <c:v>4.6191000000000003E-2</c:v>
                </c:pt>
                <c:pt idx="5898">
                  <c:v>4.6207999999999999E-2</c:v>
                </c:pt>
                <c:pt idx="5899">
                  <c:v>4.6218000000000002E-2</c:v>
                </c:pt>
                <c:pt idx="5900">
                  <c:v>4.6264E-2</c:v>
                </c:pt>
                <c:pt idx="5901">
                  <c:v>4.6266999999999996E-2</c:v>
                </c:pt>
                <c:pt idx="5902">
                  <c:v>4.6303000000000004E-2</c:v>
                </c:pt>
                <c:pt idx="5903">
                  <c:v>4.6306E-2</c:v>
                </c:pt>
                <c:pt idx="5904">
                  <c:v>4.6325000000000005E-2</c:v>
                </c:pt>
                <c:pt idx="5905">
                  <c:v>4.6346999999999999E-2</c:v>
                </c:pt>
                <c:pt idx="5906">
                  <c:v>4.6344000000000003E-2</c:v>
                </c:pt>
                <c:pt idx="5907">
                  <c:v>4.6367000000000005E-2</c:v>
                </c:pt>
                <c:pt idx="5908">
                  <c:v>4.6380999999999999E-2</c:v>
                </c:pt>
                <c:pt idx="5909">
                  <c:v>4.6409000000000006E-2</c:v>
                </c:pt>
                <c:pt idx="5910">
                  <c:v>4.6418999999999995E-2</c:v>
                </c:pt>
                <c:pt idx="5911">
                  <c:v>4.6406000000000003E-2</c:v>
                </c:pt>
                <c:pt idx="5912">
                  <c:v>4.6432000000000001E-2</c:v>
                </c:pt>
                <c:pt idx="5913">
                  <c:v>4.6433000000000002E-2</c:v>
                </c:pt>
                <c:pt idx="5914">
                  <c:v>4.6458000000000006E-2</c:v>
                </c:pt>
                <c:pt idx="5915">
                  <c:v>4.6479999999999994E-2</c:v>
                </c:pt>
                <c:pt idx="5916">
                  <c:v>4.6512999999999999E-2</c:v>
                </c:pt>
                <c:pt idx="5917">
                  <c:v>4.6527000000000006E-2</c:v>
                </c:pt>
                <c:pt idx="5918">
                  <c:v>4.6532999999999998E-2</c:v>
                </c:pt>
                <c:pt idx="5919">
                  <c:v>4.6553000000000004E-2</c:v>
                </c:pt>
                <c:pt idx="5920">
                  <c:v>4.6582999999999999E-2</c:v>
                </c:pt>
                <c:pt idx="5921">
                  <c:v>4.6637000000000005E-2</c:v>
                </c:pt>
                <c:pt idx="5922">
                  <c:v>4.6635999999999997E-2</c:v>
                </c:pt>
                <c:pt idx="5923">
                  <c:v>4.6649999999999997E-2</c:v>
                </c:pt>
                <c:pt idx="5924">
                  <c:v>4.6641000000000002E-2</c:v>
                </c:pt>
                <c:pt idx="5925">
                  <c:v>4.6675000000000001E-2</c:v>
                </c:pt>
                <c:pt idx="5926">
                  <c:v>4.6702E-2</c:v>
                </c:pt>
                <c:pt idx="5927">
                  <c:v>4.6703000000000001E-2</c:v>
                </c:pt>
                <c:pt idx="5928">
                  <c:v>4.6718000000000003E-2</c:v>
                </c:pt>
                <c:pt idx="5929">
                  <c:v>4.6718000000000003E-2</c:v>
                </c:pt>
                <c:pt idx="5930">
                  <c:v>4.6718000000000003E-2</c:v>
                </c:pt>
                <c:pt idx="5931">
                  <c:v>4.6729E-2</c:v>
                </c:pt>
                <c:pt idx="5932">
                  <c:v>4.6743E-2</c:v>
                </c:pt>
                <c:pt idx="5933">
                  <c:v>4.6776999999999999E-2</c:v>
                </c:pt>
                <c:pt idx="5934">
                  <c:v>4.6787000000000002E-2</c:v>
                </c:pt>
                <c:pt idx="5935">
                  <c:v>4.6806E-2</c:v>
                </c:pt>
                <c:pt idx="5936">
                  <c:v>4.6822000000000003E-2</c:v>
                </c:pt>
                <c:pt idx="5937">
                  <c:v>4.6824999999999999E-2</c:v>
                </c:pt>
                <c:pt idx="5938">
                  <c:v>4.6835000000000002E-2</c:v>
                </c:pt>
                <c:pt idx="5939">
                  <c:v>4.6824000000000005E-2</c:v>
                </c:pt>
                <c:pt idx="5940">
                  <c:v>4.6848000000000001E-2</c:v>
                </c:pt>
                <c:pt idx="5941">
                  <c:v>4.6875E-2</c:v>
                </c:pt>
                <c:pt idx="5942">
                  <c:v>4.6898999999999996E-2</c:v>
                </c:pt>
                <c:pt idx="5943">
                  <c:v>4.6917E-2</c:v>
                </c:pt>
                <c:pt idx="5944">
                  <c:v>4.6905999999999996E-2</c:v>
                </c:pt>
                <c:pt idx="5945">
                  <c:v>4.6935999999999999E-2</c:v>
                </c:pt>
                <c:pt idx="5946">
                  <c:v>4.6947999999999997E-2</c:v>
                </c:pt>
                <c:pt idx="5947">
                  <c:v>4.6981999999999996E-2</c:v>
                </c:pt>
                <c:pt idx="5948">
                  <c:v>4.6988000000000002E-2</c:v>
                </c:pt>
                <c:pt idx="5949">
                  <c:v>4.6986E-2</c:v>
                </c:pt>
                <c:pt idx="5950">
                  <c:v>4.6996000000000003E-2</c:v>
                </c:pt>
                <c:pt idx="5951">
                  <c:v>4.6988000000000002E-2</c:v>
                </c:pt>
                <c:pt idx="5952">
                  <c:v>4.6981999999999996E-2</c:v>
                </c:pt>
                <c:pt idx="5953">
                  <c:v>4.6986E-2</c:v>
                </c:pt>
                <c:pt idx="5954">
                  <c:v>4.6986999999999994E-2</c:v>
                </c:pt>
                <c:pt idx="5955">
                  <c:v>4.7013999999999993E-2</c:v>
                </c:pt>
                <c:pt idx="5956">
                  <c:v>4.7023999999999996E-2</c:v>
                </c:pt>
                <c:pt idx="5957">
                  <c:v>4.7042E-2</c:v>
                </c:pt>
                <c:pt idx="5958">
                  <c:v>4.7058000000000003E-2</c:v>
                </c:pt>
                <c:pt idx="5959">
                  <c:v>4.7077999999999995E-2</c:v>
                </c:pt>
                <c:pt idx="5960">
                  <c:v>4.7112000000000001E-2</c:v>
                </c:pt>
                <c:pt idx="5961">
                  <c:v>4.7122999999999998E-2</c:v>
                </c:pt>
                <c:pt idx="5962">
                  <c:v>4.7151999999999999E-2</c:v>
                </c:pt>
                <c:pt idx="5963">
                  <c:v>4.7166E-2</c:v>
                </c:pt>
                <c:pt idx="5964">
                  <c:v>4.7203000000000002E-2</c:v>
                </c:pt>
                <c:pt idx="5965">
                  <c:v>4.7213000000000005E-2</c:v>
                </c:pt>
                <c:pt idx="5966">
                  <c:v>4.7217000000000002E-2</c:v>
                </c:pt>
                <c:pt idx="5967">
                  <c:v>4.7218999999999997E-2</c:v>
                </c:pt>
                <c:pt idx="5968">
                  <c:v>4.7215999999999994E-2</c:v>
                </c:pt>
                <c:pt idx="5969">
                  <c:v>4.7218000000000003E-2</c:v>
                </c:pt>
                <c:pt idx="5970">
                  <c:v>4.7257E-2</c:v>
                </c:pt>
                <c:pt idx="5971">
                  <c:v>4.7286000000000002E-2</c:v>
                </c:pt>
                <c:pt idx="5972">
                  <c:v>4.7340999999999994E-2</c:v>
                </c:pt>
                <c:pt idx="5973">
                  <c:v>4.734E-2</c:v>
                </c:pt>
                <c:pt idx="5974">
                  <c:v>4.7344999999999998E-2</c:v>
                </c:pt>
                <c:pt idx="5975">
                  <c:v>4.7358000000000004E-2</c:v>
                </c:pt>
                <c:pt idx="5976">
                  <c:v>4.7373000000000005E-2</c:v>
                </c:pt>
                <c:pt idx="5977">
                  <c:v>4.7382000000000001E-2</c:v>
                </c:pt>
                <c:pt idx="5978">
                  <c:v>4.7358999999999998E-2</c:v>
                </c:pt>
                <c:pt idx="5979">
                  <c:v>4.7336999999999997E-2</c:v>
                </c:pt>
                <c:pt idx="5980">
                  <c:v>4.7348999999999995E-2</c:v>
                </c:pt>
                <c:pt idx="5981">
                  <c:v>4.7361000000000007E-2</c:v>
                </c:pt>
                <c:pt idx="5982">
                  <c:v>4.7390000000000002E-2</c:v>
                </c:pt>
                <c:pt idx="5983">
                  <c:v>4.7397000000000002E-2</c:v>
                </c:pt>
                <c:pt idx="5984">
                  <c:v>4.7423E-2</c:v>
                </c:pt>
                <c:pt idx="5985">
                  <c:v>4.7465E-2</c:v>
                </c:pt>
                <c:pt idx="5986">
                  <c:v>4.7491999999999999E-2</c:v>
                </c:pt>
                <c:pt idx="5987">
                  <c:v>4.7529000000000002E-2</c:v>
                </c:pt>
                <c:pt idx="5988">
                  <c:v>4.7542999999999995E-2</c:v>
                </c:pt>
                <c:pt idx="5989">
                  <c:v>4.7571000000000002E-2</c:v>
                </c:pt>
                <c:pt idx="5990">
                  <c:v>4.7579000000000003E-2</c:v>
                </c:pt>
                <c:pt idx="5991">
                  <c:v>4.759E-2</c:v>
                </c:pt>
                <c:pt idx="5992">
                  <c:v>4.7599999999999996E-2</c:v>
                </c:pt>
                <c:pt idx="5993">
                  <c:v>4.7598000000000001E-2</c:v>
                </c:pt>
                <c:pt idx="5994">
                  <c:v>4.7599000000000002E-2</c:v>
                </c:pt>
                <c:pt idx="5995">
                  <c:v>4.7602999999999999E-2</c:v>
                </c:pt>
                <c:pt idx="5996">
                  <c:v>4.7641000000000003E-2</c:v>
                </c:pt>
                <c:pt idx="5997">
                  <c:v>4.7663000000000004E-2</c:v>
                </c:pt>
                <c:pt idx="5998">
                  <c:v>4.7690000000000003E-2</c:v>
                </c:pt>
                <c:pt idx="5999">
                  <c:v>4.7724000000000003E-2</c:v>
                </c:pt>
                <c:pt idx="6000">
                  <c:v>4.7737000000000002E-2</c:v>
                </c:pt>
                <c:pt idx="6001">
                  <c:v>4.7751999999999996E-2</c:v>
                </c:pt>
                <c:pt idx="6002">
                  <c:v>4.7765000000000002E-2</c:v>
                </c:pt>
                <c:pt idx="6003">
                  <c:v>4.7778999999999995E-2</c:v>
                </c:pt>
                <c:pt idx="6004">
                  <c:v>4.7805E-2</c:v>
                </c:pt>
                <c:pt idx="6005">
                  <c:v>4.7803000000000005E-2</c:v>
                </c:pt>
                <c:pt idx="6006">
                  <c:v>4.7803999999999999E-2</c:v>
                </c:pt>
                <c:pt idx="6007">
                  <c:v>4.7796000000000005E-2</c:v>
                </c:pt>
                <c:pt idx="6008">
                  <c:v>4.7800000000000002E-2</c:v>
                </c:pt>
                <c:pt idx="6009">
                  <c:v>4.7826000000000007E-2</c:v>
                </c:pt>
                <c:pt idx="6010">
                  <c:v>4.7847999999999995E-2</c:v>
                </c:pt>
                <c:pt idx="6011">
                  <c:v>4.7853000000000007E-2</c:v>
                </c:pt>
                <c:pt idx="6012">
                  <c:v>4.7842000000000003E-2</c:v>
                </c:pt>
                <c:pt idx="6013">
                  <c:v>4.7842000000000003E-2</c:v>
                </c:pt>
                <c:pt idx="6014">
                  <c:v>4.7857000000000004E-2</c:v>
                </c:pt>
                <c:pt idx="6015">
                  <c:v>4.7874E-2</c:v>
                </c:pt>
                <c:pt idx="6016">
                  <c:v>4.7872999999999999E-2</c:v>
                </c:pt>
                <c:pt idx="6017">
                  <c:v>4.7877999999999997E-2</c:v>
                </c:pt>
                <c:pt idx="6018">
                  <c:v>4.7903000000000001E-2</c:v>
                </c:pt>
                <c:pt idx="6019">
                  <c:v>4.7921999999999999E-2</c:v>
                </c:pt>
                <c:pt idx="6020">
                  <c:v>4.7958000000000001E-2</c:v>
                </c:pt>
                <c:pt idx="6021">
                  <c:v>4.7958999999999995E-2</c:v>
                </c:pt>
                <c:pt idx="6022">
                  <c:v>4.7965999999999995E-2</c:v>
                </c:pt>
                <c:pt idx="6023">
                  <c:v>4.7975000000000004E-2</c:v>
                </c:pt>
                <c:pt idx="6024">
                  <c:v>4.7996999999999998E-2</c:v>
                </c:pt>
                <c:pt idx="6025">
                  <c:v>4.8053999999999999E-2</c:v>
                </c:pt>
                <c:pt idx="6026">
                  <c:v>4.8091000000000002E-2</c:v>
                </c:pt>
                <c:pt idx="6027">
                  <c:v>4.8117E-2</c:v>
                </c:pt>
                <c:pt idx="6028">
                  <c:v>4.8140999999999996E-2</c:v>
                </c:pt>
                <c:pt idx="6029">
                  <c:v>4.8135999999999998E-2</c:v>
                </c:pt>
                <c:pt idx="6030">
                  <c:v>4.8155000000000003E-2</c:v>
                </c:pt>
                <c:pt idx="6031">
                  <c:v>4.8160000000000001E-2</c:v>
                </c:pt>
                <c:pt idx="6032">
                  <c:v>4.8169000000000003E-2</c:v>
                </c:pt>
                <c:pt idx="6033">
                  <c:v>4.8182999999999997E-2</c:v>
                </c:pt>
                <c:pt idx="6034">
                  <c:v>4.8182000000000003E-2</c:v>
                </c:pt>
                <c:pt idx="6035">
                  <c:v>4.8188000000000002E-2</c:v>
                </c:pt>
                <c:pt idx="6036">
                  <c:v>4.8198999999999999E-2</c:v>
                </c:pt>
                <c:pt idx="6037">
                  <c:v>4.8209999999999996E-2</c:v>
                </c:pt>
                <c:pt idx="6038">
                  <c:v>4.8219000000000005E-2</c:v>
                </c:pt>
                <c:pt idx="6039">
                  <c:v>4.8219999999999999E-2</c:v>
                </c:pt>
                <c:pt idx="6040">
                  <c:v>4.8251000000000002E-2</c:v>
                </c:pt>
                <c:pt idx="6041">
                  <c:v>4.8254999999999999E-2</c:v>
                </c:pt>
                <c:pt idx="6042">
                  <c:v>4.8273999999999997E-2</c:v>
                </c:pt>
                <c:pt idx="6043">
                  <c:v>4.8288999999999999E-2</c:v>
                </c:pt>
                <c:pt idx="6044">
                  <c:v>4.8318E-2</c:v>
                </c:pt>
                <c:pt idx="6045">
                  <c:v>4.8364000000000004E-2</c:v>
                </c:pt>
                <c:pt idx="6046">
                  <c:v>4.8384000000000003E-2</c:v>
                </c:pt>
                <c:pt idx="6047">
                  <c:v>4.8402000000000001E-2</c:v>
                </c:pt>
                <c:pt idx="6048">
                  <c:v>4.8396999999999996E-2</c:v>
                </c:pt>
                <c:pt idx="6049">
                  <c:v>4.8396000000000002E-2</c:v>
                </c:pt>
                <c:pt idx="6050">
                  <c:v>4.8384000000000003E-2</c:v>
                </c:pt>
                <c:pt idx="6051">
                  <c:v>4.8409000000000008E-2</c:v>
                </c:pt>
                <c:pt idx="6052">
                  <c:v>4.8442999999999993E-2</c:v>
                </c:pt>
                <c:pt idx="6053">
                  <c:v>4.8478E-2</c:v>
                </c:pt>
                <c:pt idx="6054">
                  <c:v>4.8499E-2</c:v>
                </c:pt>
                <c:pt idx="6055">
                  <c:v>4.8501000000000002E-2</c:v>
                </c:pt>
                <c:pt idx="6056">
                  <c:v>4.8519E-2</c:v>
                </c:pt>
                <c:pt idx="6057">
                  <c:v>4.8529000000000003E-2</c:v>
                </c:pt>
                <c:pt idx="6058">
                  <c:v>4.8522999999999997E-2</c:v>
                </c:pt>
                <c:pt idx="6059">
                  <c:v>4.8517000000000005E-2</c:v>
                </c:pt>
                <c:pt idx="6060">
                  <c:v>4.8524000000000005E-2</c:v>
                </c:pt>
                <c:pt idx="6061">
                  <c:v>4.8559999999999999E-2</c:v>
                </c:pt>
                <c:pt idx="6062">
                  <c:v>4.8587999999999992E-2</c:v>
                </c:pt>
                <c:pt idx="6063">
                  <c:v>4.8585000000000003E-2</c:v>
                </c:pt>
                <c:pt idx="6064">
                  <c:v>4.8589E-2</c:v>
                </c:pt>
                <c:pt idx="6065">
                  <c:v>4.861E-2</c:v>
                </c:pt>
                <c:pt idx="6066">
                  <c:v>4.8642999999999999E-2</c:v>
                </c:pt>
                <c:pt idx="6067">
                  <c:v>4.8651E-2</c:v>
                </c:pt>
                <c:pt idx="6068">
                  <c:v>4.8646000000000002E-2</c:v>
                </c:pt>
                <c:pt idx="6069">
                  <c:v>4.8652000000000001E-2</c:v>
                </c:pt>
                <c:pt idx="6070">
                  <c:v>4.8676999999999998E-2</c:v>
                </c:pt>
                <c:pt idx="6071">
                  <c:v>4.8737000000000003E-2</c:v>
                </c:pt>
                <c:pt idx="6072">
                  <c:v>4.8743999999999996E-2</c:v>
                </c:pt>
                <c:pt idx="6073">
                  <c:v>4.8752000000000004E-2</c:v>
                </c:pt>
                <c:pt idx="6074">
                  <c:v>4.8741000000000007E-2</c:v>
                </c:pt>
                <c:pt idx="6075">
                  <c:v>4.8757000000000002E-2</c:v>
                </c:pt>
                <c:pt idx="6076">
                  <c:v>4.8811E-2</c:v>
                </c:pt>
                <c:pt idx="6077">
                  <c:v>4.8809999999999999E-2</c:v>
                </c:pt>
                <c:pt idx="6078">
                  <c:v>4.8841000000000002E-2</c:v>
                </c:pt>
                <c:pt idx="6079">
                  <c:v>4.8837999999999999E-2</c:v>
                </c:pt>
                <c:pt idx="6080">
                  <c:v>4.8861000000000002E-2</c:v>
                </c:pt>
                <c:pt idx="6081">
                  <c:v>4.8874000000000001E-2</c:v>
                </c:pt>
                <c:pt idx="6082">
                  <c:v>4.8863000000000004E-2</c:v>
                </c:pt>
                <c:pt idx="6083">
                  <c:v>4.8878999999999999E-2</c:v>
                </c:pt>
                <c:pt idx="6084">
                  <c:v>4.8871999999999999E-2</c:v>
                </c:pt>
                <c:pt idx="6085">
                  <c:v>4.8897000000000003E-2</c:v>
                </c:pt>
                <c:pt idx="6086">
                  <c:v>4.8912000000000004E-2</c:v>
                </c:pt>
                <c:pt idx="6087">
                  <c:v>4.8944000000000001E-2</c:v>
                </c:pt>
                <c:pt idx="6088">
                  <c:v>4.8967999999999998E-2</c:v>
                </c:pt>
                <c:pt idx="6089">
                  <c:v>4.8982999999999999E-2</c:v>
                </c:pt>
                <c:pt idx="6090">
                  <c:v>4.9001999999999997E-2</c:v>
                </c:pt>
                <c:pt idx="6091">
                  <c:v>4.8996000000000005E-2</c:v>
                </c:pt>
                <c:pt idx="6092">
                  <c:v>4.9017999999999999E-2</c:v>
                </c:pt>
                <c:pt idx="6093">
                  <c:v>4.9043000000000003E-2</c:v>
                </c:pt>
                <c:pt idx="6094">
                  <c:v>4.9055000000000001E-2</c:v>
                </c:pt>
                <c:pt idx="6095">
                  <c:v>4.9077000000000003E-2</c:v>
                </c:pt>
                <c:pt idx="6096">
                  <c:v>4.9075000000000001E-2</c:v>
                </c:pt>
                <c:pt idx="6097">
                  <c:v>4.9089000000000001E-2</c:v>
                </c:pt>
                <c:pt idx="6098">
                  <c:v>4.9085000000000004E-2</c:v>
                </c:pt>
                <c:pt idx="6099">
                  <c:v>4.9085000000000004E-2</c:v>
                </c:pt>
                <c:pt idx="6100">
                  <c:v>4.9107999999999999E-2</c:v>
                </c:pt>
                <c:pt idx="6101">
                  <c:v>4.9118000000000002E-2</c:v>
                </c:pt>
                <c:pt idx="6102">
                  <c:v>4.9141000000000004E-2</c:v>
                </c:pt>
                <c:pt idx="6103">
                  <c:v>4.9145000000000001E-2</c:v>
                </c:pt>
                <c:pt idx="6104">
                  <c:v>4.9175000000000003E-2</c:v>
                </c:pt>
                <c:pt idx="6105">
                  <c:v>4.9225999999999999E-2</c:v>
                </c:pt>
                <c:pt idx="6106">
                  <c:v>4.9230999999999997E-2</c:v>
                </c:pt>
                <c:pt idx="6107">
                  <c:v>4.9257000000000002E-2</c:v>
                </c:pt>
                <c:pt idx="6108">
                  <c:v>4.9276999999999994E-2</c:v>
                </c:pt>
                <c:pt idx="6109">
                  <c:v>4.9296E-2</c:v>
                </c:pt>
                <c:pt idx="6110">
                  <c:v>4.9303E-2</c:v>
                </c:pt>
                <c:pt idx="6111">
                  <c:v>4.9291000000000001E-2</c:v>
                </c:pt>
                <c:pt idx="6112">
                  <c:v>4.9303E-2</c:v>
                </c:pt>
                <c:pt idx="6113">
                  <c:v>4.9321999999999998E-2</c:v>
                </c:pt>
                <c:pt idx="6114">
                  <c:v>4.9349999999999998E-2</c:v>
                </c:pt>
                <c:pt idx="6115">
                  <c:v>4.9368999999999996E-2</c:v>
                </c:pt>
                <c:pt idx="6116">
                  <c:v>4.9368999999999996E-2</c:v>
                </c:pt>
                <c:pt idx="6117">
                  <c:v>4.9372999999999993E-2</c:v>
                </c:pt>
                <c:pt idx="6118">
                  <c:v>4.9362000000000003E-2</c:v>
                </c:pt>
                <c:pt idx="6119">
                  <c:v>4.9372999999999993E-2</c:v>
                </c:pt>
                <c:pt idx="6120">
                  <c:v>4.9382000000000002E-2</c:v>
                </c:pt>
                <c:pt idx="6121">
                  <c:v>4.9407E-2</c:v>
                </c:pt>
                <c:pt idx="6122">
                  <c:v>4.9433999999999999E-2</c:v>
                </c:pt>
                <c:pt idx="6123">
                  <c:v>4.9447999999999999E-2</c:v>
                </c:pt>
                <c:pt idx="6124">
                  <c:v>4.9496000000000005E-2</c:v>
                </c:pt>
                <c:pt idx="6125">
                  <c:v>4.9503999999999999E-2</c:v>
                </c:pt>
                <c:pt idx="6126">
                  <c:v>4.9525E-2</c:v>
                </c:pt>
                <c:pt idx="6127">
                  <c:v>4.9525E-2</c:v>
                </c:pt>
                <c:pt idx="6128">
                  <c:v>4.9537999999999999E-2</c:v>
                </c:pt>
                <c:pt idx="6129">
                  <c:v>4.9576000000000002E-2</c:v>
                </c:pt>
                <c:pt idx="6130">
                  <c:v>4.9598000000000003E-2</c:v>
                </c:pt>
                <c:pt idx="6131">
                  <c:v>4.9631999999999996E-2</c:v>
                </c:pt>
                <c:pt idx="6132">
                  <c:v>4.9621000000000005E-2</c:v>
                </c:pt>
                <c:pt idx="6133">
                  <c:v>4.9630000000000001E-2</c:v>
                </c:pt>
                <c:pt idx="6134">
                  <c:v>4.9616E-2</c:v>
                </c:pt>
                <c:pt idx="6135">
                  <c:v>4.9607999999999999E-2</c:v>
                </c:pt>
                <c:pt idx="6136">
                  <c:v>4.9574999999999994E-2</c:v>
                </c:pt>
                <c:pt idx="6137">
                  <c:v>4.9564999999999998E-2</c:v>
                </c:pt>
                <c:pt idx="6138">
                  <c:v>4.9612999999999997E-2</c:v>
                </c:pt>
                <c:pt idx="6139">
                  <c:v>4.9665999999999995E-2</c:v>
                </c:pt>
                <c:pt idx="6140">
                  <c:v>4.9702000000000003E-2</c:v>
                </c:pt>
                <c:pt idx="6141">
                  <c:v>4.9737999999999997E-2</c:v>
                </c:pt>
                <c:pt idx="6142">
                  <c:v>4.9732000000000005E-2</c:v>
                </c:pt>
                <c:pt idx="6143">
                  <c:v>4.9749000000000002E-2</c:v>
                </c:pt>
                <c:pt idx="6144">
                  <c:v>4.9764999999999997E-2</c:v>
                </c:pt>
                <c:pt idx="6145">
                  <c:v>4.9797000000000001E-2</c:v>
                </c:pt>
                <c:pt idx="6146">
                  <c:v>4.9827000000000003E-2</c:v>
                </c:pt>
                <c:pt idx="6147">
                  <c:v>4.9858E-2</c:v>
                </c:pt>
                <c:pt idx="6148">
                  <c:v>4.9894999999999995E-2</c:v>
                </c:pt>
                <c:pt idx="6149">
                  <c:v>4.9875999999999997E-2</c:v>
                </c:pt>
                <c:pt idx="6150">
                  <c:v>4.9865000000000007E-2</c:v>
                </c:pt>
                <c:pt idx="6151">
                  <c:v>4.9852E-2</c:v>
                </c:pt>
                <c:pt idx="6152">
                  <c:v>4.9865000000000007E-2</c:v>
                </c:pt>
                <c:pt idx="6153">
                  <c:v>4.9884999999999999E-2</c:v>
                </c:pt>
                <c:pt idx="6154">
                  <c:v>4.9881000000000002E-2</c:v>
                </c:pt>
                <c:pt idx="6155">
                  <c:v>4.9896000000000003E-2</c:v>
                </c:pt>
                <c:pt idx="6156">
                  <c:v>4.9917999999999997E-2</c:v>
                </c:pt>
                <c:pt idx="6157">
                  <c:v>4.9931999999999997E-2</c:v>
                </c:pt>
                <c:pt idx="6158">
                  <c:v>4.9965999999999997E-2</c:v>
                </c:pt>
                <c:pt idx="6159">
                  <c:v>4.9988000000000005E-2</c:v>
                </c:pt>
                <c:pt idx="6160">
                  <c:v>5.0048000000000002E-2</c:v>
                </c:pt>
                <c:pt idx="6161">
                  <c:v>5.0082000000000002E-2</c:v>
                </c:pt>
                <c:pt idx="6162">
                  <c:v>5.0077999999999998E-2</c:v>
                </c:pt>
                <c:pt idx="6163">
                  <c:v>5.0092999999999999E-2</c:v>
                </c:pt>
                <c:pt idx="6164">
                  <c:v>5.0086000000000006E-2</c:v>
                </c:pt>
                <c:pt idx="6165">
                  <c:v>5.0115999999999994E-2</c:v>
                </c:pt>
                <c:pt idx="6166">
                  <c:v>5.0136E-2</c:v>
                </c:pt>
                <c:pt idx="6167">
                  <c:v>5.0167000000000003E-2</c:v>
                </c:pt>
                <c:pt idx="6168">
                  <c:v>5.0191E-2</c:v>
                </c:pt>
                <c:pt idx="6169">
                  <c:v>5.0201000000000003E-2</c:v>
                </c:pt>
                <c:pt idx="6170">
                  <c:v>5.0208000000000003E-2</c:v>
                </c:pt>
                <c:pt idx="6171">
                  <c:v>5.0205E-2</c:v>
                </c:pt>
                <c:pt idx="6172">
                  <c:v>5.0217999999999999E-2</c:v>
                </c:pt>
                <c:pt idx="6173">
                  <c:v>5.0210999999999999E-2</c:v>
                </c:pt>
                <c:pt idx="6174">
                  <c:v>5.0213000000000001E-2</c:v>
                </c:pt>
                <c:pt idx="6175">
                  <c:v>5.0231999999999999E-2</c:v>
                </c:pt>
                <c:pt idx="6176">
                  <c:v>5.0239000000000006E-2</c:v>
                </c:pt>
                <c:pt idx="6177">
                  <c:v>5.0266000000000005E-2</c:v>
                </c:pt>
                <c:pt idx="6178">
                  <c:v>5.0298999999999996E-2</c:v>
                </c:pt>
                <c:pt idx="6179">
                  <c:v>5.0312999999999997E-2</c:v>
                </c:pt>
                <c:pt idx="6180">
                  <c:v>5.0347999999999997E-2</c:v>
                </c:pt>
                <c:pt idx="6181">
                  <c:v>5.0340999999999997E-2</c:v>
                </c:pt>
                <c:pt idx="6182">
                  <c:v>5.0374000000000002E-2</c:v>
                </c:pt>
                <c:pt idx="6183">
                  <c:v>5.0386E-2</c:v>
                </c:pt>
                <c:pt idx="6184">
                  <c:v>5.0401999999999995E-2</c:v>
                </c:pt>
                <c:pt idx="6185">
                  <c:v>5.0403999999999997E-2</c:v>
                </c:pt>
                <c:pt idx="6186">
                  <c:v>5.0411999999999998E-2</c:v>
                </c:pt>
                <c:pt idx="6187">
                  <c:v>5.0431999999999998E-2</c:v>
                </c:pt>
                <c:pt idx="6188">
                  <c:v>5.0456000000000001E-2</c:v>
                </c:pt>
                <c:pt idx="6189">
                  <c:v>5.0477000000000001E-2</c:v>
                </c:pt>
                <c:pt idx="6190">
                  <c:v>5.0469E-2</c:v>
                </c:pt>
                <c:pt idx="6191">
                  <c:v>5.0479999999999997E-2</c:v>
                </c:pt>
                <c:pt idx="6192">
                  <c:v>5.0504E-2</c:v>
                </c:pt>
                <c:pt idx="6193">
                  <c:v>5.0526000000000001E-2</c:v>
                </c:pt>
                <c:pt idx="6194">
                  <c:v>5.0548999999999997E-2</c:v>
                </c:pt>
                <c:pt idx="6195">
                  <c:v>5.0547000000000002E-2</c:v>
                </c:pt>
                <c:pt idx="6196">
                  <c:v>5.0556000000000004E-2</c:v>
                </c:pt>
                <c:pt idx="6197">
                  <c:v>5.0587E-2</c:v>
                </c:pt>
                <c:pt idx="6198">
                  <c:v>5.0595000000000001E-2</c:v>
                </c:pt>
                <c:pt idx="6199">
                  <c:v>5.0625000000000003E-2</c:v>
                </c:pt>
                <c:pt idx="6200">
                  <c:v>5.0632999999999997E-2</c:v>
                </c:pt>
                <c:pt idx="6201">
                  <c:v>5.0644999999999996E-2</c:v>
                </c:pt>
                <c:pt idx="6202">
                  <c:v>5.0644999999999996E-2</c:v>
                </c:pt>
                <c:pt idx="6203">
                  <c:v>5.0652999999999997E-2</c:v>
                </c:pt>
                <c:pt idx="6204">
                  <c:v>5.0701999999999997E-2</c:v>
                </c:pt>
                <c:pt idx="6205">
                  <c:v>5.0721999999999996E-2</c:v>
                </c:pt>
                <c:pt idx="6206">
                  <c:v>5.0757000000000004E-2</c:v>
                </c:pt>
                <c:pt idx="6207">
                  <c:v>5.0750999999999998E-2</c:v>
                </c:pt>
                <c:pt idx="6208">
                  <c:v>5.0782000000000001E-2</c:v>
                </c:pt>
                <c:pt idx="6209">
                  <c:v>5.0804000000000002E-2</c:v>
                </c:pt>
                <c:pt idx="6210">
                  <c:v>5.0824000000000001E-2</c:v>
                </c:pt>
                <c:pt idx="6211">
                  <c:v>5.0835999999999999E-2</c:v>
                </c:pt>
                <c:pt idx="6212">
                  <c:v>5.0838999999999995E-2</c:v>
                </c:pt>
                <c:pt idx="6213">
                  <c:v>5.0879000000000001E-2</c:v>
                </c:pt>
                <c:pt idx="6214">
                  <c:v>5.0888000000000003E-2</c:v>
                </c:pt>
                <c:pt idx="6215">
                  <c:v>5.0896999999999998E-2</c:v>
                </c:pt>
                <c:pt idx="6216">
                  <c:v>5.0907999999999995E-2</c:v>
                </c:pt>
                <c:pt idx="6217">
                  <c:v>5.0898000000000006E-2</c:v>
                </c:pt>
                <c:pt idx="6218">
                  <c:v>5.0937999999999997E-2</c:v>
                </c:pt>
                <c:pt idx="6219">
                  <c:v>5.0919999999999993E-2</c:v>
                </c:pt>
                <c:pt idx="6220">
                  <c:v>5.0917999999999998E-2</c:v>
                </c:pt>
                <c:pt idx="6221">
                  <c:v>5.0925999999999999E-2</c:v>
                </c:pt>
                <c:pt idx="6222">
                  <c:v>5.0927E-2</c:v>
                </c:pt>
                <c:pt idx="6223">
                  <c:v>5.0967000000000005E-2</c:v>
                </c:pt>
                <c:pt idx="6224">
                  <c:v>5.0971999999999996E-2</c:v>
                </c:pt>
                <c:pt idx="6225">
                  <c:v>5.0986000000000004E-2</c:v>
                </c:pt>
                <c:pt idx="6226">
                  <c:v>5.1022999999999999E-2</c:v>
                </c:pt>
                <c:pt idx="6227">
                  <c:v>5.1045E-2</c:v>
                </c:pt>
                <c:pt idx="6228">
                  <c:v>5.1055000000000003E-2</c:v>
                </c:pt>
                <c:pt idx="6229">
                  <c:v>5.1040000000000002E-2</c:v>
                </c:pt>
                <c:pt idx="6230">
                  <c:v>5.1025999999999995E-2</c:v>
                </c:pt>
                <c:pt idx="6231">
                  <c:v>5.1028999999999998E-2</c:v>
                </c:pt>
                <c:pt idx="6232">
                  <c:v>5.1040000000000002E-2</c:v>
                </c:pt>
                <c:pt idx="6233">
                  <c:v>5.1063999999999998E-2</c:v>
                </c:pt>
                <c:pt idx="6234">
                  <c:v>5.1096000000000003E-2</c:v>
                </c:pt>
                <c:pt idx="6235">
                  <c:v>5.1136999999999995E-2</c:v>
                </c:pt>
                <c:pt idx="6236">
                  <c:v>5.1166000000000003E-2</c:v>
                </c:pt>
                <c:pt idx="6237">
                  <c:v>5.1185999999999995E-2</c:v>
                </c:pt>
                <c:pt idx="6238">
                  <c:v>5.1188999999999998E-2</c:v>
                </c:pt>
                <c:pt idx="6239">
                  <c:v>5.1200999999999997E-2</c:v>
                </c:pt>
                <c:pt idx="6240">
                  <c:v>5.1212999999999995E-2</c:v>
                </c:pt>
                <c:pt idx="6241">
                  <c:v>5.1219000000000001E-2</c:v>
                </c:pt>
                <c:pt idx="6242">
                  <c:v>5.1239999999999994E-2</c:v>
                </c:pt>
                <c:pt idx="6243">
                  <c:v>5.1234000000000002E-2</c:v>
                </c:pt>
                <c:pt idx="6244">
                  <c:v>5.1254000000000001E-2</c:v>
                </c:pt>
                <c:pt idx="6245">
                  <c:v>5.1283000000000002E-2</c:v>
                </c:pt>
                <c:pt idx="6246">
                  <c:v>5.1323000000000001E-2</c:v>
                </c:pt>
                <c:pt idx="6247">
                  <c:v>5.1348999999999999E-2</c:v>
                </c:pt>
                <c:pt idx="6248">
                  <c:v>5.1338999999999996E-2</c:v>
                </c:pt>
                <c:pt idx="6249">
                  <c:v>5.1310000000000001E-2</c:v>
                </c:pt>
                <c:pt idx="6250">
                  <c:v>5.1311999999999997E-2</c:v>
                </c:pt>
                <c:pt idx="6251">
                  <c:v>5.1334999999999999E-2</c:v>
                </c:pt>
                <c:pt idx="6252">
                  <c:v>5.1365999999999995E-2</c:v>
                </c:pt>
                <c:pt idx="6253">
                  <c:v>5.1387000000000002E-2</c:v>
                </c:pt>
                <c:pt idx="6254">
                  <c:v>5.1410999999999998E-2</c:v>
                </c:pt>
                <c:pt idx="6255">
                  <c:v>5.1436000000000003E-2</c:v>
                </c:pt>
                <c:pt idx="6256">
                  <c:v>5.1461E-2</c:v>
                </c:pt>
                <c:pt idx="6257">
                  <c:v>5.1490000000000001E-2</c:v>
                </c:pt>
                <c:pt idx="6258">
                  <c:v>5.1500999999999998E-2</c:v>
                </c:pt>
                <c:pt idx="6259">
                  <c:v>5.1520000000000003E-2</c:v>
                </c:pt>
                <c:pt idx="6260">
                  <c:v>5.1535000000000004E-2</c:v>
                </c:pt>
                <c:pt idx="6261">
                  <c:v>5.1535000000000004E-2</c:v>
                </c:pt>
                <c:pt idx="6262">
                  <c:v>5.1532000000000001E-2</c:v>
                </c:pt>
                <c:pt idx="6263">
                  <c:v>5.1525999999999995E-2</c:v>
                </c:pt>
                <c:pt idx="6264">
                  <c:v>5.1562999999999998E-2</c:v>
                </c:pt>
                <c:pt idx="6265">
                  <c:v>5.1589000000000003E-2</c:v>
                </c:pt>
                <c:pt idx="6266">
                  <c:v>5.1612999999999999E-2</c:v>
                </c:pt>
                <c:pt idx="6267">
                  <c:v>5.1616999999999996E-2</c:v>
                </c:pt>
                <c:pt idx="6268">
                  <c:v>5.1618999999999998E-2</c:v>
                </c:pt>
                <c:pt idx="6269">
                  <c:v>5.1649E-2</c:v>
                </c:pt>
                <c:pt idx="6270">
                  <c:v>5.1673999999999998E-2</c:v>
                </c:pt>
                <c:pt idx="6271">
                  <c:v>5.1715999999999998E-2</c:v>
                </c:pt>
                <c:pt idx="6272">
                  <c:v>5.1734000000000002E-2</c:v>
                </c:pt>
                <c:pt idx="6273">
                  <c:v>5.1726000000000001E-2</c:v>
                </c:pt>
                <c:pt idx="6274">
                  <c:v>5.1753E-2</c:v>
                </c:pt>
                <c:pt idx="6275">
                  <c:v>5.1768999999999996E-2</c:v>
                </c:pt>
                <c:pt idx="6276">
                  <c:v>5.1776000000000003E-2</c:v>
                </c:pt>
                <c:pt idx="6277">
                  <c:v>5.1764999999999999E-2</c:v>
                </c:pt>
                <c:pt idx="6278">
                  <c:v>5.176E-2</c:v>
                </c:pt>
                <c:pt idx="6279">
                  <c:v>5.1782000000000002E-2</c:v>
                </c:pt>
                <c:pt idx="6280">
                  <c:v>5.1815E-2</c:v>
                </c:pt>
                <c:pt idx="6281">
                  <c:v>5.1845999999999996E-2</c:v>
                </c:pt>
                <c:pt idx="6282">
                  <c:v>5.1849999999999993E-2</c:v>
                </c:pt>
                <c:pt idx="6283">
                  <c:v>5.1879000000000002E-2</c:v>
                </c:pt>
                <c:pt idx="6284">
                  <c:v>5.1894000000000003E-2</c:v>
                </c:pt>
                <c:pt idx="6285">
                  <c:v>5.1909000000000004E-2</c:v>
                </c:pt>
                <c:pt idx="6286">
                  <c:v>5.1904000000000006E-2</c:v>
                </c:pt>
                <c:pt idx="6287">
                  <c:v>5.1908000000000003E-2</c:v>
                </c:pt>
                <c:pt idx="6288">
                  <c:v>5.1944999999999998E-2</c:v>
                </c:pt>
                <c:pt idx="6289">
                  <c:v>5.1973000000000005E-2</c:v>
                </c:pt>
                <c:pt idx="6290">
                  <c:v>5.1996000000000001E-2</c:v>
                </c:pt>
                <c:pt idx="6291">
                  <c:v>5.2002E-2</c:v>
                </c:pt>
                <c:pt idx="6292">
                  <c:v>5.1990000000000001E-2</c:v>
                </c:pt>
                <c:pt idx="6293">
                  <c:v>5.2026000000000003E-2</c:v>
                </c:pt>
                <c:pt idx="6294">
                  <c:v>5.2034000000000004E-2</c:v>
                </c:pt>
                <c:pt idx="6295">
                  <c:v>5.2069000000000004E-2</c:v>
                </c:pt>
                <c:pt idx="6296">
                  <c:v>5.2088000000000002E-2</c:v>
                </c:pt>
                <c:pt idx="6297">
                  <c:v>5.2108999999999996E-2</c:v>
                </c:pt>
                <c:pt idx="6298">
                  <c:v>5.2152000000000004E-2</c:v>
                </c:pt>
                <c:pt idx="6299">
                  <c:v>5.2157000000000002E-2</c:v>
                </c:pt>
                <c:pt idx="6300">
                  <c:v>5.2152000000000004E-2</c:v>
                </c:pt>
                <c:pt idx="6301">
                  <c:v>5.2160999999999999E-2</c:v>
                </c:pt>
                <c:pt idx="6302">
                  <c:v>5.2182000000000006E-2</c:v>
                </c:pt>
                <c:pt idx="6303">
                  <c:v>5.2213000000000002E-2</c:v>
                </c:pt>
                <c:pt idx="6304">
                  <c:v>5.2162E-2</c:v>
                </c:pt>
                <c:pt idx="6305">
                  <c:v>5.2140000000000006E-2</c:v>
                </c:pt>
                <c:pt idx="6306">
                  <c:v>5.2152000000000004E-2</c:v>
                </c:pt>
                <c:pt idx="6307">
                  <c:v>5.2218000000000001E-2</c:v>
                </c:pt>
                <c:pt idx="6308">
                  <c:v>5.2275999999999996E-2</c:v>
                </c:pt>
                <c:pt idx="6309">
                  <c:v>5.2306999999999999E-2</c:v>
                </c:pt>
                <c:pt idx="6310">
                  <c:v>5.2329999999999995E-2</c:v>
                </c:pt>
                <c:pt idx="6311">
                  <c:v>5.2302000000000001E-2</c:v>
                </c:pt>
                <c:pt idx="6312">
                  <c:v>5.2285000000000005E-2</c:v>
                </c:pt>
                <c:pt idx="6313">
                  <c:v>5.2263000000000004E-2</c:v>
                </c:pt>
                <c:pt idx="6314">
                  <c:v>5.2287E-2</c:v>
                </c:pt>
                <c:pt idx="6315">
                  <c:v>5.2331000000000003E-2</c:v>
                </c:pt>
                <c:pt idx="6316">
                  <c:v>5.2356999999999994E-2</c:v>
                </c:pt>
                <c:pt idx="6317">
                  <c:v>5.2403000000000005E-2</c:v>
                </c:pt>
                <c:pt idx="6318">
                  <c:v>5.2428000000000002E-2</c:v>
                </c:pt>
                <c:pt idx="6319">
                  <c:v>5.2442999999999997E-2</c:v>
                </c:pt>
                <c:pt idx="6320">
                  <c:v>5.2450999999999998E-2</c:v>
                </c:pt>
                <c:pt idx="6321">
                  <c:v>5.2460000000000007E-2</c:v>
                </c:pt>
                <c:pt idx="6322">
                  <c:v>5.2479999999999999E-2</c:v>
                </c:pt>
                <c:pt idx="6323">
                  <c:v>5.2476000000000002E-2</c:v>
                </c:pt>
                <c:pt idx="6324">
                  <c:v>5.2464000000000004E-2</c:v>
                </c:pt>
                <c:pt idx="6325">
                  <c:v>5.2477000000000003E-2</c:v>
                </c:pt>
                <c:pt idx="6326">
                  <c:v>5.2492000000000004E-2</c:v>
                </c:pt>
                <c:pt idx="6327">
                  <c:v>5.2511999999999996E-2</c:v>
                </c:pt>
                <c:pt idx="6328">
                  <c:v>5.2503000000000001E-2</c:v>
                </c:pt>
                <c:pt idx="6329">
                  <c:v>5.2535999999999999E-2</c:v>
                </c:pt>
                <c:pt idx="6330">
                  <c:v>5.2577999999999993E-2</c:v>
                </c:pt>
                <c:pt idx="6331">
                  <c:v>5.2625999999999999E-2</c:v>
                </c:pt>
                <c:pt idx="6332">
                  <c:v>5.2641999999999994E-2</c:v>
                </c:pt>
                <c:pt idx="6333">
                  <c:v>5.2625999999999999E-2</c:v>
                </c:pt>
                <c:pt idx="6334">
                  <c:v>5.2625999999999999E-2</c:v>
                </c:pt>
                <c:pt idx="6335">
                  <c:v>5.2624000000000004E-2</c:v>
                </c:pt>
                <c:pt idx="6336">
                  <c:v>5.2653999999999999E-2</c:v>
                </c:pt>
                <c:pt idx="6337">
                  <c:v>5.2664999999999997E-2</c:v>
                </c:pt>
                <c:pt idx="6338">
                  <c:v>5.2683999999999995E-2</c:v>
                </c:pt>
                <c:pt idx="6339">
                  <c:v>5.2703E-2</c:v>
                </c:pt>
                <c:pt idx="6340">
                  <c:v>5.2739000000000001E-2</c:v>
                </c:pt>
                <c:pt idx="6341">
                  <c:v>5.2797999999999998E-2</c:v>
                </c:pt>
                <c:pt idx="6342">
                  <c:v>5.2830000000000002E-2</c:v>
                </c:pt>
                <c:pt idx="6343">
                  <c:v>5.2851999999999996E-2</c:v>
                </c:pt>
                <c:pt idx="6344">
                  <c:v>5.2851999999999996E-2</c:v>
                </c:pt>
                <c:pt idx="6345">
                  <c:v>5.2839999999999998E-2</c:v>
                </c:pt>
                <c:pt idx="6346">
                  <c:v>5.2838000000000003E-2</c:v>
                </c:pt>
                <c:pt idx="6347">
                  <c:v>5.2821999999999994E-2</c:v>
                </c:pt>
                <c:pt idx="6348">
                  <c:v>5.2826000000000005E-2</c:v>
                </c:pt>
                <c:pt idx="6349">
                  <c:v>5.2861999999999999E-2</c:v>
                </c:pt>
                <c:pt idx="6350">
                  <c:v>5.2888000000000004E-2</c:v>
                </c:pt>
                <c:pt idx="6351">
                  <c:v>5.2918E-2</c:v>
                </c:pt>
                <c:pt idx="6352">
                  <c:v>5.2927000000000002E-2</c:v>
                </c:pt>
                <c:pt idx="6353">
                  <c:v>5.2958999999999999E-2</c:v>
                </c:pt>
                <c:pt idx="6354">
                  <c:v>5.2972999999999999E-2</c:v>
                </c:pt>
                <c:pt idx="6355">
                  <c:v>5.2981E-2</c:v>
                </c:pt>
                <c:pt idx="6356">
                  <c:v>5.2998000000000003E-2</c:v>
                </c:pt>
                <c:pt idx="6357">
                  <c:v>5.3018999999999997E-2</c:v>
                </c:pt>
                <c:pt idx="6358">
                  <c:v>5.3052000000000002E-2</c:v>
                </c:pt>
                <c:pt idx="6359">
                  <c:v>5.3038999999999996E-2</c:v>
                </c:pt>
                <c:pt idx="6360">
                  <c:v>5.3032000000000003E-2</c:v>
                </c:pt>
                <c:pt idx="6361">
                  <c:v>5.3037000000000001E-2</c:v>
                </c:pt>
                <c:pt idx="6362">
                  <c:v>5.3040000000000004E-2</c:v>
                </c:pt>
                <c:pt idx="6363">
                  <c:v>5.3064E-2</c:v>
                </c:pt>
                <c:pt idx="6364">
                  <c:v>5.3095999999999997E-2</c:v>
                </c:pt>
                <c:pt idx="6365">
                  <c:v>5.3131000000000005E-2</c:v>
                </c:pt>
                <c:pt idx="6366">
                  <c:v>5.3133E-2</c:v>
                </c:pt>
                <c:pt idx="6367">
                  <c:v>5.3133E-2</c:v>
                </c:pt>
                <c:pt idx="6368">
                  <c:v>5.3143999999999997E-2</c:v>
                </c:pt>
                <c:pt idx="6369">
                  <c:v>5.3201999999999999E-2</c:v>
                </c:pt>
                <c:pt idx="6370">
                  <c:v>5.3291000000000005E-2</c:v>
                </c:pt>
                <c:pt idx="6371">
                  <c:v>5.3314E-2</c:v>
                </c:pt>
                <c:pt idx="6372">
                  <c:v>5.3323000000000002E-2</c:v>
                </c:pt>
                <c:pt idx="6373">
                  <c:v>5.3303000000000003E-2</c:v>
                </c:pt>
                <c:pt idx="6374">
                  <c:v>5.3319999999999999E-2</c:v>
                </c:pt>
                <c:pt idx="6375">
                  <c:v>5.3315000000000001E-2</c:v>
                </c:pt>
                <c:pt idx="6376">
                  <c:v>5.3266000000000001E-2</c:v>
                </c:pt>
                <c:pt idx="6377">
                  <c:v>5.3261000000000003E-2</c:v>
                </c:pt>
                <c:pt idx="6378">
                  <c:v>5.3297999999999998E-2</c:v>
                </c:pt>
                <c:pt idx="6379">
                  <c:v>5.3355E-2</c:v>
                </c:pt>
                <c:pt idx="6380">
                  <c:v>5.3387000000000004E-2</c:v>
                </c:pt>
                <c:pt idx="6381">
                  <c:v>5.3387999999999998E-2</c:v>
                </c:pt>
                <c:pt idx="6382">
                  <c:v>5.3411E-2</c:v>
                </c:pt>
                <c:pt idx="6383">
                  <c:v>5.3409000000000005E-2</c:v>
                </c:pt>
                <c:pt idx="6384">
                  <c:v>5.3399000000000002E-2</c:v>
                </c:pt>
                <c:pt idx="6385">
                  <c:v>5.3387000000000004E-2</c:v>
                </c:pt>
                <c:pt idx="6386">
                  <c:v>5.3415999999999998E-2</c:v>
                </c:pt>
                <c:pt idx="6387">
                  <c:v>5.3446E-2</c:v>
                </c:pt>
                <c:pt idx="6388">
                  <c:v>5.3463999999999998E-2</c:v>
                </c:pt>
                <c:pt idx="6389">
                  <c:v>5.3494E-2</c:v>
                </c:pt>
                <c:pt idx="6390">
                  <c:v>5.3518999999999997E-2</c:v>
                </c:pt>
                <c:pt idx="6391">
                  <c:v>5.3532999999999997E-2</c:v>
                </c:pt>
                <c:pt idx="6392">
                  <c:v>5.3545999999999996E-2</c:v>
                </c:pt>
                <c:pt idx="6393">
                  <c:v>5.3544000000000001E-2</c:v>
                </c:pt>
                <c:pt idx="6394">
                  <c:v>5.3555999999999999E-2</c:v>
                </c:pt>
                <c:pt idx="6395">
                  <c:v>5.357E-2</c:v>
                </c:pt>
                <c:pt idx="6396">
                  <c:v>5.3567000000000004E-2</c:v>
                </c:pt>
                <c:pt idx="6397">
                  <c:v>5.3581000000000004E-2</c:v>
                </c:pt>
                <c:pt idx="6398">
                  <c:v>5.3574000000000004E-2</c:v>
                </c:pt>
                <c:pt idx="6399">
                  <c:v>5.3609999999999998E-2</c:v>
                </c:pt>
                <c:pt idx="6400">
                  <c:v>5.3608000000000003E-2</c:v>
                </c:pt>
                <c:pt idx="6401">
                  <c:v>5.3631000000000005E-2</c:v>
                </c:pt>
                <c:pt idx="6402">
                  <c:v>5.3650999999999997E-2</c:v>
                </c:pt>
                <c:pt idx="6403">
                  <c:v>5.3672999999999998E-2</c:v>
                </c:pt>
                <c:pt idx="6404">
                  <c:v>5.3707999999999999E-2</c:v>
                </c:pt>
                <c:pt idx="6405">
                  <c:v>5.3714999999999999E-2</c:v>
                </c:pt>
                <c:pt idx="6406">
                  <c:v>5.3752000000000001E-2</c:v>
                </c:pt>
                <c:pt idx="6407">
                  <c:v>5.3785999999999994E-2</c:v>
                </c:pt>
                <c:pt idx="6408">
                  <c:v>5.3808999999999996E-2</c:v>
                </c:pt>
                <c:pt idx="6409">
                  <c:v>5.3832000000000005E-2</c:v>
                </c:pt>
                <c:pt idx="6410">
                  <c:v>5.3834E-2</c:v>
                </c:pt>
                <c:pt idx="6411">
                  <c:v>5.3876E-2</c:v>
                </c:pt>
                <c:pt idx="6412">
                  <c:v>5.3894999999999998E-2</c:v>
                </c:pt>
                <c:pt idx="6413">
                  <c:v>5.3921000000000004E-2</c:v>
                </c:pt>
                <c:pt idx="6414">
                  <c:v>5.3933999999999996E-2</c:v>
                </c:pt>
                <c:pt idx="6415">
                  <c:v>5.3938E-2</c:v>
                </c:pt>
                <c:pt idx="6416">
                  <c:v>5.3933999999999996E-2</c:v>
                </c:pt>
                <c:pt idx="6417">
                  <c:v>5.3905000000000002E-2</c:v>
                </c:pt>
                <c:pt idx="6418">
                  <c:v>5.3916000000000006E-2</c:v>
                </c:pt>
                <c:pt idx="6419">
                  <c:v>5.3930999999999993E-2</c:v>
                </c:pt>
                <c:pt idx="6420">
                  <c:v>5.3945E-2</c:v>
                </c:pt>
                <c:pt idx="6421">
                  <c:v>5.3977000000000004E-2</c:v>
                </c:pt>
                <c:pt idx="6422">
                  <c:v>5.3977000000000004E-2</c:v>
                </c:pt>
                <c:pt idx="6423">
                  <c:v>5.3990999999999997E-2</c:v>
                </c:pt>
                <c:pt idx="6424">
                  <c:v>5.4005999999999998E-2</c:v>
                </c:pt>
                <c:pt idx="6425">
                  <c:v>5.4029999999999995E-2</c:v>
                </c:pt>
                <c:pt idx="6426">
                  <c:v>5.4046999999999998E-2</c:v>
                </c:pt>
                <c:pt idx="6427">
                  <c:v>5.4063E-2</c:v>
                </c:pt>
                <c:pt idx="6428">
                  <c:v>5.4081999999999998E-2</c:v>
                </c:pt>
                <c:pt idx="6429">
                  <c:v>5.4088999999999998E-2</c:v>
                </c:pt>
                <c:pt idx="6430">
                  <c:v>5.4115999999999997E-2</c:v>
                </c:pt>
                <c:pt idx="6431">
                  <c:v>5.4119E-2</c:v>
                </c:pt>
                <c:pt idx="6432">
                  <c:v>5.4122000000000003E-2</c:v>
                </c:pt>
                <c:pt idx="6433">
                  <c:v>5.4142000000000003E-2</c:v>
                </c:pt>
                <c:pt idx="6434">
                  <c:v>5.4162000000000002E-2</c:v>
                </c:pt>
                <c:pt idx="6435">
                  <c:v>5.4196999999999995E-2</c:v>
                </c:pt>
                <c:pt idx="6436">
                  <c:v>5.4208999999999993E-2</c:v>
                </c:pt>
                <c:pt idx="6437">
                  <c:v>5.4228999999999999E-2</c:v>
                </c:pt>
                <c:pt idx="6438">
                  <c:v>5.4243E-2</c:v>
                </c:pt>
                <c:pt idx="6439">
                  <c:v>5.4248999999999999E-2</c:v>
                </c:pt>
                <c:pt idx="6440">
                  <c:v>5.4272000000000001E-2</c:v>
                </c:pt>
                <c:pt idx="6441">
                  <c:v>5.4252000000000002E-2</c:v>
                </c:pt>
                <c:pt idx="6442">
                  <c:v>5.4268999999999998E-2</c:v>
                </c:pt>
                <c:pt idx="6443">
                  <c:v>5.4271E-2</c:v>
                </c:pt>
                <c:pt idx="6444">
                  <c:v>5.4269999999999999E-2</c:v>
                </c:pt>
                <c:pt idx="6445">
                  <c:v>5.4287999999999996E-2</c:v>
                </c:pt>
                <c:pt idx="6446">
                  <c:v>5.4299E-2</c:v>
                </c:pt>
                <c:pt idx="6447">
                  <c:v>5.4326999999999993E-2</c:v>
                </c:pt>
                <c:pt idx="6448">
                  <c:v>5.4341999999999994E-2</c:v>
                </c:pt>
                <c:pt idx="6449">
                  <c:v>5.4398000000000002E-2</c:v>
                </c:pt>
                <c:pt idx="6450">
                  <c:v>5.4427000000000003E-2</c:v>
                </c:pt>
                <c:pt idx="6451">
                  <c:v>5.4443999999999999E-2</c:v>
                </c:pt>
                <c:pt idx="6452">
                  <c:v>5.4457000000000005E-2</c:v>
                </c:pt>
                <c:pt idx="6453">
                  <c:v>5.4465000000000006E-2</c:v>
                </c:pt>
                <c:pt idx="6454">
                  <c:v>5.4486999999999994E-2</c:v>
                </c:pt>
                <c:pt idx="6455">
                  <c:v>5.4497999999999998E-2</c:v>
                </c:pt>
                <c:pt idx="6456">
                  <c:v>5.4518000000000004E-2</c:v>
                </c:pt>
                <c:pt idx="6457">
                  <c:v>5.4541000000000006E-2</c:v>
                </c:pt>
                <c:pt idx="6458">
                  <c:v>5.4536000000000001E-2</c:v>
                </c:pt>
                <c:pt idx="6459">
                  <c:v>5.4550999999999995E-2</c:v>
                </c:pt>
                <c:pt idx="6460">
                  <c:v>5.4542E-2</c:v>
                </c:pt>
                <c:pt idx="6461">
                  <c:v>5.4574999999999999E-2</c:v>
                </c:pt>
                <c:pt idx="6462">
                  <c:v>5.4602000000000005E-2</c:v>
                </c:pt>
                <c:pt idx="6463">
                  <c:v>5.4646E-2</c:v>
                </c:pt>
                <c:pt idx="6464">
                  <c:v>5.4679000000000005E-2</c:v>
                </c:pt>
                <c:pt idx="6465">
                  <c:v>5.4683000000000002E-2</c:v>
                </c:pt>
                <c:pt idx="6466">
                  <c:v>5.4692999999999999E-2</c:v>
                </c:pt>
                <c:pt idx="6467">
                  <c:v>5.4683999999999996E-2</c:v>
                </c:pt>
                <c:pt idx="6468">
                  <c:v>5.4688000000000001E-2</c:v>
                </c:pt>
                <c:pt idx="6469">
                  <c:v>5.4690000000000003E-2</c:v>
                </c:pt>
                <c:pt idx="6470">
                  <c:v>5.4701000000000007E-2</c:v>
                </c:pt>
                <c:pt idx="6471">
                  <c:v>5.4734999999999999E-2</c:v>
                </c:pt>
                <c:pt idx="6472">
                  <c:v>5.4757999999999994E-2</c:v>
                </c:pt>
                <c:pt idx="6473">
                  <c:v>5.4779999999999995E-2</c:v>
                </c:pt>
                <c:pt idx="6474">
                  <c:v>5.4802999999999998E-2</c:v>
                </c:pt>
                <c:pt idx="6475">
                  <c:v>5.4805E-2</c:v>
                </c:pt>
                <c:pt idx="6476">
                  <c:v>5.4812E-2</c:v>
                </c:pt>
                <c:pt idx="6477">
                  <c:v>5.4793000000000001E-2</c:v>
                </c:pt>
                <c:pt idx="6478">
                  <c:v>5.4809000000000004E-2</c:v>
                </c:pt>
                <c:pt idx="6479">
                  <c:v>5.4837999999999998E-2</c:v>
                </c:pt>
                <c:pt idx="6480">
                  <c:v>5.4866999999999999E-2</c:v>
                </c:pt>
                <c:pt idx="6481">
                  <c:v>5.4885999999999997E-2</c:v>
                </c:pt>
                <c:pt idx="6482">
                  <c:v>5.4905999999999996E-2</c:v>
                </c:pt>
                <c:pt idx="6483">
                  <c:v>5.4949000000000005E-2</c:v>
                </c:pt>
                <c:pt idx="6484">
                  <c:v>5.4960000000000002E-2</c:v>
                </c:pt>
                <c:pt idx="6485">
                  <c:v>5.4989999999999997E-2</c:v>
                </c:pt>
                <c:pt idx="6486">
                  <c:v>5.5016999999999996E-2</c:v>
                </c:pt>
                <c:pt idx="6487">
                  <c:v>5.5033000000000006E-2</c:v>
                </c:pt>
                <c:pt idx="6488">
                  <c:v>5.5042000000000001E-2</c:v>
                </c:pt>
                <c:pt idx="6489">
                  <c:v>5.5030000000000003E-2</c:v>
                </c:pt>
                <c:pt idx="6490">
                  <c:v>5.5039999999999999E-2</c:v>
                </c:pt>
                <c:pt idx="6491">
                  <c:v>5.5052999999999998E-2</c:v>
                </c:pt>
                <c:pt idx="6492">
                  <c:v>5.5064000000000002E-2</c:v>
                </c:pt>
                <c:pt idx="6493">
                  <c:v>5.5101000000000004E-2</c:v>
                </c:pt>
                <c:pt idx="6494">
                  <c:v>5.5109000000000005E-2</c:v>
                </c:pt>
                <c:pt idx="6495">
                  <c:v>5.5152E-2</c:v>
                </c:pt>
                <c:pt idx="6496">
                  <c:v>5.5153999999999995E-2</c:v>
                </c:pt>
                <c:pt idx="6497">
                  <c:v>5.5152E-2</c:v>
                </c:pt>
                <c:pt idx="6498">
                  <c:v>5.5163000000000004E-2</c:v>
                </c:pt>
                <c:pt idx="6499">
                  <c:v>5.5167000000000001E-2</c:v>
                </c:pt>
                <c:pt idx="6500">
                  <c:v>5.5201E-2</c:v>
                </c:pt>
                <c:pt idx="6501">
                  <c:v>5.5220999999999999E-2</c:v>
                </c:pt>
                <c:pt idx="6502">
                  <c:v>5.5236E-2</c:v>
                </c:pt>
                <c:pt idx="6503">
                  <c:v>5.5258000000000002E-2</c:v>
                </c:pt>
                <c:pt idx="6504">
                  <c:v>5.5254999999999999E-2</c:v>
                </c:pt>
                <c:pt idx="6505">
                  <c:v>5.5256999999999994E-2</c:v>
                </c:pt>
                <c:pt idx="6506">
                  <c:v>5.5254999999999999E-2</c:v>
                </c:pt>
                <c:pt idx="6507">
                  <c:v>5.5288000000000004E-2</c:v>
                </c:pt>
                <c:pt idx="6508">
                  <c:v>5.5308000000000003E-2</c:v>
                </c:pt>
                <c:pt idx="6509">
                  <c:v>5.5308000000000003E-2</c:v>
                </c:pt>
                <c:pt idx="6510">
                  <c:v>5.5316999999999998E-2</c:v>
                </c:pt>
                <c:pt idx="6511">
                  <c:v>5.5312E-2</c:v>
                </c:pt>
                <c:pt idx="6512">
                  <c:v>5.5351999999999998E-2</c:v>
                </c:pt>
                <c:pt idx="6513">
                  <c:v>5.5365000000000004E-2</c:v>
                </c:pt>
                <c:pt idx="6514">
                  <c:v>5.5395E-2</c:v>
                </c:pt>
                <c:pt idx="6515">
                  <c:v>5.5414999999999999E-2</c:v>
                </c:pt>
                <c:pt idx="6516">
                  <c:v>5.5427999999999998E-2</c:v>
                </c:pt>
                <c:pt idx="6517">
                  <c:v>5.5431000000000001E-2</c:v>
                </c:pt>
                <c:pt idx="6518">
                  <c:v>5.5448000000000004E-2</c:v>
                </c:pt>
                <c:pt idx="6519">
                  <c:v>5.5471000000000006E-2</c:v>
                </c:pt>
                <c:pt idx="6520">
                  <c:v>5.5463999999999999E-2</c:v>
                </c:pt>
                <c:pt idx="6521">
                  <c:v>5.5446000000000002E-2</c:v>
                </c:pt>
                <c:pt idx="6522">
                  <c:v>5.5456999999999999E-2</c:v>
                </c:pt>
                <c:pt idx="6523">
                  <c:v>5.5490000000000005E-2</c:v>
                </c:pt>
                <c:pt idx="6524">
                  <c:v>5.5529000000000002E-2</c:v>
                </c:pt>
                <c:pt idx="6525">
                  <c:v>5.5542000000000001E-2</c:v>
                </c:pt>
                <c:pt idx="6526">
                  <c:v>5.5542000000000001E-2</c:v>
                </c:pt>
                <c:pt idx="6527">
                  <c:v>5.5549999999999995E-2</c:v>
                </c:pt>
                <c:pt idx="6528">
                  <c:v>5.5567000000000005E-2</c:v>
                </c:pt>
                <c:pt idx="6529">
                  <c:v>5.5608999999999999E-2</c:v>
                </c:pt>
                <c:pt idx="6530">
                  <c:v>5.5631000000000007E-2</c:v>
                </c:pt>
                <c:pt idx="6531">
                  <c:v>5.5662000000000003E-2</c:v>
                </c:pt>
                <c:pt idx="6532">
                  <c:v>5.5664999999999992E-2</c:v>
                </c:pt>
                <c:pt idx="6533">
                  <c:v>5.5681000000000001E-2</c:v>
                </c:pt>
                <c:pt idx="6534">
                  <c:v>5.5694999999999995E-2</c:v>
                </c:pt>
                <c:pt idx="6535">
                  <c:v>5.5689999999999996E-2</c:v>
                </c:pt>
                <c:pt idx="6536">
                  <c:v>5.5696000000000002E-2</c:v>
                </c:pt>
                <c:pt idx="6537">
                  <c:v>5.5697000000000003E-2</c:v>
                </c:pt>
                <c:pt idx="6538">
                  <c:v>5.5728E-2</c:v>
                </c:pt>
                <c:pt idx="6539">
                  <c:v>5.5766000000000003E-2</c:v>
                </c:pt>
                <c:pt idx="6540">
                  <c:v>5.5805999999999994E-2</c:v>
                </c:pt>
                <c:pt idx="6541">
                  <c:v>5.5839999999999994E-2</c:v>
                </c:pt>
                <c:pt idx="6542">
                  <c:v>5.5830999999999999E-2</c:v>
                </c:pt>
                <c:pt idx="6543">
                  <c:v>5.5845000000000006E-2</c:v>
                </c:pt>
                <c:pt idx="6544">
                  <c:v>5.5827000000000002E-2</c:v>
                </c:pt>
                <c:pt idx="6545">
                  <c:v>5.5842999999999997E-2</c:v>
                </c:pt>
                <c:pt idx="6546">
                  <c:v>5.5841000000000002E-2</c:v>
                </c:pt>
                <c:pt idx="6547">
                  <c:v>5.5888E-2</c:v>
                </c:pt>
                <c:pt idx="6548">
                  <c:v>5.5942999999999993E-2</c:v>
                </c:pt>
                <c:pt idx="6549">
                  <c:v>5.5936000000000007E-2</c:v>
                </c:pt>
                <c:pt idx="6550">
                  <c:v>5.5933000000000004E-2</c:v>
                </c:pt>
                <c:pt idx="6551">
                  <c:v>5.5930000000000001E-2</c:v>
                </c:pt>
                <c:pt idx="6552">
                  <c:v>5.5951000000000001E-2</c:v>
                </c:pt>
                <c:pt idx="6553">
                  <c:v>5.5972000000000001E-2</c:v>
                </c:pt>
                <c:pt idx="6554">
                  <c:v>5.5990000000000005E-2</c:v>
                </c:pt>
                <c:pt idx="6555">
                  <c:v>5.6007999999999995E-2</c:v>
                </c:pt>
                <c:pt idx="6556">
                  <c:v>5.6025999999999999E-2</c:v>
                </c:pt>
                <c:pt idx="6557">
                  <c:v>5.6058999999999998E-2</c:v>
                </c:pt>
                <c:pt idx="6558">
                  <c:v>5.6090000000000001E-2</c:v>
                </c:pt>
                <c:pt idx="6559">
                  <c:v>5.6111000000000001E-2</c:v>
                </c:pt>
                <c:pt idx="6560">
                  <c:v>5.6142000000000004E-2</c:v>
                </c:pt>
                <c:pt idx="6561">
                  <c:v>5.6123000000000006E-2</c:v>
                </c:pt>
                <c:pt idx="6562">
                  <c:v>5.6134000000000003E-2</c:v>
                </c:pt>
                <c:pt idx="6563">
                  <c:v>5.6136999999999999E-2</c:v>
                </c:pt>
                <c:pt idx="6564">
                  <c:v>5.6179E-2</c:v>
                </c:pt>
                <c:pt idx="6565">
                  <c:v>5.6216999999999996E-2</c:v>
                </c:pt>
                <c:pt idx="6566">
                  <c:v>5.6218000000000004E-2</c:v>
                </c:pt>
                <c:pt idx="6567">
                  <c:v>5.6222000000000001E-2</c:v>
                </c:pt>
                <c:pt idx="6568">
                  <c:v>5.6228E-2</c:v>
                </c:pt>
                <c:pt idx="6569">
                  <c:v>5.6233999999999999E-2</c:v>
                </c:pt>
                <c:pt idx="6570">
                  <c:v>5.6235999999999994E-2</c:v>
                </c:pt>
                <c:pt idx="6571">
                  <c:v>5.6211999999999998E-2</c:v>
                </c:pt>
                <c:pt idx="6572">
                  <c:v>5.6231999999999997E-2</c:v>
                </c:pt>
                <c:pt idx="6573">
                  <c:v>5.6235E-2</c:v>
                </c:pt>
                <c:pt idx="6574">
                  <c:v>5.6262E-2</c:v>
                </c:pt>
                <c:pt idx="6575">
                  <c:v>5.6288999999999999E-2</c:v>
                </c:pt>
                <c:pt idx="6576">
                  <c:v>5.6307999999999997E-2</c:v>
                </c:pt>
                <c:pt idx="6577">
                  <c:v>5.6356000000000003E-2</c:v>
                </c:pt>
                <c:pt idx="6578">
                  <c:v>5.6375000000000001E-2</c:v>
                </c:pt>
                <c:pt idx="6579">
                  <c:v>5.6417999999999996E-2</c:v>
                </c:pt>
                <c:pt idx="6580">
                  <c:v>5.6437999999999995E-2</c:v>
                </c:pt>
                <c:pt idx="6581">
                  <c:v>5.6444000000000001E-2</c:v>
                </c:pt>
                <c:pt idx="6582">
                  <c:v>5.6455000000000005E-2</c:v>
                </c:pt>
                <c:pt idx="6583">
                  <c:v>5.6460999999999997E-2</c:v>
                </c:pt>
                <c:pt idx="6584">
                  <c:v>5.6483999999999999E-2</c:v>
                </c:pt>
                <c:pt idx="6585">
                  <c:v>5.6501000000000003E-2</c:v>
                </c:pt>
                <c:pt idx="6586">
                  <c:v>5.6521999999999996E-2</c:v>
                </c:pt>
                <c:pt idx="6587">
                  <c:v>5.6531000000000005E-2</c:v>
                </c:pt>
                <c:pt idx="6588">
                  <c:v>5.6536999999999997E-2</c:v>
                </c:pt>
                <c:pt idx="6589">
                  <c:v>5.6538999999999999E-2</c:v>
                </c:pt>
                <c:pt idx="6590">
                  <c:v>5.6558000000000004E-2</c:v>
                </c:pt>
                <c:pt idx="6591">
                  <c:v>5.6566999999999999E-2</c:v>
                </c:pt>
                <c:pt idx="6592">
                  <c:v>5.6577000000000002E-2</c:v>
                </c:pt>
                <c:pt idx="6593">
                  <c:v>5.6586999999999998E-2</c:v>
                </c:pt>
                <c:pt idx="6594">
                  <c:v>5.6597000000000001E-2</c:v>
                </c:pt>
                <c:pt idx="6595">
                  <c:v>5.6624000000000001E-2</c:v>
                </c:pt>
                <c:pt idx="6596">
                  <c:v>5.6654000000000003E-2</c:v>
                </c:pt>
                <c:pt idx="6597">
                  <c:v>5.6658999999999994E-2</c:v>
                </c:pt>
                <c:pt idx="6598">
                  <c:v>5.6668999999999997E-2</c:v>
                </c:pt>
                <c:pt idx="6599">
                  <c:v>5.67E-2</c:v>
                </c:pt>
                <c:pt idx="6600">
                  <c:v>5.6727999999999994E-2</c:v>
                </c:pt>
                <c:pt idx="6601">
                  <c:v>5.6780999999999998E-2</c:v>
                </c:pt>
                <c:pt idx="6602">
                  <c:v>5.6794000000000004E-2</c:v>
                </c:pt>
                <c:pt idx="6603">
                  <c:v>5.6806999999999996E-2</c:v>
                </c:pt>
                <c:pt idx="6604">
                  <c:v>5.6801000000000004E-2</c:v>
                </c:pt>
                <c:pt idx="6605">
                  <c:v>5.6769E-2</c:v>
                </c:pt>
                <c:pt idx="6606">
                  <c:v>5.6760000000000005E-2</c:v>
                </c:pt>
                <c:pt idx="6607">
                  <c:v>5.6765999999999997E-2</c:v>
                </c:pt>
                <c:pt idx="6608">
                  <c:v>5.6795999999999999E-2</c:v>
                </c:pt>
                <c:pt idx="6609">
                  <c:v>5.6816999999999999E-2</c:v>
                </c:pt>
                <c:pt idx="6610">
                  <c:v>5.6836000000000005E-2</c:v>
                </c:pt>
                <c:pt idx="6611">
                  <c:v>5.6868999999999996E-2</c:v>
                </c:pt>
                <c:pt idx="6612">
                  <c:v>5.6882000000000002E-2</c:v>
                </c:pt>
                <c:pt idx="6613">
                  <c:v>5.6890999999999997E-2</c:v>
                </c:pt>
                <c:pt idx="6614">
                  <c:v>5.6891999999999998E-2</c:v>
                </c:pt>
                <c:pt idx="6615">
                  <c:v>5.6912999999999998E-2</c:v>
                </c:pt>
                <c:pt idx="6616">
                  <c:v>5.6932000000000003E-2</c:v>
                </c:pt>
                <c:pt idx="6617">
                  <c:v>5.6947999999999999E-2</c:v>
                </c:pt>
                <c:pt idx="6618">
                  <c:v>5.6971000000000001E-2</c:v>
                </c:pt>
                <c:pt idx="6619">
                  <c:v>5.6978000000000001E-2</c:v>
                </c:pt>
                <c:pt idx="6620">
                  <c:v>5.7000000000000002E-2</c:v>
                </c:pt>
                <c:pt idx="6621">
                  <c:v>5.7003999999999999E-2</c:v>
                </c:pt>
                <c:pt idx="6622">
                  <c:v>5.7042999999999996E-2</c:v>
                </c:pt>
                <c:pt idx="6623">
                  <c:v>5.7067E-2</c:v>
                </c:pt>
                <c:pt idx="6624">
                  <c:v>5.7079999999999999E-2</c:v>
                </c:pt>
                <c:pt idx="6625">
                  <c:v>5.7081E-2</c:v>
                </c:pt>
                <c:pt idx="6626">
                  <c:v>5.7072999999999999E-2</c:v>
                </c:pt>
                <c:pt idx="6627">
                  <c:v>5.7111000000000002E-2</c:v>
                </c:pt>
                <c:pt idx="6628">
                  <c:v>5.7117000000000001E-2</c:v>
                </c:pt>
                <c:pt idx="6629">
                  <c:v>5.7133999999999997E-2</c:v>
                </c:pt>
                <c:pt idx="6630">
                  <c:v>5.7144E-2</c:v>
                </c:pt>
                <c:pt idx="6631">
                  <c:v>5.7134999999999998E-2</c:v>
                </c:pt>
                <c:pt idx="6632">
                  <c:v>5.7165000000000001E-2</c:v>
                </c:pt>
                <c:pt idx="6633">
                  <c:v>5.7190000000000005E-2</c:v>
                </c:pt>
                <c:pt idx="6634">
                  <c:v>5.7220000000000007E-2</c:v>
                </c:pt>
                <c:pt idx="6635">
                  <c:v>5.7232999999999999E-2</c:v>
                </c:pt>
                <c:pt idx="6636">
                  <c:v>5.7248E-2</c:v>
                </c:pt>
                <c:pt idx="6637">
                  <c:v>5.7266999999999998E-2</c:v>
                </c:pt>
                <c:pt idx="6638">
                  <c:v>5.7286999999999998E-2</c:v>
                </c:pt>
                <c:pt idx="6639">
                  <c:v>5.7312000000000002E-2</c:v>
                </c:pt>
                <c:pt idx="6640">
                  <c:v>5.7305000000000002E-2</c:v>
                </c:pt>
                <c:pt idx="6641">
                  <c:v>5.7323000000000006E-2</c:v>
                </c:pt>
                <c:pt idx="6642">
                  <c:v>5.7343000000000005E-2</c:v>
                </c:pt>
                <c:pt idx="6643">
                  <c:v>5.7370999999999998E-2</c:v>
                </c:pt>
                <c:pt idx="6644">
                  <c:v>5.7374999999999995E-2</c:v>
                </c:pt>
                <c:pt idx="6645">
                  <c:v>5.7375999999999996E-2</c:v>
                </c:pt>
                <c:pt idx="6646">
                  <c:v>5.7359999999999994E-2</c:v>
                </c:pt>
                <c:pt idx="6647">
                  <c:v>5.7377999999999998E-2</c:v>
                </c:pt>
                <c:pt idx="6648">
                  <c:v>5.7393E-2</c:v>
                </c:pt>
                <c:pt idx="6649">
                  <c:v>5.7417999999999997E-2</c:v>
                </c:pt>
                <c:pt idx="6650">
                  <c:v>5.7438999999999997E-2</c:v>
                </c:pt>
                <c:pt idx="6651">
                  <c:v>5.7470999999999994E-2</c:v>
                </c:pt>
                <c:pt idx="6652">
                  <c:v>5.7497999999999994E-2</c:v>
                </c:pt>
                <c:pt idx="6653">
                  <c:v>5.7506000000000002E-2</c:v>
                </c:pt>
                <c:pt idx="6654">
                  <c:v>5.7505000000000001E-2</c:v>
                </c:pt>
                <c:pt idx="6655">
                  <c:v>5.7500999999999997E-2</c:v>
                </c:pt>
                <c:pt idx="6656">
                  <c:v>5.7527000000000002E-2</c:v>
                </c:pt>
                <c:pt idx="6657">
                  <c:v>5.7544000000000005E-2</c:v>
                </c:pt>
                <c:pt idx="6658">
                  <c:v>5.7572999999999999E-2</c:v>
                </c:pt>
                <c:pt idx="6659">
                  <c:v>5.7571000000000004E-2</c:v>
                </c:pt>
                <c:pt idx="6660">
                  <c:v>5.7565999999999999E-2</c:v>
                </c:pt>
                <c:pt idx="6661">
                  <c:v>5.7588E-2</c:v>
                </c:pt>
                <c:pt idx="6662">
                  <c:v>5.7613000000000004E-2</c:v>
                </c:pt>
                <c:pt idx="6663">
                  <c:v>5.7662999999999999E-2</c:v>
                </c:pt>
                <c:pt idx="6664">
                  <c:v>5.7678E-2</c:v>
                </c:pt>
                <c:pt idx="6665">
                  <c:v>5.7693000000000001E-2</c:v>
                </c:pt>
                <c:pt idx="6666">
                  <c:v>5.7693000000000001E-2</c:v>
                </c:pt>
                <c:pt idx="6667">
                  <c:v>5.7694999999999996E-2</c:v>
                </c:pt>
                <c:pt idx="6668">
                  <c:v>5.7742000000000002E-2</c:v>
                </c:pt>
                <c:pt idx="6669">
                  <c:v>5.7763000000000002E-2</c:v>
                </c:pt>
                <c:pt idx="6670">
                  <c:v>5.7820000000000003E-2</c:v>
                </c:pt>
                <c:pt idx="6671">
                  <c:v>5.7834000000000003E-2</c:v>
                </c:pt>
                <c:pt idx="6672">
                  <c:v>5.7821999999999998E-2</c:v>
                </c:pt>
                <c:pt idx="6673">
                  <c:v>5.7808999999999999E-2</c:v>
                </c:pt>
                <c:pt idx="6674">
                  <c:v>5.7779999999999998E-2</c:v>
                </c:pt>
                <c:pt idx="6675">
                  <c:v>5.7804000000000001E-2</c:v>
                </c:pt>
                <c:pt idx="6676">
                  <c:v>5.7854999999999997E-2</c:v>
                </c:pt>
                <c:pt idx="6677">
                  <c:v>5.7896999999999997E-2</c:v>
                </c:pt>
                <c:pt idx="6678">
                  <c:v>5.7925000000000004E-2</c:v>
                </c:pt>
                <c:pt idx="6679">
                  <c:v>5.7950000000000002E-2</c:v>
                </c:pt>
                <c:pt idx="6680">
                  <c:v>5.7981999999999999E-2</c:v>
                </c:pt>
                <c:pt idx="6681">
                  <c:v>5.7991000000000001E-2</c:v>
                </c:pt>
                <c:pt idx="6682">
                  <c:v>5.8007000000000003E-2</c:v>
                </c:pt>
                <c:pt idx="6683">
                  <c:v>5.8023999999999992E-2</c:v>
                </c:pt>
                <c:pt idx="6684">
                  <c:v>5.8053E-2</c:v>
                </c:pt>
                <c:pt idx="6685">
                  <c:v>5.8053999999999994E-2</c:v>
                </c:pt>
                <c:pt idx="6686">
                  <c:v>5.8048999999999996E-2</c:v>
                </c:pt>
                <c:pt idx="6687">
                  <c:v>5.8082000000000002E-2</c:v>
                </c:pt>
                <c:pt idx="6688">
                  <c:v>5.8110000000000002E-2</c:v>
                </c:pt>
                <c:pt idx="6689">
                  <c:v>5.8106999999999999E-2</c:v>
                </c:pt>
                <c:pt idx="6690">
                  <c:v>5.8095000000000001E-2</c:v>
                </c:pt>
                <c:pt idx="6691">
                  <c:v>5.8091999999999998E-2</c:v>
                </c:pt>
                <c:pt idx="6692">
                  <c:v>5.8117000000000002E-2</c:v>
                </c:pt>
                <c:pt idx="6693">
                  <c:v>5.8113999999999999E-2</c:v>
                </c:pt>
                <c:pt idx="6694">
                  <c:v>5.8133999999999998E-2</c:v>
                </c:pt>
                <c:pt idx="6695">
                  <c:v>5.8155999999999999E-2</c:v>
                </c:pt>
                <c:pt idx="6696">
                  <c:v>5.8147999999999998E-2</c:v>
                </c:pt>
                <c:pt idx="6697">
                  <c:v>5.8173000000000002E-2</c:v>
                </c:pt>
                <c:pt idx="6698">
                  <c:v>5.8175999999999999E-2</c:v>
                </c:pt>
                <c:pt idx="6699">
                  <c:v>5.8207000000000002E-2</c:v>
                </c:pt>
                <c:pt idx="6700">
                  <c:v>5.8235999999999996E-2</c:v>
                </c:pt>
                <c:pt idx="6701">
                  <c:v>5.8262999999999995E-2</c:v>
                </c:pt>
                <c:pt idx="6702">
                  <c:v>5.8288E-2</c:v>
                </c:pt>
                <c:pt idx="6703">
                  <c:v>5.8291000000000003E-2</c:v>
                </c:pt>
                <c:pt idx="6704">
                  <c:v>5.8307000000000005E-2</c:v>
                </c:pt>
                <c:pt idx="6705">
                  <c:v>5.8316E-2</c:v>
                </c:pt>
                <c:pt idx="6706">
                  <c:v>5.8353999999999996E-2</c:v>
                </c:pt>
                <c:pt idx="6707">
                  <c:v>5.8366000000000001E-2</c:v>
                </c:pt>
                <c:pt idx="6708">
                  <c:v>5.8390000000000004E-2</c:v>
                </c:pt>
                <c:pt idx="6709">
                  <c:v>5.8407999999999995E-2</c:v>
                </c:pt>
                <c:pt idx="6710">
                  <c:v>5.8422999999999996E-2</c:v>
                </c:pt>
                <c:pt idx="6711">
                  <c:v>5.8441E-2</c:v>
                </c:pt>
                <c:pt idx="6712">
                  <c:v>5.8430000000000003E-2</c:v>
                </c:pt>
                <c:pt idx="6713">
                  <c:v>5.8427E-2</c:v>
                </c:pt>
                <c:pt idx="6714">
                  <c:v>5.8455000000000007E-2</c:v>
                </c:pt>
                <c:pt idx="6715">
                  <c:v>5.8484999999999995E-2</c:v>
                </c:pt>
                <c:pt idx="6716">
                  <c:v>5.8512000000000002E-2</c:v>
                </c:pt>
                <c:pt idx="6717">
                  <c:v>5.8509000000000005E-2</c:v>
                </c:pt>
                <c:pt idx="6718">
                  <c:v>5.8516000000000006E-2</c:v>
                </c:pt>
                <c:pt idx="6719">
                  <c:v>5.8533000000000002E-2</c:v>
                </c:pt>
                <c:pt idx="6720">
                  <c:v>5.8547000000000002E-2</c:v>
                </c:pt>
                <c:pt idx="6721">
                  <c:v>5.8590000000000003E-2</c:v>
                </c:pt>
                <c:pt idx="6722">
                  <c:v>5.8589000000000002E-2</c:v>
                </c:pt>
                <c:pt idx="6723">
                  <c:v>5.8604999999999997E-2</c:v>
                </c:pt>
                <c:pt idx="6724">
                  <c:v>5.8613999999999999E-2</c:v>
                </c:pt>
                <c:pt idx="6725">
                  <c:v>5.8627000000000005E-2</c:v>
                </c:pt>
                <c:pt idx="6726">
                  <c:v>5.8651000000000002E-2</c:v>
                </c:pt>
                <c:pt idx="6727">
                  <c:v>5.8653000000000004E-2</c:v>
                </c:pt>
                <c:pt idx="6728">
                  <c:v>5.8673000000000003E-2</c:v>
                </c:pt>
                <c:pt idx="6729">
                  <c:v>5.8684E-2</c:v>
                </c:pt>
                <c:pt idx="6730">
                  <c:v>5.8705E-2</c:v>
                </c:pt>
                <c:pt idx="6731">
                  <c:v>5.8726E-2</c:v>
                </c:pt>
                <c:pt idx="6732">
                  <c:v>5.8753E-2</c:v>
                </c:pt>
                <c:pt idx="6733">
                  <c:v>5.8783000000000002E-2</c:v>
                </c:pt>
                <c:pt idx="6734">
                  <c:v>5.8785999999999998E-2</c:v>
                </c:pt>
                <c:pt idx="6735">
                  <c:v>5.8795E-2</c:v>
                </c:pt>
                <c:pt idx="6736">
                  <c:v>5.8802E-2</c:v>
                </c:pt>
                <c:pt idx="6737">
                  <c:v>5.8832000000000002E-2</c:v>
                </c:pt>
                <c:pt idx="6738">
                  <c:v>5.8859000000000002E-2</c:v>
                </c:pt>
                <c:pt idx="6739">
                  <c:v>5.8860000000000003E-2</c:v>
                </c:pt>
                <c:pt idx="6740">
                  <c:v>5.8855999999999999E-2</c:v>
                </c:pt>
                <c:pt idx="6741">
                  <c:v>5.8867000000000003E-2</c:v>
                </c:pt>
                <c:pt idx="6742">
                  <c:v>5.8882000000000004E-2</c:v>
                </c:pt>
                <c:pt idx="6743">
                  <c:v>5.8910999999999998E-2</c:v>
                </c:pt>
                <c:pt idx="6744">
                  <c:v>5.892E-2</c:v>
                </c:pt>
                <c:pt idx="6745">
                  <c:v>5.8948E-2</c:v>
                </c:pt>
                <c:pt idx="6746">
                  <c:v>5.8979999999999998E-2</c:v>
                </c:pt>
                <c:pt idx="6747">
                  <c:v>5.9013000000000003E-2</c:v>
                </c:pt>
                <c:pt idx="6748">
                  <c:v>5.9001999999999999E-2</c:v>
                </c:pt>
                <c:pt idx="6749">
                  <c:v>5.9008999999999999E-2</c:v>
                </c:pt>
                <c:pt idx="6750">
                  <c:v>5.8997000000000001E-2</c:v>
                </c:pt>
                <c:pt idx="6751">
                  <c:v>5.9042000000000004E-2</c:v>
                </c:pt>
                <c:pt idx="6752">
                  <c:v>5.9084999999999999E-2</c:v>
                </c:pt>
                <c:pt idx="6753">
                  <c:v>5.9108999999999995E-2</c:v>
                </c:pt>
                <c:pt idx="6754">
                  <c:v>5.9118000000000004E-2</c:v>
                </c:pt>
                <c:pt idx="6755">
                  <c:v>5.9128E-2</c:v>
                </c:pt>
                <c:pt idx="6756">
                  <c:v>5.9130000000000002E-2</c:v>
                </c:pt>
                <c:pt idx="6757">
                  <c:v>5.9135999999999994E-2</c:v>
                </c:pt>
                <c:pt idx="6758">
                  <c:v>5.9146000000000004E-2</c:v>
                </c:pt>
                <c:pt idx="6759">
                  <c:v>5.9153000000000004E-2</c:v>
                </c:pt>
                <c:pt idx="6760">
                  <c:v>5.9189999999999993E-2</c:v>
                </c:pt>
                <c:pt idx="6761">
                  <c:v>5.9192000000000002E-2</c:v>
                </c:pt>
                <c:pt idx="6762">
                  <c:v>5.9225E-2</c:v>
                </c:pt>
                <c:pt idx="6763">
                  <c:v>5.9241000000000002E-2</c:v>
                </c:pt>
                <c:pt idx="6764">
                  <c:v>5.9248000000000002E-2</c:v>
                </c:pt>
                <c:pt idx="6765">
                  <c:v>5.9234999999999996E-2</c:v>
                </c:pt>
                <c:pt idx="6766">
                  <c:v>5.9237999999999999E-2</c:v>
                </c:pt>
                <c:pt idx="6767">
                  <c:v>5.9263000000000003E-2</c:v>
                </c:pt>
                <c:pt idx="6768">
                  <c:v>5.9278999999999998E-2</c:v>
                </c:pt>
                <c:pt idx="6769">
                  <c:v>5.9295999999999995E-2</c:v>
                </c:pt>
                <c:pt idx="6770">
                  <c:v>5.9282000000000001E-2</c:v>
                </c:pt>
                <c:pt idx="6771">
                  <c:v>5.9313000000000005E-2</c:v>
                </c:pt>
                <c:pt idx="6772">
                  <c:v>5.9348999999999999E-2</c:v>
                </c:pt>
                <c:pt idx="6773">
                  <c:v>5.9362000000000005E-2</c:v>
                </c:pt>
                <c:pt idx="6774">
                  <c:v>5.9396000000000004E-2</c:v>
                </c:pt>
                <c:pt idx="6775">
                  <c:v>5.9401000000000002E-2</c:v>
                </c:pt>
                <c:pt idx="6776">
                  <c:v>5.9440999999999994E-2</c:v>
                </c:pt>
                <c:pt idx="6777">
                  <c:v>5.9473999999999999E-2</c:v>
                </c:pt>
                <c:pt idx="6778">
                  <c:v>5.9499000000000003E-2</c:v>
                </c:pt>
                <c:pt idx="6779">
                  <c:v>5.9515000000000005E-2</c:v>
                </c:pt>
                <c:pt idx="6780">
                  <c:v>5.9517E-2</c:v>
                </c:pt>
                <c:pt idx="6781">
                  <c:v>5.953E-2</c:v>
                </c:pt>
                <c:pt idx="6782">
                  <c:v>5.9551E-2</c:v>
                </c:pt>
                <c:pt idx="6783">
                  <c:v>5.9574999999999996E-2</c:v>
                </c:pt>
                <c:pt idx="6784">
                  <c:v>5.9600999999999994E-2</c:v>
                </c:pt>
                <c:pt idx="6785">
                  <c:v>5.9619999999999999E-2</c:v>
                </c:pt>
                <c:pt idx="6786">
                  <c:v>5.9631999999999998E-2</c:v>
                </c:pt>
                <c:pt idx="6787">
                  <c:v>5.9631999999999998E-2</c:v>
                </c:pt>
                <c:pt idx="6788">
                  <c:v>5.9615999999999995E-2</c:v>
                </c:pt>
                <c:pt idx="6789">
                  <c:v>5.9622000000000001E-2</c:v>
                </c:pt>
                <c:pt idx="6790">
                  <c:v>5.9625999999999998E-2</c:v>
                </c:pt>
                <c:pt idx="6791">
                  <c:v>5.9663000000000001E-2</c:v>
                </c:pt>
                <c:pt idx="6792">
                  <c:v>5.9701000000000004E-2</c:v>
                </c:pt>
                <c:pt idx="6793">
                  <c:v>5.9714999999999997E-2</c:v>
                </c:pt>
                <c:pt idx="6794">
                  <c:v>5.9724000000000006E-2</c:v>
                </c:pt>
                <c:pt idx="6795">
                  <c:v>5.9734999999999996E-2</c:v>
                </c:pt>
                <c:pt idx="6796">
                  <c:v>5.9798999999999998E-2</c:v>
                </c:pt>
                <c:pt idx="6797">
                  <c:v>5.9855999999999999E-2</c:v>
                </c:pt>
                <c:pt idx="6798">
                  <c:v>5.9893000000000002E-2</c:v>
                </c:pt>
                <c:pt idx="6799">
                  <c:v>5.9882999999999999E-2</c:v>
                </c:pt>
                <c:pt idx="6800">
                  <c:v>5.9864000000000001E-2</c:v>
                </c:pt>
                <c:pt idx="6801">
                  <c:v>5.9861000000000004E-2</c:v>
                </c:pt>
                <c:pt idx="6802">
                  <c:v>5.9846000000000003E-2</c:v>
                </c:pt>
                <c:pt idx="6803">
                  <c:v>5.9844000000000001E-2</c:v>
                </c:pt>
                <c:pt idx="6804">
                  <c:v>5.9839999999999997E-2</c:v>
                </c:pt>
                <c:pt idx="6805">
                  <c:v>5.9866999999999997E-2</c:v>
                </c:pt>
                <c:pt idx="6806">
                  <c:v>5.9905E-2</c:v>
                </c:pt>
                <c:pt idx="6807">
                  <c:v>5.9916999999999998E-2</c:v>
                </c:pt>
                <c:pt idx="6808">
                  <c:v>5.9923000000000004E-2</c:v>
                </c:pt>
                <c:pt idx="6809">
                  <c:v>5.9915999999999997E-2</c:v>
                </c:pt>
                <c:pt idx="6810">
                  <c:v>5.9928999999999996E-2</c:v>
                </c:pt>
                <c:pt idx="6811">
                  <c:v>5.9954E-2</c:v>
                </c:pt>
                <c:pt idx="6812">
                  <c:v>5.9970999999999997E-2</c:v>
                </c:pt>
                <c:pt idx="6813">
                  <c:v>6.0014000000000005E-2</c:v>
                </c:pt>
                <c:pt idx="6814">
                  <c:v>6.0037E-2</c:v>
                </c:pt>
                <c:pt idx="6815">
                  <c:v>6.0050999999999993E-2</c:v>
                </c:pt>
                <c:pt idx="6816">
                  <c:v>6.0038999999999995E-2</c:v>
                </c:pt>
                <c:pt idx="6817">
                  <c:v>6.0056000000000005E-2</c:v>
                </c:pt>
                <c:pt idx="6818">
                  <c:v>6.0092999999999994E-2</c:v>
                </c:pt>
                <c:pt idx="6819">
                  <c:v>6.0119999999999993E-2</c:v>
                </c:pt>
                <c:pt idx="6820">
                  <c:v>6.0122000000000002E-2</c:v>
                </c:pt>
                <c:pt idx="6821">
                  <c:v>6.0095000000000003E-2</c:v>
                </c:pt>
                <c:pt idx="6822">
                  <c:v>6.0117000000000004E-2</c:v>
                </c:pt>
                <c:pt idx="6823">
                  <c:v>6.0155E-2</c:v>
                </c:pt>
                <c:pt idx="6824">
                  <c:v>6.0187999999999998E-2</c:v>
                </c:pt>
                <c:pt idx="6825">
                  <c:v>6.0204000000000008E-2</c:v>
                </c:pt>
                <c:pt idx="6826">
                  <c:v>6.019E-2</c:v>
                </c:pt>
                <c:pt idx="6827">
                  <c:v>6.0224E-2</c:v>
                </c:pt>
                <c:pt idx="6828">
                  <c:v>6.0243999999999999E-2</c:v>
                </c:pt>
                <c:pt idx="6829">
                  <c:v>6.0270000000000004E-2</c:v>
                </c:pt>
                <c:pt idx="6830">
                  <c:v>6.0263999999999998E-2</c:v>
                </c:pt>
                <c:pt idx="6831">
                  <c:v>6.0269000000000003E-2</c:v>
                </c:pt>
                <c:pt idx="6832">
                  <c:v>6.0278999999999999E-2</c:v>
                </c:pt>
                <c:pt idx="6833">
                  <c:v>6.0285999999999999E-2</c:v>
                </c:pt>
                <c:pt idx="6834">
                  <c:v>6.0298999999999998E-2</c:v>
                </c:pt>
                <c:pt idx="6835">
                  <c:v>6.0316999999999996E-2</c:v>
                </c:pt>
                <c:pt idx="6836">
                  <c:v>6.0331000000000003E-2</c:v>
                </c:pt>
                <c:pt idx="6837">
                  <c:v>6.0353999999999998E-2</c:v>
                </c:pt>
                <c:pt idx="6838">
                  <c:v>6.0387000000000003E-2</c:v>
                </c:pt>
                <c:pt idx="6839">
                  <c:v>6.0407000000000002E-2</c:v>
                </c:pt>
                <c:pt idx="6840">
                  <c:v>6.0420000000000001E-2</c:v>
                </c:pt>
                <c:pt idx="6841">
                  <c:v>6.0410000000000005E-2</c:v>
                </c:pt>
                <c:pt idx="6842">
                  <c:v>6.0426000000000001E-2</c:v>
                </c:pt>
                <c:pt idx="6843">
                  <c:v>6.0434999999999996E-2</c:v>
                </c:pt>
                <c:pt idx="6844">
                  <c:v>6.0449999999999997E-2</c:v>
                </c:pt>
                <c:pt idx="6845">
                  <c:v>6.0452000000000006E-2</c:v>
                </c:pt>
                <c:pt idx="6846">
                  <c:v>6.0461999999999995E-2</c:v>
                </c:pt>
                <c:pt idx="6847">
                  <c:v>6.0496999999999995E-2</c:v>
                </c:pt>
                <c:pt idx="6848">
                  <c:v>6.0538999999999996E-2</c:v>
                </c:pt>
                <c:pt idx="6849">
                  <c:v>6.0559000000000002E-2</c:v>
                </c:pt>
                <c:pt idx="6850">
                  <c:v>6.0557999999999994E-2</c:v>
                </c:pt>
                <c:pt idx="6851">
                  <c:v>6.0582999999999998E-2</c:v>
                </c:pt>
                <c:pt idx="6852">
                  <c:v>6.0574000000000003E-2</c:v>
                </c:pt>
                <c:pt idx="6853">
                  <c:v>6.0597999999999999E-2</c:v>
                </c:pt>
                <c:pt idx="6854">
                  <c:v>6.0631999999999998E-2</c:v>
                </c:pt>
                <c:pt idx="6855">
                  <c:v>6.0658000000000004E-2</c:v>
                </c:pt>
                <c:pt idx="6856">
                  <c:v>6.0664999999999997E-2</c:v>
                </c:pt>
                <c:pt idx="6857">
                  <c:v>6.0675E-2</c:v>
                </c:pt>
                <c:pt idx="6858">
                  <c:v>6.0698000000000002E-2</c:v>
                </c:pt>
                <c:pt idx="6859">
                  <c:v>6.0715000000000005E-2</c:v>
                </c:pt>
                <c:pt idx="6860">
                  <c:v>6.0708999999999999E-2</c:v>
                </c:pt>
                <c:pt idx="6861">
                  <c:v>6.0719000000000002E-2</c:v>
                </c:pt>
                <c:pt idx="6862">
                  <c:v>6.0762999999999998E-2</c:v>
                </c:pt>
                <c:pt idx="6863">
                  <c:v>6.0818999999999998E-2</c:v>
                </c:pt>
                <c:pt idx="6864">
                  <c:v>6.0850999999999995E-2</c:v>
                </c:pt>
                <c:pt idx="6865">
                  <c:v>6.0857999999999995E-2</c:v>
                </c:pt>
                <c:pt idx="6866">
                  <c:v>6.0848000000000006E-2</c:v>
                </c:pt>
                <c:pt idx="6867">
                  <c:v>6.0846999999999998E-2</c:v>
                </c:pt>
                <c:pt idx="6868">
                  <c:v>6.0862999999999993E-2</c:v>
                </c:pt>
                <c:pt idx="6869">
                  <c:v>6.0875000000000005E-2</c:v>
                </c:pt>
                <c:pt idx="6870">
                  <c:v>6.0897E-2</c:v>
                </c:pt>
                <c:pt idx="6871">
                  <c:v>6.0919999999999995E-2</c:v>
                </c:pt>
                <c:pt idx="6872">
                  <c:v>6.0919999999999995E-2</c:v>
                </c:pt>
                <c:pt idx="6873">
                  <c:v>6.0936999999999998E-2</c:v>
                </c:pt>
                <c:pt idx="6874">
                  <c:v>6.0946E-2</c:v>
                </c:pt>
                <c:pt idx="6875">
                  <c:v>6.0959000000000006E-2</c:v>
                </c:pt>
                <c:pt idx="6876">
                  <c:v>6.0965999999999992E-2</c:v>
                </c:pt>
                <c:pt idx="6877">
                  <c:v>6.0975000000000001E-2</c:v>
                </c:pt>
                <c:pt idx="6878">
                  <c:v>6.0971999999999998E-2</c:v>
                </c:pt>
                <c:pt idx="6879">
                  <c:v>6.0964999999999998E-2</c:v>
                </c:pt>
                <c:pt idx="6880">
                  <c:v>6.0997000000000003E-2</c:v>
                </c:pt>
                <c:pt idx="6881">
                  <c:v>6.1035000000000006E-2</c:v>
                </c:pt>
                <c:pt idx="6882">
                  <c:v>6.1086000000000001E-2</c:v>
                </c:pt>
                <c:pt idx="6883">
                  <c:v>6.1106999999999995E-2</c:v>
                </c:pt>
                <c:pt idx="6884">
                  <c:v>6.1127000000000001E-2</c:v>
                </c:pt>
                <c:pt idx="6885">
                  <c:v>6.1131000000000005E-2</c:v>
                </c:pt>
                <c:pt idx="6886">
                  <c:v>6.1154E-2</c:v>
                </c:pt>
                <c:pt idx="6887">
                  <c:v>6.1143999999999997E-2</c:v>
                </c:pt>
                <c:pt idx="6888">
                  <c:v>6.1140999999999994E-2</c:v>
                </c:pt>
                <c:pt idx="6889">
                  <c:v>6.114E-2</c:v>
                </c:pt>
                <c:pt idx="6890">
                  <c:v>6.1173000000000005E-2</c:v>
                </c:pt>
                <c:pt idx="6891">
                  <c:v>6.1195000000000006E-2</c:v>
                </c:pt>
                <c:pt idx="6892">
                  <c:v>6.1204999999999996E-2</c:v>
                </c:pt>
                <c:pt idx="6893">
                  <c:v>6.1219999999999997E-2</c:v>
                </c:pt>
                <c:pt idx="6894">
                  <c:v>6.1247999999999997E-2</c:v>
                </c:pt>
                <c:pt idx="6895">
                  <c:v>6.1295000000000002E-2</c:v>
                </c:pt>
                <c:pt idx="6896">
                  <c:v>6.1308000000000001E-2</c:v>
                </c:pt>
                <c:pt idx="6897">
                  <c:v>6.1307E-2</c:v>
                </c:pt>
                <c:pt idx="6898">
                  <c:v>6.1311999999999998E-2</c:v>
                </c:pt>
                <c:pt idx="6899">
                  <c:v>6.1330000000000003E-2</c:v>
                </c:pt>
                <c:pt idx="6900">
                  <c:v>6.1374000000000005E-2</c:v>
                </c:pt>
                <c:pt idx="6901">
                  <c:v>6.1388999999999999E-2</c:v>
                </c:pt>
                <c:pt idx="6902">
                  <c:v>6.1412000000000001E-2</c:v>
                </c:pt>
                <c:pt idx="6903">
                  <c:v>6.1407999999999997E-2</c:v>
                </c:pt>
                <c:pt idx="6904">
                  <c:v>6.1409000000000005E-2</c:v>
                </c:pt>
                <c:pt idx="6905">
                  <c:v>6.1421999999999997E-2</c:v>
                </c:pt>
                <c:pt idx="6906">
                  <c:v>6.1429999999999998E-2</c:v>
                </c:pt>
                <c:pt idx="6907">
                  <c:v>6.1462000000000003E-2</c:v>
                </c:pt>
                <c:pt idx="6908">
                  <c:v>6.1478999999999999E-2</c:v>
                </c:pt>
                <c:pt idx="6909">
                  <c:v>6.1497999999999997E-2</c:v>
                </c:pt>
                <c:pt idx="6910">
                  <c:v>6.1504000000000003E-2</c:v>
                </c:pt>
                <c:pt idx="6911">
                  <c:v>6.1536999999999994E-2</c:v>
                </c:pt>
                <c:pt idx="6912">
                  <c:v>6.1571999999999995E-2</c:v>
                </c:pt>
                <c:pt idx="6913">
                  <c:v>6.1585000000000001E-2</c:v>
                </c:pt>
                <c:pt idx="6914">
                  <c:v>6.1596999999999999E-2</c:v>
                </c:pt>
                <c:pt idx="6915">
                  <c:v>6.1601999999999997E-2</c:v>
                </c:pt>
                <c:pt idx="6916">
                  <c:v>6.1609999999999998E-2</c:v>
                </c:pt>
                <c:pt idx="6917">
                  <c:v>6.1630000000000004E-2</c:v>
                </c:pt>
                <c:pt idx="6918">
                  <c:v>6.1654E-2</c:v>
                </c:pt>
                <c:pt idx="6919">
                  <c:v>6.1681E-2</c:v>
                </c:pt>
                <c:pt idx="6920">
                  <c:v>6.1681E-2</c:v>
                </c:pt>
                <c:pt idx="6921">
                  <c:v>6.1702000000000007E-2</c:v>
                </c:pt>
                <c:pt idx="6922">
                  <c:v>6.1721999999999999E-2</c:v>
                </c:pt>
                <c:pt idx="6923">
                  <c:v>6.1745000000000001E-2</c:v>
                </c:pt>
                <c:pt idx="6924">
                  <c:v>6.1756999999999999E-2</c:v>
                </c:pt>
                <c:pt idx="6925">
                  <c:v>6.1731999999999995E-2</c:v>
                </c:pt>
                <c:pt idx="6926">
                  <c:v>6.1753000000000002E-2</c:v>
                </c:pt>
                <c:pt idx="6927">
                  <c:v>6.1756999999999999E-2</c:v>
                </c:pt>
                <c:pt idx="6928">
                  <c:v>6.1775000000000004E-2</c:v>
                </c:pt>
                <c:pt idx="6929">
                  <c:v>6.1826999999999993E-2</c:v>
                </c:pt>
                <c:pt idx="6930">
                  <c:v>6.1868999999999993E-2</c:v>
                </c:pt>
                <c:pt idx="6931">
                  <c:v>6.1878999999999997E-2</c:v>
                </c:pt>
                <c:pt idx="6932">
                  <c:v>6.1874000000000005E-2</c:v>
                </c:pt>
                <c:pt idx="6933">
                  <c:v>6.1871999999999996E-2</c:v>
                </c:pt>
                <c:pt idx="6934">
                  <c:v>6.1890000000000001E-2</c:v>
                </c:pt>
                <c:pt idx="6935">
                  <c:v>6.1913000000000003E-2</c:v>
                </c:pt>
                <c:pt idx="6936">
                  <c:v>6.1924E-2</c:v>
                </c:pt>
                <c:pt idx="6937">
                  <c:v>6.1923000000000006E-2</c:v>
                </c:pt>
                <c:pt idx="6938">
                  <c:v>6.1920999999999997E-2</c:v>
                </c:pt>
                <c:pt idx="6939">
                  <c:v>6.1939000000000001E-2</c:v>
                </c:pt>
                <c:pt idx="6940">
                  <c:v>6.1969000000000003E-2</c:v>
                </c:pt>
                <c:pt idx="6941">
                  <c:v>6.2E-2</c:v>
                </c:pt>
                <c:pt idx="6942">
                  <c:v>6.2012999999999999E-2</c:v>
                </c:pt>
                <c:pt idx="6943">
                  <c:v>6.2026000000000005E-2</c:v>
                </c:pt>
                <c:pt idx="6944">
                  <c:v>6.2028999999999994E-2</c:v>
                </c:pt>
                <c:pt idx="6945">
                  <c:v>6.2046000000000004E-2</c:v>
                </c:pt>
                <c:pt idx="6946">
                  <c:v>6.2060000000000004E-2</c:v>
                </c:pt>
                <c:pt idx="6947">
                  <c:v>6.2061000000000005E-2</c:v>
                </c:pt>
                <c:pt idx="6948">
                  <c:v>6.2068999999999999E-2</c:v>
                </c:pt>
                <c:pt idx="6949">
                  <c:v>6.2080999999999997E-2</c:v>
                </c:pt>
                <c:pt idx="6950">
                  <c:v>6.2108999999999998E-2</c:v>
                </c:pt>
                <c:pt idx="6951">
                  <c:v>6.2141000000000002E-2</c:v>
                </c:pt>
                <c:pt idx="6952">
                  <c:v>6.216E-2</c:v>
                </c:pt>
                <c:pt idx="6953">
                  <c:v>6.2169000000000002E-2</c:v>
                </c:pt>
                <c:pt idx="6954">
                  <c:v>6.2183000000000002E-2</c:v>
                </c:pt>
                <c:pt idx="6955">
                  <c:v>6.2205000000000003E-2</c:v>
                </c:pt>
                <c:pt idx="6956">
                  <c:v>6.2223000000000001E-2</c:v>
                </c:pt>
                <c:pt idx="6957">
                  <c:v>6.2220000000000004E-2</c:v>
                </c:pt>
                <c:pt idx="6958">
                  <c:v>6.2213999999999998E-2</c:v>
                </c:pt>
                <c:pt idx="6959">
                  <c:v>6.2228000000000006E-2</c:v>
                </c:pt>
                <c:pt idx="6960">
                  <c:v>6.2259000000000002E-2</c:v>
                </c:pt>
                <c:pt idx="6961">
                  <c:v>6.2286000000000001E-2</c:v>
                </c:pt>
                <c:pt idx="6962">
                  <c:v>6.2312000000000006E-2</c:v>
                </c:pt>
                <c:pt idx="6963">
                  <c:v>6.2331999999999999E-2</c:v>
                </c:pt>
                <c:pt idx="6964">
                  <c:v>6.2333E-2</c:v>
                </c:pt>
                <c:pt idx="6965">
                  <c:v>6.2346000000000006E-2</c:v>
                </c:pt>
                <c:pt idx="6966">
                  <c:v>6.2348000000000001E-2</c:v>
                </c:pt>
                <c:pt idx="6967">
                  <c:v>6.2356999999999996E-2</c:v>
                </c:pt>
                <c:pt idx="6968">
                  <c:v>6.2351000000000004E-2</c:v>
                </c:pt>
                <c:pt idx="6969">
                  <c:v>6.2366999999999999E-2</c:v>
                </c:pt>
                <c:pt idx="6970">
                  <c:v>6.2417999999999994E-2</c:v>
                </c:pt>
                <c:pt idx="6971">
                  <c:v>6.2469999999999998E-2</c:v>
                </c:pt>
                <c:pt idx="6972">
                  <c:v>6.2503000000000003E-2</c:v>
                </c:pt>
                <c:pt idx="6973">
                  <c:v>6.2512999999999999E-2</c:v>
                </c:pt>
                <c:pt idx="6974">
                  <c:v>6.2512999999999999E-2</c:v>
                </c:pt>
                <c:pt idx="6975">
                  <c:v>6.2497999999999998E-2</c:v>
                </c:pt>
                <c:pt idx="6976">
                  <c:v>6.2496000000000003E-2</c:v>
                </c:pt>
                <c:pt idx="6977">
                  <c:v>6.2491000000000005E-2</c:v>
                </c:pt>
                <c:pt idx="6978">
                  <c:v>6.2515000000000001E-2</c:v>
                </c:pt>
                <c:pt idx="6979">
                  <c:v>6.2546000000000004E-2</c:v>
                </c:pt>
                <c:pt idx="6980">
                  <c:v>6.2571000000000002E-2</c:v>
                </c:pt>
                <c:pt idx="6981">
                  <c:v>6.2584000000000001E-2</c:v>
                </c:pt>
                <c:pt idx="6982">
                  <c:v>6.2611E-2</c:v>
                </c:pt>
                <c:pt idx="6983">
                  <c:v>6.2623999999999999E-2</c:v>
                </c:pt>
                <c:pt idx="6984">
                  <c:v>6.2643000000000004E-2</c:v>
                </c:pt>
                <c:pt idx="6985">
                  <c:v>6.2644000000000005E-2</c:v>
                </c:pt>
                <c:pt idx="6986">
                  <c:v>6.2684000000000004E-2</c:v>
                </c:pt>
                <c:pt idx="6987">
                  <c:v>6.2702999999999995E-2</c:v>
                </c:pt>
                <c:pt idx="6988">
                  <c:v>6.2726000000000004E-2</c:v>
                </c:pt>
                <c:pt idx="6989">
                  <c:v>6.2733999999999998E-2</c:v>
                </c:pt>
                <c:pt idx="6990">
                  <c:v>6.2755999999999992E-2</c:v>
                </c:pt>
                <c:pt idx="6991">
                  <c:v>6.276799999999999E-2</c:v>
                </c:pt>
                <c:pt idx="6992">
                  <c:v>6.2773000000000009E-2</c:v>
                </c:pt>
                <c:pt idx="6993">
                  <c:v>6.2784000000000006E-2</c:v>
                </c:pt>
                <c:pt idx="6994">
                  <c:v>6.2801999999999997E-2</c:v>
                </c:pt>
                <c:pt idx="6995">
                  <c:v>6.2819E-2</c:v>
                </c:pt>
                <c:pt idx="6996">
                  <c:v>6.2827000000000008E-2</c:v>
                </c:pt>
                <c:pt idx="6997">
                  <c:v>6.2839999999999993E-2</c:v>
                </c:pt>
                <c:pt idx="6998">
                  <c:v>6.2859999999999999E-2</c:v>
                </c:pt>
                <c:pt idx="6999">
                  <c:v>6.2890000000000001E-2</c:v>
                </c:pt>
                <c:pt idx="7000">
                  <c:v>6.2907000000000005E-2</c:v>
                </c:pt>
                <c:pt idx="7001">
                  <c:v>6.2910999999999995E-2</c:v>
                </c:pt>
                <c:pt idx="7002">
                  <c:v>6.2926999999999997E-2</c:v>
                </c:pt>
                <c:pt idx="7003">
                  <c:v>6.2942999999999999E-2</c:v>
                </c:pt>
                <c:pt idx="7004">
                  <c:v>6.2948000000000004E-2</c:v>
                </c:pt>
                <c:pt idx="7005">
                  <c:v>6.2974000000000002E-2</c:v>
                </c:pt>
                <c:pt idx="7006">
                  <c:v>6.2968999999999997E-2</c:v>
                </c:pt>
                <c:pt idx="7007">
                  <c:v>6.2979000000000007E-2</c:v>
                </c:pt>
                <c:pt idx="7008">
                  <c:v>6.2992999999999993E-2</c:v>
                </c:pt>
                <c:pt idx="7009">
                  <c:v>6.3009000000000009E-2</c:v>
                </c:pt>
                <c:pt idx="7010">
                  <c:v>6.3042000000000001E-2</c:v>
                </c:pt>
                <c:pt idx="7011">
                  <c:v>6.3075999999999993E-2</c:v>
                </c:pt>
                <c:pt idx="7012">
                  <c:v>6.3099000000000002E-2</c:v>
                </c:pt>
                <c:pt idx="7013">
                  <c:v>6.3106999999999996E-2</c:v>
                </c:pt>
                <c:pt idx="7014">
                  <c:v>6.3094999999999998E-2</c:v>
                </c:pt>
                <c:pt idx="7015">
                  <c:v>6.3116000000000005E-2</c:v>
                </c:pt>
                <c:pt idx="7016">
                  <c:v>6.3129999999999992E-2</c:v>
                </c:pt>
                <c:pt idx="7017">
                  <c:v>6.3156999999999991E-2</c:v>
                </c:pt>
                <c:pt idx="7018">
                  <c:v>6.3182000000000002E-2</c:v>
                </c:pt>
                <c:pt idx="7019">
                  <c:v>6.3188999999999995E-2</c:v>
                </c:pt>
                <c:pt idx="7020">
                  <c:v>6.3206999999999999E-2</c:v>
                </c:pt>
                <c:pt idx="7021">
                  <c:v>6.3205999999999998E-2</c:v>
                </c:pt>
                <c:pt idx="7022">
                  <c:v>6.3239000000000004E-2</c:v>
                </c:pt>
                <c:pt idx="7023">
                  <c:v>6.3267000000000004E-2</c:v>
                </c:pt>
                <c:pt idx="7024">
                  <c:v>6.3281000000000004E-2</c:v>
                </c:pt>
                <c:pt idx="7025">
                  <c:v>6.3257999999999995E-2</c:v>
                </c:pt>
                <c:pt idx="7026">
                  <c:v>6.3240000000000005E-2</c:v>
                </c:pt>
                <c:pt idx="7027">
                  <c:v>6.3270999999999994E-2</c:v>
                </c:pt>
                <c:pt idx="7028">
                  <c:v>6.3317999999999999E-2</c:v>
                </c:pt>
                <c:pt idx="7029">
                  <c:v>6.3365999999999992E-2</c:v>
                </c:pt>
                <c:pt idx="7030">
                  <c:v>6.3407000000000005E-2</c:v>
                </c:pt>
                <c:pt idx="7031">
                  <c:v>6.3407999999999992E-2</c:v>
                </c:pt>
                <c:pt idx="7032">
                  <c:v>6.3422999999999993E-2</c:v>
                </c:pt>
                <c:pt idx="7033">
                  <c:v>6.3422000000000006E-2</c:v>
                </c:pt>
                <c:pt idx="7034">
                  <c:v>6.3436000000000006E-2</c:v>
                </c:pt>
                <c:pt idx="7035">
                  <c:v>6.3442999999999999E-2</c:v>
                </c:pt>
                <c:pt idx="7036">
                  <c:v>6.3454999999999998E-2</c:v>
                </c:pt>
                <c:pt idx="7037">
                  <c:v>6.3485E-2</c:v>
                </c:pt>
                <c:pt idx="7038">
                  <c:v>6.3503000000000004E-2</c:v>
                </c:pt>
                <c:pt idx="7039">
                  <c:v>6.3535000000000008E-2</c:v>
                </c:pt>
                <c:pt idx="7040">
                  <c:v>6.3533999999999993E-2</c:v>
                </c:pt>
                <c:pt idx="7041">
                  <c:v>6.3550000000000009E-2</c:v>
                </c:pt>
                <c:pt idx="7042">
                  <c:v>6.3571000000000003E-2</c:v>
                </c:pt>
                <c:pt idx="7043">
                  <c:v>6.3566999999999999E-2</c:v>
                </c:pt>
                <c:pt idx="7044">
                  <c:v>6.3571000000000003E-2</c:v>
                </c:pt>
                <c:pt idx="7045">
                  <c:v>6.3573000000000005E-2</c:v>
                </c:pt>
                <c:pt idx="7046">
                  <c:v>6.3602999999999993E-2</c:v>
                </c:pt>
                <c:pt idx="7047">
                  <c:v>6.3632999999999995E-2</c:v>
                </c:pt>
                <c:pt idx="7048">
                  <c:v>6.3655000000000003E-2</c:v>
                </c:pt>
                <c:pt idx="7049">
                  <c:v>6.368299999999999E-2</c:v>
                </c:pt>
                <c:pt idx="7050">
                  <c:v>6.3696000000000003E-2</c:v>
                </c:pt>
                <c:pt idx="7051">
                  <c:v>6.3714000000000007E-2</c:v>
                </c:pt>
                <c:pt idx="7052">
                  <c:v>6.3717999999999997E-2</c:v>
                </c:pt>
                <c:pt idx="7053">
                  <c:v>6.3721E-2</c:v>
                </c:pt>
                <c:pt idx="7054">
                  <c:v>6.3736000000000001E-2</c:v>
                </c:pt>
                <c:pt idx="7055">
                  <c:v>6.3739999999999991E-2</c:v>
                </c:pt>
                <c:pt idx="7056">
                  <c:v>6.3765000000000002E-2</c:v>
                </c:pt>
                <c:pt idx="7057">
                  <c:v>6.3761999999999999E-2</c:v>
                </c:pt>
                <c:pt idx="7058">
                  <c:v>6.3777E-2</c:v>
                </c:pt>
                <c:pt idx="7059">
                  <c:v>6.3818E-2</c:v>
                </c:pt>
                <c:pt idx="7060">
                  <c:v>6.3832E-2</c:v>
                </c:pt>
                <c:pt idx="7061">
                  <c:v>6.3840999999999995E-2</c:v>
                </c:pt>
                <c:pt idx="7062">
                  <c:v>6.3836000000000004E-2</c:v>
                </c:pt>
                <c:pt idx="7063">
                  <c:v>6.3858999999999999E-2</c:v>
                </c:pt>
                <c:pt idx="7064">
                  <c:v>6.3888E-2</c:v>
                </c:pt>
                <c:pt idx="7065">
                  <c:v>6.3906000000000004E-2</c:v>
                </c:pt>
                <c:pt idx="7066">
                  <c:v>6.3936999999999994E-2</c:v>
                </c:pt>
                <c:pt idx="7067">
                  <c:v>6.3954000000000011E-2</c:v>
                </c:pt>
                <c:pt idx="7068">
                  <c:v>6.3975000000000004E-2</c:v>
                </c:pt>
                <c:pt idx="7069">
                  <c:v>6.3987999999999989E-2</c:v>
                </c:pt>
                <c:pt idx="7070">
                  <c:v>6.4005999999999993E-2</c:v>
                </c:pt>
                <c:pt idx="7071">
                  <c:v>6.4032000000000006E-2</c:v>
                </c:pt>
                <c:pt idx="7072">
                  <c:v>6.4050999999999997E-2</c:v>
                </c:pt>
                <c:pt idx="7073">
                  <c:v>6.4041000000000001E-2</c:v>
                </c:pt>
                <c:pt idx="7074">
                  <c:v>6.4048999999999995E-2</c:v>
                </c:pt>
                <c:pt idx="7075">
                  <c:v>6.4062999999999995E-2</c:v>
                </c:pt>
                <c:pt idx="7076">
                  <c:v>6.4101000000000005E-2</c:v>
                </c:pt>
                <c:pt idx="7077">
                  <c:v>6.4116000000000006E-2</c:v>
                </c:pt>
                <c:pt idx="7078">
                  <c:v>6.4116000000000006E-2</c:v>
                </c:pt>
                <c:pt idx="7079">
                  <c:v>6.4118000000000008E-2</c:v>
                </c:pt>
                <c:pt idx="7080">
                  <c:v>6.4135999999999999E-2</c:v>
                </c:pt>
                <c:pt idx="7081">
                  <c:v>6.4172999999999994E-2</c:v>
                </c:pt>
                <c:pt idx="7082">
                  <c:v>6.4222000000000001E-2</c:v>
                </c:pt>
                <c:pt idx="7083">
                  <c:v>6.4238999999999991E-2</c:v>
                </c:pt>
                <c:pt idx="7084">
                  <c:v>6.4219999999999999E-2</c:v>
                </c:pt>
                <c:pt idx="7085">
                  <c:v>6.4226999999999992E-2</c:v>
                </c:pt>
                <c:pt idx="7086">
                  <c:v>6.4252000000000004E-2</c:v>
                </c:pt>
                <c:pt idx="7087">
                  <c:v>6.429E-2</c:v>
                </c:pt>
                <c:pt idx="7088">
                  <c:v>6.4302999999999999E-2</c:v>
                </c:pt>
                <c:pt idx="7089">
                  <c:v>6.4298000000000008E-2</c:v>
                </c:pt>
                <c:pt idx="7090">
                  <c:v>6.4298000000000008E-2</c:v>
                </c:pt>
                <c:pt idx="7091">
                  <c:v>6.4301999999999998E-2</c:v>
                </c:pt>
                <c:pt idx="7092">
                  <c:v>6.4325000000000007E-2</c:v>
                </c:pt>
                <c:pt idx="7093">
                  <c:v>6.4333000000000001E-2</c:v>
                </c:pt>
                <c:pt idx="7094">
                  <c:v>6.4344999999999999E-2</c:v>
                </c:pt>
                <c:pt idx="7095">
                  <c:v>6.4361000000000002E-2</c:v>
                </c:pt>
                <c:pt idx="7096">
                  <c:v>6.4401E-2</c:v>
                </c:pt>
                <c:pt idx="7097">
                  <c:v>6.4433000000000004E-2</c:v>
                </c:pt>
                <c:pt idx="7098">
                  <c:v>6.4446000000000003E-2</c:v>
                </c:pt>
                <c:pt idx="7099">
                  <c:v>6.4468999999999999E-2</c:v>
                </c:pt>
                <c:pt idx="7100">
                  <c:v>6.4494999999999997E-2</c:v>
                </c:pt>
                <c:pt idx="7101">
                  <c:v>6.4513000000000001E-2</c:v>
                </c:pt>
                <c:pt idx="7102">
                  <c:v>6.4555000000000001E-2</c:v>
                </c:pt>
                <c:pt idx="7103">
                  <c:v>6.4562999999999995E-2</c:v>
                </c:pt>
                <c:pt idx="7104">
                  <c:v>6.4603999999999995E-2</c:v>
                </c:pt>
                <c:pt idx="7105">
                  <c:v>6.4614000000000005E-2</c:v>
                </c:pt>
                <c:pt idx="7106">
                  <c:v>6.4617000000000008E-2</c:v>
                </c:pt>
                <c:pt idx="7107">
                  <c:v>6.4623E-2</c:v>
                </c:pt>
                <c:pt idx="7108">
                  <c:v>6.4617000000000008E-2</c:v>
                </c:pt>
                <c:pt idx="7109">
                  <c:v>6.4663999999999999E-2</c:v>
                </c:pt>
                <c:pt idx="7110">
                  <c:v>6.4676999999999998E-2</c:v>
                </c:pt>
                <c:pt idx="7111">
                  <c:v>6.4701999999999996E-2</c:v>
                </c:pt>
                <c:pt idx="7112">
                  <c:v>6.4716999999999997E-2</c:v>
                </c:pt>
                <c:pt idx="7113">
                  <c:v>6.4728000000000008E-2</c:v>
                </c:pt>
                <c:pt idx="7114">
                  <c:v>6.4763000000000001E-2</c:v>
                </c:pt>
                <c:pt idx="7115">
                  <c:v>6.4751000000000003E-2</c:v>
                </c:pt>
                <c:pt idx="7116">
                  <c:v>6.4773999999999998E-2</c:v>
                </c:pt>
                <c:pt idx="7117">
                  <c:v>6.4774999999999999E-2</c:v>
                </c:pt>
                <c:pt idx="7118">
                  <c:v>6.4792000000000002E-2</c:v>
                </c:pt>
                <c:pt idx="7119">
                  <c:v>6.4805000000000001E-2</c:v>
                </c:pt>
                <c:pt idx="7120">
                  <c:v>6.4802999999999999E-2</c:v>
                </c:pt>
                <c:pt idx="7121">
                  <c:v>6.4788999999999999E-2</c:v>
                </c:pt>
                <c:pt idx="7122">
                  <c:v>6.4801999999999998E-2</c:v>
                </c:pt>
                <c:pt idx="7123">
                  <c:v>6.4815999999999999E-2</c:v>
                </c:pt>
                <c:pt idx="7124">
                  <c:v>6.4848000000000003E-2</c:v>
                </c:pt>
                <c:pt idx="7125">
                  <c:v>6.4866999999999994E-2</c:v>
                </c:pt>
                <c:pt idx="7126">
                  <c:v>6.4889000000000002E-2</c:v>
                </c:pt>
                <c:pt idx="7127">
                  <c:v>6.4899999999999999E-2</c:v>
                </c:pt>
                <c:pt idx="7128">
                  <c:v>6.491799999999999E-2</c:v>
                </c:pt>
                <c:pt idx="7129">
                  <c:v>6.4934000000000006E-2</c:v>
                </c:pt>
                <c:pt idx="7130">
                  <c:v>6.4947999999999992E-2</c:v>
                </c:pt>
                <c:pt idx="7131">
                  <c:v>6.4954999999999999E-2</c:v>
                </c:pt>
                <c:pt idx="7132">
                  <c:v>6.4947000000000005E-2</c:v>
                </c:pt>
                <c:pt idx="7133">
                  <c:v>6.4976000000000006E-2</c:v>
                </c:pt>
                <c:pt idx="7134">
                  <c:v>6.4994999999999997E-2</c:v>
                </c:pt>
                <c:pt idx="7135">
                  <c:v>6.5040000000000001E-2</c:v>
                </c:pt>
                <c:pt idx="7136">
                  <c:v>6.5051999999999999E-2</c:v>
                </c:pt>
                <c:pt idx="7137">
                  <c:v>6.5086000000000005E-2</c:v>
                </c:pt>
                <c:pt idx="7138">
                  <c:v>6.5102000000000007E-2</c:v>
                </c:pt>
                <c:pt idx="7139">
                  <c:v>6.5103999999999995E-2</c:v>
                </c:pt>
                <c:pt idx="7140">
                  <c:v>6.5109E-2</c:v>
                </c:pt>
                <c:pt idx="7141">
                  <c:v>6.5115999999999993E-2</c:v>
                </c:pt>
                <c:pt idx="7142">
                  <c:v>6.5121999999999999E-2</c:v>
                </c:pt>
                <c:pt idx="7143">
                  <c:v>6.5152000000000002E-2</c:v>
                </c:pt>
                <c:pt idx="7144">
                  <c:v>6.5164E-2</c:v>
                </c:pt>
                <c:pt idx="7145">
                  <c:v>6.5185000000000007E-2</c:v>
                </c:pt>
                <c:pt idx="7146">
                  <c:v>6.5189999999999998E-2</c:v>
                </c:pt>
                <c:pt idx="7147">
                  <c:v>6.5206E-2</c:v>
                </c:pt>
                <c:pt idx="7148">
                  <c:v>6.5245999999999998E-2</c:v>
                </c:pt>
                <c:pt idx="7149">
                  <c:v>6.5269000000000008E-2</c:v>
                </c:pt>
                <c:pt idx="7150">
                  <c:v>6.5282999999999994E-2</c:v>
                </c:pt>
                <c:pt idx="7151">
                  <c:v>6.5317E-2</c:v>
                </c:pt>
                <c:pt idx="7152">
                  <c:v>6.5327999999999997E-2</c:v>
                </c:pt>
                <c:pt idx="7153">
                  <c:v>6.5339999999999995E-2</c:v>
                </c:pt>
                <c:pt idx="7154">
                  <c:v>6.5334000000000003E-2</c:v>
                </c:pt>
                <c:pt idx="7155">
                  <c:v>6.5338999999999994E-2</c:v>
                </c:pt>
                <c:pt idx="7156">
                  <c:v>6.5365000000000006E-2</c:v>
                </c:pt>
                <c:pt idx="7157">
                  <c:v>6.5382999999999997E-2</c:v>
                </c:pt>
                <c:pt idx="7158">
                  <c:v>6.5392000000000006E-2</c:v>
                </c:pt>
                <c:pt idx="7159">
                  <c:v>6.5412999999999999E-2</c:v>
                </c:pt>
                <c:pt idx="7160">
                  <c:v>6.5437999999999996E-2</c:v>
                </c:pt>
                <c:pt idx="7161">
                  <c:v>6.545200000000001E-2</c:v>
                </c:pt>
                <c:pt idx="7162">
                  <c:v>6.5468999999999999E-2</c:v>
                </c:pt>
                <c:pt idx="7163">
                  <c:v>6.5493999999999997E-2</c:v>
                </c:pt>
                <c:pt idx="7164">
                  <c:v>6.550099999999999E-2</c:v>
                </c:pt>
                <c:pt idx="7165">
                  <c:v>6.5506999999999996E-2</c:v>
                </c:pt>
                <c:pt idx="7166">
                  <c:v>6.5518000000000007E-2</c:v>
                </c:pt>
                <c:pt idx="7167">
                  <c:v>6.5527000000000002E-2</c:v>
                </c:pt>
                <c:pt idx="7168">
                  <c:v>6.5535999999999997E-2</c:v>
                </c:pt>
                <c:pt idx="7169">
                  <c:v>6.5550999999999998E-2</c:v>
                </c:pt>
                <c:pt idx="7170">
                  <c:v>6.5559000000000006E-2</c:v>
                </c:pt>
                <c:pt idx="7171">
                  <c:v>6.5579999999999999E-2</c:v>
                </c:pt>
                <c:pt idx="7172">
                  <c:v>6.5597000000000003E-2</c:v>
                </c:pt>
                <c:pt idx="7173">
                  <c:v>6.5629999999999994E-2</c:v>
                </c:pt>
                <c:pt idx="7174">
                  <c:v>6.5651000000000001E-2</c:v>
                </c:pt>
                <c:pt idx="7175">
                  <c:v>6.5682000000000004E-2</c:v>
                </c:pt>
                <c:pt idx="7176">
                  <c:v>6.5708000000000003E-2</c:v>
                </c:pt>
                <c:pt idx="7177">
                  <c:v>6.5727999999999995E-2</c:v>
                </c:pt>
                <c:pt idx="7178">
                  <c:v>6.5743999999999997E-2</c:v>
                </c:pt>
                <c:pt idx="7179">
                  <c:v>6.5751999999999991E-2</c:v>
                </c:pt>
                <c:pt idx="7180">
                  <c:v>6.5775E-2</c:v>
                </c:pt>
                <c:pt idx="7181">
                  <c:v>6.5782999999999994E-2</c:v>
                </c:pt>
                <c:pt idx="7182">
                  <c:v>6.5823000000000007E-2</c:v>
                </c:pt>
                <c:pt idx="7183">
                  <c:v>6.5833000000000003E-2</c:v>
                </c:pt>
                <c:pt idx="7184">
                  <c:v>6.5835000000000005E-2</c:v>
                </c:pt>
                <c:pt idx="7185">
                  <c:v>6.583E-2</c:v>
                </c:pt>
                <c:pt idx="7186">
                  <c:v>6.5828999999999999E-2</c:v>
                </c:pt>
                <c:pt idx="7187">
                  <c:v>6.5825999999999996E-2</c:v>
                </c:pt>
                <c:pt idx="7188">
                  <c:v>6.5840999999999997E-2</c:v>
                </c:pt>
                <c:pt idx="7189">
                  <c:v>6.5877000000000005E-2</c:v>
                </c:pt>
                <c:pt idx="7190">
                  <c:v>6.5924999999999997E-2</c:v>
                </c:pt>
                <c:pt idx="7191">
                  <c:v>6.5941E-2</c:v>
                </c:pt>
                <c:pt idx="7192">
                  <c:v>6.5944000000000003E-2</c:v>
                </c:pt>
                <c:pt idx="7193">
                  <c:v>6.5926999999999999E-2</c:v>
                </c:pt>
                <c:pt idx="7194">
                  <c:v>6.5942000000000001E-2</c:v>
                </c:pt>
                <c:pt idx="7195">
                  <c:v>6.5965999999999997E-2</c:v>
                </c:pt>
                <c:pt idx="7196">
                  <c:v>6.6006999999999996E-2</c:v>
                </c:pt>
                <c:pt idx="7197">
                  <c:v>6.6035999999999997E-2</c:v>
                </c:pt>
                <c:pt idx="7198">
                  <c:v>6.6049999999999998E-2</c:v>
                </c:pt>
                <c:pt idx="7199">
                  <c:v>6.6078999999999999E-2</c:v>
                </c:pt>
                <c:pt idx="7200">
                  <c:v>6.608399999999999E-2</c:v>
                </c:pt>
                <c:pt idx="7201">
                  <c:v>6.6092999999999999E-2</c:v>
                </c:pt>
                <c:pt idx="7202">
                  <c:v>6.6095000000000001E-2</c:v>
                </c:pt>
                <c:pt idx="7203">
                  <c:v>6.6106999999999999E-2</c:v>
                </c:pt>
                <c:pt idx="7204">
                  <c:v>6.6151000000000001E-2</c:v>
                </c:pt>
                <c:pt idx="7205">
                  <c:v>6.6143000000000007E-2</c:v>
                </c:pt>
                <c:pt idx="7206">
                  <c:v>6.6155000000000005E-2</c:v>
                </c:pt>
                <c:pt idx="7207">
                  <c:v>6.6160999999999998E-2</c:v>
                </c:pt>
                <c:pt idx="7208">
                  <c:v>6.6186999999999996E-2</c:v>
                </c:pt>
                <c:pt idx="7209">
                  <c:v>6.6211999999999993E-2</c:v>
                </c:pt>
                <c:pt idx="7210">
                  <c:v>6.6226999999999994E-2</c:v>
                </c:pt>
                <c:pt idx="7211">
                  <c:v>6.6241000000000008E-2</c:v>
                </c:pt>
                <c:pt idx="7212">
                  <c:v>6.6247E-2</c:v>
                </c:pt>
                <c:pt idx="7213">
                  <c:v>6.6256999999999996E-2</c:v>
                </c:pt>
                <c:pt idx="7214">
                  <c:v>6.6265000000000004E-2</c:v>
                </c:pt>
                <c:pt idx="7215">
                  <c:v>6.6274E-2</c:v>
                </c:pt>
                <c:pt idx="7216">
                  <c:v>6.6298999999999997E-2</c:v>
                </c:pt>
                <c:pt idx="7217">
                  <c:v>6.6313000000000011E-2</c:v>
                </c:pt>
                <c:pt idx="7218">
                  <c:v>6.6356999999999999E-2</c:v>
                </c:pt>
                <c:pt idx="7219">
                  <c:v>6.6381999999999997E-2</c:v>
                </c:pt>
                <c:pt idx="7220">
                  <c:v>6.6414000000000001E-2</c:v>
                </c:pt>
                <c:pt idx="7221">
                  <c:v>6.6435999999999995E-2</c:v>
                </c:pt>
                <c:pt idx="7222">
                  <c:v>6.6429000000000002E-2</c:v>
                </c:pt>
                <c:pt idx="7223">
                  <c:v>6.6442000000000001E-2</c:v>
                </c:pt>
                <c:pt idx="7224">
                  <c:v>6.6433999999999993E-2</c:v>
                </c:pt>
                <c:pt idx="7225">
                  <c:v>6.6469E-2</c:v>
                </c:pt>
                <c:pt idx="7226">
                  <c:v>6.6507999999999998E-2</c:v>
                </c:pt>
                <c:pt idx="7227">
                  <c:v>6.6540000000000002E-2</c:v>
                </c:pt>
                <c:pt idx="7228">
                  <c:v>6.6546000000000008E-2</c:v>
                </c:pt>
                <c:pt idx="7229">
                  <c:v>6.6532999999999995E-2</c:v>
                </c:pt>
                <c:pt idx="7230">
                  <c:v>6.6540000000000002E-2</c:v>
                </c:pt>
                <c:pt idx="7231">
                  <c:v>6.6546999999999995E-2</c:v>
                </c:pt>
                <c:pt idx="7232">
                  <c:v>6.6588999999999995E-2</c:v>
                </c:pt>
                <c:pt idx="7233">
                  <c:v>6.6607E-2</c:v>
                </c:pt>
                <c:pt idx="7234">
                  <c:v>6.6643999999999995E-2</c:v>
                </c:pt>
                <c:pt idx="7235">
                  <c:v>6.6664000000000001E-2</c:v>
                </c:pt>
                <c:pt idx="7236">
                  <c:v>6.6658999999999996E-2</c:v>
                </c:pt>
                <c:pt idx="7237">
                  <c:v>6.6665000000000002E-2</c:v>
                </c:pt>
                <c:pt idx="7238">
                  <c:v>6.6686999999999996E-2</c:v>
                </c:pt>
                <c:pt idx="7239">
                  <c:v>6.6687999999999997E-2</c:v>
                </c:pt>
                <c:pt idx="7240">
                  <c:v>6.6720000000000002E-2</c:v>
                </c:pt>
                <c:pt idx="7241">
                  <c:v>6.6723999999999992E-2</c:v>
                </c:pt>
                <c:pt idx="7242">
                  <c:v>6.6746E-2</c:v>
                </c:pt>
                <c:pt idx="7243">
                  <c:v>6.6749000000000003E-2</c:v>
                </c:pt>
                <c:pt idx="7244">
                  <c:v>6.6768999999999995E-2</c:v>
                </c:pt>
                <c:pt idx="7245">
                  <c:v>6.6776000000000002E-2</c:v>
                </c:pt>
                <c:pt idx="7246">
                  <c:v>6.6792999999999991E-2</c:v>
                </c:pt>
                <c:pt idx="7247">
                  <c:v>6.6816E-2</c:v>
                </c:pt>
                <c:pt idx="7248">
                  <c:v>6.6836999999999994E-2</c:v>
                </c:pt>
                <c:pt idx="7249">
                  <c:v>6.6866000000000009E-2</c:v>
                </c:pt>
                <c:pt idx="7250">
                  <c:v>6.6887000000000002E-2</c:v>
                </c:pt>
                <c:pt idx="7251">
                  <c:v>6.6902000000000003E-2</c:v>
                </c:pt>
                <c:pt idx="7252">
                  <c:v>6.6917999999999991E-2</c:v>
                </c:pt>
                <c:pt idx="7253">
                  <c:v>6.690299999999999E-2</c:v>
                </c:pt>
                <c:pt idx="7254">
                  <c:v>6.6920999999999994E-2</c:v>
                </c:pt>
                <c:pt idx="7255">
                  <c:v>6.6941000000000001E-2</c:v>
                </c:pt>
                <c:pt idx="7256">
                  <c:v>6.6959000000000005E-2</c:v>
                </c:pt>
                <c:pt idx="7257">
                  <c:v>6.6986999999999991E-2</c:v>
                </c:pt>
                <c:pt idx="7258">
                  <c:v>6.6998000000000002E-2</c:v>
                </c:pt>
                <c:pt idx="7259">
                  <c:v>6.7031999999999994E-2</c:v>
                </c:pt>
                <c:pt idx="7260">
                  <c:v>6.7047999999999996E-2</c:v>
                </c:pt>
                <c:pt idx="7261">
                  <c:v>6.7073999999999995E-2</c:v>
                </c:pt>
                <c:pt idx="7262">
                  <c:v>6.7072000000000007E-2</c:v>
                </c:pt>
                <c:pt idx="7263">
                  <c:v>6.7080000000000001E-2</c:v>
                </c:pt>
                <c:pt idx="7264">
                  <c:v>6.7096000000000003E-2</c:v>
                </c:pt>
                <c:pt idx="7265">
                  <c:v>6.7104999999999998E-2</c:v>
                </c:pt>
                <c:pt idx="7266">
                  <c:v>6.711700000000001E-2</c:v>
                </c:pt>
                <c:pt idx="7267">
                  <c:v>6.7131999999999997E-2</c:v>
                </c:pt>
                <c:pt idx="7268">
                  <c:v>6.7136000000000001E-2</c:v>
                </c:pt>
                <c:pt idx="7269">
                  <c:v>6.7180000000000004E-2</c:v>
                </c:pt>
                <c:pt idx="7270">
                  <c:v>6.7205000000000001E-2</c:v>
                </c:pt>
                <c:pt idx="7271">
                  <c:v>6.7247000000000001E-2</c:v>
                </c:pt>
                <c:pt idx="7272">
                  <c:v>6.7252999999999993E-2</c:v>
                </c:pt>
                <c:pt idx="7273">
                  <c:v>6.7268999999999995E-2</c:v>
                </c:pt>
                <c:pt idx="7274">
                  <c:v>6.7266000000000006E-2</c:v>
                </c:pt>
                <c:pt idx="7275">
                  <c:v>6.7279999999999993E-2</c:v>
                </c:pt>
                <c:pt idx="7276">
                  <c:v>6.7303000000000002E-2</c:v>
                </c:pt>
                <c:pt idx="7277">
                  <c:v>6.7311999999999997E-2</c:v>
                </c:pt>
                <c:pt idx="7278">
                  <c:v>6.7321999999999993E-2</c:v>
                </c:pt>
                <c:pt idx="7279">
                  <c:v>6.7357E-2</c:v>
                </c:pt>
                <c:pt idx="7280">
                  <c:v>6.7387000000000002E-2</c:v>
                </c:pt>
                <c:pt idx="7281">
                  <c:v>6.7401000000000003E-2</c:v>
                </c:pt>
                <c:pt idx="7282">
                  <c:v>6.7394999999999997E-2</c:v>
                </c:pt>
                <c:pt idx="7283">
                  <c:v>6.7398E-2</c:v>
                </c:pt>
                <c:pt idx="7284">
                  <c:v>6.7430000000000004E-2</c:v>
                </c:pt>
                <c:pt idx="7285">
                  <c:v>6.7461000000000007E-2</c:v>
                </c:pt>
                <c:pt idx="7286">
                  <c:v>6.7477999999999996E-2</c:v>
                </c:pt>
                <c:pt idx="7287">
                  <c:v>6.7462999999999995E-2</c:v>
                </c:pt>
                <c:pt idx="7288">
                  <c:v>6.7479999999999998E-2</c:v>
                </c:pt>
                <c:pt idx="7289">
                  <c:v>6.7500999999999992E-2</c:v>
                </c:pt>
                <c:pt idx="7290">
                  <c:v>6.7544000000000007E-2</c:v>
                </c:pt>
                <c:pt idx="7291">
                  <c:v>6.7560999999999996E-2</c:v>
                </c:pt>
                <c:pt idx="7292">
                  <c:v>6.7579E-2</c:v>
                </c:pt>
                <c:pt idx="7293">
                  <c:v>6.7580000000000001E-2</c:v>
                </c:pt>
                <c:pt idx="7294">
                  <c:v>6.7586000000000007E-2</c:v>
                </c:pt>
                <c:pt idx="7295">
                  <c:v>6.7618999999999999E-2</c:v>
                </c:pt>
                <c:pt idx="7296">
                  <c:v>6.7635000000000001E-2</c:v>
                </c:pt>
                <c:pt idx="7297">
                  <c:v>6.7653000000000005E-2</c:v>
                </c:pt>
                <c:pt idx="7298">
                  <c:v>6.7682000000000006E-2</c:v>
                </c:pt>
                <c:pt idx="7299">
                  <c:v>6.7699999999999996E-2</c:v>
                </c:pt>
                <c:pt idx="7300">
                  <c:v>6.7742000000000011E-2</c:v>
                </c:pt>
                <c:pt idx="7301">
                  <c:v>6.7731E-2</c:v>
                </c:pt>
                <c:pt idx="7302">
                  <c:v>6.7739999999999995E-2</c:v>
                </c:pt>
                <c:pt idx="7303">
                  <c:v>6.7728999999999998E-2</c:v>
                </c:pt>
                <c:pt idx="7304">
                  <c:v>6.7774000000000001E-2</c:v>
                </c:pt>
                <c:pt idx="7305">
                  <c:v>6.7797999999999997E-2</c:v>
                </c:pt>
                <c:pt idx="7306">
                  <c:v>6.7796000000000009E-2</c:v>
                </c:pt>
                <c:pt idx="7307">
                  <c:v>6.7805999999999991E-2</c:v>
                </c:pt>
                <c:pt idx="7308">
                  <c:v>6.7793999999999993E-2</c:v>
                </c:pt>
                <c:pt idx="7309">
                  <c:v>6.7862000000000006E-2</c:v>
                </c:pt>
                <c:pt idx="7310">
                  <c:v>6.7877000000000007E-2</c:v>
                </c:pt>
                <c:pt idx="7311">
                  <c:v>6.7880999999999997E-2</c:v>
                </c:pt>
                <c:pt idx="7312">
                  <c:v>6.7879999999999996E-2</c:v>
                </c:pt>
                <c:pt idx="7313">
                  <c:v>6.7914000000000002E-2</c:v>
                </c:pt>
                <c:pt idx="7314">
                  <c:v>6.7935999999999996E-2</c:v>
                </c:pt>
                <c:pt idx="7315">
                  <c:v>6.7958000000000005E-2</c:v>
                </c:pt>
                <c:pt idx="7316">
                  <c:v>6.7977999999999997E-2</c:v>
                </c:pt>
                <c:pt idx="7317">
                  <c:v>6.7996000000000001E-2</c:v>
                </c:pt>
                <c:pt idx="7318">
                  <c:v>6.7984000000000003E-2</c:v>
                </c:pt>
                <c:pt idx="7319">
                  <c:v>6.7992999999999998E-2</c:v>
                </c:pt>
                <c:pt idx="7320">
                  <c:v>6.7995E-2</c:v>
                </c:pt>
                <c:pt idx="7321">
                  <c:v>6.8040000000000003E-2</c:v>
                </c:pt>
                <c:pt idx="7322">
                  <c:v>6.8070000000000006E-2</c:v>
                </c:pt>
                <c:pt idx="7323">
                  <c:v>6.8086000000000008E-2</c:v>
                </c:pt>
                <c:pt idx="7324">
                  <c:v>6.8092E-2</c:v>
                </c:pt>
                <c:pt idx="7325">
                  <c:v>6.8113000000000007E-2</c:v>
                </c:pt>
                <c:pt idx="7326">
                  <c:v>6.8130999999999997E-2</c:v>
                </c:pt>
                <c:pt idx="7327">
                  <c:v>6.8158999999999997E-2</c:v>
                </c:pt>
                <c:pt idx="7328">
                  <c:v>6.8163000000000001E-2</c:v>
                </c:pt>
                <c:pt idx="7329">
                  <c:v>6.8164000000000002E-2</c:v>
                </c:pt>
                <c:pt idx="7330">
                  <c:v>6.8171999999999996E-2</c:v>
                </c:pt>
                <c:pt idx="7331">
                  <c:v>6.8194000000000005E-2</c:v>
                </c:pt>
                <c:pt idx="7332">
                  <c:v>6.8231E-2</c:v>
                </c:pt>
                <c:pt idx="7333">
                  <c:v>6.8250000000000005E-2</c:v>
                </c:pt>
                <c:pt idx="7334">
                  <c:v>6.8266999999999994E-2</c:v>
                </c:pt>
                <c:pt idx="7335">
                  <c:v>6.8275000000000002E-2</c:v>
                </c:pt>
                <c:pt idx="7336">
                  <c:v>6.8296999999999997E-2</c:v>
                </c:pt>
                <c:pt idx="7337">
                  <c:v>6.8329000000000001E-2</c:v>
                </c:pt>
                <c:pt idx="7338">
                  <c:v>6.8353999999999998E-2</c:v>
                </c:pt>
                <c:pt idx="7339">
                  <c:v>6.8371000000000001E-2</c:v>
                </c:pt>
                <c:pt idx="7340">
                  <c:v>6.8371000000000001E-2</c:v>
                </c:pt>
                <c:pt idx="7341">
                  <c:v>6.8375000000000005E-2</c:v>
                </c:pt>
                <c:pt idx="7342">
                  <c:v>6.8376999999999993E-2</c:v>
                </c:pt>
                <c:pt idx="7343">
                  <c:v>6.8391000000000007E-2</c:v>
                </c:pt>
                <c:pt idx="7344">
                  <c:v>6.8379000000000009E-2</c:v>
                </c:pt>
                <c:pt idx="7345">
                  <c:v>6.8402000000000004E-2</c:v>
                </c:pt>
                <c:pt idx="7346">
                  <c:v>6.8430000000000005E-2</c:v>
                </c:pt>
                <c:pt idx="7347">
                  <c:v>6.8464999999999998E-2</c:v>
                </c:pt>
                <c:pt idx="7348">
                  <c:v>6.8479999999999999E-2</c:v>
                </c:pt>
                <c:pt idx="7349">
                  <c:v>6.8487999999999993E-2</c:v>
                </c:pt>
                <c:pt idx="7350">
                  <c:v>6.8541000000000005E-2</c:v>
                </c:pt>
                <c:pt idx="7351">
                  <c:v>6.8571999999999994E-2</c:v>
                </c:pt>
                <c:pt idx="7352">
                  <c:v>6.8610000000000004E-2</c:v>
                </c:pt>
                <c:pt idx="7353">
                  <c:v>6.8616999999999997E-2</c:v>
                </c:pt>
                <c:pt idx="7354">
                  <c:v>6.862E-2</c:v>
                </c:pt>
                <c:pt idx="7355">
                  <c:v>6.8628999999999996E-2</c:v>
                </c:pt>
                <c:pt idx="7356">
                  <c:v>6.8651999999999991E-2</c:v>
                </c:pt>
                <c:pt idx="7357">
                  <c:v>6.8670999999999996E-2</c:v>
                </c:pt>
                <c:pt idx="7358">
                  <c:v>6.8672000000000011E-2</c:v>
                </c:pt>
                <c:pt idx="7359">
                  <c:v>6.8675E-2</c:v>
                </c:pt>
                <c:pt idx="7360">
                  <c:v>6.8696000000000007E-2</c:v>
                </c:pt>
                <c:pt idx="7361">
                  <c:v>6.8718000000000001E-2</c:v>
                </c:pt>
                <c:pt idx="7362">
                  <c:v>6.8723000000000006E-2</c:v>
                </c:pt>
                <c:pt idx="7363">
                  <c:v>6.8731E-2</c:v>
                </c:pt>
                <c:pt idx="7364">
                  <c:v>6.8731E-2</c:v>
                </c:pt>
                <c:pt idx="7365">
                  <c:v>6.8726000000000009E-2</c:v>
                </c:pt>
                <c:pt idx="7366">
                  <c:v>6.8738999999999995E-2</c:v>
                </c:pt>
                <c:pt idx="7367">
                  <c:v>6.8764000000000006E-2</c:v>
                </c:pt>
                <c:pt idx="7368">
                  <c:v>6.8794999999999995E-2</c:v>
                </c:pt>
                <c:pt idx="7369">
                  <c:v>6.8798999999999999E-2</c:v>
                </c:pt>
                <c:pt idx="7370">
                  <c:v>6.8828E-2</c:v>
                </c:pt>
                <c:pt idx="7371">
                  <c:v>6.8836000000000008E-2</c:v>
                </c:pt>
                <c:pt idx="7372">
                  <c:v>6.8884000000000001E-2</c:v>
                </c:pt>
                <c:pt idx="7373">
                  <c:v>6.8886000000000003E-2</c:v>
                </c:pt>
                <c:pt idx="7374">
                  <c:v>6.8917999999999993E-2</c:v>
                </c:pt>
                <c:pt idx="7375">
                  <c:v>6.8927000000000002E-2</c:v>
                </c:pt>
                <c:pt idx="7376">
                  <c:v>6.8935999999999997E-2</c:v>
                </c:pt>
                <c:pt idx="7377">
                  <c:v>6.893500000000001E-2</c:v>
                </c:pt>
                <c:pt idx="7378">
                  <c:v>6.8917999999999993E-2</c:v>
                </c:pt>
                <c:pt idx="7379">
                  <c:v>6.8942000000000003E-2</c:v>
                </c:pt>
                <c:pt idx="7380">
                  <c:v>6.8969000000000003E-2</c:v>
                </c:pt>
                <c:pt idx="7381">
                  <c:v>6.8989000000000009E-2</c:v>
                </c:pt>
                <c:pt idx="7382">
                  <c:v>6.9016000000000008E-2</c:v>
                </c:pt>
                <c:pt idx="7383">
                  <c:v>6.9027000000000005E-2</c:v>
                </c:pt>
                <c:pt idx="7384">
                  <c:v>6.9043000000000007E-2</c:v>
                </c:pt>
                <c:pt idx="7385">
                  <c:v>6.9047999999999998E-2</c:v>
                </c:pt>
                <c:pt idx="7386">
                  <c:v>6.9047999999999998E-2</c:v>
                </c:pt>
                <c:pt idx="7387">
                  <c:v>6.9077E-2</c:v>
                </c:pt>
                <c:pt idx="7388">
                  <c:v>6.9092000000000001E-2</c:v>
                </c:pt>
                <c:pt idx="7389">
                  <c:v>6.9117999999999999E-2</c:v>
                </c:pt>
                <c:pt idx="7390">
                  <c:v>6.9133E-2</c:v>
                </c:pt>
                <c:pt idx="7391">
                  <c:v>6.9156000000000009E-2</c:v>
                </c:pt>
                <c:pt idx="7392">
                  <c:v>6.9183999999999996E-2</c:v>
                </c:pt>
                <c:pt idx="7393">
                  <c:v>6.9199999999999998E-2</c:v>
                </c:pt>
                <c:pt idx="7394">
                  <c:v>6.9223999999999994E-2</c:v>
                </c:pt>
                <c:pt idx="7395">
                  <c:v>6.9231000000000001E-2</c:v>
                </c:pt>
                <c:pt idx="7396">
                  <c:v>6.9225000000000009E-2</c:v>
                </c:pt>
                <c:pt idx="7397">
                  <c:v>6.9222000000000006E-2</c:v>
                </c:pt>
                <c:pt idx="7398">
                  <c:v>6.9220000000000004E-2</c:v>
                </c:pt>
                <c:pt idx="7399">
                  <c:v>6.9248000000000004E-2</c:v>
                </c:pt>
                <c:pt idx="7400">
                  <c:v>6.9280999999999995E-2</c:v>
                </c:pt>
                <c:pt idx="7401">
                  <c:v>6.9303999999999991E-2</c:v>
                </c:pt>
                <c:pt idx="7402">
                  <c:v>6.9318000000000005E-2</c:v>
                </c:pt>
                <c:pt idx="7403">
                  <c:v>6.9344000000000003E-2</c:v>
                </c:pt>
                <c:pt idx="7404">
                  <c:v>6.9390000000000007E-2</c:v>
                </c:pt>
                <c:pt idx="7405">
                  <c:v>6.9402999999999992E-2</c:v>
                </c:pt>
                <c:pt idx="7406">
                  <c:v>6.9412000000000001E-2</c:v>
                </c:pt>
                <c:pt idx="7407">
                  <c:v>6.9409999999999999E-2</c:v>
                </c:pt>
                <c:pt idx="7408">
                  <c:v>6.9421999999999998E-2</c:v>
                </c:pt>
                <c:pt idx="7409">
                  <c:v>6.9457000000000005E-2</c:v>
                </c:pt>
                <c:pt idx="7410">
                  <c:v>6.9466E-2</c:v>
                </c:pt>
                <c:pt idx="7411">
                  <c:v>6.9488999999999995E-2</c:v>
                </c:pt>
                <c:pt idx="7412">
                  <c:v>6.9503000000000009E-2</c:v>
                </c:pt>
                <c:pt idx="7413">
                  <c:v>6.9522E-2</c:v>
                </c:pt>
                <c:pt idx="7414">
                  <c:v>6.9527000000000005E-2</c:v>
                </c:pt>
                <c:pt idx="7415">
                  <c:v>6.9527000000000005E-2</c:v>
                </c:pt>
                <c:pt idx="7416">
                  <c:v>6.9528999999999994E-2</c:v>
                </c:pt>
                <c:pt idx="7417">
                  <c:v>6.9550000000000001E-2</c:v>
                </c:pt>
                <c:pt idx="7418">
                  <c:v>6.9600999999999996E-2</c:v>
                </c:pt>
                <c:pt idx="7419">
                  <c:v>6.9638000000000005E-2</c:v>
                </c:pt>
                <c:pt idx="7420">
                  <c:v>6.9648000000000002E-2</c:v>
                </c:pt>
                <c:pt idx="7421">
                  <c:v>6.9646E-2</c:v>
                </c:pt>
                <c:pt idx="7422">
                  <c:v>6.9634000000000001E-2</c:v>
                </c:pt>
                <c:pt idx="7423">
                  <c:v>6.9638000000000005E-2</c:v>
                </c:pt>
                <c:pt idx="7424">
                  <c:v>6.9634000000000001E-2</c:v>
                </c:pt>
                <c:pt idx="7425">
                  <c:v>6.9680000000000006E-2</c:v>
                </c:pt>
                <c:pt idx="7426">
                  <c:v>6.9706000000000004E-2</c:v>
                </c:pt>
                <c:pt idx="7427">
                  <c:v>6.9737999999999994E-2</c:v>
                </c:pt>
                <c:pt idx="7428">
                  <c:v>6.9749999999999993E-2</c:v>
                </c:pt>
                <c:pt idx="7429">
                  <c:v>6.9764999999999994E-2</c:v>
                </c:pt>
                <c:pt idx="7430">
                  <c:v>6.9794999999999996E-2</c:v>
                </c:pt>
                <c:pt idx="7431">
                  <c:v>6.9819000000000006E-2</c:v>
                </c:pt>
                <c:pt idx="7432">
                  <c:v>6.9823999999999997E-2</c:v>
                </c:pt>
                <c:pt idx="7433">
                  <c:v>6.9833999999999993E-2</c:v>
                </c:pt>
                <c:pt idx="7434">
                  <c:v>6.9843000000000002E-2</c:v>
                </c:pt>
                <c:pt idx="7435">
                  <c:v>6.9874000000000006E-2</c:v>
                </c:pt>
                <c:pt idx="7436">
                  <c:v>6.9893999999999998E-2</c:v>
                </c:pt>
                <c:pt idx="7437">
                  <c:v>6.9906999999999997E-2</c:v>
                </c:pt>
                <c:pt idx="7438">
                  <c:v>6.9943999999999992E-2</c:v>
                </c:pt>
                <c:pt idx="7439">
                  <c:v>6.995599999999999E-2</c:v>
                </c:pt>
                <c:pt idx="7440">
                  <c:v>6.9970999999999992E-2</c:v>
                </c:pt>
                <c:pt idx="7441">
                  <c:v>6.9950999999999999E-2</c:v>
                </c:pt>
                <c:pt idx="7442">
                  <c:v>6.9949999999999998E-2</c:v>
                </c:pt>
                <c:pt idx="7443">
                  <c:v>6.9928000000000004E-2</c:v>
                </c:pt>
                <c:pt idx="7444">
                  <c:v>6.9905999999999996E-2</c:v>
                </c:pt>
                <c:pt idx="7445">
                  <c:v>6.9905999999999996E-2</c:v>
                </c:pt>
                <c:pt idx="7446">
                  <c:v>6.9935999999999998E-2</c:v>
                </c:pt>
                <c:pt idx="7447">
                  <c:v>6.9977999999999999E-2</c:v>
                </c:pt>
                <c:pt idx="7448">
                  <c:v>7.0024000000000003E-2</c:v>
                </c:pt>
                <c:pt idx="7449">
                  <c:v>7.0053000000000004E-2</c:v>
                </c:pt>
                <c:pt idx="7450">
                  <c:v>7.0069999999999993E-2</c:v>
                </c:pt>
                <c:pt idx="7451">
                  <c:v>7.0082000000000005E-2</c:v>
                </c:pt>
                <c:pt idx="7452">
                  <c:v>7.0110999999999993E-2</c:v>
                </c:pt>
                <c:pt idx="7453">
                  <c:v>7.0114999999999997E-2</c:v>
                </c:pt>
                <c:pt idx="7454">
                  <c:v>7.0121000000000003E-2</c:v>
                </c:pt>
                <c:pt idx="7455">
                  <c:v>7.0121000000000003E-2</c:v>
                </c:pt>
                <c:pt idx="7456">
                  <c:v>7.0140999999999995E-2</c:v>
                </c:pt>
                <c:pt idx="7457">
                  <c:v>7.0157999999999998E-2</c:v>
                </c:pt>
                <c:pt idx="7458">
                  <c:v>7.0178000000000004E-2</c:v>
                </c:pt>
                <c:pt idx="7459">
                  <c:v>7.0198999999999998E-2</c:v>
                </c:pt>
                <c:pt idx="7460">
                  <c:v>7.0229E-2</c:v>
                </c:pt>
                <c:pt idx="7461">
                  <c:v>7.0237999999999995E-2</c:v>
                </c:pt>
                <c:pt idx="7462">
                  <c:v>7.0265999999999995E-2</c:v>
                </c:pt>
                <c:pt idx="7463">
                  <c:v>7.0269999999999999E-2</c:v>
                </c:pt>
                <c:pt idx="7464">
                  <c:v>7.0307999999999995E-2</c:v>
                </c:pt>
                <c:pt idx="7465">
                  <c:v>7.0332000000000006E-2</c:v>
                </c:pt>
                <c:pt idx="7466">
                  <c:v>7.0359999999999992E-2</c:v>
                </c:pt>
                <c:pt idx="7467">
                  <c:v>7.0361000000000007E-2</c:v>
                </c:pt>
                <c:pt idx="7468">
                  <c:v>7.036400000000001E-2</c:v>
                </c:pt>
                <c:pt idx="7469">
                  <c:v>7.0382E-2</c:v>
                </c:pt>
                <c:pt idx="7470">
                  <c:v>7.0403999999999994E-2</c:v>
                </c:pt>
                <c:pt idx="7471">
                  <c:v>7.0448000000000011E-2</c:v>
                </c:pt>
                <c:pt idx="7472">
                  <c:v>7.0477999999999999E-2</c:v>
                </c:pt>
                <c:pt idx="7473">
                  <c:v>7.0514000000000007E-2</c:v>
                </c:pt>
                <c:pt idx="7474">
                  <c:v>7.0535E-2</c:v>
                </c:pt>
                <c:pt idx="7475">
                  <c:v>7.0557999999999996E-2</c:v>
                </c:pt>
                <c:pt idx="7476">
                  <c:v>7.0572999999999997E-2</c:v>
                </c:pt>
                <c:pt idx="7477">
                  <c:v>7.0568000000000006E-2</c:v>
                </c:pt>
                <c:pt idx="7478">
                  <c:v>7.0608000000000004E-2</c:v>
                </c:pt>
                <c:pt idx="7479">
                  <c:v>7.0621000000000003E-2</c:v>
                </c:pt>
                <c:pt idx="7480">
                  <c:v>7.0674000000000001E-2</c:v>
                </c:pt>
                <c:pt idx="7481">
                  <c:v>7.066900000000001E-2</c:v>
                </c:pt>
                <c:pt idx="7482">
                  <c:v>7.0673E-2</c:v>
                </c:pt>
                <c:pt idx="7483">
                  <c:v>7.0681999999999995E-2</c:v>
                </c:pt>
                <c:pt idx="7484">
                  <c:v>7.0690000000000003E-2</c:v>
                </c:pt>
                <c:pt idx="7485">
                  <c:v>7.0718000000000003E-2</c:v>
                </c:pt>
                <c:pt idx="7486">
                  <c:v>7.0719000000000004E-2</c:v>
                </c:pt>
                <c:pt idx="7487">
                  <c:v>7.0744000000000001E-2</c:v>
                </c:pt>
                <c:pt idx="7488">
                  <c:v>7.0768999999999999E-2</c:v>
                </c:pt>
                <c:pt idx="7489">
                  <c:v>7.080199999999999E-2</c:v>
                </c:pt>
                <c:pt idx="7490">
                  <c:v>7.0813000000000001E-2</c:v>
                </c:pt>
                <c:pt idx="7491">
                  <c:v>7.0820999999999995E-2</c:v>
                </c:pt>
                <c:pt idx="7492">
                  <c:v>7.0808999999999997E-2</c:v>
                </c:pt>
                <c:pt idx="7493">
                  <c:v>7.0800000000000002E-2</c:v>
                </c:pt>
                <c:pt idx="7494">
                  <c:v>7.0795999999999998E-2</c:v>
                </c:pt>
                <c:pt idx="7495">
                  <c:v>7.0830000000000004E-2</c:v>
                </c:pt>
                <c:pt idx="7496">
                  <c:v>7.0858000000000004E-2</c:v>
                </c:pt>
                <c:pt idx="7497">
                  <c:v>7.0887000000000006E-2</c:v>
                </c:pt>
                <c:pt idx="7498">
                  <c:v>7.0913000000000004E-2</c:v>
                </c:pt>
                <c:pt idx="7499">
                  <c:v>7.0925000000000002E-2</c:v>
                </c:pt>
                <c:pt idx="7500">
                  <c:v>7.0948999999999998E-2</c:v>
                </c:pt>
                <c:pt idx="7501">
                  <c:v>7.0944000000000007E-2</c:v>
                </c:pt>
                <c:pt idx="7502">
                  <c:v>7.0942000000000005E-2</c:v>
                </c:pt>
                <c:pt idx="7503">
                  <c:v>7.0955000000000004E-2</c:v>
                </c:pt>
                <c:pt idx="7504">
                  <c:v>7.0977999999999999E-2</c:v>
                </c:pt>
                <c:pt idx="7505">
                  <c:v>7.1010000000000004E-2</c:v>
                </c:pt>
                <c:pt idx="7506">
                  <c:v>7.1009000000000003E-2</c:v>
                </c:pt>
                <c:pt idx="7507">
                  <c:v>7.1018999999999999E-2</c:v>
                </c:pt>
                <c:pt idx="7508">
                  <c:v>7.1022000000000002E-2</c:v>
                </c:pt>
                <c:pt idx="7509">
                  <c:v>7.1039000000000005E-2</c:v>
                </c:pt>
                <c:pt idx="7510">
                  <c:v>7.1073999999999998E-2</c:v>
                </c:pt>
                <c:pt idx="7511">
                  <c:v>7.1072999999999997E-2</c:v>
                </c:pt>
                <c:pt idx="7512">
                  <c:v>7.1088999999999999E-2</c:v>
                </c:pt>
                <c:pt idx="7513">
                  <c:v>7.1087999999999998E-2</c:v>
                </c:pt>
                <c:pt idx="7514">
                  <c:v>7.1108000000000005E-2</c:v>
                </c:pt>
                <c:pt idx="7515">
                  <c:v>7.1140999999999996E-2</c:v>
                </c:pt>
                <c:pt idx="7516">
                  <c:v>7.1173E-2</c:v>
                </c:pt>
                <c:pt idx="7517">
                  <c:v>7.1205999999999992E-2</c:v>
                </c:pt>
                <c:pt idx="7518">
                  <c:v>7.1210999999999997E-2</c:v>
                </c:pt>
                <c:pt idx="7519">
                  <c:v>7.1233000000000005E-2</c:v>
                </c:pt>
                <c:pt idx="7520">
                  <c:v>7.1256E-2</c:v>
                </c:pt>
                <c:pt idx="7521">
                  <c:v>7.1291999999999994E-2</c:v>
                </c:pt>
                <c:pt idx="7522">
                  <c:v>7.1312E-2</c:v>
                </c:pt>
                <c:pt idx="7523">
                  <c:v>7.1309999999999998E-2</c:v>
                </c:pt>
                <c:pt idx="7524">
                  <c:v>7.1321999999999997E-2</c:v>
                </c:pt>
                <c:pt idx="7525">
                  <c:v>7.1323999999999999E-2</c:v>
                </c:pt>
                <c:pt idx="7526">
                  <c:v>7.1345000000000006E-2</c:v>
                </c:pt>
                <c:pt idx="7527">
                  <c:v>7.1360999999999994E-2</c:v>
                </c:pt>
                <c:pt idx="7528">
                  <c:v>7.1364999999999998E-2</c:v>
                </c:pt>
                <c:pt idx="7529">
                  <c:v>7.1390000000000009E-2</c:v>
                </c:pt>
                <c:pt idx="7530">
                  <c:v>7.1397000000000002E-2</c:v>
                </c:pt>
                <c:pt idx="7531">
                  <c:v>7.1424000000000001E-2</c:v>
                </c:pt>
                <c:pt idx="7532">
                  <c:v>7.1451000000000001E-2</c:v>
                </c:pt>
                <c:pt idx="7533">
                  <c:v>7.1471000000000007E-2</c:v>
                </c:pt>
                <c:pt idx="7534">
                  <c:v>7.1471000000000007E-2</c:v>
                </c:pt>
                <c:pt idx="7535">
                  <c:v>7.1474999999999997E-2</c:v>
                </c:pt>
                <c:pt idx="7536">
                  <c:v>7.1497000000000005E-2</c:v>
                </c:pt>
                <c:pt idx="7537">
                  <c:v>7.1512000000000006E-2</c:v>
                </c:pt>
                <c:pt idx="7538">
                  <c:v>7.1527999999999994E-2</c:v>
                </c:pt>
                <c:pt idx="7539">
                  <c:v>7.1537000000000003E-2</c:v>
                </c:pt>
                <c:pt idx="7540">
                  <c:v>7.1538000000000004E-2</c:v>
                </c:pt>
                <c:pt idx="7541">
                  <c:v>7.1581000000000006E-2</c:v>
                </c:pt>
                <c:pt idx="7542">
                  <c:v>7.1605000000000002E-2</c:v>
                </c:pt>
                <c:pt idx="7543">
                  <c:v>7.1645E-2</c:v>
                </c:pt>
                <c:pt idx="7544">
                  <c:v>7.1666999999999995E-2</c:v>
                </c:pt>
                <c:pt idx="7545">
                  <c:v>7.1701000000000001E-2</c:v>
                </c:pt>
                <c:pt idx="7546">
                  <c:v>7.1704999999999991E-2</c:v>
                </c:pt>
                <c:pt idx="7547">
                  <c:v>7.1706000000000006E-2</c:v>
                </c:pt>
                <c:pt idx="7548">
                  <c:v>7.1707999999999994E-2</c:v>
                </c:pt>
                <c:pt idx="7549">
                  <c:v>7.1731000000000003E-2</c:v>
                </c:pt>
                <c:pt idx="7550">
                  <c:v>7.1742E-2</c:v>
                </c:pt>
                <c:pt idx="7551">
                  <c:v>7.1757000000000001E-2</c:v>
                </c:pt>
                <c:pt idx="7552">
                  <c:v>7.1760000000000004E-2</c:v>
                </c:pt>
                <c:pt idx="7553">
                  <c:v>7.1781999999999999E-2</c:v>
                </c:pt>
                <c:pt idx="7554">
                  <c:v>7.1805999999999995E-2</c:v>
                </c:pt>
                <c:pt idx="7555">
                  <c:v>7.1826000000000001E-2</c:v>
                </c:pt>
                <c:pt idx="7556">
                  <c:v>7.1839E-2</c:v>
                </c:pt>
                <c:pt idx="7557">
                  <c:v>7.1867E-2</c:v>
                </c:pt>
                <c:pt idx="7558">
                  <c:v>7.1882000000000001E-2</c:v>
                </c:pt>
                <c:pt idx="7559">
                  <c:v>7.1864999999999998E-2</c:v>
                </c:pt>
                <c:pt idx="7560">
                  <c:v>7.1855000000000002E-2</c:v>
                </c:pt>
                <c:pt idx="7561">
                  <c:v>7.1853E-2</c:v>
                </c:pt>
                <c:pt idx="7562">
                  <c:v>7.1894E-2</c:v>
                </c:pt>
                <c:pt idx="7563">
                  <c:v>7.1901000000000007E-2</c:v>
                </c:pt>
                <c:pt idx="7564">
                  <c:v>7.1901000000000007E-2</c:v>
                </c:pt>
                <c:pt idx="7565">
                  <c:v>7.1923000000000001E-2</c:v>
                </c:pt>
                <c:pt idx="7566">
                  <c:v>7.1947999999999998E-2</c:v>
                </c:pt>
                <c:pt idx="7567">
                  <c:v>7.1961999999999998E-2</c:v>
                </c:pt>
                <c:pt idx="7568">
                  <c:v>7.1997000000000005E-2</c:v>
                </c:pt>
                <c:pt idx="7569">
                  <c:v>7.2017999999999999E-2</c:v>
                </c:pt>
                <c:pt idx="7570">
                  <c:v>7.2068999999999994E-2</c:v>
                </c:pt>
                <c:pt idx="7571">
                  <c:v>7.2073999999999999E-2</c:v>
                </c:pt>
                <c:pt idx="7572">
                  <c:v>7.2078000000000003E-2</c:v>
                </c:pt>
                <c:pt idx="7573">
                  <c:v>7.2101999999999999E-2</c:v>
                </c:pt>
                <c:pt idx="7574">
                  <c:v>7.2104000000000001E-2</c:v>
                </c:pt>
                <c:pt idx="7575">
                  <c:v>7.2140999999999997E-2</c:v>
                </c:pt>
                <c:pt idx="7576">
                  <c:v>7.2147000000000003E-2</c:v>
                </c:pt>
                <c:pt idx="7577">
                  <c:v>7.2175000000000003E-2</c:v>
                </c:pt>
                <c:pt idx="7578">
                  <c:v>7.2183999999999998E-2</c:v>
                </c:pt>
                <c:pt idx="7579">
                  <c:v>7.2197999999999998E-2</c:v>
                </c:pt>
                <c:pt idx="7580">
                  <c:v>7.2212999999999999E-2</c:v>
                </c:pt>
                <c:pt idx="7581">
                  <c:v>7.2215000000000001E-2</c:v>
                </c:pt>
                <c:pt idx="7582">
                  <c:v>7.2237999999999997E-2</c:v>
                </c:pt>
                <c:pt idx="7583">
                  <c:v>7.225100000000001E-2</c:v>
                </c:pt>
                <c:pt idx="7584">
                  <c:v>7.2279999999999997E-2</c:v>
                </c:pt>
                <c:pt idx="7585">
                  <c:v>7.2294999999999998E-2</c:v>
                </c:pt>
                <c:pt idx="7586">
                  <c:v>7.2308999999999998E-2</c:v>
                </c:pt>
                <c:pt idx="7587">
                  <c:v>7.2347999999999996E-2</c:v>
                </c:pt>
                <c:pt idx="7588">
                  <c:v>7.2342000000000004E-2</c:v>
                </c:pt>
                <c:pt idx="7589">
                  <c:v>7.2361000000000009E-2</c:v>
                </c:pt>
                <c:pt idx="7590">
                  <c:v>7.2349999999999998E-2</c:v>
                </c:pt>
                <c:pt idx="7591">
                  <c:v>7.2385000000000005E-2</c:v>
                </c:pt>
                <c:pt idx="7592">
                  <c:v>7.2420999999999999E-2</c:v>
                </c:pt>
                <c:pt idx="7593">
                  <c:v>7.2427000000000005E-2</c:v>
                </c:pt>
                <c:pt idx="7594">
                  <c:v>7.2452000000000003E-2</c:v>
                </c:pt>
                <c:pt idx="7595">
                  <c:v>7.2447999999999999E-2</c:v>
                </c:pt>
                <c:pt idx="7596">
                  <c:v>7.2460000000000011E-2</c:v>
                </c:pt>
                <c:pt idx="7597">
                  <c:v>7.2464000000000001E-2</c:v>
                </c:pt>
                <c:pt idx="7598">
                  <c:v>7.2475999999999999E-2</c:v>
                </c:pt>
                <c:pt idx="7599">
                  <c:v>7.2505E-2</c:v>
                </c:pt>
                <c:pt idx="7600">
                  <c:v>7.2517999999999999E-2</c:v>
                </c:pt>
                <c:pt idx="7601">
                  <c:v>7.2526000000000007E-2</c:v>
                </c:pt>
                <c:pt idx="7602">
                  <c:v>7.2535999999999989E-2</c:v>
                </c:pt>
                <c:pt idx="7603">
                  <c:v>7.2542999999999996E-2</c:v>
                </c:pt>
                <c:pt idx="7604">
                  <c:v>7.2568000000000007E-2</c:v>
                </c:pt>
                <c:pt idx="7605">
                  <c:v>7.2584999999999997E-2</c:v>
                </c:pt>
                <c:pt idx="7606">
                  <c:v>7.261999999999999E-2</c:v>
                </c:pt>
                <c:pt idx="7607">
                  <c:v>7.261999999999999E-2</c:v>
                </c:pt>
                <c:pt idx="7608">
                  <c:v>7.2634999999999991E-2</c:v>
                </c:pt>
                <c:pt idx="7609">
                  <c:v>7.2637999999999994E-2</c:v>
                </c:pt>
                <c:pt idx="7610">
                  <c:v>7.2649999999999992E-2</c:v>
                </c:pt>
                <c:pt idx="7611">
                  <c:v>7.2695999999999997E-2</c:v>
                </c:pt>
                <c:pt idx="7612">
                  <c:v>7.2751999999999997E-2</c:v>
                </c:pt>
                <c:pt idx="7613">
                  <c:v>7.2783E-2</c:v>
                </c:pt>
                <c:pt idx="7614">
                  <c:v>7.2803000000000007E-2</c:v>
                </c:pt>
                <c:pt idx="7615">
                  <c:v>7.2774999999999992E-2</c:v>
                </c:pt>
                <c:pt idx="7616">
                  <c:v>7.2789999999999994E-2</c:v>
                </c:pt>
                <c:pt idx="7617">
                  <c:v>7.2800000000000004E-2</c:v>
                </c:pt>
                <c:pt idx="7618">
                  <c:v>7.2825000000000001E-2</c:v>
                </c:pt>
                <c:pt idx="7619">
                  <c:v>7.2847999999999996E-2</c:v>
                </c:pt>
                <c:pt idx="7620">
                  <c:v>7.2878999999999999E-2</c:v>
                </c:pt>
                <c:pt idx="7621">
                  <c:v>7.2917999999999997E-2</c:v>
                </c:pt>
                <c:pt idx="7622">
                  <c:v>7.2911000000000004E-2</c:v>
                </c:pt>
                <c:pt idx="7623">
                  <c:v>7.2910000000000003E-2</c:v>
                </c:pt>
                <c:pt idx="7624">
                  <c:v>7.2897999999999991E-2</c:v>
                </c:pt>
                <c:pt idx="7625">
                  <c:v>7.2922000000000001E-2</c:v>
                </c:pt>
                <c:pt idx="7626">
                  <c:v>7.2954000000000005E-2</c:v>
                </c:pt>
                <c:pt idx="7627">
                  <c:v>7.2986000000000009E-2</c:v>
                </c:pt>
                <c:pt idx="7628">
                  <c:v>7.3003999999999999E-2</c:v>
                </c:pt>
                <c:pt idx="7629">
                  <c:v>7.3041999999999996E-2</c:v>
                </c:pt>
                <c:pt idx="7630">
                  <c:v>7.3063000000000003E-2</c:v>
                </c:pt>
                <c:pt idx="7631">
                  <c:v>7.3086999999999999E-2</c:v>
                </c:pt>
                <c:pt idx="7632">
                  <c:v>7.3085999999999998E-2</c:v>
                </c:pt>
                <c:pt idx="7633">
                  <c:v>7.3099999999999998E-2</c:v>
                </c:pt>
                <c:pt idx="7634">
                  <c:v>7.3124999999999996E-2</c:v>
                </c:pt>
                <c:pt idx="7635">
                  <c:v>7.3150000000000007E-2</c:v>
                </c:pt>
                <c:pt idx="7636">
                  <c:v>7.3181999999999997E-2</c:v>
                </c:pt>
                <c:pt idx="7637">
                  <c:v>7.3193000000000008E-2</c:v>
                </c:pt>
                <c:pt idx="7638">
                  <c:v>7.3215000000000002E-2</c:v>
                </c:pt>
                <c:pt idx="7639">
                  <c:v>7.3222999999999996E-2</c:v>
                </c:pt>
                <c:pt idx="7640">
                  <c:v>7.3257000000000003E-2</c:v>
                </c:pt>
                <c:pt idx="7641">
                  <c:v>7.3276000000000008E-2</c:v>
                </c:pt>
                <c:pt idx="7642">
                  <c:v>7.3289999999999994E-2</c:v>
                </c:pt>
                <c:pt idx="7643">
                  <c:v>7.3294999999999999E-2</c:v>
                </c:pt>
                <c:pt idx="7644">
                  <c:v>7.3304999999999995E-2</c:v>
                </c:pt>
                <c:pt idx="7645">
                  <c:v>7.3321999999999998E-2</c:v>
                </c:pt>
                <c:pt idx="7646">
                  <c:v>7.3330000000000006E-2</c:v>
                </c:pt>
                <c:pt idx="7647">
                  <c:v>7.3326000000000002E-2</c:v>
                </c:pt>
                <c:pt idx="7648">
                  <c:v>7.3335999999999998E-2</c:v>
                </c:pt>
                <c:pt idx="7649">
                  <c:v>7.3358999999999994E-2</c:v>
                </c:pt>
                <c:pt idx="7650">
                  <c:v>7.3402000000000009E-2</c:v>
                </c:pt>
                <c:pt idx="7651">
                  <c:v>7.3422000000000001E-2</c:v>
                </c:pt>
                <c:pt idx="7652">
                  <c:v>7.3429999999999995E-2</c:v>
                </c:pt>
                <c:pt idx="7653">
                  <c:v>7.3426999999999992E-2</c:v>
                </c:pt>
                <c:pt idx="7654">
                  <c:v>7.3417999999999997E-2</c:v>
                </c:pt>
                <c:pt idx="7655">
                  <c:v>7.3423999999999989E-2</c:v>
                </c:pt>
                <c:pt idx="7656">
                  <c:v>7.3426000000000005E-2</c:v>
                </c:pt>
                <c:pt idx="7657">
                  <c:v>7.3463000000000001E-2</c:v>
                </c:pt>
                <c:pt idx="7658">
                  <c:v>7.3470000000000008E-2</c:v>
                </c:pt>
                <c:pt idx="7659">
                  <c:v>7.3486999999999997E-2</c:v>
                </c:pt>
                <c:pt idx="7660">
                  <c:v>7.3493000000000003E-2</c:v>
                </c:pt>
                <c:pt idx="7661">
                  <c:v>7.3529999999999998E-2</c:v>
                </c:pt>
                <c:pt idx="7662">
                  <c:v>7.3549000000000003E-2</c:v>
                </c:pt>
                <c:pt idx="7663">
                  <c:v>7.3562000000000002E-2</c:v>
                </c:pt>
                <c:pt idx="7664">
                  <c:v>7.3554000000000008E-2</c:v>
                </c:pt>
                <c:pt idx="7665">
                  <c:v>7.3584999999999998E-2</c:v>
                </c:pt>
                <c:pt idx="7666">
                  <c:v>7.3605000000000004E-2</c:v>
                </c:pt>
                <c:pt idx="7667">
                  <c:v>7.3634000000000005E-2</c:v>
                </c:pt>
                <c:pt idx="7668">
                  <c:v>7.3635999999999993E-2</c:v>
                </c:pt>
                <c:pt idx="7669">
                  <c:v>7.3662999999999992E-2</c:v>
                </c:pt>
                <c:pt idx="7670">
                  <c:v>7.3699000000000001E-2</c:v>
                </c:pt>
                <c:pt idx="7671">
                  <c:v>7.3724999999999999E-2</c:v>
                </c:pt>
                <c:pt idx="7672">
                  <c:v>7.374399999999999E-2</c:v>
                </c:pt>
                <c:pt idx="7673">
                  <c:v>7.3734999999999995E-2</c:v>
                </c:pt>
                <c:pt idx="7674">
                  <c:v>7.3760000000000006E-2</c:v>
                </c:pt>
                <c:pt idx="7675">
                  <c:v>7.3788000000000006E-2</c:v>
                </c:pt>
                <c:pt idx="7676">
                  <c:v>7.3800000000000004E-2</c:v>
                </c:pt>
                <c:pt idx="7677">
                  <c:v>7.3799000000000003E-2</c:v>
                </c:pt>
                <c:pt idx="7678">
                  <c:v>7.3798000000000002E-2</c:v>
                </c:pt>
                <c:pt idx="7679">
                  <c:v>7.3817999999999995E-2</c:v>
                </c:pt>
                <c:pt idx="7680">
                  <c:v>7.3840000000000003E-2</c:v>
                </c:pt>
                <c:pt idx="7681">
                  <c:v>7.3859999999999995E-2</c:v>
                </c:pt>
                <c:pt idx="7682">
                  <c:v>7.3881000000000002E-2</c:v>
                </c:pt>
                <c:pt idx="7683">
                  <c:v>7.3898000000000005E-2</c:v>
                </c:pt>
                <c:pt idx="7684">
                  <c:v>7.3928000000000008E-2</c:v>
                </c:pt>
                <c:pt idx="7685">
                  <c:v>7.3926999999999993E-2</c:v>
                </c:pt>
                <c:pt idx="7686">
                  <c:v>7.3939000000000005E-2</c:v>
                </c:pt>
                <c:pt idx="7687">
                  <c:v>7.3964000000000002E-2</c:v>
                </c:pt>
                <c:pt idx="7688">
                  <c:v>7.3982999999999993E-2</c:v>
                </c:pt>
                <c:pt idx="7689">
                  <c:v>7.3981000000000005E-2</c:v>
                </c:pt>
                <c:pt idx="7690">
                  <c:v>7.3959999999999998E-2</c:v>
                </c:pt>
                <c:pt idx="7691">
                  <c:v>7.3979000000000003E-2</c:v>
                </c:pt>
                <c:pt idx="7692">
                  <c:v>7.3994000000000004E-2</c:v>
                </c:pt>
                <c:pt idx="7693">
                  <c:v>7.4016999999999999E-2</c:v>
                </c:pt>
                <c:pt idx="7694">
                  <c:v>7.4031E-2</c:v>
                </c:pt>
                <c:pt idx="7695">
                  <c:v>7.4055999999999997E-2</c:v>
                </c:pt>
                <c:pt idx="7696">
                  <c:v>7.4083999999999997E-2</c:v>
                </c:pt>
                <c:pt idx="7697">
                  <c:v>7.4111999999999997E-2</c:v>
                </c:pt>
                <c:pt idx="7698">
                  <c:v>7.4129E-2</c:v>
                </c:pt>
                <c:pt idx="7699">
                  <c:v>7.4147000000000005E-2</c:v>
                </c:pt>
                <c:pt idx="7700">
                  <c:v>7.4168999999999999E-2</c:v>
                </c:pt>
                <c:pt idx="7701">
                  <c:v>7.4185000000000001E-2</c:v>
                </c:pt>
                <c:pt idx="7702">
                  <c:v>7.4203999999999992E-2</c:v>
                </c:pt>
                <c:pt idx="7703">
                  <c:v>7.4221000000000009E-2</c:v>
                </c:pt>
                <c:pt idx="7704">
                  <c:v>7.4223999999999998E-2</c:v>
                </c:pt>
                <c:pt idx="7705">
                  <c:v>7.4241000000000001E-2</c:v>
                </c:pt>
                <c:pt idx="7706">
                  <c:v>7.4259000000000006E-2</c:v>
                </c:pt>
                <c:pt idx="7707">
                  <c:v>7.4287000000000006E-2</c:v>
                </c:pt>
                <c:pt idx="7708">
                  <c:v>7.4287000000000006E-2</c:v>
                </c:pt>
                <c:pt idx="7709">
                  <c:v>7.4281E-2</c:v>
                </c:pt>
                <c:pt idx="7710">
                  <c:v>7.4297000000000002E-2</c:v>
                </c:pt>
                <c:pt idx="7711">
                  <c:v>7.4313000000000004E-2</c:v>
                </c:pt>
                <c:pt idx="7712">
                  <c:v>7.4341000000000004E-2</c:v>
                </c:pt>
                <c:pt idx="7713">
                  <c:v>7.4364E-2</c:v>
                </c:pt>
                <c:pt idx="7714">
                  <c:v>7.4396000000000004E-2</c:v>
                </c:pt>
                <c:pt idx="7715">
                  <c:v>7.4424000000000004E-2</c:v>
                </c:pt>
                <c:pt idx="7716">
                  <c:v>7.4429999999999996E-2</c:v>
                </c:pt>
                <c:pt idx="7717">
                  <c:v>7.4446999999999999E-2</c:v>
                </c:pt>
                <c:pt idx="7718">
                  <c:v>7.4452000000000004E-2</c:v>
                </c:pt>
                <c:pt idx="7719">
                  <c:v>7.4467999999999993E-2</c:v>
                </c:pt>
                <c:pt idx="7720">
                  <c:v>7.4500999999999998E-2</c:v>
                </c:pt>
                <c:pt idx="7721">
                  <c:v>7.4514999999999998E-2</c:v>
                </c:pt>
                <c:pt idx="7722">
                  <c:v>7.4526999999999996E-2</c:v>
                </c:pt>
                <c:pt idx="7723">
                  <c:v>7.4533000000000002E-2</c:v>
                </c:pt>
                <c:pt idx="7724">
                  <c:v>7.4547000000000002E-2</c:v>
                </c:pt>
                <c:pt idx="7725">
                  <c:v>7.4574000000000001E-2</c:v>
                </c:pt>
                <c:pt idx="7726">
                  <c:v>7.458300000000001E-2</c:v>
                </c:pt>
                <c:pt idx="7727">
                  <c:v>7.4621000000000007E-2</c:v>
                </c:pt>
                <c:pt idx="7728">
                  <c:v>7.4643000000000001E-2</c:v>
                </c:pt>
                <c:pt idx="7729">
                  <c:v>7.4665999999999996E-2</c:v>
                </c:pt>
                <c:pt idx="7730">
                  <c:v>7.4676999999999993E-2</c:v>
                </c:pt>
                <c:pt idx="7731">
                  <c:v>7.4686000000000002E-2</c:v>
                </c:pt>
                <c:pt idx="7732">
                  <c:v>7.4699000000000002E-2</c:v>
                </c:pt>
                <c:pt idx="7733">
                  <c:v>7.4703999999999993E-2</c:v>
                </c:pt>
                <c:pt idx="7734">
                  <c:v>7.4712000000000001E-2</c:v>
                </c:pt>
                <c:pt idx="7735">
                  <c:v>7.4723999999999999E-2</c:v>
                </c:pt>
                <c:pt idx="7736">
                  <c:v>7.4747999999999995E-2</c:v>
                </c:pt>
                <c:pt idx="7737">
                  <c:v>7.4753E-2</c:v>
                </c:pt>
                <c:pt idx="7738">
                  <c:v>7.4739E-2</c:v>
                </c:pt>
                <c:pt idx="7739">
                  <c:v>7.4749999999999997E-2</c:v>
                </c:pt>
                <c:pt idx="7740">
                  <c:v>7.4786999999999992E-2</c:v>
                </c:pt>
                <c:pt idx="7741">
                  <c:v>7.4829999999999994E-2</c:v>
                </c:pt>
                <c:pt idx="7742">
                  <c:v>7.4843999999999994E-2</c:v>
                </c:pt>
                <c:pt idx="7743">
                  <c:v>7.4848999999999999E-2</c:v>
                </c:pt>
                <c:pt idx="7744">
                  <c:v>7.4861999999999998E-2</c:v>
                </c:pt>
                <c:pt idx="7745">
                  <c:v>7.4870000000000006E-2</c:v>
                </c:pt>
                <c:pt idx="7746">
                  <c:v>7.4884000000000006E-2</c:v>
                </c:pt>
                <c:pt idx="7747">
                  <c:v>7.4909000000000003E-2</c:v>
                </c:pt>
                <c:pt idx="7748">
                  <c:v>7.4933E-2</c:v>
                </c:pt>
                <c:pt idx="7749">
                  <c:v>7.4944999999999998E-2</c:v>
                </c:pt>
                <c:pt idx="7750">
                  <c:v>7.4956999999999996E-2</c:v>
                </c:pt>
                <c:pt idx="7751">
                  <c:v>7.4966999999999992E-2</c:v>
                </c:pt>
                <c:pt idx="7752">
                  <c:v>7.4996000000000007E-2</c:v>
                </c:pt>
                <c:pt idx="7753">
                  <c:v>7.5008000000000005E-2</c:v>
                </c:pt>
                <c:pt idx="7754">
                  <c:v>7.5025000000000008E-2</c:v>
                </c:pt>
                <c:pt idx="7755">
                  <c:v>7.5021000000000004E-2</c:v>
                </c:pt>
                <c:pt idx="7756">
                  <c:v>7.5058E-2</c:v>
                </c:pt>
                <c:pt idx="7757">
                  <c:v>7.5091000000000005E-2</c:v>
                </c:pt>
                <c:pt idx="7758">
                  <c:v>7.5129000000000001E-2</c:v>
                </c:pt>
                <c:pt idx="7759">
                  <c:v>7.5125999999999998E-2</c:v>
                </c:pt>
                <c:pt idx="7760">
                  <c:v>7.5138999999999997E-2</c:v>
                </c:pt>
                <c:pt idx="7761">
                  <c:v>7.5166000000000011E-2</c:v>
                </c:pt>
                <c:pt idx="7762">
                  <c:v>7.5211E-2</c:v>
                </c:pt>
                <c:pt idx="7763">
                  <c:v>7.5217999999999993E-2</c:v>
                </c:pt>
                <c:pt idx="7764">
                  <c:v>7.5232000000000007E-2</c:v>
                </c:pt>
                <c:pt idx="7765">
                  <c:v>7.5237999999999999E-2</c:v>
                </c:pt>
                <c:pt idx="7766">
                  <c:v>7.5270000000000004E-2</c:v>
                </c:pt>
                <c:pt idx="7767">
                  <c:v>7.5297000000000003E-2</c:v>
                </c:pt>
                <c:pt idx="7768">
                  <c:v>7.5318999999999997E-2</c:v>
                </c:pt>
                <c:pt idx="7769">
                  <c:v>7.5348999999999999E-2</c:v>
                </c:pt>
                <c:pt idx="7770">
                  <c:v>7.5352000000000002E-2</c:v>
                </c:pt>
                <c:pt idx="7771">
                  <c:v>7.5384999999999994E-2</c:v>
                </c:pt>
                <c:pt idx="7772">
                  <c:v>7.5381000000000004E-2</c:v>
                </c:pt>
                <c:pt idx="7773">
                  <c:v>7.5393000000000002E-2</c:v>
                </c:pt>
                <c:pt idx="7774">
                  <c:v>7.5400999999999996E-2</c:v>
                </c:pt>
                <c:pt idx="7775">
                  <c:v>7.5430999999999998E-2</c:v>
                </c:pt>
                <c:pt idx="7776">
                  <c:v>7.5453999999999993E-2</c:v>
                </c:pt>
                <c:pt idx="7777">
                  <c:v>7.5442999999999996E-2</c:v>
                </c:pt>
                <c:pt idx="7778">
                  <c:v>7.5433E-2</c:v>
                </c:pt>
                <c:pt idx="7779">
                  <c:v>7.5433E-2</c:v>
                </c:pt>
                <c:pt idx="7780">
                  <c:v>7.5435000000000002E-2</c:v>
                </c:pt>
                <c:pt idx="7781">
                  <c:v>7.545099999999999E-2</c:v>
                </c:pt>
                <c:pt idx="7782">
                  <c:v>7.5449000000000002E-2</c:v>
                </c:pt>
                <c:pt idx="7783">
                  <c:v>7.5467000000000006E-2</c:v>
                </c:pt>
                <c:pt idx="7784">
                  <c:v>7.5484999999999997E-2</c:v>
                </c:pt>
                <c:pt idx="7785">
                  <c:v>7.5510999999999995E-2</c:v>
                </c:pt>
                <c:pt idx="7786">
                  <c:v>7.553E-2</c:v>
                </c:pt>
                <c:pt idx="7787">
                  <c:v>7.5546000000000002E-2</c:v>
                </c:pt>
                <c:pt idx="7788">
                  <c:v>7.5547000000000003E-2</c:v>
                </c:pt>
                <c:pt idx="7789">
                  <c:v>7.5564000000000006E-2</c:v>
                </c:pt>
                <c:pt idx="7790">
                  <c:v>7.5582999999999997E-2</c:v>
                </c:pt>
                <c:pt idx="7791">
                  <c:v>7.5602000000000003E-2</c:v>
                </c:pt>
                <c:pt idx="7792">
                  <c:v>7.5628000000000001E-2</c:v>
                </c:pt>
                <c:pt idx="7793">
                  <c:v>7.5638999999999998E-2</c:v>
                </c:pt>
                <c:pt idx="7794">
                  <c:v>7.5647000000000006E-2</c:v>
                </c:pt>
                <c:pt idx="7795">
                  <c:v>7.5650000000000009E-2</c:v>
                </c:pt>
                <c:pt idx="7796">
                  <c:v>7.5642000000000001E-2</c:v>
                </c:pt>
                <c:pt idx="7797">
                  <c:v>7.5657000000000002E-2</c:v>
                </c:pt>
                <c:pt idx="7798">
                  <c:v>7.5674999999999992E-2</c:v>
                </c:pt>
                <c:pt idx="7799">
                  <c:v>7.5695999999999999E-2</c:v>
                </c:pt>
                <c:pt idx="7800">
                  <c:v>7.573400000000001E-2</c:v>
                </c:pt>
                <c:pt idx="7801">
                  <c:v>7.5761000000000009E-2</c:v>
                </c:pt>
                <c:pt idx="7802">
                  <c:v>7.5759999999999994E-2</c:v>
                </c:pt>
                <c:pt idx="7803">
                  <c:v>7.5770999999999991E-2</c:v>
                </c:pt>
                <c:pt idx="7804">
                  <c:v>7.5790999999999997E-2</c:v>
                </c:pt>
                <c:pt idx="7805">
                  <c:v>7.5805999999999998E-2</c:v>
                </c:pt>
                <c:pt idx="7806">
                  <c:v>7.5839999999999991E-2</c:v>
                </c:pt>
                <c:pt idx="7807">
                  <c:v>7.5824000000000003E-2</c:v>
                </c:pt>
                <c:pt idx="7808">
                  <c:v>7.5836000000000001E-2</c:v>
                </c:pt>
                <c:pt idx="7809">
                  <c:v>7.5842000000000007E-2</c:v>
                </c:pt>
                <c:pt idx="7810">
                  <c:v>7.5884999999999994E-2</c:v>
                </c:pt>
                <c:pt idx="7811">
                  <c:v>7.5913999999999995E-2</c:v>
                </c:pt>
                <c:pt idx="7812">
                  <c:v>7.5925999999999993E-2</c:v>
                </c:pt>
                <c:pt idx="7813">
                  <c:v>7.5933E-2</c:v>
                </c:pt>
                <c:pt idx="7814">
                  <c:v>7.5940000000000007E-2</c:v>
                </c:pt>
                <c:pt idx="7815">
                  <c:v>7.5985999999999998E-2</c:v>
                </c:pt>
                <c:pt idx="7816">
                  <c:v>7.5986999999999999E-2</c:v>
                </c:pt>
                <c:pt idx="7817">
                  <c:v>7.5994000000000006E-2</c:v>
                </c:pt>
                <c:pt idx="7818">
                  <c:v>7.5997999999999996E-2</c:v>
                </c:pt>
                <c:pt idx="7819">
                  <c:v>7.6006000000000004E-2</c:v>
                </c:pt>
                <c:pt idx="7820">
                  <c:v>7.6007999999999992E-2</c:v>
                </c:pt>
                <c:pt idx="7821">
                  <c:v>7.6012999999999997E-2</c:v>
                </c:pt>
                <c:pt idx="7822">
                  <c:v>7.6037999999999994E-2</c:v>
                </c:pt>
                <c:pt idx="7823">
                  <c:v>7.6062000000000005E-2</c:v>
                </c:pt>
                <c:pt idx="7824">
                  <c:v>7.6075999999999991E-2</c:v>
                </c:pt>
                <c:pt idx="7825">
                  <c:v>7.6063000000000006E-2</c:v>
                </c:pt>
                <c:pt idx="7826">
                  <c:v>7.6074000000000003E-2</c:v>
                </c:pt>
                <c:pt idx="7827">
                  <c:v>7.6097999999999999E-2</c:v>
                </c:pt>
                <c:pt idx="7828">
                  <c:v>7.6144000000000003E-2</c:v>
                </c:pt>
                <c:pt idx="7829">
                  <c:v>7.6176000000000008E-2</c:v>
                </c:pt>
                <c:pt idx="7830">
                  <c:v>7.6203999999999994E-2</c:v>
                </c:pt>
                <c:pt idx="7831">
                  <c:v>7.6218000000000008E-2</c:v>
                </c:pt>
                <c:pt idx="7832">
                  <c:v>7.6206999999999997E-2</c:v>
                </c:pt>
                <c:pt idx="7833">
                  <c:v>7.6205999999999996E-2</c:v>
                </c:pt>
                <c:pt idx="7834">
                  <c:v>7.6215000000000005E-2</c:v>
                </c:pt>
                <c:pt idx="7835">
                  <c:v>7.6242000000000004E-2</c:v>
                </c:pt>
                <c:pt idx="7836">
                  <c:v>7.6267000000000001E-2</c:v>
                </c:pt>
                <c:pt idx="7837">
                  <c:v>7.6294000000000001E-2</c:v>
                </c:pt>
                <c:pt idx="7838">
                  <c:v>7.6305999999999999E-2</c:v>
                </c:pt>
                <c:pt idx="7839">
                  <c:v>7.6337000000000002E-2</c:v>
                </c:pt>
                <c:pt idx="7840">
                  <c:v>7.635900000000001E-2</c:v>
                </c:pt>
                <c:pt idx="7841">
                  <c:v>7.6371000000000008E-2</c:v>
                </c:pt>
                <c:pt idx="7842">
                  <c:v>7.6382000000000005E-2</c:v>
                </c:pt>
                <c:pt idx="7843">
                  <c:v>7.6379000000000002E-2</c:v>
                </c:pt>
                <c:pt idx="7844">
                  <c:v>7.6377E-2</c:v>
                </c:pt>
                <c:pt idx="7845">
                  <c:v>7.6401999999999998E-2</c:v>
                </c:pt>
                <c:pt idx="7846">
                  <c:v>7.640799999999999E-2</c:v>
                </c:pt>
                <c:pt idx="7847">
                  <c:v>7.6454000000000008E-2</c:v>
                </c:pt>
                <c:pt idx="7848">
                  <c:v>7.6468999999999995E-2</c:v>
                </c:pt>
                <c:pt idx="7849">
                  <c:v>7.6485999999999998E-2</c:v>
                </c:pt>
                <c:pt idx="7850">
                  <c:v>7.6484999999999997E-2</c:v>
                </c:pt>
                <c:pt idx="7851">
                  <c:v>7.6494999999999994E-2</c:v>
                </c:pt>
                <c:pt idx="7852">
                  <c:v>7.6525999999999997E-2</c:v>
                </c:pt>
                <c:pt idx="7853">
                  <c:v>7.6540999999999998E-2</c:v>
                </c:pt>
                <c:pt idx="7854">
                  <c:v>7.6545000000000002E-2</c:v>
                </c:pt>
                <c:pt idx="7855">
                  <c:v>7.6555999999999999E-2</c:v>
                </c:pt>
                <c:pt idx="7856">
                  <c:v>7.6571E-2</c:v>
                </c:pt>
                <c:pt idx="7857">
                  <c:v>7.6610999999999999E-2</c:v>
                </c:pt>
                <c:pt idx="7858">
                  <c:v>7.6619000000000007E-2</c:v>
                </c:pt>
                <c:pt idx="7859">
                  <c:v>7.6631999999999992E-2</c:v>
                </c:pt>
                <c:pt idx="7860">
                  <c:v>7.6646999999999993E-2</c:v>
                </c:pt>
                <c:pt idx="7861">
                  <c:v>7.6661999999999994E-2</c:v>
                </c:pt>
                <c:pt idx="7862">
                  <c:v>7.6656000000000002E-2</c:v>
                </c:pt>
                <c:pt idx="7863">
                  <c:v>7.666400000000001E-2</c:v>
                </c:pt>
                <c:pt idx="7864">
                  <c:v>7.6697000000000001E-2</c:v>
                </c:pt>
                <c:pt idx="7865">
                  <c:v>7.6738000000000001E-2</c:v>
                </c:pt>
                <c:pt idx="7866">
                  <c:v>7.6775999999999997E-2</c:v>
                </c:pt>
                <c:pt idx="7867">
                  <c:v>7.6766000000000001E-2</c:v>
                </c:pt>
                <c:pt idx="7868">
                  <c:v>7.6760999999999996E-2</c:v>
                </c:pt>
                <c:pt idx="7869">
                  <c:v>7.6784000000000005E-2</c:v>
                </c:pt>
                <c:pt idx="7870">
                  <c:v>7.6816000000000009E-2</c:v>
                </c:pt>
                <c:pt idx="7871">
                  <c:v>7.6830999999999997E-2</c:v>
                </c:pt>
                <c:pt idx="7872">
                  <c:v>7.6856999999999995E-2</c:v>
                </c:pt>
                <c:pt idx="7873">
                  <c:v>7.6877000000000001E-2</c:v>
                </c:pt>
                <c:pt idx="7874">
                  <c:v>7.6892000000000002E-2</c:v>
                </c:pt>
                <c:pt idx="7875">
                  <c:v>7.6888999999999999E-2</c:v>
                </c:pt>
                <c:pt idx="7876">
                  <c:v>7.6907000000000003E-2</c:v>
                </c:pt>
                <c:pt idx="7877">
                  <c:v>7.6909000000000005E-2</c:v>
                </c:pt>
                <c:pt idx="7878">
                  <c:v>7.6923000000000005E-2</c:v>
                </c:pt>
                <c:pt idx="7879">
                  <c:v>7.6936000000000004E-2</c:v>
                </c:pt>
                <c:pt idx="7880">
                  <c:v>7.6971999999999999E-2</c:v>
                </c:pt>
                <c:pt idx="7881">
                  <c:v>7.6987E-2</c:v>
                </c:pt>
                <c:pt idx="7882">
                  <c:v>7.6983999999999997E-2</c:v>
                </c:pt>
                <c:pt idx="7883">
                  <c:v>7.6996000000000009E-2</c:v>
                </c:pt>
                <c:pt idx="7884">
                  <c:v>7.7020000000000005E-2</c:v>
                </c:pt>
                <c:pt idx="7885">
                  <c:v>7.7062000000000005E-2</c:v>
                </c:pt>
                <c:pt idx="7886">
                  <c:v>7.7081999999999998E-2</c:v>
                </c:pt>
                <c:pt idx="7887">
                  <c:v>7.7091000000000007E-2</c:v>
                </c:pt>
                <c:pt idx="7888">
                  <c:v>7.7118999999999993E-2</c:v>
                </c:pt>
                <c:pt idx="7889">
                  <c:v>7.7145999999999992E-2</c:v>
                </c:pt>
                <c:pt idx="7890">
                  <c:v>7.7176999999999996E-2</c:v>
                </c:pt>
                <c:pt idx="7891">
                  <c:v>7.7187000000000006E-2</c:v>
                </c:pt>
                <c:pt idx="7892">
                  <c:v>7.7190999999999996E-2</c:v>
                </c:pt>
                <c:pt idx="7893">
                  <c:v>7.7199000000000004E-2</c:v>
                </c:pt>
                <c:pt idx="7894">
                  <c:v>7.7206999999999998E-2</c:v>
                </c:pt>
                <c:pt idx="7895">
                  <c:v>7.7228000000000005E-2</c:v>
                </c:pt>
                <c:pt idx="7896">
                  <c:v>7.7253999999999989E-2</c:v>
                </c:pt>
                <c:pt idx="7897">
                  <c:v>7.7265E-2</c:v>
                </c:pt>
                <c:pt idx="7898">
                  <c:v>7.7283999999999992E-2</c:v>
                </c:pt>
                <c:pt idx="7899">
                  <c:v>7.729599999999999E-2</c:v>
                </c:pt>
                <c:pt idx="7900">
                  <c:v>7.732E-2</c:v>
                </c:pt>
                <c:pt idx="7901">
                  <c:v>7.7332999999999999E-2</c:v>
                </c:pt>
                <c:pt idx="7902">
                  <c:v>7.7349000000000001E-2</c:v>
                </c:pt>
                <c:pt idx="7903">
                  <c:v>7.7373999999999998E-2</c:v>
                </c:pt>
                <c:pt idx="7904">
                  <c:v>7.7384000000000008E-2</c:v>
                </c:pt>
                <c:pt idx="7905">
                  <c:v>7.7396000000000006E-2</c:v>
                </c:pt>
                <c:pt idx="7906">
                  <c:v>7.7392000000000002E-2</c:v>
                </c:pt>
                <c:pt idx="7907">
                  <c:v>7.7396999999999994E-2</c:v>
                </c:pt>
                <c:pt idx="7908">
                  <c:v>7.7427999999999997E-2</c:v>
                </c:pt>
                <c:pt idx="7909">
                  <c:v>7.7457999999999999E-2</c:v>
                </c:pt>
                <c:pt idx="7910">
                  <c:v>7.7491000000000004E-2</c:v>
                </c:pt>
                <c:pt idx="7911">
                  <c:v>7.7491000000000004E-2</c:v>
                </c:pt>
                <c:pt idx="7912">
                  <c:v>7.7490000000000003E-2</c:v>
                </c:pt>
                <c:pt idx="7913">
                  <c:v>7.7477999999999991E-2</c:v>
                </c:pt>
                <c:pt idx="7914">
                  <c:v>7.7496999999999996E-2</c:v>
                </c:pt>
                <c:pt idx="7915">
                  <c:v>7.7510999999999997E-2</c:v>
                </c:pt>
                <c:pt idx="7916">
                  <c:v>7.753199999999999E-2</c:v>
                </c:pt>
                <c:pt idx="7917">
                  <c:v>7.7545000000000003E-2</c:v>
                </c:pt>
                <c:pt idx="7918">
                  <c:v>7.755200000000001E-2</c:v>
                </c:pt>
                <c:pt idx="7919">
                  <c:v>7.7584E-2</c:v>
                </c:pt>
                <c:pt idx="7920">
                  <c:v>7.7577999999999994E-2</c:v>
                </c:pt>
                <c:pt idx="7921">
                  <c:v>7.7590000000000006E-2</c:v>
                </c:pt>
                <c:pt idx="7922">
                  <c:v>7.7596999999999999E-2</c:v>
                </c:pt>
                <c:pt idx="7923">
                  <c:v>7.7629000000000004E-2</c:v>
                </c:pt>
                <c:pt idx="7924">
                  <c:v>7.7651999999999999E-2</c:v>
                </c:pt>
                <c:pt idx="7925">
                  <c:v>7.7689000000000008E-2</c:v>
                </c:pt>
                <c:pt idx="7926">
                  <c:v>7.7706999999999998E-2</c:v>
                </c:pt>
                <c:pt idx="7927">
                  <c:v>7.7734999999999999E-2</c:v>
                </c:pt>
                <c:pt idx="7928">
                  <c:v>7.7767000000000003E-2</c:v>
                </c:pt>
                <c:pt idx="7929">
                  <c:v>7.7784000000000006E-2</c:v>
                </c:pt>
                <c:pt idx="7930">
                  <c:v>7.7800000000000008E-2</c:v>
                </c:pt>
                <c:pt idx="7931">
                  <c:v>7.7796000000000004E-2</c:v>
                </c:pt>
                <c:pt idx="7932">
                  <c:v>7.7812000000000006E-2</c:v>
                </c:pt>
                <c:pt idx="7933">
                  <c:v>7.7822000000000002E-2</c:v>
                </c:pt>
                <c:pt idx="7934">
                  <c:v>7.783000000000001E-2</c:v>
                </c:pt>
                <c:pt idx="7935">
                  <c:v>7.7857999999999997E-2</c:v>
                </c:pt>
                <c:pt idx="7936">
                  <c:v>7.7876000000000001E-2</c:v>
                </c:pt>
                <c:pt idx="7937">
                  <c:v>7.7908000000000005E-2</c:v>
                </c:pt>
                <c:pt idx="7938">
                  <c:v>7.7922000000000005E-2</c:v>
                </c:pt>
                <c:pt idx="7939">
                  <c:v>7.7927999999999997E-2</c:v>
                </c:pt>
                <c:pt idx="7940">
                  <c:v>7.7942999999999998E-2</c:v>
                </c:pt>
                <c:pt idx="7941">
                  <c:v>7.7946000000000001E-2</c:v>
                </c:pt>
                <c:pt idx="7942">
                  <c:v>7.7973000000000001E-2</c:v>
                </c:pt>
                <c:pt idx="7943">
                  <c:v>7.7995999999999996E-2</c:v>
                </c:pt>
                <c:pt idx="7944">
                  <c:v>7.8019000000000005E-2</c:v>
                </c:pt>
                <c:pt idx="7945">
                  <c:v>7.8036000000000008E-2</c:v>
                </c:pt>
                <c:pt idx="7946">
                  <c:v>7.8056E-2</c:v>
                </c:pt>
                <c:pt idx="7947">
                  <c:v>7.8063000000000007E-2</c:v>
                </c:pt>
                <c:pt idx="7948">
                  <c:v>7.8072000000000003E-2</c:v>
                </c:pt>
                <c:pt idx="7949">
                  <c:v>7.8066999999999998E-2</c:v>
                </c:pt>
                <c:pt idx="7950">
                  <c:v>7.8079999999999997E-2</c:v>
                </c:pt>
                <c:pt idx="7951">
                  <c:v>7.8090000000000007E-2</c:v>
                </c:pt>
                <c:pt idx="7952">
                  <c:v>7.8131000000000006E-2</c:v>
                </c:pt>
                <c:pt idx="7953">
                  <c:v>7.8154000000000001E-2</c:v>
                </c:pt>
                <c:pt idx="7954">
                  <c:v>7.8169000000000002E-2</c:v>
                </c:pt>
                <c:pt idx="7955">
                  <c:v>7.8170000000000003E-2</c:v>
                </c:pt>
                <c:pt idx="7956">
                  <c:v>7.8198999999999991E-2</c:v>
                </c:pt>
                <c:pt idx="7957">
                  <c:v>7.8240999999999991E-2</c:v>
                </c:pt>
                <c:pt idx="7958">
                  <c:v>7.8266000000000002E-2</c:v>
                </c:pt>
                <c:pt idx="7959">
                  <c:v>7.8253000000000003E-2</c:v>
                </c:pt>
                <c:pt idx="7960">
                  <c:v>7.8237000000000001E-2</c:v>
                </c:pt>
                <c:pt idx="7961">
                  <c:v>7.8251000000000001E-2</c:v>
                </c:pt>
                <c:pt idx="7962">
                  <c:v>7.8268000000000004E-2</c:v>
                </c:pt>
                <c:pt idx="7963">
                  <c:v>7.8290999999999999E-2</c:v>
                </c:pt>
                <c:pt idx="7964">
                  <c:v>7.8302999999999998E-2</c:v>
                </c:pt>
                <c:pt idx="7965">
                  <c:v>7.8315999999999997E-2</c:v>
                </c:pt>
                <c:pt idx="7966">
                  <c:v>7.8343999999999997E-2</c:v>
                </c:pt>
                <c:pt idx="7967">
                  <c:v>7.8354999999999994E-2</c:v>
                </c:pt>
                <c:pt idx="7968">
                  <c:v>7.8383999999999995E-2</c:v>
                </c:pt>
                <c:pt idx="7969">
                  <c:v>7.8400999999999998E-2</c:v>
                </c:pt>
                <c:pt idx="7970">
                  <c:v>7.8417000000000001E-2</c:v>
                </c:pt>
                <c:pt idx="7971">
                  <c:v>7.8448000000000004E-2</c:v>
                </c:pt>
                <c:pt idx="7972">
                  <c:v>7.8452999999999995E-2</c:v>
                </c:pt>
                <c:pt idx="7973">
                  <c:v>7.8451000000000007E-2</c:v>
                </c:pt>
                <c:pt idx="7974">
                  <c:v>7.8453999999999996E-2</c:v>
                </c:pt>
                <c:pt idx="7975">
                  <c:v>7.8464000000000006E-2</c:v>
                </c:pt>
                <c:pt idx="7976">
                  <c:v>7.8494000000000008E-2</c:v>
                </c:pt>
                <c:pt idx="7977">
                  <c:v>7.8521999999999995E-2</c:v>
                </c:pt>
                <c:pt idx="7978">
                  <c:v>7.8548000000000007E-2</c:v>
                </c:pt>
                <c:pt idx="7979">
                  <c:v>7.8562000000000007E-2</c:v>
                </c:pt>
                <c:pt idx="7980">
                  <c:v>7.8602999999999992E-2</c:v>
                </c:pt>
                <c:pt idx="7981">
                  <c:v>7.8622999999999998E-2</c:v>
                </c:pt>
                <c:pt idx="7982">
                  <c:v>7.8638E-2</c:v>
                </c:pt>
                <c:pt idx="7983">
                  <c:v>7.8627000000000002E-2</c:v>
                </c:pt>
                <c:pt idx="7984">
                  <c:v>7.8640000000000002E-2</c:v>
                </c:pt>
                <c:pt idx="7985">
                  <c:v>7.8669000000000003E-2</c:v>
                </c:pt>
                <c:pt idx="7986">
                  <c:v>7.8708E-2</c:v>
                </c:pt>
                <c:pt idx="7987">
                  <c:v>7.8730000000000008E-2</c:v>
                </c:pt>
                <c:pt idx="7988">
                  <c:v>7.8731999999999996E-2</c:v>
                </c:pt>
                <c:pt idx="7989">
                  <c:v>7.8727999999999992E-2</c:v>
                </c:pt>
                <c:pt idx="7990">
                  <c:v>7.8765000000000002E-2</c:v>
                </c:pt>
                <c:pt idx="7991">
                  <c:v>7.8784999999999994E-2</c:v>
                </c:pt>
                <c:pt idx="7992">
                  <c:v>7.8799999999999995E-2</c:v>
                </c:pt>
                <c:pt idx="7993">
                  <c:v>7.8780000000000003E-2</c:v>
                </c:pt>
                <c:pt idx="7994">
                  <c:v>7.8765000000000002E-2</c:v>
                </c:pt>
                <c:pt idx="7995">
                  <c:v>7.8788999999999998E-2</c:v>
                </c:pt>
                <c:pt idx="7996">
                  <c:v>7.8823999999999991E-2</c:v>
                </c:pt>
                <c:pt idx="7997">
                  <c:v>7.8834000000000001E-2</c:v>
                </c:pt>
                <c:pt idx="7998">
                  <c:v>7.8842999999999996E-2</c:v>
                </c:pt>
                <c:pt idx="7999">
                  <c:v>7.8855999999999996E-2</c:v>
                </c:pt>
                <c:pt idx="8000">
                  <c:v>7.8888E-2</c:v>
                </c:pt>
                <c:pt idx="8001">
                  <c:v>7.8898999999999997E-2</c:v>
                </c:pt>
                <c:pt idx="8002">
                  <c:v>7.8913999999999998E-2</c:v>
                </c:pt>
                <c:pt idx="8003">
                  <c:v>7.8932000000000002E-2</c:v>
                </c:pt>
                <c:pt idx="8004">
                  <c:v>7.8963000000000005E-2</c:v>
                </c:pt>
                <c:pt idx="8005">
                  <c:v>7.8978999999999994E-2</c:v>
                </c:pt>
                <c:pt idx="8006">
                  <c:v>7.8990999999999992E-2</c:v>
                </c:pt>
                <c:pt idx="8007">
                  <c:v>7.8993000000000008E-2</c:v>
                </c:pt>
                <c:pt idx="8008">
                  <c:v>7.9021999999999995E-2</c:v>
                </c:pt>
                <c:pt idx="8009">
                  <c:v>7.9044000000000003E-2</c:v>
                </c:pt>
                <c:pt idx="8010">
                  <c:v>7.9086000000000004E-2</c:v>
                </c:pt>
                <c:pt idx="8011">
                  <c:v>7.9094999999999999E-2</c:v>
                </c:pt>
                <c:pt idx="8012">
                  <c:v>7.9104000000000008E-2</c:v>
                </c:pt>
                <c:pt idx="8013">
                  <c:v>7.9119999999999996E-2</c:v>
                </c:pt>
                <c:pt idx="8014">
                  <c:v>7.9120999999999997E-2</c:v>
                </c:pt>
                <c:pt idx="8015">
                  <c:v>7.9148999999999997E-2</c:v>
                </c:pt>
                <c:pt idx="8016">
                  <c:v>7.9149999999999998E-2</c:v>
                </c:pt>
                <c:pt idx="8017">
                  <c:v>7.9169000000000003E-2</c:v>
                </c:pt>
                <c:pt idx="8018">
                  <c:v>7.9194000000000001E-2</c:v>
                </c:pt>
                <c:pt idx="8019">
                  <c:v>7.9218999999999998E-2</c:v>
                </c:pt>
                <c:pt idx="8020">
                  <c:v>7.9241999999999993E-2</c:v>
                </c:pt>
                <c:pt idx="8021">
                  <c:v>7.9261999999999999E-2</c:v>
                </c:pt>
                <c:pt idx="8022">
                  <c:v>7.9303999999999999E-2</c:v>
                </c:pt>
                <c:pt idx="8023">
                  <c:v>7.9324000000000006E-2</c:v>
                </c:pt>
                <c:pt idx="8024">
                  <c:v>7.9356999999999997E-2</c:v>
                </c:pt>
                <c:pt idx="8025">
                  <c:v>7.9357999999999998E-2</c:v>
                </c:pt>
                <c:pt idx="8026">
                  <c:v>7.9356999999999997E-2</c:v>
                </c:pt>
                <c:pt idx="8027">
                  <c:v>7.9349000000000003E-2</c:v>
                </c:pt>
                <c:pt idx="8028">
                  <c:v>7.9352000000000006E-2</c:v>
                </c:pt>
                <c:pt idx="8029">
                  <c:v>7.9379000000000005E-2</c:v>
                </c:pt>
                <c:pt idx="8030">
                  <c:v>7.9402E-2</c:v>
                </c:pt>
                <c:pt idx="8031">
                  <c:v>7.9433000000000004E-2</c:v>
                </c:pt>
                <c:pt idx="8032">
                  <c:v>7.9460000000000003E-2</c:v>
                </c:pt>
                <c:pt idx="8033">
                  <c:v>7.9480000000000009E-2</c:v>
                </c:pt>
                <c:pt idx="8034">
                  <c:v>7.9478999999999994E-2</c:v>
                </c:pt>
                <c:pt idx="8035">
                  <c:v>7.9490000000000005E-2</c:v>
                </c:pt>
                <c:pt idx="8036">
                  <c:v>7.9503000000000004E-2</c:v>
                </c:pt>
                <c:pt idx="8037">
                  <c:v>7.9499E-2</c:v>
                </c:pt>
                <c:pt idx="8038">
                  <c:v>7.9522999999999996E-2</c:v>
                </c:pt>
                <c:pt idx="8039">
                  <c:v>7.9554E-2</c:v>
                </c:pt>
                <c:pt idx="8040">
                  <c:v>7.9603000000000007E-2</c:v>
                </c:pt>
                <c:pt idx="8041">
                  <c:v>7.9641000000000003E-2</c:v>
                </c:pt>
                <c:pt idx="8042">
                  <c:v>7.9665E-2</c:v>
                </c:pt>
                <c:pt idx="8043">
                  <c:v>7.9681000000000002E-2</c:v>
                </c:pt>
                <c:pt idx="8044">
                  <c:v>7.9683000000000004E-2</c:v>
                </c:pt>
                <c:pt idx="8045">
                  <c:v>7.9683000000000004E-2</c:v>
                </c:pt>
                <c:pt idx="8046">
                  <c:v>7.9699000000000006E-2</c:v>
                </c:pt>
                <c:pt idx="8047">
                  <c:v>7.9732999999999998E-2</c:v>
                </c:pt>
                <c:pt idx="8048">
                  <c:v>7.9759999999999998E-2</c:v>
                </c:pt>
                <c:pt idx="8049">
                  <c:v>7.9785000000000009E-2</c:v>
                </c:pt>
                <c:pt idx="8050">
                  <c:v>7.9795999999999992E-2</c:v>
                </c:pt>
                <c:pt idx="8051">
                  <c:v>7.9807000000000003E-2</c:v>
                </c:pt>
                <c:pt idx="8052">
                  <c:v>7.9800999999999997E-2</c:v>
                </c:pt>
                <c:pt idx="8053">
                  <c:v>7.9800999999999997E-2</c:v>
                </c:pt>
                <c:pt idx="8054">
                  <c:v>7.9812000000000008E-2</c:v>
                </c:pt>
                <c:pt idx="8055">
                  <c:v>7.9836000000000004E-2</c:v>
                </c:pt>
                <c:pt idx="8056">
                  <c:v>7.9852999999999993E-2</c:v>
                </c:pt>
                <c:pt idx="8057">
                  <c:v>7.9882999999999996E-2</c:v>
                </c:pt>
                <c:pt idx="8058">
                  <c:v>7.9905999999999991E-2</c:v>
                </c:pt>
                <c:pt idx="8059">
                  <c:v>7.9916000000000001E-2</c:v>
                </c:pt>
                <c:pt idx="8060">
                  <c:v>7.9930000000000001E-2</c:v>
                </c:pt>
                <c:pt idx="8061">
                  <c:v>7.9950999999999994E-2</c:v>
                </c:pt>
                <c:pt idx="8062">
                  <c:v>7.9954999999999998E-2</c:v>
                </c:pt>
                <c:pt idx="8063">
                  <c:v>8.0029000000000003E-2</c:v>
                </c:pt>
                <c:pt idx="8064">
                  <c:v>8.0024999999999999E-2</c:v>
                </c:pt>
                <c:pt idx="8065">
                  <c:v>8.005000000000001E-2</c:v>
                </c:pt>
                <c:pt idx="8066">
                  <c:v>8.0020000000000008E-2</c:v>
                </c:pt>
                <c:pt idx="8067">
                  <c:v>8.0061999999999994E-2</c:v>
                </c:pt>
                <c:pt idx="8068">
                  <c:v>8.0100000000000005E-2</c:v>
                </c:pt>
                <c:pt idx="8069">
                  <c:v>8.0086999999999992E-2</c:v>
                </c:pt>
                <c:pt idx="8070">
                  <c:v>8.0090000000000008E-2</c:v>
                </c:pt>
                <c:pt idx="8071">
                  <c:v>8.0100999999999992E-2</c:v>
                </c:pt>
                <c:pt idx="8072">
                  <c:v>8.0144999999999994E-2</c:v>
                </c:pt>
                <c:pt idx="8073">
                  <c:v>8.0173000000000008E-2</c:v>
                </c:pt>
                <c:pt idx="8074">
                  <c:v>8.0206E-2</c:v>
                </c:pt>
                <c:pt idx="8075">
                  <c:v>8.0214999999999995E-2</c:v>
                </c:pt>
                <c:pt idx="8076">
                  <c:v>8.0228999999999995E-2</c:v>
                </c:pt>
                <c:pt idx="8077">
                  <c:v>8.0238999999999991E-2</c:v>
                </c:pt>
                <c:pt idx="8078">
                  <c:v>8.0241000000000007E-2</c:v>
                </c:pt>
                <c:pt idx="8079">
                  <c:v>8.0256000000000008E-2</c:v>
                </c:pt>
                <c:pt idx="8080">
                  <c:v>8.0276E-2</c:v>
                </c:pt>
                <c:pt idx="8081">
                  <c:v>8.029E-2</c:v>
                </c:pt>
                <c:pt idx="8082">
                  <c:v>8.0296000000000006E-2</c:v>
                </c:pt>
                <c:pt idx="8083">
                  <c:v>8.0299999999999996E-2</c:v>
                </c:pt>
                <c:pt idx="8084">
                  <c:v>8.0302000000000012E-2</c:v>
                </c:pt>
                <c:pt idx="8085">
                  <c:v>8.0335000000000004E-2</c:v>
                </c:pt>
                <c:pt idx="8086">
                  <c:v>8.0364000000000005E-2</c:v>
                </c:pt>
                <c:pt idx="8087">
                  <c:v>8.0388000000000001E-2</c:v>
                </c:pt>
                <c:pt idx="8088">
                  <c:v>8.0395000000000008E-2</c:v>
                </c:pt>
                <c:pt idx="8089">
                  <c:v>8.0396999999999996E-2</c:v>
                </c:pt>
                <c:pt idx="8090">
                  <c:v>8.0426999999999998E-2</c:v>
                </c:pt>
                <c:pt idx="8091">
                  <c:v>8.0444000000000002E-2</c:v>
                </c:pt>
                <c:pt idx="8092">
                  <c:v>8.0454000000000012E-2</c:v>
                </c:pt>
                <c:pt idx="8093">
                  <c:v>8.0479999999999996E-2</c:v>
                </c:pt>
                <c:pt idx="8094">
                  <c:v>8.0492000000000008E-2</c:v>
                </c:pt>
                <c:pt idx="8095">
                  <c:v>8.0518999999999993E-2</c:v>
                </c:pt>
                <c:pt idx="8096">
                  <c:v>8.0538000000000012E-2</c:v>
                </c:pt>
                <c:pt idx="8097">
                  <c:v>8.0554000000000001E-2</c:v>
                </c:pt>
                <c:pt idx="8098">
                  <c:v>8.0557000000000004E-2</c:v>
                </c:pt>
                <c:pt idx="8099">
                  <c:v>8.0564999999999998E-2</c:v>
                </c:pt>
                <c:pt idx="8100">
                  <c:v>8.0601000000000006E-2</c:v>
                </c:pt>
                <c:pt idx="8101">
                  <c:v>8.062699999999999E-2</c:v>
                </c:pt>
                <c:pt idx="8102">
                  <c:v>8.0654000000000003E-2</c:v>
                </c:pt>
                <c:pt idx="8103">
                  <c:v>8.0660000000000009E-2</c:v>
                </c:pt>
                <c:pt idx="8104">
                  <c:v>8.0672999999999995E-2</c:v>
                </c:pt>
                <c:pt idx="8105">
                  <c:v>8.0706E-2</c:v>
                </c:pt>
                <c:pt idx="8106">
                  <c:v>8.0699000000000007E-2</c:v>
                </c:pt>
                <c:pt idx="8107">
                  <c:v>8.0709000000000003E-2</c:v>
                </c:pt>
                <c:pt idx="8108">
                  <c:v>8.0694000000000002E-2</c:v>
                </c:pt>
                <c:pt idx="8109">
                  <c:v>8.0723000000000003E-2</c:v>
                </c:pt>
                <c:pt idx="8110">
                  <c:v>8.0736000000000002E-2</c:v>
                </c:pt>
                <c:pt idx="8111">
                  <c:v>8.0775E-2</c:v>
                </c:pt>
                <c:pt idx="8112">
                  <c:v>8.0774000000000012E-2</c:v>
                </c:pt>
                <c:pt idx="8113">
                  <c:v>8.0784999999999996E-2</c:v>
                </c:pt>
                <c:pt idx="8114">
                  <c:v>8.0803E-2</c:v>
                </c:pt>
                <c:pt idx="8115">
                  <c:v>8.0828999999999998E-2</c:v>
                </c:pt>
                <c:pt idx="8116">
                  <c:v>8.0860000000000001E-2</c:v>
                </c:pt>
                <c:pt idx="8117">
                  <c:v>8.0886E-2</c:v>
                </c:pt>
                <c:pt idx="8118">
                  <c:v>8.0901000000000001E-2</c:v>
                </c:pt>
                <c:pt idx="8119">
                  <c:v>8.0920000000000006E-2</c:v>
                </c:pt>
                <c:pt idx="8120">
                  <c:v>8.0923999999999996E-2</c:v>
                </c:pt>
                <c:pt idx="8121">
                  <c:v>8.0939999999999998E-2</c:v>
                </c:pt>
                <c:pt idx="8122">
                  <c:v>8.0951000000000009E-2</c:v>
                </c:pt>
                <c:pt idx="8123">
                  <c:v>8.0952999999999997E-2</c:v>
                </c:pt>
                <c:pt idx="8124">
                  <c:v>8.1003000000000006E-2</c:v>
                </c:pt>
                <c:pt idx="8125">
                  <c:v>8.1030999999999992E-2</c:v>
                </c:pt>
                <c:pt idx="8126">
                  <c:v>8.1050000000000011E-2</c:v>
                </c:pt>
                <c:pt idx="8127">
                  <c:v>8.1024999999999986E-2</c:v>
                </c:pt>
                <c:pt idx="8128">
                  <c:v>8.1026000000000001E-2</c:v>
                </c:pt>
                <c:pt idx="8129">
                  <c:v>8.1059000000000006E-2</c:v>
                </c:pt>
                <c:pt idx="8130">
                  <c:v>8.1096000000000001E-2</c:v>
                </c:pt>
                <c:pt idx="8131">
                  <c:v>8.1134999999999999E-2</c:v>
                </c:pt>
                <c:pt idx="8132">
                  <c:v>8.1143999999999994E-2</c:v>
                </c:pt>
                <c:pt idx="8133">
                  <c:v>8.1159999999999996E-2</c:v>
                </c:pt>
                <c:pt idx="8134">
                  <c:v>8.1189999999999998E-2</c:v>
                </c:pt>
                <c:pt idx="8135">
                  <c:v>8.1202999999999997E-2</c:v>
                </c:pt>
                <c:pt idx="8136">
                  <c:v>8.1198999999999993E-2</c:v>
                </c:pt>
                <c:pt idx="8137">
                  <c:v>8.1193000000000015E-2</c:v>
                </c:pt>
                <c:pt idx="8138">
                  <c:v>8.121600000000001E-2</c:v>
                </c:pt>
                <c:pt idx="8139">
                  <c:v>8.1255000000000008E-2</c:v>
                </c:pt>
                <c:pt idx="8140">
                  <c:v>8.1275E-2</c:v>
                </c:pt>
                <c:pt idx="8141">
                  <c:v>8.1315000000000012E-2</c:v>
                </c:pt>
                <c:pt idx="8142">
                  <c:v>8.1344E-2</c:v>
                </c:pt>
                <c:pt idx="8143">
                  <c:v>8.1367999999999996E-2</c:v>
                </c:pt>
                <c:pt idx="8144">
                  <c:v>8.1380999999999995E-2</c:v>
                </c:pt>
                <c:pt idx="8145">
                  <c:v>8.1396999999999997E-2</c:v>
                </c:pt>
                <c:pt idx="8146">
                  <c:v>8.1442000000000001E-2</c:v>
                </c:pt>
                <c:pt idx="8147">
                  <c:v>8.1466999999999998E-2</c:v>
                </c:pt>
                <c:pt idx="8148">
                  <c:v>8.1481999999999999E-2</c:v>
                </c:pt>
                <c:pt idx="8149">
                  <c:v>8.1472000000000003E-2</c:v>
                </c:pt>
                <c:pt idx="8150">
                  <c:v>8.1438999999999998E-2</c:v>
                </c:pt>
                <c:pt idx="8151">
                  <c:v>8.1431000000000003E-2</c:v>
                </c:pt>
                <c:pt idx="8152">
                  <c:v>8.1417000000000003E-2</c:v>
                </c:pt>
                <c:pt idx="8153">
                  <c:v>8.1473999999999991E-2</c:v>
                </c:pt>
                <c:pt idx="8154">
                  <c:v>8.152100000000001E-2</c:v>
                </c:pt>
                <c:pt idx="8155">
                  <c:v>8.1563999999999998E-2</c:v>
                </c:pt>
                <c:pt idx="8156">
                  <c:v>8.1560000000000007E-2</c:v>
                </c:pt>
                <c:pt idx="8157">
                  <c:v>8.1563999999999998E-2</c:v>
                </c:pt>
                <c:pt idx="8158">
                  <c:v>8.1597000000000003E-2</c:v>
                </c:pt>
                <c:pt idx="8159">
                  <c:v>8.1603999999999996E-2</c:v>
                </c:pt>
                <c:pt idx="8160">
                  <c:v>8.1618999999999997E-2</c:v>
                </c:pt>
                <c:pt idx="8161">
                  <c:v>8.1600000000000006E-2</c:v>
                </c:pt>
                <c:pt idx="8162">
                  <c:v>8.163999999999999E-2</c:v>
                </c:pt>
                <c:pt idx="8163">
                  <c:v>8.1671999999999995E-2</c:v>
                </c:pt>
                <c:pt idx="8164">
                  <c:v>8.1669999999999993E-2</c:v>
                </c:pt>
                <c:pt idx="8165">
                  <c:v>8.1669999999999993E-2</c:v>
                </c:pt>
                <c:pt idx="8166">
                  <c:v>8.1685999999999995E-2</c:v>
                </c:pt>
                <c:pt idx="8167">
                  <c:v>8.1735000000000002E-2</c:v>
                </c:pt>
                <c:pt idx="8168">
                  <c:v>8.1761E-2</c:v>
                </c:pt>
                <c:pt idx="8169">
                  <c:v>8.1782000000000007E-2</c:v>
                </c:pt>
                <c:pt idx="8170">
                  <c:v>8.1812999999999997E-2</c:v>
                </c:pt>
                <c:pt idx="8171">
                  <c:v>8.1835000000000005E-2</c:v>
                </c:pt>
                <c:pt idx="8172">
                  <c:v>8.1866999999999995E-2</c:v>
                </c:pt>
                <c:pt idx="8173">
                  <c:v>8.1889000000000003E-2</c:v>
                </c:pt>
                <c:pt idx="8174">
                  <c:v>8.1888000000000002E-2</c:v>
                </c:pt>
                <c:pt idx="8175">
                  <c:v>8.189600000000001E-2</c:v>
                </c:pt>
                <c:pt idx="8176">
                  <c:v>8.1899E-2</c:v>
                </c:pt>
                <c:pt idx="8177">
                  <c:v>8.1925000000000012E-2</c:v>
                </c:pt>
                <c:pt idx="8178">
                  <c:v>8.1927E-2</c:v>
                </c:pt>
                <c:pt idx="8179">
                  <c:v>8.1927E-2</c:v>
                </c:pt>
                <c:pt idx="8180">
                  <c:v>8.1944000000000003E-2</c:v>
                </c:pt>
                <c:pt idx="8181">
                  <c:v>8.1972000000000003E-2</c:v>
                </c:pt>
                <c:pt idx="8182">
                  <c:v>8.1994000000000011E-2</c:v>
                </c:pt>
                <c:pt idx="8183">
                  <c:v>8.201E-2</c:v>
                </c:pt>
                <c:pt idx="8184">
                  <c:v>8.2027000000000003E-2</c:v>
                </c:pt>
                <c:pt idx="8185">
                  <c:v>8.2042000000000004E-2</c:v>
                </c:pt>
                <c:pt idx="8186">
                  <c:v>8.2072000000000006E-2</c:v>
                </c:pt>
                <c:pt idx="8187">
                  <c:v>8.2103999999999996E-2</c:v>
                </c:pt>
                <c:pt idx="8188">
                  <c:v>8.2132000000000011E-2</c:v>
                </c:pt>
                <c:pt idx="8189">
                  <c:v>8.2125000000000004E-2</c:v>
                </c:pt>
                <c:pt idx="8190">
                  <c:v>8.2116000000000008E-2</c:v>
                </c:pt>
                <c:pt idx="8191">
                  <c:v>8.2127000000000006E-2</c:v>
                </c:pt>
                <c:pt idx="8192">
                  <c:v>8.216699999999999E-2</c:v>
                </c:pt>
                <c:pt idx="8193">
                  <c:v>8.2184000000000007E-2</c:v>
                </c:pt>
                <c:pt idx="8194">
                  <c:v>8.2189999999999999E-2</c:v>
                </c:pt>
                <c:pt idx="8195">
                  <c:v>8.2193000000000002E-2</c:v>
                </c:pt>
                <c:pt idx="8196">
                  <c:v>8.2220999999999989E-2</c:v>
                </c:pt>
                <c:pt idx="8197">
                  <c:v>8.2243999999999998E-2</c:v>
                </c:pt>
                <c:pt idx="8198">
                  <c:v>8.2270999999999997E-2</c:v>
                </c:pt>
                <c:pt idx="8199">
                  <c:v>8.2272999999999999E-2</c:v>
                </c:pt>
                <c:pt idx="8200">
                  <c:v>8.2286999999999999E-2</c:v>
                </c:pt>
                <c:pt idx="8201">
                  <c:v>8.2303999999999988E-2</c:v>
                </c:pt>
                <c:pt idx="8202">
                  <c:v>8.2309999999999994E-2</c:v>
                </c:pt>
                <c:pt idx="8203">
                  <c:v>8.2312999999999997E-2</c:v>
                </c:pt>
                <c:pt idx="8204">
                  <c:v>8.2307000000000005E-2</c:v>
                </c:pt>
                <c:pt idx="8205">
                  <c:v>8.2310999999999995E-2</c:v>
                </c:pt>
                <c:pt idx="8206">
                  <c:v>8.2311999999999996E-2</c:v>
                </c:pt>
                <c:pt idx="8207">
                  <c:v>8.2337000000000007E-2</c:v>
                </c:pt>
                <c:pt idx="8208">
                  <c:v>8.2341999999999999E-2</c:v>
                </c:pt>
                <c:pt idx="8209">
                  <c:v>8.2363999999999993E-2</c:v>
                </c:pt>
                <c:pt idx="8210">
                  <c:v>8.2400000000000001E-2</c:v>
                </c:pt>
                <c:pt idx="8211">
                  <c:v>8.2423999999999997E-2</c:v>
                </c:pt>
                <c:pt idx="8212">
                  <c:v>8.2436000000000009E-2</c:v>
                </c:pt>
                <c:pt idx="8213">
                  <c:v>8.2438999999999998E-2</c:v>
                </c:pt>
                <c:pt idx="8214">
                  <c:v>8.2443000000000002E-2</c:v>
                </c:pt>
                <c:pt idx="8215">
                  <c:v>8.2461000000000007E-2</c:v>
                </c:pt>
                <c:pt idx="8216">
                  <c:v>8.2485000000000003E-2</c:v>
                </c:pt>
                <c:pt idx="8217">
                  <c:v>8.2521999999999998E-2</c:v>
                </c:pt>
                <c:pt idx="8218">
                  <c:v>8.2561999999999997E-2</c:v>
                </c:pt>
                <c:pt idx="8219">
                  <c:v>8.2597000000000004E-2</c:v>
                </c:pt>
                <c:pt idx="8220">
                  <c:v>8.2639999999999991E-2</c:v>
                </c:pt>
                <c:pt idx="8221">
                  <c:v>8.2655999999999993E-2</c:v>
                </c:pt>
                <c:pt idx="8222">
                  <c:v>8.2697000000000007E-2</c:v>
                </c:pt>
                <c:pt idx="8223">
                  <c:v>8.2692000000000002E-2</c:v>
                </c:pt>
                <c:pt idx="8224">
                  <c:v>8.2697000000000007E-2</c:v>
                </c:pt>
                <c:pt idx="8225">
                  <c:v>8.2710000000000006E-2</c:v>
                </c:pt>
                <c:pt idx="8226">
                  <c:v>8.2683999999999994E-2</c:v>
                </c:pt>
                <c:pt idx="8227">
                  <c:v>8.2700999999999997E-2</c:v>
                </c:pt>
                <c:pt idx="8228">
                  <c:v>8.2677999999999988E-2</c:v>
                </c:pt>
                <c:pt idx="8229">
                  <c:v>8.2730999999999999E-2</c:v>
                </c:pt>
                <c:pt idx="8230">
                  <c:v>8.2765000000000005E-2</c:v>
                </c:pt>
                <c:pt idx="8231">
                  <c:v>8.2784999999999997E-2</c:v>
                </c:pt>
                <c:pt idx="8232">
                  <c:v>8.2788E-2</c:v>
                </c:pt>
                <c:pt idx="8233">
                  <c:v>8.2800999999999986E-2</c:v>
                </c:pt>
                <c:pt idx="8234">
                  <c:v>8.2822999999999994E-2</c:v>
                </c:pt>
                <c:pt idx="8235">
                  <c:v>8.2827999999999999E-2</c:v>
                </c:pt>
                <c:pt idx="8236">
                  <c:v>8.2819000000000004E-2</c:v>
                </c:pt>
                <c:pt idx="8237">
                  <c:v>8.2835000000000006E-2</c:v>
                </c:pt>
                <c:pt idx="8238">
                  <c:v>8.2853999999999997E-2</c:v>
                </c:pt>
                <c:pt idx="8239">
                  <c:v>8.2859999999999989E-2</c:v>
                </c:pt>
                <c:pt idx="8240">
                  <c:v>8.2861999999999991E-2</c:v>
                </c:pt>
                <c:pt idx="8241">
                  <c:v>8.2904000000000005E-2</c:v>
                </c:pt>
                <c:pt idx="8242">
                  <c:v>8.2954000000000014E-2</c:v>
                </c:pt>
                <c:pt idx="8243">
                  <c:v>8.3008000000000012E-2</c:v>
                </c:pt>
                <c:pt idx="8244">
                  <c:v>8.2993000000000011E-2</c:v>
                </c:pt>
                <c:pt idx="8245">
                  <c:v>8.3004999999999995E-2</c:v>
                </c:pt>
                <c:pt idx="8246">
                  <c:v>8.3039000000000002E-2</c:v>
                </c:pt>
                <c:pt idx="8247">
                  <c:v>8.3073999999999995E-2</c:v>
                </c:pt>
                <c:pt idx="8248">
                  <c:v>8.3103999999999997E-2</c:v>
                </c:pt>
                <c:pt idx="8249">
                  <c:v>8.3117999999999997E-2</c:v>
                </c:pt>
                <c:pt idx="8250">
                  <c:v>8.3141999999999994E-2</c:v>
                </c:pt>
                <c:pt idx="8251">
                  <c:v>8.3160999999999999E-2</c:v>
                </c:pt>
                <c:pt idx="8252">
                  <c:v>8.3183000000000007E-2</c:v>
                </c:pt>
                <c:pt idx="8253">
                  <c:v>8.3215999999999998E-2</c:v>
                </c:pt>
                <c:pt idx="8254">
                  <c:v>8.3277000000000004E-2</c:v>
                </c:pt>
                <c:pt idx="8255">
                  <c:v>8.3328000000000013E-2</c:v>
                </c:pt>
                <c:pt idx="8256">
                  <c:v>8.3374000000000004E-2</c:v>
                </c:pt>
                <c:pt idx="8257">
                  <c:v>8.3376999999999993E-2</c:v>
                </c:pt>
                <c:pt idx="8258">
                  <c:v>8.3388000000000004E-2</c:v>
                </c:pt>
                <c:pt idx="8259">
                  <c:v>8.3392999999999995E-2</c:v>
                </c:pt>
                <c:pt idx="8260">
                  <c:v>8.3382999999999999E-2</c:v>
                </c:pt>
                <c:pt idx="8261">
                  <c:v>8.3347000000000004E-2</c:v>
                </c:pt>
                <c:pt idx="8262">
                  <c:v>8.3308999999999994E-2</c:v>
                </c:pt>
                <c:pt idx="8263">
                  <c:v>8.3298000000000011E-2</c:v>
                </c:pt>
                <c:pt idx="8264">
                  <c:v>8.3331000000000002E-2</c:v>
                </c:pt>
                <c:pt idx="8265">
                  <c:v>8.3371999999999988E-2</c:v>
                </c:pt>
                <c:pt idx="8266">
                  <c:v>8.3390000000000006E-2</c:v>
                </c:pt>
                <c:pt idx="8267">
                  <c:v>8.3390000000000006E-2</c:v>
                </c:pt>
                <c:pt idx="8268">
                  <c:v>8.3424999999999999E-2</c:v>
                </c:pt>
                <c:pt idx="8269">
                  <c:v>8.3434000000000008E-2</c:v>
                </c:pt>
                <c:pt idx="8270">
                  <c:v>8.348499999999999E-2</c:v>
                </c:pt>
                <c:pt idx="8271">
                  <c:v>8.3516999999999994E-2</c:v>
                </c:pt>
                <c:pt idx="8272">
                  <c:v>8.3558000000000007E-2</c:v>
                </c:pt>
                <c:pt idx="8273">
                  <c:v>8.3569999999999992E-2</c:v>
                </c:pt>
                <c:pt idx="8274">
                  <c:v>8.3567000000000002E-2</c:v>
                </c:pt>
                <c:pt idx="8275">
                  <c:v>8.3556000000000005E-2</c:v>
                </c:pt>
                <c:pt idx="8276">
                  <c:v>8.3553000000000002E-2</c:v>
                </c:pt>
                <c:pt idx="8277">
                  <c:v>8.3542000000000005E-2</c:v>
                </c:pt>
                <c:pt idx="8278">
                  <c:v>8.3573000000000008E-2</c:v>
                </c:pt>
                <c:pt idx="8279">
                  <c:v>8.3576999999999999E-2</c:v>
                </c:pt>
                <c:pt idx="8280">
                  <c:v>8.3606E-2</c:v>
                </c:pt>
                <c:pt idx="8281">
                  <c:v>8.3611000000000005E-2</c:v>
                </c:pt>
                <c:pt idx="8282">
                  <c:v>8.3651000000000003E-2</c:v>
                </c:pt>
                <c:pt idx="8283">
                  <c:v>8.3666000000000004E-2</c:v>
                </c:pt>
                <c:pt idx="8284">
                  <c:v>8.370699999999999E-2</c:v>
                </c:pt>
                <c:pt idx="8285">
                  <c:v>8.3726000000000009E-2</c:v>
                </c:pt>
                <c:pt idx="8286">
                  <c:v>8.3726999999999996E-2</c:v>
                </c:pt>
                <c:pt idx="8287">
                  <c:v>8.3740000000000009E-2</c:v>
                </c:pt>
                <c:pt idx="8288">
                  <c:v>8.3754000000000009E-2</c:v>
                </c:pt>
                <c:pt idx="8289">
                  <c:v>8.3770000000000011E-2</c:v>
                </c:pt>
                <c:pt idx="8290">
                  <c:v>8.3804999999999991E-2</c:v>
                </c:pt>
                <c:pt idx="8291">
                  <c:v>8.3823000000000009E-2</c:v>
                </c:pt>
                <c:pt idx="8292">
                  <c:v>8.3873000000000003E-2</c:v>
                </c:pt>
                <c:pt idx="8293">
                  <c:v>8.3907000000000009E-2</c:v>
                </c:pt>
                <c:pt idx="8294">
                  <c:v>8.3938000000000013E-2</c:v>
                </c:pt>
                <c:pt idx="8295">
                  <c:v>8.3968000000000001E-2</c:v>
                </c:pt>
                <c:pt idx="8296">
                  <c:v>8.3962999999999996E-2</c:v>
                </c:pt>
                <c:pt idx="8297">
                  <c:v>8.3968000000000001E-2</c:v>
                </c:pt>
                <c:pt idx="8298">
                  <c:v>8.3958999999999992E-2</c:v>
                </c:pt>
                <c:pt idx="8299">
                  <c:v>8.3986999999999992E-2</c:v>
                </c:pt>
                <c:pt idx="8300">
                  <c:v>8.4003999999999995E-2</c:v>
                </c:pt>
                <c:pt idx="8301">
                  <c:v>8.4024000000000001E-2</c:v>
                </c:pt>
                <c:pt idx="8302">
                  <c:v>8.4052000000000002E-2</c:v>
                </c:pt>
                <c:pt idx="8303">
                  <c:v>8.4070000000000006E-2</c:v>
                </c:pt>
                <c:pt idx="8304">
                  <c:v>8.4110999999999991E-2</c:v>
                </c:pt>
                <c:pt idx="8305">
                  <c:v>8.4124999999999991E-2</c:v>
                </c:pt>
                <c:pt idx="8306">
                  <c:v>8.4138000000000004E-2</c:v>
                </c:pt>
                <c:pt idx="8307">
                  <c:v>8.4137000000000003E-2</c:v>
                </c:pt>
                <c:pt idx="8308">
                  <c:v>8.4159000000000012E-2</c:v>
                </c:pt>
                <c:pt idx="8309">
                  <c:v>8.4171999999999997E-2</c:v>
                </c:pt>
                <c:pt idx="8310">
                  <c:v>8.4179999999999991E-2</c:v>
                </c:pt>
                <c:pt idx="8311">
                  <c:v>8.4199999999999997E-2</c:v>
                </c:pt>
                <c:pt idx="8312">
                  <c:v>8.4200999999999998E-2</c:v>
                </c:pt>
                <c:pt idx="8313">
                  <c:v>8.4246000000000001E-2</c:v>
                </c:pt>
                <c:pt idx="8314">
                  <c:v>8.4281000000000009E-2</c:v>
                </c:pt>
                <c:pt idx="8315">
                  <c:v>8.4315000000000001E-2</c:v>
                </c:pt>
                <c:pt idx="8316">
                  <c:v>8.4373000000000004E-2</c:v>
                </c:pt>
                <c:pt idx="8317">
                  <c:v>8.4350000000000008E-2</c:v>
                </c:pt>
                <c:pt idx="8318">
                  <c:v>8.4335000000000007E-2</c:v>
                </c:pt>
                <c:pt idx="8319">
                  <c:v>8.428200000000001E-2</c:v>
                </c:pt>
                <c:pt idx="8320">
                  <c:v>8.4301000000000001E-2</c:v>
                </c:pt>
                <c:pt idx="8321">
                  <c:v>8.4339999999999998E-2</c:v>
                </c:pt>
                <c:pt idx="8322">
                  <c:v>8.4372000000000003E-2</c:v>
                </c:pt>
                <c:pt idx="8323">
                  <c:v>8.4369E-2</c:v>
                </c:pt>
                <c:pt idx="8324">
                  <c:v>8.4384999999999988E-2</c:v>
                </c:pt>
                <c:pt idx="8325">
                  <c:v>8.4397E-2</c:v>
                </c:pt>
                <c:pt idx="8326">
                  <c:v>8.4399999999999989E-2</c:v>
                </c:pt>
                <c:pt idx="8327">
                  <c:v>8.4397E-2</c:v>
                </c:pt>
                <c:pt idx="8328">
                  <c:v>8.4419999999999995E-2</c:v>
                </c:pt>
                <c:pt idx="8329">
                  <c:v>8.4445999999999993E-2</c:v>
                </c:pt>
                <c:pt idx="8330">
                  <c:v>8.4488000000000008E-2</c:v>
                </c:pt>
                <c:pt idx="8331">
                  <c:v>8.4526000000000004E-2</c:v>
                </c:pt>
                <c:pt idx="8332">
                  <c:v>8.456799999999999E-2</c:v>
                </c:pt>
                <c:pt idx="8333">
                  <c:v>8.4591E-2</c:v>
                </c:pt>
                <c:pt idx="8334">
                  <c:v>8.4598999999999994E-2</c:v>
                </c:pt>
                <c:pt idx="8335">
                  <c:v>8.4586000000000008E-2</c:v>
                </c:pt>
                <c:pt idx="8336">
                  <c:v>8.4585000000000007E-2</c:v>
                </c:pt>
                <c:pt idx="8337">
                  <c:v>8.4585000000000007E-2</c:v>
                </c:pt>
                <c:pt idx="8338">
                  <c:v>8.4587000000000009E-2</c:v>
                </c:pt>
                <c:pt idx="8339">
                  <c:v>8.4593000000000002E-2</c:v>
                </c:pt>
                <c:pt idx="8340">
                  <c:v>8.4620000000000001E-2</c:v>
                </c:pt>
                <c:pt idx="8341">
                  <c:v>8.4626999999999994E-2</c:v>
                </c:pt>
                <c:pt idx="8342">
                  <c:v>8.4634000000000001E-2</c:v>
                </c:pt>
                <c:pt idx="8343">
                  <c:v>8.4667999999999993E-2</c:v>
                </c:pt>
                <c:pt idx="8344">
                  <c:v>8.4722000000000006E-2</c:v>
                </c:pt>
                <c:pt idx="8345">
                  <c:v>8.4803999999999991E-2</c:v>
                </c:pt>
                <c:pt idx="8346">
                  <c:v>8.4827E-2</c:v>
                </c:pt>
                <c:pt idx="8347">
                  <c:v>8.4811999999999999E-2</c:v>
                </c:pt>
                <c:pt idx="8348">
                  <c:v>8.4774999999999989E-2</c:v>
                </c:pt>
                <c:pt idx="8349">
                  <c:v>8.4818999999999992E-2</c:v>
                </c:pt>
                <c:pt idx="8350">
                  <c:v>8.4882000000000013E-2</c:v>
                </c:pt>
                <c:pt idx="8351">
                  <c:v>8.4911E-2</c:v>
                </c:pt>
                <c:pt idx="8352">
                  <c:v>8.4915000000000004E-2</c:v>
                </c:pt>
                <c:pt idx="8353">
                  <c:v>8.4901999999999991E-2</c:v>
                </c:pt>
                <c:pt idx="8354">
                  <c:v>8.4899000000000002E-2</c:v>
                </c:pt>
                <c:pt idx="8355">
                  <c:v>8.4925E-2</c:v>
                </c:pt>
                <c:pt idx="8356">
                  <c:v>8.4934999999999997E-2</c:v>
                </c:pt>
                <c:pt idx="8357">
                  <c:v>8.4972999999999993E-2</c:v>
                </c:pt>
                <c:pt idx="8358">
                  <c:v>8.4987999999999994E-2</c:v>
                </c:pt>
                <c:pt idx="8359">
                  <c:v>8.5017999999999996E-2</c:v>
                </c:pt>
                <c:pt idx="8360">
                  <c:v>8.5024999999999989E-2</c:v>
                </c:pt>
                <c:pt idx="8361">
                  <c:v>8.5061999999999999E-2</c:v>
                </c:pt>
                <c:pt idx="8362">
                  <c:v>8.5066000000000003E-2</c:v>
                </c:pt>
                <c:pt idx="8363">
                  <c:v>8.5084999999999994E-2</c:v>
                </c:pt>
                <c:pt idx="8364">
                  <c:v>8.5078999999999988E-2</c:v>
                </c:pt>
                <c:pt idx="8365">
                  <c:v>8.5103000000000012E-2</c:v>
                </c:pt>
                <c:pt idx="8366">
                  <c:v>8.5130999999999998E-2</c:v>
                </c:pt>
                <c:pt idx="8367">
                  <c:v>8.5153999999999994E-2</c:v>
                </c:pt>
                <c:pt idx="8368">
                  <c:v>8.5167000000000007E-2</c:v>
                </c:pt>
                <c:pt idx="8369">
                  <c:v>8.5210000000000008E-2</c:v>
                </c:pt>
                <c:pt idx="8370">
                  <c:v>8.5231000000000001E-2</c:v>
                </c:pt>
                <c:pt idx="8371">
                  <c:v>8.5258E-2</c:v>
                </c:pt>
                <c:pt idx="8372">
                  <c:v>8.5260000000000002E-2</c:v>
                </c:pt>
                <c:pt idx="8373">
                  <c:v>8.5274000000000003E-2</c:v>
                </c:pt>
                <c:pt idx="8374">
                  <c:v>8.5291999999999993E-2</c:v>
                </c:pt>
                <c:pt idx="8375">
                  <c:v>8.5303000000000004E-2</c:v>
                </c:pt>
                <c:pt idx="8376">
                  <c:v>8.5322999999999996E-2</c:v>
                </c:pt>
                <c:pt idx="8377">
                  <c:v>8.5325000000000012E-2</c:v>
                </c:pt>
                <c:pt idx="8378">
                  <c:v>8.5327E-2</c:v>
                </c:pt>
                <c:pt idx="8379">
                  <c:v>8.5345999999999991E-2</c:v>
                </c:pt>
                <c:pt idx="8380">
                  <c:v>8.5363000000000008E-2</c:v>
                </c:pt>
                <c:pt idx="8381">
                  <c:v>8.5394000000000012E-2</c:v>
                </c:pt>
                <c:pt idx="8382">
                  <c:v>8.5403999999999994E-2</c:v>
                </c:pt>
                <c:pt idx="8383">
                  <c:v>8.5433000000000009E-2</c:v>
                </c:pt>
                <c:pt idx="8384">
                  <c:v>8.5449999999999998E-2</c:v>
                </c:pt>
                <c:pt idx="8385">
                  <c:v>8.5484000000000004E-2</c:v>
                </c:pt>
                <c:pt idx="8386">
                  <c:v>8.5503999999999997E-2</c:v>
                </c:pt>
                <c:pt idx="8387">
                  <c:v>8.5526000000000005E-2</c:v>
                </c:pt>
                <c:pt idx="8388">
                  <c:v>8.5555000000000006E-2</c:v>
                </c:pt>
                <c:pt idx="8389">
                  <c:v>8.5565000000000002E-2</c:v>
                </c:pt>
                <c:pt idx="8390">
                  <c:v>8.5600000000000009E-2</c:v>
                </c:pt>
                <c:pt idx="8391">
                  <c:v>8.5595000000000004E-2</c:v>
                </c:pt>
                <c:pt idx="8392">
                  <c:v>8.5586999999999996E-2</c:v>
                </c:pt>
                <c:pt idx="8393">
                  <c:v>8.5597999999999994E-2</c:v>
                </c:pt>
                <c:pt idx="8394">
                  <c:v>8.5606000000000015E-2</c:v>
                </c:pt>
                <c:pt idx="8395">
                  <c:v>8.563599999999999E-2</c:v>
                </c:pt>
                <c:pt idx="8396">
                  <c:v>8.5649000000000003E-2</c:v>
                </c:pt>
                <c:pt idx="8397">
                  <c:v>8.5679000000000005E-2</c:v>
                </c:pt>
                <c:pt idx="8398">
                  <c:v>8.5713000000000011E-2</c:v>
                </c:pt>
                <c:pt idx="8399">
                  <c:v>8.5738000000000009E-2</c:v>
                </c:pt>
                <c:pt idx="8400">
                  <c:v>8.5752000000000009E-2</c:v>
                </c:pt>
                <c:pt idx="8401">
                  <c:v>8.5738000000000009E-2</c:v>
                </c:pt>
                <c:pt idx="8402">
                  <c:v>8.5749999999999993E-2</c:v>
                </c:pt>
                <c:pt idx="8403">
                  <c:v>8.5754999999999998E-2</c:v>
                </c:pt>
                <c:pt idx="8404">
                  <c:v>8.5776000000000005E-2</c:v>
                </c:pt>
                <c:pt idx="8405">
                  <c:v>8.5792999999999994E-2</c:v>
                </c:pt>
                <c:pt idx="8406">
                  <c:v>8.5813E-2</c:v>
                </c:pt>
                <c:pt idx="8407">
                  <c:v>8.5854E-2</c:v>
                </c:pt>
                <c:pt idx="8408">
                  <c:v>8.5884000000000002E-2</c:v>
                </c:pt>
                <c:pt idx="8409">
                  <c:v>8.5936999999999999E-2</c:v>
                </c:pt>
                <c:pt idx="8410">
                  <c:v>8.5960999999999996E-2</c:v>
                </c:pt>
                <c:pt idx="8411">
                  <c:v>8.5969999999999991E-2</c:v>
                </c:pt>
                <c:pt idx="8412">
                  <c:v>8.5989999999999997E-2</c:v>
                </c:pt>
                <c:pt idx="8413">
                  <c:v>8.598900000000001E-2</c:v>
                </c:pt>
                <c:pt idx="8414">
                  <c:v>8.5989999999999997E-2</c:v>
                </c:pt>
                <c:pt idx="8415">
                  <c:v>8.5985999999999993E-2</c:v>
                </c:pt>
                <c:pt idx="8416">
                  <c:v>8.6000999999999994E-2</c:v>
                </c:pt>
                <c:pt idx="8417">
                  <c:v>8.6038000000000003E-2</c:v>
                </c:pt>
                <c:pt idx="8418">
                  <c:v>8.6060999999999999E-2</c:v>
                </c:pt>
                <c:pt idx="8419">
                  <c:v>8.6085999999999996E-2</c:v>
                </c:pt>
                <c:pt idx="8420">
                  <c:v>8.6110000000000006E-2</c:v>
                </c:pt>
                <c:pt idx="8421">
                  <c:v>8.6117000000000013E-2</c:v>
                </c:pt>
                <c:pt idx="8422">
                  <c:v>8.6132000000000014E-2</c:v>
                </c:pt>
                <c:pt idx="8423">
                  <c:v>8.6138999999999993E-2</c:v>
                </c:pt>
                <c:pt idx="8424">
                  <c:v>8.6189000000000002E-2</c:v>
                </c:pt>
                <c:pt idx="8425">
                  <c:v>8.6211999999999997E-2</c:v>
                </c:pt>
                <c:pt idx="8426">
                  <c:v>8.6220999999999992E-2</c:v>
                </c:pt>
                <c:pt idx="8427">
                  <c:v>8.6231000000000002E-2</c:v>
                </c:pt>
                <c:pt idx="8428">
                  <c:v>8.6235999999999993E-2</c:v>
                </c:pt>
                <c:pt idx="8429">
                  <c:v>8.6241999999999999E-2</c:v>
                </c:pt>
                <c:pt idx="8430">
                  <c:v>8.623900000000001E-2</c:v>
                </c:pt>
                <c:pt idx="8431">
                  <c:v>8.6249000000000006E-2</c:v>
                </c:pt>
                <c:pt idx="8432">
                  <c:v>8.6272000000000001E-2</c:v>
                </c:pt>
                <c:pt idx="8433">
                  <c:v>8.6315000000000003E-2</c:v>
                </c:pt>
                <c:pt idx="8434">
                  <c:v>8.6344999999999991E-2</c:v>
                </c:pt>
                <c:pt idx="8435">
                  <c:v>8.6351999999999998E-2</c:v>
                </c:pt>
                <c:pt idx="8436">
                  <c:v>8.6359999999999992E-2</c:v>
                </c:pt>
                <c:pt idx="8437">
                  <c:v>8.6369000000000001E-2</c:v>
                </c:pt>
                <c:pt idx="8438">
                  <c:v>8.6396000000000001E-2</c:v>
                </c:pt>
                <c:pt idx="8439">
                  <c:v>8.6411000000000002E-2</c:v>
                </c:pt>
                <c:pt idx="8440">
                  <c:v>8.6420999999999998E-2</c:v>
                </c:pt>
                <c:pt idx="8441">
                  <c:v>8.6446999999999996E-2</c:v>
                </c:pt>
                <c:pt idx="8442">
                  <c:v>8.6470000000000005E-2</c:v>
                </c:pt>
                <c:pt idx="8443">
                  <c:v>8.6476000000000011E-2</c:v>
                </c:pt>
                <c:pt idx="8444">
                  <c:v>8.6480000000000001E-2</c:v>
                </c:pt>
                <c:pt idx="8445">
                  <c:v>8.6469000000000004E-2</c:v>
                </c:pt>
                <c:pt idx="8446">
                  <c:v>8.6472999999999994E-2</c:v>
                </c:pt>
                <c:pt idx="8447">
                  <c:v>8.6519999999999986E-2</c:v>
                </c:pt>
                <c:pt idx="8448">
                  <c:v>8.6564000000000002E-2</c:v>
                </c:pt>
                <c:pt idx="8449">
                  <c:v>8.661400000000001E-2</c:v>
                </c:pt>
                <c:pt idx="8450">
                  <c:v>8.6608000000000004E-2</c:v>
                </c:pt>
                <c:pt idx="8451">
                  <c:v>8.6607000000000003E-2</c:v>
                </c:pt>
                <c:pt idx="8452">
                  <c:v>8.6598000000000008E-2</c:v>
                </c:pt>
                <c:pt idx="8453">
                  <c:v>8.6613000000000009E-2</c:v>
                </c:pt>
                <c:pt idx="8454">
                  <c:v>8.6646000000000001E-2</c:v>
                </c:pt>
                <c:pt idx="8455">
                  <c:v>8.6681000000000008E-2</c:v>
                </c:pt>
                <c:pt idx="8456">
                  <c:v>8.6720000000000005E-2</c:v>
                </c:pt>
                <c:pt idx="8457">
                  <c:v>8.6748999999999993E-2</c:v>
                </c:pt>
                <c:pt idx="8458">
                  <c:v>8.6761000000000005E-2</c:v>
                </c:pt>
                <c:pt idx="8459">
                  <c:v>8.6766999999999997E-2</c:v>
                </c:pt>
                <c:pt idx="8460">
                  <c:v>8.6771999999999988E-2</c:v>
                </c:pt>
                <c:pt idx="8461">
                  <c:v>8.6790000000000006E-2</c:v>
                </c:pt>
                <c:pt idx="8462">
                  <c:v>8.6784E-2</c:v>
                </c:pt>
                <c:pt idx="8463">
                  <c:v>8.6785000000000001E-2</c:v>
                </c:pt>
                <c:pt idx="8464">
                  <c:v>8.6774000000000004E-2</c:v>
                </c:pt>
                <c:pt idx="8465">
                  <c:v>8.6796000000000012E-2</c:v>
                </c:pt>
                <c:pt idx="8466">
                  <c:v>8.6847999999999995E-2</c:v>
                </c:pt>
                <c:pt idx="8467">
                  <c:v>8.6900999999999992E-2</c:v>
                </c:pt>
                <c:pt idx="8468">
                  <c:v>8.6943999999999994E-2</c:v>
                </c:pt>
                <c:pt idx="8469">
                  <c:v>8.6948999999999999E-2</c:v>
                </c:pt>
                <c:pt idx="8470">
                  <c:v>8.6938000000000001E-2</c:v>
                </c:pt>
                <c:pt idx="8471">
                  <c:v>8.6945999999999996E-2</c:v>
                </c:pt>
                <c:pt idx="8472">
                  <c:v>8.6973000000000009E-2</c:v>
                </c:pt>
                <c:pt idx="8473">
                  <c:v>8.7025000000000005E-2</c:v>
                </c:pt>
                <c:pt idx="8474">
                  <c:v>8.7042999999999995E-2</c:v>
                </c:pt>
                <c:pt idx="8475">
                  <c:v>8.7055000000000007E-2</c:v>
                </c:pt>
                <c:pt idx="8476">
                  <c:v>8.7040000000000006E-2</c:v>
                </c:pt>
                <c:pt idx="8477">
                  <c:v>8.7056999999999995E-2</c:v>
                </c:pt>
                <c:pt idx="8478">
                  <c:v>8.708500000000001E-2</c:v>
                </c:pt>
                <c:pt idx="8479">
                  <c:v>8.7103E-2</c:v>
                </c:pt>
                <c:pt idx="8480">
                  <c:v>8.7111999999999995E-2</c:v>
                </c:pt>
                <c:pt idx="8481">
                  <c:v>8.7117E-2</c:v>
                </c:pt>
                <c:pt idx="8482">
                  <c:v>8.7125999999999995E-2</c:v>
                </c:pt>
                <c:pt idx="8483">
                  <c:v>8.7147000000000002E-2</c:v>
                </c:pt>
                <c:pt idx="8484">
                  <c:v>8.7170000000000011E-2</c:v>
                </c:pt>
                <c:pt idx="8485">
                  <c:v>8.7212999999999999E-2</c:v>
                </c:pt>
                <c:pt idx="8486">
                  <c:v>8.7248999999999993E-2</c:v>
                </c:pt>
                <c:pt idx="8487">
                  <c:v>8.7277000000000007E-2</c:v>
                </c:pt>
                <c:pt idx="8488">
                  <c:v>8.7287999999999991E-2</c:v>
                </c:pt>
                <c:pt idx="8489">
                  <c:v>8.7272999999999989E-2</c:v>
                </c:pt>
                <c:pt idx="8490">
                  <c:v>8.7277000000000007E-2</c:v>
                </c:pt>
                <c:pt idx="8491">
                  <c:v>8.7297E-2</c:v>
                </c:pt>
                <c:pt idx="8492">
                  <c:v>8.7323999999999999E-2</c:v>
                </c:pt>
                <c:pt idx="8493">
                  <c:v>8.7345000000000006E-2</c:v>
                </c:pt>
                <c:pt idx="8494">
                  <c:v>8.7354000000000001E-2</c:v>
                </c:pt>
                <c:pt idx="8495">
                  <c:v>8.7360000000000007E-2</c:v>
                </c:pt>
                <c:pt idx="8496">
                  <c:v>8.7371000000000004E-2</c:v>
                </c:pt>
                <c:pt idx="8497">
                  <c:v>8.7382000000000015E-2</c:v>
                </c:pt>
                <c:pt idx="8498">
                  <c:v>8.7395E-2</c:v>
                </c:pt>
                <c:pt idx="8499">
                  <c:v>8.7401999999999994E-2</c:v>
                </c:pt>
                <c:pt idx="8500">
                  <c:v>8.7431999999999996E-2</c:v>
                </c:pt>
                <c:pt idx="8501">
                  <c:v>8.7457999999999994E-2</c:v>
                </c:pt>
                <c:pt idx="8502">
                  <c:v>8.7499999999999994E-2</c:v>
                </c:pt>
                <c:pt idx="8503">
                  <c:v>8.7517999999999999E-2</c:v>
                </c:pt>
                <c:pt idx="8504">
                  <c:v>8.7535000000000002E-2</c:v>
                </c:pt>
                <c:pt idx="8505">
                  <c:v>8.7538000000000005E-2</c:v>
                </c:pt>
                <c:pt idx="8506">
                  <c:v>8.7558000000000011E-2</c:v>
                </c:pt>
                <c:pt idx="8507">
                  <c:v>8.7568999999999994E-2</c:v>
                </c:pt>
                <c:pt idx="8508">
                  <c:v>8.7612999999999996E-2</c:v>
                </c:pt>
                <c:pt idx="8509">
                  <c:v>8.7642000000000012E-2</c:v>
                </c:pt>
                <c:pt idx="8510">
                  <c:v>8.7650000000000006E-2</c:v>
                </c:pt>
                <c:pt idx="8511">
                  <c:v>8.7650000000000006E-2</c:v>
                </c:pt>
                <c:pt idx="8512">
                  <c:v>8.7651000000000007E-2</c:v>
                </c:pt>
                <c:pt idx="8513">
                  <c:v>8.7681999999999996E-2</c:v>
                </c:pt>
                <c:pt idx="8514">
                  <c:v>8.7697999999999998E-2</c:v>
                </c:pt>
                <c:pt idx="8515">
                  <c:v>8.7715000000000001E-2</c:v>
                </c:pt>
                <c:pt idx="8516">
                  <c:v>8.7721999999999994E-2</c:v>
                </c:pt>
                <c:pt idx="8517">
                  <c:v>8.7760999999999992E-2</c:v>
                </c:pt>
                <c:pt idx="8518">
                  <c:v>8.7794000000000011E-2</c:v>
                </c:pt>
                <c:pt idx="8519">
                  <c:v>8.7807999999999997E-2</c:v>
                </c:pt>
                <c:pt idx="8520">
                  <c:v>8.7838999999999987E-2</c:v>
                </c:pt>
                <c:pt idx="8521">
                  <c:v>8.7859999999999994E-2</c:v>
                </c:pt>
                <c:pt idx="8522">
                  <c:v>8.7868000000000002E-2</c:v>
                </c:pt>
                <c:pt idx="8523">
                  <c:v>8.7876999999999997E-2</c:v>
                </c:pt>
                <c:pt idx="8524">
                  <c:v>8.7866E-2</c:v>
                </c:pt>
                <c:pt idx="8525">
                  <c:v>8.7903999999999996E-2</c:v>
                </c:pt>
                <c:pt idx="8526">
                  <c:v>8.7912999999999991E-2</c:v>
                </c:pt>
                <c:pt idx="8527">
                  <c:v>8.7928999999999993E-2</c:v>
                </c:pt>
                <c:pt idx="8528">
                  <c:v>8.7971999999999995E-2</c:v>
                </c:pt>
                <c:pt idx="8529">
                  <c:v>8.7997999999999993E-2</c:v>
                </c:pt>
                <c:pt idx="8530">
                  <c:v>8.8031000000000012E-2</c:v>
                </c:pt>
                <c:pt idx="8531">
                  <c:v>8.8040000000000007E-2</c:v>
                </c:pt>
                <c:pt idx="8532">
                  <c:v>8.8068000000000007E-2</c:v>
                </c:pt>
                <c:pt idx="8533">
                  <c:v>8.8103000000000001E-2</c:v>
                </c:pt>
                <c:pt idx="8534">
                  <c:v>8.8127999999999998E-2</c:v>
                </c:pt>
                <c:pt idx="8535">
                  <c:v>8.813E-2</c:v>
                </c:pt>
                <c:pt idx="8536">
                  <c:v>8.8148000000000004E-2</c:v>
                </c:pt>
                <c:pt idx="8537">
                  <c:v>8.8187999999999989E-2</c:v>
                </c:pt>
                <c:pt idx="8538">
                  <c:v>8.8213000000000014E-2</c:v>
                </c:pt>
                <c:pt idx="8539">
                  <c:v>8.8202000000000003E-2</c:v>
                </c:pt>
                <c:pt idx="8540">
                  <c:v>8.8199E-2</c:v>
                </c:pt>
                <c:pt idx="8541">
                  <c:v>8.8198000000000012E-2</c:v>
                </c:pt>
                <c:pt idx="8542">
                  <c:v>8.8213000000000014E-2</c:v>
                </c:pt>
                <c:pt idx="8543">
                  <c:v>8.8215000000000002E-2</c:v>
                </c:pt>
                <c:pt idx="8544">
                  <c:v>8.8206000000000007E-2</c:v>
                </c:pt>
                <c:pt idx="8545">
                  <c:v>8.8223999999999997E-2</c:v>
                </c:pt>
                <c:pt idx="8546">
                  <c:v>8.8228000000000015E-2</c:v>
                </c:pt>
                <c:pt idx="8547">
                  <c:v>8.8253999999999999E-2</c:v>
                </c:pt>
                <c:pt idx="8548">
                  <c:v>8.8245000000000004E-2</c:v>
                </c:pt>
                <c:pt idx="8549">
                  <c:v>8.8246000000000005E-2</c:v>
                </c:pt>
                <c:pt idx="8550">
                  <c:v>8.8245000000000004E-2</c:v>
                </c:pt>
                <c:pt idx="8551">
                  <c:v>8.8255E-2</c:v>
                </c:pt>
                <c:pt idx="8552">
                  <c:v>8.8295999999999986E-2</c:v>
                </c:pt>
                <c:pt idx="8553">
                  <c:v>8.835599999999999E-2</c:v>
                </c:pt>
                <c:pt idx="8554">
                  <c:v>8.8394999999999987E-2</c:v>
                </c:pt>
                <c:pt idx="8555">
                  <c:v>8.8428000000000007E-2</c:v>
                </c:pt>
                <c:pt idx="8556">
                  <c:v>8.8438000000000003E-2</c:v>
                </c:pt>
                <c:pt idx="8557">
                  <c:v>8.8435E-2</c:v>
                </c:pt>
                <c:pt idx="8558">
                  <c:v>8.8435E-2</c:v>
                </c:pt>
                <c:pt idx="8559">
                  <c:v>8.8429000000000008E-2</c:v>
                </c:pt>
                <c:pt idx="8560">
                  <c:v>8.8449000000000014E-2</c:v>
                </c:pt>
                <c:pt idx="8561">
                  <c:v>8.8478999999999988E-2</c:v>
                </c:pt>
                <c:pt idx="8562">
                  <c:v>8.8503000000000012E-2</c:v>
                </c:pt>
                <c:pt idx="8563">
                  <c:v>8.8533000000000014E-2</c:v>
                </c:pt>
                <c:pt idx="8564">
                  <c:v>8.854200000000001E-2</c:v>
                </c:pt>
                <c:pt idx="8565">
                  <c:v>8.8541000000000009E-2</c:v>
                </c:pt>
                <c:pt idx="8566">
                  <c:v>8.8564000000000004E-2</c:v>
                </c:pt>
                <c:pt idx="8567">
                  <c:v>8.8581000000000007E-2</c:v>
                </c:pt>
                <c:pt idx="8568">
                  <c:v>8.8610000000000008E-2</c:v>
                </c:pt>
                <c:pt idx="8569">
                  <c:v>8.8615999999999986E-2</c:v>
                </c:pt>
                <c:pt idx="8570">
                  <c:v>8.8650999999999994E-2</c:v>
                </c:pt>
                <c:pt idx="8571">
                  <c:v>8.8680999999999996E-2</c:v>
                </c:pt>
                <c:pt idx="8572">
                  <c:v>8.870900000000001E-2</c:v>
                </c:pt>
                <c:pt idx="8573">
                  <c:v>8.8695999999999997E-2</c:v>
                </c:pt>
                <c:pt idx="8574">
                  <c:v>8.8693000000000008E-2</c:v>
                </c:pt>
                <c:pt idx="8575">
                  <c:v>8.8710000000000011E-2</c:v>
                </c:pt>
                <c:pt idx="8576">
                  <c:v>8.8741E-2</c:v>
                </c:pt>
                <c:pt idx="8577">
                  <c:v>8.8775999999999994E-2</c:v>
                </c:pt>
                <c:pt idx="8578">
                  <c:v>8.8802000000000006E-2</c:v>
                </c:pt>
                <c:pt idx="8579">
                  <c:v>8.882799999999999E-2</c:v>
                </c:pt>
                <c:pt idx="8580">
                  <c:v>8.8866999999999988E-2</c:v>
                </c:pt>
                <c:pt idx="8581">
                  <c:v>8.8886000000000007E-2</c:v>
                </c:pt>
                <c:pt idx="8582">
                  <c:v>8.8890999999999998E-2</c:v>
                </c:pt>
                <c:pt idx="8583">
                  <c:v>8.8872000000000007E-2</c:v>
                </c:pt>
                <c:pt idx="8584">
                  <c:v>8.8842000000000004E-2</c:v>
                </c:pt>
                <c:pt idx="8585">
                  <c:v>8.8835999999999998E-2</c:v>
                </c:pt>
                <c:pt idx="8586">
                  <c:v>8.8859999999999995E-2</c:v>
                </c:pt>
                <c:pt idx="8587">
                  <c:v>8.8886999999999994E-2</c:v>
                </c:pt>
                <c:pt idx="8588">
                  <c:v>8.889699999999999E-2</c:v>
                </c:pt>
                <c:pt idx="8589">
                  <c:v>8.8914000000000007E-2</c:v>
                </c:pt>
                <c:pt idx="8590">
                  <c:v>8.8941999999999993E-2</c:v>
                </c:pt>
                <c:pt idx="8591">
                  <c:v>8.8978000000000002E-2</c:v>
                </c:pt>
                <c:pt idx="8592">
                  <c:v>8.8987999999999998E-2</c:v>
                </c:pt>
                <c:pt idx="8593">
                  <c:v>8.9009999999999992E-2</c:v>
                </c:pt>
                <c:pt idx="8594">
                  <c:v>8.9034999999999989E-2</c:v>
                </c:pt>
                <c:pt idx="8595">
                  <c:v>8.9061000000000001E-2</c:v>
                </c:pt>
                <c:pt idx="8596">
                  <c:v>8.9088999999999988E-2</c:v>
                </c:pt>
                <c:pt idx="8597">
                  <c:v>8.9117000000000002E-2</c:v>
                </c:pt>
                <c:pt idx="8598">
                  <c:v>8.9141999999999999E-2</c:v>
                </c:pt>
                <c:pt idx="8599">
                  <c:v>8.9146000000000003E-2</c:v>
                </c:pt>
                <c:pt idx="8600">
                  <c:v>8.9152000000000009E-2</c:v>
                </c:pt>
                <c:pt idx="8601">
                  <c:v>8.9183999999999999E-2</c:v>
                </c:pt>
                <c:pt idx="8602">
                  <c:v>8.9221000000000009E-2</c:v>
                </c:pt>
                <c:pt idx="8603">
                  <c:v>8.9238999999999999E-2</c:v>
                </c:pt>
                <c:pt idx="8604">
                  <c:v>8.923600000000001E-2</c:v>
                </c:pt>
                <c:pt idx="8605">
                  <c:v>8.9247999999999994E-2</c:v>
                </c:pt>
                <c:pt idx="8606">
                  <c:v>8.9248999999999995E-2</c:v>
                </c:pt>
                <c:pt idx="8607">
                  <c:v>8.9265000000000011E-2</c:v>
                </c:pt>
                <c:pt idx="8608">
                  <c:v>8.9274000000000006E-2</c:v>
                </c:pt>
                <c:pt idx="8609">
                  <c:v>8.9276999999999995E-2</c:v>
                </c:pt>
                <c:pt idx="8610">
                  <c:v>8.9298000000000002E-2</c:v>
                </c:pt>
                <c:pt idx="8611">
                  <c:v>8.9321999999999999E-2</c:v>
                </c:pt>
                <c:pt idx="8612">
                  <c:v>8.9362999999999998E-2</c:v>
                </c:pt>
                <c:pt idx="8613">
                  <c:v>8.9393999999999987E-2</c:v>
                </c:pt>
                <c:pt idx="8614">
                  <c:v>8.9431999999999998E-2</c:v>
                </c:pt>
                <c:pt idx="8615">
                  <c:v>8.9454999999999993E-2</c:v>
                </c:pt>
                <c:pt idx="8616">
                  <c:v>8.9472999999999997E-2</c:v>
                </c:pt>
                <c:pt idx="8617">
                  <c:v>8.9464000000000002E-2</c:v>
                </c:pt>
                <c:pt idx="8618">
                  <c:v>8.9449000000000001E-2</c:v>
                </c:pt>
                <c:pt idx="8619">
                  <c:v>8.9445999999999998E-2</c:v>
                </c:pt>
                <c:pt idx="8620">
                  <c:v>8.9469999999999994E-2</c:v>
                </c:pt>
                <c:pt idx="8621">
                  <c:v>8.9480000000000004E-2</c:v>
                </c:pt>
                <c:pt idx="8622">
                  <c:v>8.9484999999999995E-2</c:v>
                </c:pt>
                <c:pt idx="8623">
                  <c:v>8.9499999999999996E-2</c:v>
                </c:pt>
                <c:pt idx="8624">
                  <c:v>8.9514999999999997E-2</c:v>
                </c:pt>
                <c:pt idx="8625">
                  <c:v>8.9556000000000011E-2</c:v>
                </c:pt>
                <c:pt idx="8626">
                  <c:v>8.9580999999999994E-2</c:v>
                </c:pt>
                <c:pt idx="8627">
                  <c:v>8.9609000000000008E-2</c:v>
                </c:pt>
                <c:pt idx="8628">
                  <c:v>8.9625999999999997E-2</c:v>
                </c:pt>
                <c:pt idx="8629">
                  <c:v>8.9620999999999992E-2</c:v>
                </c:pt>
                <c:pt idx="8630">
                  <c:v>8.9632000000000003E-2</c:v>
                </c:pt>
                <c:pt idx="8631">
                  <c:v>8.9643E-2</c:v>
                </c:pt>
                <c:pt idx="8632">
                  <c:v>8.9662000000000006E-2</c:v>
                </c:pt>
                <c:pt idx="8633">
                  <c:v>8.9679999999999996E-2</c:v>
                </c:pt>
                <c:pt idx="8634">
                  <c:v>8.9664999999999995E-2</c:v>
                </c:pt>
                <c:pt idx="8635">
                  <c:v>8.9685000000000001E-2</c:v>
                </c:pt>
                <c:pt idx="8636">
                  <c:v>8.9703999999999992E-2</c:v>
                </c:pt>
                <c:pt idx="8637">
                  <c:v>8.9756000000000002E-2</c:v>
                </c:pt>
                <c:pt idx="8638">
                  <c:v>8.9786000000000005E-2</c:v>
                </c:pt>
                <c:pt idx="8639">
                  <c:v>8.9811999999999989E-2</c:v>
                </c:pt>
                <c:pt idx="8640">
                  <c:v>8.9810000000000001E-2</c:v>
                </c:pt>
                <c:pt idx="8641">
                  <c:v>8.982699999999999E-2</c:v>
                </c:pt>
                <c:pt idx="8642">
                  <c:v>8.9865999999999988E-2</c:v>
                </c:pt>
                <c:pt idx="8643">
                  <c:v>8.9895000000000003E-2</c:v>
                </c:pt>
                <c:pt idx="8644">
                  <c:v>8.9900000000000008E-2</c:v>
                </c:pt>
                <c:pt idx="8645">
                  <c:v>8.9908000000000002E-2</c:v>
                </c:pt>
                <c:pt idx="8646">
                  <c:v>8.9940999999999993E-2</c:v>
                </c:pt>
                <c:pt idx="8647">
                  <c:v>8.9969999999999994E-2</c:v>
                </c:pt>
                <c:pt idx="8648">
                  <c:v>8.9985999999999997E-2</c:v>
                </c:pt>
                <c:pt idx="8649">
                  <c:v>8.9992000000000003E-2</c:v>
                </c:pt>
                <c:pt idx="8650">
                  <c:v>0.09</c:v>
                </c:pt>
                <c:pt idx="8651">
                  <c:v>9.0007000000000004E-2</c:v>
                </c:pt>
                <c:pt idx="8652">
                  <c:v>9.0008000000000005E-2</c:v>
                </c:pt>
                <c:pt idx="8653">
                  <c:v>9.0009999999999993E-2</c:v>
                </c:pt>
                <c:pt idx="8654">
                  <c:v>9.0010999999999994E-2</c:v>
                </c:pt>
                <c:pt idx="8655">
                  <c:v>9.0012000000000009E-2</c:v>
                </c:pt>
                <c:pt idx="8656">
                  <c:v>9.0012000000000009E-2</c:v>
                </c:pt>
                <c:pt idx="8657">
                  <c:v>9.001300000000001E-2</c:v>
                </c:pt>
                <c:pt idx="8658">
                  <c:v>9.0013999999999997E-2</c:v>
                </c:pt>
                <c:pt idx="8659">
                  <c:v>9.0013999999999997E-2</c:v>
                </c:pt>
                <c:pt idx="8660">
                  <c:v>9.0014999999999998E-2</c:v>
                </c:pt>
                <c:pt idx="8661">
                  <c:v>9.001300000000001E-2</c:v>
                </c:pt>
                <c:pt idx="8662">
                  <c:v>8.9998000000000009E-2</c:v>
                </c:pt>
                <c:pt idx="8663">
                  <c:v>8.9943000000000009E-2</c:v>
                </c:pt>
              </c:numCache>
            </c:numRef>
          </c:xVal>
          <c:yVal>
            <c:numRef>
              <c:f>'NASA-4696 SCC Tensile_1'!$F$1:$F$8666</c:f>
              <c:numCache>
                <c:formatCode>General</c:formatCode>
                <c:ptCount val="8666"/>
                <c:pt idx="2">
                  <c:v>0.71719844641661756</c:v>
                </c:pt>
                <c:pt idx="3">
                  <c:v>0.71698303916435235</c:v>
                </c:pt>
                <c:pt idx="4">
                  <c:v>0.71004858262028003</c:v>
                </c:pt>
                <c:pt idx="5">
                  <c:v>0.71321341224971335</c:v>
                </c:pt>
                <c:pt idx="6">
                  <c:v>0.71492838537351622</c:v>
                </c:pt>
                <c:pt idx="7">
                  <c:v>0.71572373522803345</c:v>
                </c:pt>
                <c:pt idx="8">
                  <c:v>0.71270803369632207</c:v>
                </c:pt>
                <c:pt idx="9">
                  <c:v>0.71660193402572947</c:v>
                </c:pt>
                <c:pt idx="10">
                  <c:v>0.71194582341907642</c:v>
                </c:pt>
                <c:pt idx="11">
                  <c:v>0.70105947228537147</c:v>
                </c:pt>
                <c:pt idx="12">
                  <c:v>0.70439828469548049</c:v>
                </c:pt>
                <c:pt idx="13">
                  <c:v>0.70584814120111083</c:v>
                </c:pt>
                <c:pt idx="14">
                  <c:v>0.70780337626013246</c:v>
                </c:pt>
                <c:pt idx="15">
                  <c:v>0.71376850016901172</c:v>
                </c:pt>
                <c:pt idx="16">
                  <c:v>0.7243980195788623</c:v>
                </c:pt>
                <c:pt idx="17">
                  <c:v>0.76479516427288441</c:v>
                </c:pt>
                <c:pt idx="18">
                  <c:v>0.85935066312294128</c:v>
                </c:pt>
                <c:pt idx="19">
                  <c:v>0.9857035863650524</c:v>
                </c:pt>
                <c:pt idx="20">
                  <c:v>1.0363077208587126</c:v>
                </c:pt>
                <c:pt idx="21">
                  <c:v>1.0336979791485781</c:v>
                </c:pt>
                <c:pt idx="22">
                  <c:v>1.0285282050942157</c:v>
                </c:pt>
                <c:pt idx="23">
                  <c:v>1.0254462244079614</c:v>
                </c:pt>
                <c:pt idx="24">
                  <c:v>1.0338056827747104</c:v>
                </c:pt>
                <c:pt idx="25">
                  <c:v>1.0495386970843801</c:v>
                </c:pt>
                <c:pt idx="26">
                  <c:v>1.0799276894423935</c:v>
                </c:pt>
                <c:pt idx="27">
                  <c:v>1.1166877655308629</c:v>
                </c:pt>
                <c:pt idx="28">
                  <c:v>1.1486508878092749</c:v>
                </c:pt>
                <c:pt idx="29">
                  <c:v>1.175245398569696</c:v>
                </c:pt>
                <c:pt idx="30">
                  <c:v>1.1890314627146616</c:v>
                </c:pt>
                <c:pt idx="31">
                  <c:v>1.2068439854981212</c:v>
                </c:pt>
                <c:pt idx="32">
                  <c:v>1.2326928557699319</c:v>
                </c:pt>
                <c:pt idx="33">
                  <c:v>1.2565699211940853</c:v>
                </c:pt>
                <c:pt idx="34">
                  <c:v>1.2845645790942291</c:v>
                </c:pt>
                <c:pt idx="35">
                  <c:v>1.3161134566567469</c:v>
                </c:pt>
                <c:pt idx="36">
                  <c:v>1.333569728984537</c:v>
                </c:pt>
                <c:pt idx="37">
                  <c:v>1.3609678744937928</c:v>
                </c:pt>
                <c:pt idx="38">
                  <c:v>1.3771234184136747</c:v>
                </c:pt>
                <c:pt idx="39">
                  <c:v>1.3971977173459174</c:v>
                </c:pt>
                <c:pt idx="40">
                  <c:v>1.4283489199811767</c:v>
                </c:pt>
                <c:pt idx="41">
                  <c:v>1.460370036519814</c:v>
                </c:pt>
                <c:pt idx="42">
                  <c:v>1.4960779310299117</c:v>
                </c:pt>
                <c:pt idx="43">
                  <c:v>1.5268894529981376</c:v>
                </c:pt>
                <c:pt idx="44">
                  <c:v>1.5607746707582997</c:v>
                </c:pt>
                <c:pt idx="45">
                  <c:v>1.5954718081616153</c:v>
                </c:pt>
                <c:pt idx="46">
                  <c:v>1.625827660942357</c:v>
                </c:pt>
                <c:pt idx="47">
                  <c:v>1.6650897751148286</c:v>
                </c:pt>
                <c:pt idx="48">
                  <c:v>1.6926536185104422</c:v>
                </c:pt>
                <c:pt idx="49">
                  <c:v>1.7292231420296003</c:v>
                </c:pt>
                <c:pt idx="50">
                  <c:v>1.7610951304705156</c:v>
                </c:pt>
                <c:pt idx="51">
                  <c:v>1.7960408147033677</c:v>
                </c:pt>
                <c:pt idx="52">
                  <c:v>1.8321463841407239</c:v>
                </c:pt>
                <c:pt idx="53">
                  <c:v>1.8682105291064908</c:v>
                </c:pt>
                <c:pt idx="54">
                  <c:v>1.9077460447914527</c:v>
                </c:pt>
                <c:pt idx="55">
                  <c:v>1.9438101897572193</c:v>
                </c:pt>
                <c:pt idx="56">
                  <c:v>1.9839256480444338</c:v>
                </c:pt>
                <c:pt idx="57">
                  <c:v>2.0202466247340549</c:v>
                </c:pt>
                <c:pt idx="58">
                  <c:v>2.0600555419315074</c:v>
                </c:pt>
                <c:pt idx="59">
                  <c:v>2.1001047210641781</c:v>
                </c:pt>
                <c:pt idx="60">
                  <c:v>2.1517196126646208</c:v>
                </c:pt>
                <c:pt idx="61">
                  <c:v>2.1951904531505799</c:v>
                </c:pt>
                <c:pt idx="62">
                  <c:v>2.2324559077924406</c:v>
                </c:pt>
                <c:pt idx="63">
                  <c:v>2.2686277563843396</c:v>
                </c:pt>
                <c:pt idx="64">
                  <c:v>2.2992404408889362</c:v>
                </c:pt>
                <c:pt idx="65">
                  <c:v>2.330209375849202</c:v>
                </c:pt>
                <c:pt idx="66">
                  <c:v>2.3709130616329857</c:v>
                </c:pt>
                <c:pt idx="67">
                  <c:v>2.4170267834063508</c:v>
                </c:pt>
                <c:pt idx="68">
                  <c:v>2.4602905015343626</c:v>
                </c:pt>
                <c:pt idx="69">
                  <c:v>2.5078043704474506</c:v>
                </c:pt>
                <c:pt idx="70">
                  <c:v>2.5544151858798889</c:v>
                </c:pt>
                <c:pt idx="71">
                  <c:v>2.6014899553941291</c:v>
                </c:pt>
                <c:pt idx="72">
                  <c:v>2.643585503423318</c:v>
                </c:pt>
                <c:pt idx="73">
                  <c:v>2.6896743705137296</c:v>
                </c:pt>
                <c:pt idx="74">
                  <c:v>2.7354898360916509</c:v>
                </c:pt>
                <c:pt idx="75">
                  <c:v>2.7761852369811173</c:v>
                </c:pt>
                <c:pt idx="76">
                  <c:v>2.823284861178311</c:v>
                </c:pt>
                <c:pt idx="77">
                  <c:v>2.868263552430125</c:v>
                </c:pt>
                <c:pt idx="78">
                  <c:v>2.9150980600091461</c:v>
                </c:pt>
                <c:pt idx="79">
                  <c:v>2.9585606156007871</c:v>
                </c:pt>
                <c:pt idx="80">
                  <c:v>3.0101092280466872</c:v>
                </c:pt>
                <c:pt idx="81">
                  <c:v>3.0574159746018279</c:v>
                </c:pt>
                <c:pt idx="82">
                  <c:v>3.1089148776818205</c:v>
                </c:pt>
                <c:pt idx="83">
                  <c:v>3.1568015668392131</c:v>
                </c:pt>
                <c:pt idx="84">
                  <c:v>3.20620439165678</c:v>
                </c:pt>
                <c:pt idx="85">
                  <c:v>3.2534614288460135</c:v>
                </c:pt>
                <c:pt idx="86">
                  <c:v>3.3103869377042225</c:v>
                </c:pt>
                <c:pt idx="87">
                  <c:v>3.3570391776082507</c:v>
                </c:pt>
                <c:pt idx="88">
                  <c:v>3.4110401187722448</c:v>
                </c:pt>
                <c:pt idx="89">
                  <c:v>3.4602358212318647</c:v>
                </c:pt>
                <c:pt idx="90">
                  <c:v>3.5043031741087112</c:v>
                </c:pt>
                <c:pt idx="91">
                  <c:v>3.5411378142460417</c:v>
                </c:pt>
                <c:pt idx="92">
                  <c:v>3.5818829245014148</c:v>
                </c:pt>
                <c:pt idx="93">
                  <c:v>3.6252709160441947</c:v>
                </c:pt>
                <c:pt idx="94">
                  <c:v>3.6717408882732294</c:v>
                </c:pt>
                <c:pt idx="95">
                  <c:v>3.7213922599203326</c:v>
                </c:pt>
                <c:pt idx="96">
                  <c:v>3.7777792506478787</c:v>
                </c:pt>
                <c:pt idx="97">
                  <c:v>3.8346384803515448</c:v>
                </c:pt>
                <c:pt idx="98">
                  <c:v>3.887148140538319</c:v>
                </c:pt>
                <c:pt idx="99">
                  <c:v>3.9327316290753394</c:v>
                </c:pt>
                <c:pt idx="100">
                  <c:v>3.9851998647905242</c:v>
                </c:pt>
                <c:pt idx="101">
                  <c:v>4.0337907699649378</c:v>
                </c:pt>
                <c:pt idx="102">
                  <c:v>4.0804761494462376</c:v>
                </c:pt>
                <c:pt idx="103">
                  <c:v>4.1297215612717642</c:v>
                </c:pt>
                <c:pt idx="104">
                  <c:v>4.1858020109095486</c:v>
                </c:pt>
                <c:pt idx="105">
                  <c:v>4.2338875375305713</c:v>
                </c:pt>
                <c:pt idx="106">
                  <c:v>4.295361453369301</c:v>
                </c:pt>
                <c:pt idx="107">
                  <c:v>4.3465786700424847</c:v>
                </c:pt>
                <c:pt idx="108">
                  <c:v>4.393288904206738</c:v>
                </c:pt>
                <c:pt idx="109">
                  <c:v>4.4455831571412485</c:v>
                </c:pt>
                <c:pt idx="110">
                  <c:v>4.4903795807180673</c:v>
                </c:pt>
                <c:pt idx="111">
                  <c:v>4.548257852422835</c:v>
                </c:pt>
                <c:pt idx="112">
                  <c:v>4.60708060207984</c:v>
                </c:pt>
                <c:pt idx="113">
                  <c:v>4.6688693439026494</c:v>
                </c:pt>
                <c:pt idx="114">
                  <c:v>4.7205836542349067</c:v>
                </c:pt>
                <c:pt idx="115">
                  <c:v>4.7743774730409543</c:v>
                </c:pt>
                <c:pt idx="116">
                  <c:v>4.8225789881824266</c:v>
                </c:pt>
                <c:pt idx="117">
                  <c:v>4.8702668398761908</c:v>
                </c:pt>
                <c:pt idx="118">
                  <c:v>4.9139530876144146</c:v>
                </c:pt>
                <c:pt idx="119">
                  <c:v>4.9629582375047221</c:v>
                </c:pt>
                <c:pt idx="120">
                  <c:v>5.0110769037030156</c:v>
                </c:pt>
                <c:pt idx="121">
                  <c:v>5.0579859753308982</c:v>
                </c:pt>
                <c:pt idx="122">
                  <c:v>5.1158393923527106</c:v>
                </c:pt>
                <c:pt idx="123">
                  <c:v>5.1772056045653079</c:v>
                </c:pt>
                <c:pt idx="124">
                  <c:v>5.2336340197644438</c:v>
                </c:pt>
                <c:pt idx="125">
                  <c:v>5.2862762382603039</c:v>
                </c:pt>
                <c:pt idx="126">
                  <c:v>5.3418430244503794</c:v>
                </c:pt>
                <c:pt idx="127">
                  <c:v>5.3957694015655138</c:v>
                </c:pt>
                <c:pt idx="128">
                  <c:v>5.4460752798637309</c:v>
                </c:pt>
                <c:pt idx="129">
                  <c:v>5.5043926509673451</c:v>
                </c:pt>
                <c:pt idx="130">
                  <c:v>5.5612601655653275</c:v>
                </c:pt>
                <c:pt idx="131">
                  <c:v>5.6092711281374905</c:v>
                </c:pt>
                <c:pt idx="132">
                  <c:v>5.6678204762820048</c:v>
                </c:pt>
                <c:pt idx="133">
                  <c:v>5.7244311591561345</c:v>
                </c:pt>
                <c:pt idx="134">
                  <c:v>5.7814312320632038</c:v>
                </c:pt>
                <c:pt idx="135">
                  <c:v>5.8388786892634403</c:v>
                </c:pt>
                <c:pt idx="136">
                  <c:v>5.9023244099498271</c:v>
                </c:pt>
                <c:pt idx="137">
                  <c:v>5.9634172206499336</c:v>
                </c:pt>
                <c:pt idx="138">
                  <c:v>6.0217345917535479</c:v>
                </c:pt>
                <c:pt idx="139">
                  <c:v>6.0723801507187973</c:v>
                </c:pt>
                <c:pt idx="140">
                  <c:v>6.1292973746826886</c:v>
                </c:pt>
                <c:pt idx="141">
                  <c:v>6.1842842182705127</c:v>
                </c:pt>
                <c:pt idx="142">
                  <c:v>6.2462552277683141</c:v>
                </c:pt>
                <c:pt idx="143">
                  <c:v>6.2904882785315195</c:v>
                </c:pt>
                <c:pt idx="144">
                  <c:v>6.3456656746886537</c:v>
                </c:pt>
                <c:pt idx="145">
                  <c:v>6.3919865188199658</c:v>
                </c:pt>
                <c:pt idx="146">
                  <c:v>6.4320191281640007</c:v>
                </c:pt>
                <c:pt idx="147">
                  <c:v>6.4824575647713036</c:v>
                </c:pt>
                <c:pt idx="148">
                  <c:v>6.5368727506511926</c:v>
                </c:pt>
                <c:pt idx="149">
                  <c:v>6.6033341728692916</c:v>
                </c:pt>
                <c:pt idx="150">
                  <c:v>6.6683705932647115</c:v>
                </c:pt>
                <c:pt idx="151">
                  <c:v>6.7286514843216665</c:v>
                </c:pt>
                <c:pt idx="152">
                  <c:v>6.787731065702526</c:v>
                </c:pt>
                <c:pt idx="153">
                  <c:v>6.8395862192381873</c:v>
                </c:pt>
                <c:pt idx="154">
                  <c:v>6.8912839597818092</c:v>
                </c:pt>
                <c:pt idx="155">
                  <c:v>6.9484911550468258</c:v>
                </c:pt>
                <c:pt idx="156">
                  <c:v>7.0043230578550739</c:v>
                </c:pt>
                <c:pt idx="157">
                  <c:v>7.06722197551648</c:v>
                </c:pt>
                <c:pt idx="158">
                  <c:v>7.128248507062044</c:v>
                </c:pt>
                <c:pt idx="159">
                  <c:v>7.1886950960053557</c:v>
                </c:pt>
                <c:pt idx="160">
                  <c:v>7.2474018571419103</c:v>
                </c:pt>
                <c:pt idx="161">
                  <c:v>7.3096462681522034</c:v>
                </c:pt>
                <c:pt idx="162">
                  <c:v>7.3661575322945181</c:v>
                </c:pt>
                <c:pt idx="163">
                  <c:v>7.4206555671175858</c:v>
                </c:pt>
                <c:pt idx="164">
                  <c:v>7.4828834083392426</c:v>
                </c:pt>
                <c:pt idx="165">
                  <c:v>7.5505709949163897</c:v>
                </c:pt>
                <c:pt idx="166">
                  <c:v>7.6146215128879824</c:v>
                </c:pt>
                <c:pt idx="167">
                  <c:v>7.6755900501733203</c:v>
                </c:pt>
                <c:pt idx="168">
                  <c:v>7.7366248666132016</c:v>
                </c:pt>
                <c:pt idx="169">
                  <c:v>7.7928213047714365</c:v>
                </c:pt>
                <c:pt idx="170">
                  <c:v>7.843326020533282</c:v>
                </c:pt>
                <c:pt idx="171">
                  <c:v>7.888851514810078</c:v>
                </c:pt>
                <c:pt idx="172">
                  <c:v>7.9375915480822128</c:v>
                </c:pt>
                <c:pt idx="173">
                  <c:v>7.9803250329738802</c:v>
                </c:pt>
                <c:pt idx="174">
                  <c:v>8.0389572300615733</c:v>
                </c:pt>
                <c:pt idx="175">
                  <c:v>8.0997849241435063</c:v>
                </c:pt>
                <c:pt idx="176">
                  <c:v>8.1666688759718173</c:v>
                </c:pt>
                <c:pt idx="177">
                  <c:v>8.2313904703831593</c:v>
                </c:pt>
                <c:pt idx="178">
                  <c:v>8.296244623103588</c:v>
                </c:pt>
                <c:pt idx="179">
                  <c:v>8.34959105761647</c:v>
                </c:pt>
                <c:pt idx="180">
                  <c:v>8.4023824042100514</c:v>
                </c:pt>
                <c:pt idx="181">
                  <c:v>8.4636740523737881</c:v>
                </c:pt>
                <c:pt idx="182">
                  <c:v>8.5205747065490431</c:v>
                </c:pt>
                <c:pt idx="183">
                  <c:v>8.5860170867660415</c:v>
                </c:pt>
                <c:pt idx="184">
                  <c:v>8.6486260331263214</c:v>
                </c:pt>
                <c:pt idx="185">
                  <c:v>8.7118397767718072</c:v>
                </c:pt>
                <c:pt idx="186">
                  <c:v>8.7738936352127901</c:v>
                </c:pt>
                <c:pt idx="187">
                  <c:v>8.8381015661764213</c:v>
                </c:pt>
                <c:pt idx="188">
                  <c:v>8.89087634298137</c:v>
                </c:pt>
                <c:pt idx="189">
                  <c:v>8.9551671228881808</c:v>
                </c:pt>
                <c:pt idx="190">
                  <c:v>9.0181903139643538</c:v>
                </c:pt>
                <c:pt idx="191">
                  <c:v>9.0805507134950982</c:v>
                </c:pt>
                <c:pt idx="192">
                  <c:v>9.1482962943324697</c:v>
                </c:pt>
                <c:pt idx="193">
                  <c:v>9.2161992881618815</c:v>
                </c:pt>
                <c:pt idx="194">
                  <c:v>9.2748563399325281</c:v>
                </c:pt>
                <c:pt idx="195">
                  <c:v>9.3348224050054007</c:v>
                </c:pt>
                <c:pt idx="196">
                  <c:v>9.3969839670725168</c:v>
                </c:pt>
                <c:pt idx="197">
                  <c:v>9.458292185024888</c:v>
                </c:pt>
                <c:pt idx="198">
                  <c:v>9.5065765491095409</c:v>
                </c:pt>
                <c:pt idx="199">
                  <c:v>9.5648193561642927</c:v>
                </c:pt>
                <c:pt idx="200">
                  <c:v>9.6147027048522986</c:v>
                </c:pt>
                <c:pt idx="201">
                  <c:v>9.6689853324230981</c:v>
                </c:pt>
                <c:pt idx="202">
                  <c:v>9.7259771204358518</c:v>
                </c:pt>
                <c:pt idx="203">
                  <c:v>9.7862994359643967</c:v>
                </c:pt>
                <c:pt idx="204">
                  <c:v>9.8534816439881485</c:v>
                </c:pt>
                <c:pt idx="205">
                  <c:v>9.9171262021381654</c:v>
                </c:pt>
                <c:pt idx="206">
                  <c:v>9.9850954751221206</c:v>
                </c:pt>
                <c:pt idx="207">
                  <c:v>10.05429091246512</c:v>
                </c:pt>
                <c:pt idx="208">
                  <c:v>10.113983576025504</c:v>
                </c:pt>
                <c:pt idx="209">
                  <c:v>10.175631474644909</c:v>
                </c:pt>
                <c:pt idx="210">
                  <c:v>10.240145946698304</c:v>
                </c:pt>
                <c:pt idx="211">
                  <c:v>10.303964487628997</c:v>
                </c:pt>
                <c:pt idx="212">
                  <c:v>10.368793785666471</c:v>
                </c:pt>
                <c:pt idx="213">
                  <c:v>10.436879047170875</c:v>
                </c:pt>
                <c:pt idx="214">
                  <c:v>10.50327419023443</c:v>
                </c:pt>
                <c:pt idx="215">
                  <c:v>10.565949415749254</c:v>
                </c:pt>
                <c:pt idx="216">
                  <c:v>10.630803568469679</c:v>
                </c:pt>
                <c:pt idx="217">
                  <c:v>10.696179669532135</c:v>
                </c:pt>
                <c:pt idx="218">
                  <c:v>10.768912756748874</c:v>
                </c:pt>
                <c:pt idx="219">
                  <c:v>10.837089152090776</c:v>
                </c:pt>
                <c:pt idx="220">
                  <c:v>10.905207553172451</c:v>
                </c:pt>
                <c:pt idx="221">
                  <c:v>10.965736991058943</c:v>
                </c:pt>
                <c:pt idx="222">
                  <c:v>11.024758578179579</c:v>
                </c:pt>
                <c:pt idx="223">
                  <c:v>11.089223340867065</c:v>
                </c:pt>
                <c:pt idx="224">
                  <c:v>11.14984391259105</c:v>
                </c:pt>
                <c:pt idx="225">
                  <c:v>11.209428872525303</c:v>
                </c:pt>
                <c:pt idx="226">
                  <c:v>11.264531704633574</c:v>
                </c:pt>
                <c:pt idx="227">
                  <c:v>11.318060406821452</c:v>
                </c:pt>
                <c:pt idx="228">
                  <c:v>11.37032152017869</c:v>
                </c:pt>
                <c:pt idx="229">
                  <c:v>11.425540340807412</c:v>
                </c:pt>
                <c:pt idx="230">
                  <c:v>11.489971963917629</c:v>
                </c:pt>
                <c:pt idx="231">
                  <c:v>11.559391093407212</c:v>
                </c:pt>
                <c:pt idx="232">
                  <c:v>11.627650337692291</c:v>
                </c:pt>
                <c:pt idx="233">
                  <c:v>11.692554199778627</c:v>
                </c:pt>
                <c:pt idx="234">
                  <c:v>11.757234369718379</c:v>
                </c:pt>
                <c:pt idx="235">
                  <c:v>11.823712361725114</c:v>
                </c:pt>
                <c:pt idx="236">
                  <c:v>11.889063608104616</c:v>
                </c:pt>
                <c:pt idx="237">
                  <c:v>11.955806716729523</c:v>
                </c:pt>
                <c:pt idx="238">
                  <c:v>12.026725412090643</c:v>
                </c:pt>
                <c:pt idx="239">
                  <c:v>12.098555445826733</c:v>
                </c:pt>
                <c:pt idx="240">
                  <c:v>12.166632422436818</c:v>
                </c:pt>
                <c:pt idx="241">
                  <c:v>12.233516374265131</c:v>
                </c:pt>
                <c:pt idx="242">
                  <c:v>12.301593350875217</c:v>
                </c:pt>
                <c:pt idx="243">
                  <c:v>12.364442559170717</c:v>
                </c:pt>
                <c:pt idx="244">
                  <c:v>12.433339740318271</c:v>
                </c:pt>
                <c:pt idx="245">
                  <c:v>12.501375292456769</c:v>
                </c:pt>
                <c:pt idx="246">
                  <c:v>12.571175527084975</c:v>
                </c:pt>
                <c:pt idx="247">
                  <c:v>12.635772848081551</c:v>
                </c:pt>
                <c:pt idx="248">
                  <c:v>12.701090954883782</c:v>
                </c:pt>
                <c:pt idx="249">
                  <c:v>12.765878828449663</c:v>
                </c:pt>
                <c:pt idx="250">
                  <c:v>12.830799260324635</c:v>
                </c:pt>
                <c:pt idx="251">
                  <c:v>12.89112157585318</c:v>
                </c:pt>
                <c:pt idx="252">
                  <c:v>12.942744752347938</c:v>
                </c:pt>
                <c:pt idx="253">
                  <c:v>12.99749961889486</c:v>
                </c:pt>
                <c:pt idx="254">
                  <c:v>13.053074689979255</c:v>
                </c:pt>
                <c:pt idx="255">
                  <c:v>13.111798020904446</c:v>
                </c:pt>
                <c:pt idx="256">
                  <c:v>13.17191321407504</c:v>
                </c:pt>
                <c:pt idx="257">
                  <c:v>13.239244550196517</c:v>
                </c:pt>
                <c:pt idx="258">
                  <c:v>13.307081264871384</c:v>
                </c:pt>
                <c:pt idx="259">
                  <c:v>13.377825977451831</c:v>
                </c:pt>
                <c:pt idx="260">
                  <c:v>13.450310517839034</c:v>
                </c:pt>
                <c:pt idx="261">
                  <c:v>13.513267429760667</c:v>
                </c:pt>
                <c:pt idx="262">
                  <c:v>13.593407212497597</c:v>
                </c:pt>
                <c:pt idx="263">
                  <c:v>13.655063396011322</c:v>
                </c:pt>
                <c:pt idx="264">
                  <c:v>13.726495754820153</c:v>
                </c:pt>
                <c:pt idx="265">
                  <c:v>13.794473312698424</c:v>
                </c:pt>
                <c:pt idx="266">
                  <c:v>13.862252033113068</c:v>
                </c:pt>
                <c:pt idx="267">
                  <c:v>13.928771449591389</c:v>
                </c:pt>
                <c:pt idx="268">
                  <c:v>13.990924726764186</c:v>
                </c:pt>
                <c:pt idx="269">
                  <c:v>14.064867408551336</c:v>
                </c:pt>
                <c:pt idx="270">
                  <c:v>14.141220994584994</c:v>
                </c:pt>
                <c:pt idx="271">
                  <c:v>14.213970651590367</c:v>
                </c:pt>
                <c:pt idx="272">
                  <c:v>14.287515658450261</c:v>
                </c:pt>
                <c:pt idx="273">
                  <c:v>14.351151931705958</c:v>
                </c:pt>
                <c:pt idx="274">
                  <c:v>14.421913214075042</c:v>
                </c:pt>
                <c:pt idx="275">
                  <c:v>14.488639752911313</c:v>
                </c:pt>
                <c:pt idx="276">
                  <c:v>14.555092890235091</c:v>
                </c:pt>
                <c:pt idx="277">
                  <c:v>14.62069268344413</c:v>
                </c:pt>
                <c:pt idx="278">
                  <c:v>14.680849301086315</c:v>
                </c:pt>
                <c:pt idx="279">
                  <c:v>14.734899951616217</c:v>
                </c:pt>
                <c:pt idx="280">
                  <c:v>14.791900024523288</c:v>
                </c:pt>
                <c:pt idx="281">
                  <c:v>14.846572042127031</c:v>
                </c:pt>
                <c:pt idx="282">
                  <c:v>14.910017762813418</c:v>
                </c:pt>
                <c:pt idx="283">
                  <c:v>14.980232242157518</c:v>
                </c:pt>
                <c:pt idx="284">
                  <c:v>15.045343226601803</c:v>
                </c:pt>
                <c:pt idx="285">
                  <c:v>15.120768904471854</c:v>
                </c:pt>
                <c:pt idx="286">
                  <c:v>15.190262598010298</c:v>
                </c:pt>
                <c:pt idx="287">
                  <c:v>15.265174612432643</c:v>
                </c:pt>
                <c:pt idx="288">
                  <c:v>15.32948196212809</c:v>
                </c:pt>
                <c:pt idx="289">
                  <c:v>15.405719559641296</c:v>
                </c:pt>
                <c:pt idx="290">
                  <c:v>15.47184958608668</c:v>
                </c:pt>
                <c:pt idx="291">
                  <c:v>15.543654765139816</c:v>
                </c:pt>
                <c:pt idx="292">
                  <c:v>15.614043227264592</c:v>
                </c:pt>
                <c:pt idx="293">
                  <c:v>15.687530239864261</c:v>
                </c:pt>
                <c:pt idx="294">
                  <c:v>15.758432365436745</c:v>
                </c:pt>
                <c:pt idx="295">
                  <c:v>15.82698986591727</c:v>
                </c:pt>
                <c:pt idx="296">
                  <c:v>15.894080940103528</c:v>
                </c:pt>
                <c:pt idx="297">
                  <c:v>15.971519847292829</c:v>
                </c:pt>
                <c:pt idx="298">
                  <c:v>16.037674728421166</c:v>
                </c:pt>
                <c:pt idx="299">
                  <c:v>16.117408551336521</c:v>
                </c:pt>
                <c:pt idx="300">
                  <c:v>16.188550938844223</c:v>
                </c:pt>
                <c:pt idx="301">
                  <c:v>16.249204650145483</c:v>
                </c:pt>
                <c:pt idx="302">
                  <c:v>16.312012433969393</c:v>
                </c:pt>
                <c:pt idx="303">
                  <c:v>16.373436640442215</c:v>
                </c:pt>
                <c:pt idx="304">
                  <c:v>16.438100240593332</c:v>
                </c:pt>
                <c:pt idx="305">
                  <c:v>16.50988884985783</c:v>
                </c:pt>
                <c:pt idx="306">
                  <c:v>16.579904491738304</c:v>
                </c:pt>
                <c:pt idx="307">
                  <c:v>16.635264155570432</c:v>
                </c:pt>
                <c:pt idx="308">
                  <c:v>16.691344605208215</c:v>
                </c:pt>
                <c:pt idx="309">
                  <c:v>16.75676213074226</c:v>
                </c:pt>
                <c:pt idx="310">
                  <c:v>16.816131683424246</c:v>
                </c:pt>
                <c:pt idx="311">
                  <c:v>16.891408233196575</c:v>
                </c:pt>
                <c:pt idx="312">
                  <c:v>16.958350179285112</c:v>
                </c:pt>
                <c:pt idx="313">
                  <c:v>17.03316277497564</c:v>
                </c:pt>
                <c:pt idx="314">
                  <c:v>17.112490638069421</c:v>
                </c:pt>
                <c:pt idx="315">
                  <c:v>17.191056290885953</c:v>
                </c:pt>
                <c:pt idx="316">
                  <c:v>17.265587200169676</c:v>
                </c:pt>
                <c:pt idx="317">
                  <c:v>17.337732059889845</c:v>
                </c:pt>
                <c:pt idx="318">
                  <c:v>17.405941594809018</c:v>
                </c:pt>
                <c:pt idx="319">
                  <c:v>17.477489942138298</c:v>
                </c:pt>
                <c:pt idx="320">
                  <c:v>17.551324920299319</c:v>
                </c:pt>
                <c:pt idx="321">
                  <c:v>17.62477879332171</c:v>
                </c:pt>
                <c:pt idx="322">
                  <c:v>17.698729760003182</c:v>
                </c:pt>
                <c:pt idx="323">
                  <c:v>17.7743708451255</c:v>
                </c:pt>
                <c:pt idx="324">
                  <c:v>17.844485905737788</c:v>
                </c:pt>
                <c:pt idx="325">
                  <c:v>17.917575243410194</c:v>
                </c:pt>
                <c:pt idx="326">
                  <c:v>17.992528682304126</c:v>
                </c:pt>
                <c:pt idx="327">
                  <c:v>18.059072953465407</c:v>
                </c:pt>
                <c:pt idx="328">
                  <c:v>18.127862430986827</c:v>
                </c:pt>
                <c:pt idx="329">
                  <c:v>18.19043823776984</c:v>
                </c:pt>
                <c:pt idx="330">
                  <c:v>18.253453143951699</c:v>
                </c:pt>
                <c:pt idx="331">
                  <c:v>18.324736374662805</c:v>
                </c:pt>
                <c:pt idx="332">
                  <c:v>18.393517567289912</c:v>
                </c:pt>
                <c:pt idx="333">
                  <c:v>18.460509222744356</c:v>
                </c:pt>
                <c:pt idx="334">
                  <c:v>18.522902761852368</c:v>
                </c:pt>
                <c:pt idx="335">
                  <c:v>18.580499347150329</c:v>
                </c:pt>
                <c:pt idx="336">
                  <c:v>18.637143169601728</c:v>
                </c:pt>
                <c:pt idx="337">
                  <c:v>18.713538180106973</c:v>
                </c:pt>
                <c:pt idx="338">
                  <c:v>18.790645691523558</c:v>
                </c:pt>
                <c:pt idx="339">
                  <c:v>18.867670353996964</c:v>
                </c:pt>
                <c:pt idx="340">
                  <c:v>18.944032224924939</c:v>
                </c:pt>
                <c:pt idx="341">
                  <c:v>19.021172875918797</c:v>
                </c:pt>
                <c:pt idx="342">
                  <c:v>19.095538087316161</c:v>
                </c:pt>
                <c:pt idx="343">
                  <c:v>19.163747622235334</c:v>
                </c:pt>
                <c:pt idx="344">
                  <c:v>19.234566898864639</c:v>
                </c:pt>
                <c:pt idx="345">
                  <c:v>19.308476441074518</c:v>
                </c:pt>
                <c:pt idx="346">
                  <c:v>19.384896306262718</c:v>
                </c:pt>
                <c:pt idx="347">
                  <c:v>19.45906268019645</c:v>
                </c:pt>
                <c:pt idx="348">
                  <c:v>19.540204935145848</c:v>
                </c:pt>
                <c:pt idx="349">
                  <c:v>19.612283515711475</c:v>
                </c:pt>
                <c:pt idx="350">
                  <c:v>19.688106868508786</c:v>
                </c:pt>
                <c:pt idx="351">
                  <c:v>19.756564950257495</c:v>
                </c:pt>
                <c:pt idx="352">
                  <c:v>19.827632773716338</c:v>
                </c:pt>
                <c:pt idx="353">
                  <c:v>19.902437084512549</c:v>
                </c:pt>
                <c:pt idx="354">
                  <c:v>19.97764735513034</c:v>
                </c:pt>
                <c:pt idx="355">
                  <c:v>20.052385386772006</c:v>
                </c:pt>
                <c:pt idx="356">
                  <c:v>20.121290852813878</c:v>
                </c:pt>
                <c:pt idx="357">
                  <c:v>20.188357072317189</c:v>
                </c:pt>
                <c:pt idx="358">
                  <c:v>20.253981720209175</c:v>
                </c:pt>
                <c:pt idx="359">
                  <c:v>20.319747211304573</c:v>
                </c:pt>
                <c:pt idx="360">
                  <c:v>20.37538856154351</c:v>
                </c:pt>
                <c:pt idx="361">
                  <c:v>20.439571637824187</c:v>
                </c:pt>
                <c:pt idx="362">
                  <c:v>20.500291628279989</c:v>
                </c:pt>
                <c:pt idx="363">
                  <c:v>20.569777036924116</c:v>
                </c:pt>
                <c:pt idx="364">
                  <c:v>20.647099955592967</c:v>
                </c:pt>
                <c:pt idx="365">
                  <c:v>20.731141923553622</c:v>
                </c:pt>
                <c:pt idx="366">
                  <c:v>20.811985922307578</c:v>
                </c:pt>
                <c:pt idx="367">
                  <c:v>20.889167997773018</c:v>
                </c:pt>
                <c:pt idx="368">
                  <c:v>20.962729574421552</c:v>
                </c:pt>
                <c:pt idx="369">
                  <c:v>21.034112223864472</c:v>
                </c:pt>
                <c:pt idx="370">
                  <c:v>21.109024238286818</c:v>
                </c:pt>
                <c:pt idx="371">
                  <c:v>21.195460540705341</c:v>
                </c:pt>
                <c:pt idx="372">
                  <c:v>21.26536847895968</c:v>
                </c:pt>
                <c:pt idx="373">
                  <c:v>21.348664806431731</c:v>
                </c:pt>
                <c:pt idx="374">
                  <c:v>21.42107478277007</c:v>
                </c:pt>
                <c:pt idx="375">
                  <c:v>21.488778939135852</c:v>
                </c:pt>
                <c:pt idx="376">
                  <c:v>21.566797788927403</c:v>
                </c:pt>
                <c:pt idx="377">
                  <c:v>21.635943516904497</c:v>
                </c:pt>
                <c:pt idx="378">
                  <c:v>21.722628366152563</c:v>
                </c:pt>
                <c:pt idx="379">
                  <c:v>21.79607395428064</c:v>
                </c:pt>
                <c:pt idx="380">
                  <c:v>21.871889022183634</c:v>
                </c:pt>
                <c:pt idx="381">
                  <c:v>21.939899719639179</c:v>
                </c:pt>
                <c:pt idx="382">
                  <c:v>22.006733962101578</c:v>
                </c:pt>
                <c:pt idx="383">
                  <c:v>22.072184627212899</c:v>
                </c:pt>
                <c:pt idx="384">
                  <c:v>22.143774399013768</c:v>
                </c:pt>
                <c:pt idx="385">
                  <c:v>22.213176958714715</c:v>
                </c:pt>
                <c:pt idx="386">
                  <c:v>22.285934900614407</c:v>
                </c:pt>
                <c:pt idx="387">
                  <c:v>22.345039336678219</c:v>
                </c:pt>
                <c:pt idx="388">
                  <c:v>22.403596969717054</c:v>
                </c:pt>
                <c:pt idx="389">
                  <c:v>22.471922493156679</c:v>
                </c:pt>
                <c:pt idx="390">
                  <c:v>22.547157618457423</c:v>
                </c:pt>
                <c:pt idx="391">
                  <c:v>22.630006561636304</c:v>
                </c:pt>
                <c:pt idx="392">
                  <c:v>22.712731231400412</c:v>
                </c:pt>
                <c:pt idx="393">
                  <c:v>22.793931480610034</c:v>
                </c:pt>
                <c:pt idx="394">
                  <c:v>22.878586530750212</c:v>
                </c:pt>
                <c:pt idx="395">
                  <c:v>22.955611193223621</c:v>
                </c:pt>
                <c:pt idx="396">
                  <c:v>23.034367398609465</c:v>
                </c:pt>
                <c:pt idx="397">
                  <c:v>23.100928239559376</c:v>
                </c:pt>
                <c:pt idx="398">
                  <c:v>23.176030806551033</c:v>
                </c:pt>
                <c:pt idx="399">
                  <c:v>23.253602272049413</c:v>
                </c:pt>
                <c:pt idx="400">
                  <c:v>23.332209349337539</c:v>
                </c:pt>
                <c:pt idx="401">
                  <c:v>23.416127043883424</c:v>
                </c:pt>
                <c:pt idx="402">
                  <c:v>23.493905631739764</c:v>
                </c:pt>
                <c:pt idx="403">
                  <c:v>23.562670254578233</c:v>
                </c:pt>
                <c:pt idx="404">
                  <c:v>23.634318020639327</c:v>
                </c:pt>
                <c:pt idx="405">
                  <c:v>23.707863027499222</c:v>
                </c:pt>
                <c:pt idx="406">
                  <c:v>23.778707158811486</c:v>
                </c:pt>
                <c:pt idx="407">
                  <c:v>23.850595186807798</c:v>
                </c:pt>
                <c:pt idx="408">
                  <c:v>23.924214757716548</c:v>
                </c:pt>
                <c:pt idx="409">
                  <c:v>24.002871544370581</c:v>
                </c:pt>
                <c:pt idx="410">
                  <c:v>24.079001438257656</c:v>
                </c:pt>
                <c:pt idx="411">
                  <c:v>24.147915189193846</c:v>
                </c:pt>
                <c:pt idx="412">
                  <c:v>24.231203231771573</c:v>
                </c:pt>
                <c:pt idx="413">
                  <c:v>24.295129476328402</c:v>
                </c:pt>
                <c:pt idx="414">
                  <c:v>24.361715171961265</c:v>
                </c:pt>
                <c:pt idx="415">
                  <c:v>24.424448391736316</c:v>
                </c:pt>
                <c:pt idx="416">
                  <c:v>24.486369691868212</c:v>
                </c:pt>
                <c:pt idx="417">
                  <c:v>24.550246227059127</c:v>
                </c:pt>
                <c:pt idx="418">
                  <c:v>24.62403149585424</c:v>
                </c:pt>
                <c:pt idx="419">
                  <c:v>24.710235821231866</c:v>
                </c:pt>
                <c:pt idx="420">
                  <c:v>24.794816307323185</c:v>
                </c:pt>
                <c:pt idx="421">
                  <c:v>24.88396177018366</c:v>
                </c:pt>
                <c:pt idx="422">
                  <c:v>24.972394732132795</c:v>
                </c:pt>
                <c:pt idx="423">
                  <c:v>25.048193230247154</c:v>
                </c:pt>
                <c:pt idx="424">
                  <c:v>25.128929525374978</c:v>
                </c:pt>
                <c:pt idx="425">
                  <c:v>25.208290528046025</c:v>
                </c:pt>
                <c:pt idx="426">
                  <c:v>25.286789901708012</c:v>
                </c:pt>
                <c:pt idx="427">
                  <c:v>25.360591740291763</c:v>
                </c:pt>
                <c:pt idx="428">
                  <c:v>25.43372250243576</c:v>
                </c:pt>
                <c:pt idx="429">
                  <c:v>25.506563293278628</c:v>
                </c:pt>
                <c:pt idx="430">
                  <c:v>25.581268185343024</c:v>
                </c:pt>
                <c:pt idx="431">
                  <c:v>25.661117996778831</c:v>
                </c:pt>
                <c:pt idx="432">
                  <c:v>25.740984378003272</c:v>
                </c:pt>
                <c:pt idx="433">
                  <c:v>25.817926191533502</c:v>
                </c:pt>
                <c:pt idx="434">
                  <c:v>25.897974840432934</c:v>
                </c:pt>
                <c:pt idx="435">
                  <c:v>25.966789172637313</c:v>
                </c:pt>
                <c:pt idx="436">
                  <c:v>26.037368187331403</c:v>
                </c:pt>
                <c:pt idx="437">
                  <c:v>26.111252874858323</c:v>
                </c:pt>
                <c:pt idx="438">
                  <c:v>26.181111103746758</c:v>
                </c:pt>
                <c:pt idx="439">
                  <c:v>26.255608873453209</c:v>
                </c:pt>
                <c:pt idx="440">
                  <c:v>26.323934396892835</c:v>
                </c:pt>
                <c:pt idx="441">
                  <c:v>26.393892044513084</c:v>
                </c:pt>
                <c:pt idx="442">
                  <c:v>26.458472795721018</c:v>
                </c:pt>
                <c:pt idx="443">
                  <c:v>26.521545696163102</c:v>
                </c:pt>
                <c:pt idx="444">
                  <c:v>26.589266422317515</c:v>
                </c:pt>
                <c:pt idx="445">
                  <c:v>26.674244583336094</c:v>
                </c:pt>
                <c:pt idx="446">
                  <c:v>26.761327107511416</c:v>
                </c:pt>
                <c:pt idx="447">
                  <c:v>26.851649025365035</c:v>
                </c:pt>
                <c:pt idx="448">
                  <c:v>26.926751592356688</c:v>
                </c:pt>
                <c:pt idx="449">
                  <c:v>27.005797769043657</c:v>
                </c:pt>
                <c:pt idx="450">
                  <c:v>27.078994810342198</c:v>
                </c:pt>
                <c:pt idx="451">
                  <c:v>27.152166996957785</c:v>
                </c:pt>
                <c:pt idx="452">
                  <c:v>27.233251257646955</c:v>
                </c:pt>
                <c:pt idx="453">
                  <c:v>27.311502084479411</c:v>
                </c:pt>
                <c:pt idx="454">
                  <c:v>27.389703201945956</c:v>
                </c:pt>
                <c:pt idx="455">
                  <c:v>27.473935722475925</c:v>
                </c:pt>
                <c:pt idx="456">
                  <c:v>27.540579412369013</c:v>
                </c:pt>
                <c:pt idx="457">
                  <c:v>27.615532851262948</c:v>
                </c:pt>
                <c:pt idx="458">
                  <c:v>27.686194714900218</c:v>
                </c:pt>
                <c:pt idx="459">
                  <c:v>27.766019671653069</c:v>
                </c:pt>
                <c:pt idx="460">
                  <c:v>27.845098987917311</c:v>
                </c:pt>
                <c:pt idx="461">
                  <c:v>27.915230618318233</c:v>
                </c:pt>
                <c:pt idx="462">
                  <c:v>28.000556744898162</c:v>
                </c:pt>
                <c:pt idx="463">
                  <c:v>28.078766147259024</c:v>
                </c:pt>
                <c:pt idx="464">
                  <c:v>28.153645022104101</c:v>
                </c:pt>
                <c:pt idx="465">
                  <c:v>28.226452673369696</c:v>
                </c:pt>
                <c:pt idx="466">
                  <c:v>28.297470787462636</c:v>
                </c:pt>
                <c:pt idx="467">
                  <c:v>28.367933813636274</c:v>
                </c:pt>
                <c:pt idx="468">
                  <c:v>28.432804536145337</c:v>
                </c:pt>
                <c:pt idx="469">
                  <c:v>28.501378606414498</c:v>
                </c:pt>
                <c:pt idx="470">
                  <c:v>28.572164743466537</c:v>
                </c:pt>
                <c:pt idx="471">
                  <c:v>28.647399868767277</c:v>
                </c:pt>
                <c:pt idx="472">
                  <c:v>28.737398675742494</c:v>
                </c:pt>
                <c:pt idx="473">
                  <c:v>28.822890500208782</c:v>
                </c:pt>
                <c:pt idx="474">
                  <c:v>28.90029626782081</c:v>
                </c:pt>
                <c:pt idx="475">
                  <c:v>28.980726021858867</c:v>
                </c:pt>
                <c:pt idx="476">
                  <c:v>29.062481358987785</c:v>
                </c:pt>
                <c:pt idx="477">
                  <c:v>29.136614593344248</c:v>
                </c:pt>
                <c:pt idx="478">
                  <c:v>29.209596227390524</c:v>
                </c:pt>
                <c:pt idx="479">
                  <c:v>29.289263771151333</c:v>
                </c:pt>
                <c:pt idx="480">
                  <c:v>29.36270935927941</c:v>
                </c:pt>
                <c:pt idx="481">
                  <c:v>29.443611352293587</c:v>
                </c:pt>
                <c:pt idx="482">
                  <c:v>29.52736334895312</c:v>
                </c:pt>
                <c:pt idx="483">
                  <c:v>29.60198539207434</c:v>
                </c:pt>
                <c:pt idx="484">
                  <c:v>29.679573427361358</c:v>
                </c:pt>
                <c:pt idx="485">
                  <c:v>29.757509428209733</c:v>
                </c:pt>
                <c:pt idx="486">
                  <c:v>29.835089178602441</c:v>
                </c:pt>
                <c:pt idx="487">
                  <c:v>29.911964712978119</c:v>
                </c:pt>
                <c:pt idx="488">
                  <c:v>29.984772364243721</c:v>
                </c:pt>
                <c:pt idx="489">
                  <c:v>30.065301537013593</c:v>
                </c:pt>
                <c:pt idx="490">
                  <c:v>30.149103243039029</c:v>
                </c:pt>
                <c:pt idx="491">
                  <c:v>30.234570212822369</c:v>
                </c:pt>
                <c:pt idx="492">
                  <c:v>30.317261743009205</c:v>
                </c:pt>
                <c:pt idx="493">
                  <c:v>30.389779422973682</c:v>
                </c:pt>
                <c:pt idx="494">
                  <c:v>30.451377612227176</c:v>
                </c:pt>
                <c:pt idx="495">
                  <c:v>30.514467082457898</c:v>
                </c:pt>
                <c:pt idx="496">
                  <c:v>30.578559024901079</c:v>
                </c:pt>
                <c:pt idx="497">
                  <c:v>30.646594577039572</c:v>
                </c:pt>
                <c:pt idx="498">
                  <c:v>30.724315170635684</c:v>
                </c:pt>
                <c:pt idx="499">
                  <c:v>30.816418340767644</c:v>
                </c:pt>
                <c:pt idx="500">
                  <c:v>30.905688077042889</c:v>
                </c:pt>
                <c:pt idx="501">
                  <c:v>30.991138477037584</c:v>
                </c:pt>
                <c:pt idx="502">
                  <c:v>31.069505292390488</c:v>
                </c:pt>
                <c:pt idx="503">
                  <c:v>31.144293033398068</c:v>
                </c:pt>
                <c:pt idx="504">
                  <c:v>31.229014362692794</c:v>
                </c:pt>
                <c:pt idx="505">
                  <c:v>31.304539459294659</c:v>
                </c:pt>
                <c:pt idx="506">
                  <c:v>31.384256712421376</c:v>
                </c:pt>
                <c:pt idx="507">
                  <c:v>31.460668292715258</c:v>
                </c:pt>
                <c:pt idx="508">
                  <c:v>31.53860429356363</c:v>
                </c:pt>
                <c:pt idx="509">
                  <c:v>31.617791313454006</c:v>
                </c:pt>
                <c:pt idx="510">
                  <c:v>31.703465405595288</c:v>
                </c:pt>
                <c:pt idx="511">
                  <c:v>31.783489199811768</c:v>
                </c:pt>
                <c:pt idx="512">
                  <c:v>31.864250349622541</c:v>
                </c:pt>
                <c:pt idx="513">
                  <c:v>31.944249289156069</c:v>
                </c:pt>
                <c:pt idx="514">
                  <c:v>32.019848949806793</c:v>
                </c:pt>
                <c:pt idx="515">
                  <c:v>32.093799916488265</c:v>
                </c:pt>
                <c:pt idx="516">
                  <c:v>32.175828655129671</c:v>
                </c:pt>
                <c:pt idx="517">
                  <c:v>32.257882248454038</c:v>
                </c:pt>
                <c:pt idx="518">
                  <c:v>32.339869562623861</c:v>
                </c:pt>
                <c:pt idx="519">
                  <c:v>32.424400339349269</c:v>
                </c:pt>
                <c:pt idx="520">
                  <c:v>32.495874122629694</c:v>
                </c:pt>
                <c:pt idx="521">
                  <c:v>32.570935265149757</c:v>
                </c:pt>
                <c:pt idx="522">
                  <c:v>32.637752937823528</c:v>
                </c:pt>
                <c:pt idx="523">
                  <c:v>32.697793566945258</c:v>
                </c:pt>
                <c:pt idx="524">
                  <c:v>32.768148889492771</c:v>
                </c:pt>
                <c:pt idx="525">
                  <c:v>32.850028500036451</c:v>
                </c:pt>
                <c:pt idx="526">
                  <c:v>32.929919735943848</c:v>
                </c:pt>
                <c:pt idx="527">
                  <c:v>33.025949945982489</c:v>
                </c:pt>
                <c:pt idx="528">
                  <c:v>33.114697733915712</c:v>
                </c:pt>
                <c:pt idx="529">
                  <c:v>33.202907003718259</c:v>
                </c:pt>
                <c:pt idx="530">
                  <c:v>33.282085738714322</c:v>
                </c:pt>
                <c:pt idx="531">
                  <c:v>33.354976238923093</c:v>
                </c:pt>
                <c:pt idx="532">
                  <c:v>33.428454966628443</c:v>
                </c:pt>
                <c:pt idx="533">
                  <c:v>33.500939507015644</c:v>
                </c:pt>
                <c:pt idx="534">
                  <c:v>33.581418970419612</c:v>
                </c:pt>
                <c:pt idx="535">
                  <c:v>33.658717034405512</c:v>
                </c:pt>
                <c:pt idx="536">
                  <c:v>33.741110308396905</c:v>
                </c:pt>
                <c:pt idx="537">
                  <c:v>33.822401691444021</c:v>
                </c:pt>
                <c:pt idx="538">
                  <c:v>33.911091485117019</c:v>
                </c:pt>
                <c:pt idx="539">
                  <c:v>33.992565135839129</c:v>
                </c:pt>
                <c:pt idx="540">
                  <c:v>34.075554922221407</c:v>
                </c:pt>
                <c:pt idx="541">
                  <c:v>34.158577848180968</c:v>
                </c:pt>
                <c:pt idx="542">
                  <c:v>34.2369115239566</c:v>
                </c:pt>
                <c:pt idx="543">
                  <c:v>34.319934449916161</c:v>
                </c:pt>
                <c:pt idx="544">
                  <c:v>34.396230041689591</c:v>
                </c:pt>
                <c:pt idx="545">
                  <c:v>34.480164306024115</c:v>
                </c:pt>
                <c:pt idx="546">
                  <c:v>34.564877350424517</c:v>
                </c:pt>
                <c:pt idx="547">
                  <c:v>34.642622798703584</c:v>
                </c:pt>
                <c:pt idx="548">
                  <c:v>34.70753494568423</c:v>
                </c:pt>
                <c:pt idx="549">
                  <c:v>34.76647368386169</c:v>
                </c:pt>
                <c:pt idx="550">
                  <c:v>34.832901966502511</c:v>
                </c:pt>
                <c:pt idx="551">
                  <c:v>34.908004533494164</c:v>
                </c:pt>
                <c:pt idx="552">
                  <c:v>34.987406960636811</c:v>
                </c:pt>
                <c:pt idx="553">
                  <c:v>35.075906201740494</c:v>
                </c:pt>
                <c:pt idx="554">
                  <c:v>35.167495708424745</c:v>
                </c:pt>
                <c:pt idx="555">
                  <c:v>35.25065947758771</c:v>
                </c:pt>
                <c:pt idx="556">
                  <c:v>35.335629353711965</c:v>
                </c:pt>
                <c:pt idx="557">
                  <c:v>35.417003585702261</c:v>
                </c:pt>
                <c:pt idx="558">
                  <c:v>35.492561821881395</c:v>
                </c:pt>
                <c:pt idx="559">
                  <c:v>35.572718174406965</c:v>
                </c:pt>
                <c:pt idx="560">
                  <c:v>35.644539923248743</c:v>
                </c:pt>
                <c:pt idx="561">
                  <c:v>35.722053394486899</c:v>
                </c:pt>
                <c:pt idx="562">
                  <c:v>35.8056065536828</c:v>
                </c:pt>
                <c:pt idx="563">
                  <c:v>35.886599680534474</c:v>
                </c:pt>
                <c:pt idx="564">
                  <c:v>35.967369115239563</c:v>
                </c:pt>
                <c:pt idx="565">
                  <c:v>36.048196544204885</c:v>
                </c:pt>
                <c:pt idx="566">
                  <c:v>36.13607441823472</c:v>
                </c:pt>
                <c:pt idx="567">
                  <c:v>36.226827150592861</c:v>
                </c:pt>
                <c:pt idx="568">
                  <c:v>36.306585828191174</c:v>
                </c:pt>
                <c:pt idx="569">
                  <c:v>36.384869794600895</c:v>
                </c:pt>
                <c:pt idx="570">
                  <c:v>36.462416405416334</c:v>
                </c:pt>
                <c:pt idx="571">
                  <c:v>36.54075836608628</c:v>
                </c:pt>
                <c:pt idx="572">
                  <c:v>36.628810222896796</c:v>
                </c:pt>
                <c:pt idx="573">
                  <c:v>36.713299575150614</c:v>
                </c:pt>
                <c:pt idx="574">
                  <c:v>36.783149519144729</c:v>
                </c:pt>
                <c:pt idx="575">
                  <c:v>36.846545530465214</c:v>
                </c:pt>
                <c:pt idx="576">
                  <c:v>36.910579478648174</c:v>
                </c:pt>
                <c:pt idx="577">
                  <c:v>36.979360671275273</c:v>
                </c:pt>
                <c:pt idx="578">
                  <c:v>37.061969352518943</c:v>
                </c:pt>
                <c:pt idx="579">
                  <c:v>37.146268152203454</c:v>
                </c:pt>
                <c:pt idx="580">
                  <c:v>37.237451699066128</c:v>
                </c:pt>
                <c:pt idx="581">
                  <c:v>37.325669253763003</c:v>
                </c:pt>
                <c:pt idx="582">
                  <c:v>37.411616747416772</c:v>
                </c:pt>
                <c:pt idx="583">
                  <c:v>37.494540254644512</c:v>
                </c:pt>
                <c:pt idx="584">
                  <c:v>37.576867249481367</c:v>
                </c:pt>
                <c:pt idx="585">
                  <c:v>37.655424617403582</c:v>
                </c:pt>
                <c:pt idx="586">
                  <c:v>37.7244460719659</c:v>
                </c:pt>
                <c:pt idx="587">
                  <c:v>37.799788900892779</c:v>
                </c:pt>
                <c:pt idx="588">
                  <c:v>37.880069526833118</c:v>
                </c:pt>
                <c:pt idx="589">
                  <c:v>37.962678208076781</c:v>
                </c:pt>
                <c:pt idx="590">
                  <c:v>38.045792267873836</c:v>
                </c:pt>
                <c:pt idx="591">
                  <c:v>38.137688315647843</c:v>
                </c:pt>
                <c:pt idx="592">
                  <c:v>38.225417061579968</c:v>
                </c:pt>
                <c:pt idx="593">
                  <c:v>38.313096098146175</c:v>
                </c:pt>
                <c:pt idx="594">
                  <c:v>38.392515095077449</c:v>
                </c:pt>
                <c:pt idx="595">
                  <c:v>38.474767525865438</c:v>
                </c:pt>
                <c:pt idx="596">
                  <c:v>38.557359637320474</c:v>
                </c:pt>
                <c:pt idx="597">
                  <c:v>38.638709014627814</c:v>
                </c:pt>
                <c:pt idx="598">
                  <c:v>38.720414642390821</c:v>
                </c:pt>
                <c:pt idx="599">
                  <c:v>38.80612187410938</c:v>
                </c:pt>
                <c:pt idx="600">
                  <c:v>38.886236802163353</c:v>
                </c:pt>
                <c:pt idx="601">
                  <c:v>38.959027883640317</c:v>
                </c:pt>
                <c:pt idx="602">
                  <c:v>39.029101519781015</c:v>
                </c:pt>
                <c:pt idx="603">
                  <c:v>39.091238227165171</c:v>
                </c:pt>
                <c:pt idx="604">
                  <c:v>39.157293689561698</c:v>
                </c:pt>
                <c:pt idx="605">
                  <c:v>39.230300178290925</c:v>
                </c:pt>
                <c:pt idx="606">
                  <c:v>39.314963513325416</c:v>
                </c:pt>
                <c:pt idx="607">
                  <c:v>39.408939069573229</c:v>
                </c:pt>
                <c:pt idx="608">
                  <c:v>39.492003420004373</c:v>
                </c:pt>
                <c:pt idx="609">
                  <c:v>39.577437250210437</c:v>
                </c:pt>
                <c:pt idx="610">
                  <c:v>39.664702042060753</c:v>
                </c:pt>
                <c:pt idx="611">
                  <c:v>39.749473080721387</c:v>
                </c:pt>
                <c:pt idx="612">
                  <c:v>39.823821722330109</c:v>
                </c:pt>
                <c:pt idx="613">
                  <c:v>39.904201767002263</c:v>
                </c:pt>
                <c:pt idx="614">
                  <c:v>39.98396872949489</c:v>
                </c:pt>
                <c:pt idx="615">
                  <c:v>40.062857493189817</c:v>
                </c:pt>
                <c:pt idx="616">
                  <c:v>40.148307893184516</c:v>
                </c:pt>
                <c:pt idx="617">
                  <c:v>40.230784016119088</c:v>
                </c:pt>
                <c:pt idx="618">
                  <c:v>40.321917853615858</c:v>
                </c:pt>
                <c:pt idx="619">
                  <c:v>40.409895146377515</c:v>
                </c:pt>
                <c:pt idx="620">
                  <c:v>40.501907182671978</c:v>
                </c:pt>
                <c:pt idx="621">
                  <c:v>40.588020374212107</c:v>
                </c:pt>
                <c:pt idx="622">
                  <c:v>40.671457544887552</c:v>
                </c:pt>
                <c:pt idx="623">
                  <c:v>40.757388468752694</c:v>
                </c:pt>
                <c:pt idx="624">
                  <c:v>40.833095833029553</c:v>
                </c:pt>
                <c:pt idx="625">
                  <c:v>40.913243900660802</c:v>
                </c:pt>
                <c:pt idx="626">
                  <c:v>40.994725836277233</c:v>
                </c:pt>
                <c:pt idx="627">
                  <c:v>41.076075213584573</c:v>
                </c:pt>
                <c:pt idx="628">
                  <c:v>41.161881864034939</c:v>
                </c:pt>
                <c:pt idx="629">
                  <c:v>41.236835302928874</c:v>
                </c:pt>
                <c:pt idx="630">
                  <c:v>41.301697740543617</c:v>
                </c:pt>
                <c:pt idx="631">
                  <c:v>41.367512941004925</c:v>
                </c:pt>
                <c:pt idx="632">
                  <c:v>41.433154158685554</c:v>
                </c:pt>
                <c:pt idx="633">
                  <c:v>41.50553099544662</c:v>
                </c:pt>
                <c:pt idx="634">
                  <c:v>41.591130523539036</c:v>
                </c:pt>
                <c:pt idx="635">
                  <c:v>41.683788781590302</c:v>
                </c:pt>
                <c:pt idx="636">
                  <c:v>41.772321162271254</c:v>
                </c:pt>
                <c:pt idx="637">
                  <c:v>41.861325781928322</c:v>
                </c:pt>
                <c:pt idx="638">
                  <c:v>41.940173121151666</c:v>
                </c:pt>
                <c:pt idx="639">
                  <c:v>42.022326133207848</c:v>
                </c:pt>
                <c:pt idx="640">
                  <c:v>42.105440193004895</c:v>
                </c:pt>
                <c:pt idx="641">
                  <c:v>42.185149161237298</c:v>
                </c:pt>
                <c:pt idx="642">
                  <c:v>42.260765391676664</c:v>
                </c:pt>
                <c:pt idx="643">
                  <c:v>42.353191672687018</c:v>
                </c:pt>
                <c:pt idx="644">
                  <c:v>42.445054580883763</c:v>
                </c:pt>
                <c:pt idx="645">
                  <c:v>42.534009491174928</c:v>
                </c:pt>
                <c:pt idx="646">
                  <c:v>42.613536191732337</c:v>
                </c:pt>
                <c:pt idx="647">
                  <c:v>42.698729760003182</c:v>
                </c:pt>
                <c:pt idx="648">
                  <c:v>42.784619259396727</c:v>
                </c:pt>
                <c:pt idx="649">
                  <c:v>42.871345533116383</c:v>
                </c:pt>
                <c:pt idx="650">
                  <c:v>42.957914393843993</c:v>
                </c:pt>
                <c:pt idx="651">
                  <c:v>43.046952153078337</c:v>
                </c:pt>
                <c:pt idx="652">
                  <c:v>43.129759671785621</c:v>
                </c:pt>
                <c:pt idx="653">
                  <c:v>43.206121542713603</c:v>
                </c:pt>
                <c:pt idx="654">
                  <c:v>43.282541407901803</c:v>
                </c:pt>
                <c:pt idx="655">
                  <c:v>43.35686519482757</c:v>
                </c:pt>
                <c:pt idx="656">
                  <c:v>43.424113682005867</c:v>
                </c:pt>
                <c:pt idx="657">
                  <c:v>43.488387892124045</c:v>
                </c:pt>
                <c:pt idx="658">
                  <c:v>43.557981004394307</c:v>
                </c:pt>
                <c:pt idx="659">
                  <c:v>43.639015555717577</c:v>
                </c:pt>
                <c:pt idx="660">
                  <c:v>43.723314355402081</c:v>
                </c:pt>
                <c:pt idx="661">
                  <c:v>43.807985975330901</c:v>
                </c:pt>
                <c:pt idx="662">
                  <c:v>43.896965740305014</c:v>
                </c:pt>
                <c:pt idx="663">
                  <c:v>43.982283581990622</c:v>
                </c:pt>
                <c:pt idx="664">
                  <c:v>44.071387620379518</c:v>
                </c:pt>
                <c:pt idx="665">
                  <c:v>44.154824791054963</c:v>
                </c:pt>
                <c:pt idx="666">
                  <c:v>44.240879988334868</c:v>
                </c:pt>
                <c:pt idx="667">
                  <c:v>44.329735479894218</c:v>
                </c:pt>
                <c:pt idx="668">
                  <c:v>44.411565381072002</c:v>
                </c:pt>
                <c:pt idx="669">
                  <c:v>44.496651245716706</c:v>
                </c:pt>
                <c:pt idx="670">
                  <c:v>44.57110759095157</c:v>
                </c:pt>
                <c:pt idx="671">
                  <c:v>44.65258124167368</c:v>
                </c:pt>
                <c:pt idx="672">
                  <c:v>44.741453303021672</c:v>
                </c:pt>
                <c:pt idx="673">
                  <c:v>44.839662440265911</c:v>
                </c:pt>
                <c:pt idx="674">
                  <c:v>44.941384372700945</c:v>
                </c:pt>
                <c:pt idx="675">
                  <c:v>45.032659053401112</c:v>
                </c:pt>
                <c:pt idx="676">
                  <c:v>45.115739973620897</c:v>
                </c:pt>
                <c:pt idx="677">
                  <c:v>45.200966681469012</c:v>
                </c:pt>
                <c:pt idx="678">
                  <c:v>45.279988003473029</c:v>
                </c:pt>
                <c:pt idx="679">
                  <c:v>45.353350742657923</c:v>
                </c:pt>
                <c:pt idx="680">
                  <c:v>45.431601569490383</c:v>
                </c:pt>
                <c:pt idx="681">
                  <c:v>45.509264168826256</c:v>
                </c:pt>
                <c:pt idx="682">
                  <c:v>45.585891156372412</c:v>
                </c:pt>
                <c:pt idx="683">
                  <c:v>45.660380641184545</c:v>
                </c:pt>
                <c:pt idx="684">
                  <c:v>45.725740172458359</c:v>
                </c:pt>
                <c:pt idx="685">
                  <c:v>45.799310034001202</c:v>
                </c:pt>
                <c:pt idx="686">
                  <c:v>45.868745733279432</c:v>
                </c:pt>
                <c:pt idx="687">
                  <c:v>45.962489312486333</c:v>
                </c:pt>
                <c:pt idx="688">
                  <c:v>46.05388826660127</c:v>
                </c:pt>
                <c:pt idx="689">
                  <c:v>46.141078494402727</c:v>
                </c:pt>
                <c:pt idx="690">
                  <c:v>46.232991111965369</c:v>
                </c:pt>
                <c:pt idx="691">
                  <c:v>46.318963460302101</c:v>
                </c:pt>
                <c:pt idx="692">
                  <c:v>46.409931599912511</c:v>
                </c:pt>
                <c:pt idx="693">
                  <c:v>46.490783883560781</c:v>
                </c:pt>
                <c:pt idx="694">
                  <c:v>46.569921194085246</c:v>
                </c:pt>
                <c:pt idx="695">
                  <c:v>46.652289613393691</c:v>
                </c:pt>
                <c:pt idx="696">
                  <c:v>46.735933906427093</c:v>
                </c:pt>
                <c:pt idx="697">
                  <c:v>46.821665992828592</c:v>
                </c:pt>
                <c:pt idx="698">
                  <c:v>46.91660259681727</c:v>
                </c:pt>
                <c:pt idx="699">
                  <c:v>47.007612160899278</c:v>
                </c:pt>
                <c:pt idx="700">
                  <c:v>47.098812277550586</c:v>
                </c:pt>
                <c:pt idx="701">
                  <c:v>47.18424610775665</c:v>
                </c:pt>
                <c:pt idx="702">
                  <c:v>47.273308721673949</c:v>
                </c:pt>
                <c:pt idx="703">
                  <c:v>47.357102142805068</c:v>
                </c:pt>
                <c:pt idx="704">
                  <c:v>47.437606460891992</c:v>
                </c:pt>
                <c:pt idx="705">
                  <c:v>47.521988109519668</c:v>
                </c:pt>
                <c:pt idx="706">
                  <c:v>47.604870192275826</c:v>
                </c:pt>
                <c:pt idx="707">
                  <c:v>47.691853297719334</c:v>
                </c:pt>
                <c:pt idx="708">
                  <c:v>47.777610238803796</c:v>
                </c:pt>
                <c:pt idx="709">
                  <c:v>47.847327624488827</c:v>
                </c:pt>
                <c:pt idx="710">
                  <c:v>47.912877708331948</c:v>
                </c:pt>
                <c:pt idx="711">
                  <c:v>47.974061652869558</c:v>
                </c:pt>
                <c:pt idx="712">
                  <c:v>48.045344883580661</c:v>
                </c:pt>
                <c:pt idx="713">
                  <c:v>48.120124339693916</c:v>
                </c:pt>
                <c:pt idx="714">
                  <c:v>48.199808453243371</c:v>
                </c:pt>
                <c:pt idx="715">
                  <c:v>48.292359007668495</c:v>
                </c:pt>
                <c:pt idx="716">
                  <c:v>48.378447344525675</c:v>
                </c:pt>
                <c:pt idx="717">
                  <c:v>48.472596883554154</c:v>
                </c:pt>
                <c:pt idx="718">
                  <c:v>48.564625489637258</c:v>
                </c:pt>
                <c:pt idx="719">
                  <c:v>48.655137960060181</c:v>
                </c:pt>
                <c:pt idx="720">
                  <c:v>48.74739854318419</c:v>
                </c:pt>
                <c:pt idx="721">
                  <c:v>48.83339574620387</c:v>
                </c:pt>
                <c:pt idx="722">
                  <c:v>48.916841201773629</c:v>
                </c:pt>
                <c:pt idx="723">
                  <c:v>49.006599746813635</c:v>
                </c:pt>
                <c:pt idx="724">
                  <c:v>49.092588664938987</c:v>
                </c:pt>
                <c:pt idx="725">
                  <c:v>49.174012606295193</c:v>
                </c:pt>
                <c:pt idx="726">
                  <c:v>49.257574050385408</c:v>
                </c:pt>
                <c:pt idx="727">
                  <c:v>49.346702943457252</c:v>
                </c:pt>
                <c:pt idx="728">
                  <c:v>49.435517010545013</c:v>
                </c:pt>
                <c:pt idx="729">
                  <c:v>49.525018723861159</c:v>
                </c:pt>
                <c:pt idx="730">
                  <c:v>49.612888312996688</c:v>
                </c:pt>
                <c:pt idx="731">
                  <c:v>49.696002372793735</c:v>
                </c:pt>
                <c:pt idx="732">
                  <c:v>49.783673124465615</c:v>
                </c:pt>
                <c:pt idx="733">
                  <c:v>49.864160872763904</c:v>
                </c:pt>
                <c:pt idx="734">
                  <c:v>49.940207917707795</c:v>
                </c:pt>
                <c:pt idx="735">
                  <c:v>50.016660922473278</c:v>
                </c:pt>
                <c:pt idx="736">
                  <c:v>50.091423808797899</c:v>
                </c:pt>
                <c:pt idx="737">
                  <c:v>50.159608489034106</c:v>
                </c:pt>
                <c:pt idx="738">
                  <c:v>50.226865261106731</c:v>
                </c:pt>
                <c:pt idx="739">
                  <c:v>50.297013461296288</c:v>
                </c:pt>
                <c:pt idx="740">
                  <c:v>50.378901356734296</c:v>
                </c:pt>
                <c:pt idx="741">
                  <c:v>50.466936643756178</c:v>
                </c:pt>
                <c:pt idx="742">
                  <c:v>50.558567574912011</c:v>
                </c:pt>
                <c:pt idx="743">
                  <c:v>50.65719924176647</c:v>
                </c:pt>
                <c:pt idx="744">
                  <c:v>50.747927119441663</c:v>
                </c:pt>
                <c:pt idx="745">
                  <c:v>50.826368498843422</c:v>
                </c:pt>
                <c:pt idx="746">
                  <c:v>50.913749279214194</c:v>
                </c:pt>
                <c:pt idx="747">
                  <c:v>51.005330501004131</c:v>
                </c:pt>
                <c:pt idx="748">
                  <c:v>51.092321891341953</c:v>
                </c:pt>
                <c:pt idx="749">
                  <c:v>51.176604121237823</c:v>
                </c:pt>
                <c:pt idx="750">
                  <c:v>51.265998130927848</c:v>
                </c:pt>
                <c:pt idx="751">
                  <c:v>51.347886026365849</c:v>
                </c:pt>
                <c:pt idx="752">
                  <c:v>51.432491367140123</c:v>
                </c:pt>
                <c:pt idx="753">
                  <c:v>51.516707317881455</c:v>
                </c:pt>
                <c:pt idx="754">
                  <c:v>51.606474147815774</c:v>
                </c:pt>
                <c:pt idx="755">
                  <c:v>51.705031250621367</c:v>
                </c:pt>
                <c:pt idx="756">
                  <c:v>51.794425260311385</c:v>
                </c:pt>
                <c:pt idx="757">
                  <c:v>51.880439033119693</c:v>
                </c:pt>
                <c:pt idx="758">
                  <c:v>51.966038561212109</c:v>
                </c:pt>
                <c:pt idx="759">
                  <c:v>52.043510607978689</c:v>
                </c:pt>
                <c:pt idx="760">
                  <c:v>52.120825241753224</c:v>
                </c:pt>
                <c:pt idx="761">
                  <c:v>52.196300628989178</c:v>
                </c:pt>
                <c:pt idx="762">
                  <c:v>52.267318743082114</c:v>
                </c:pt>
                <c:pt idx="763">
                  <c:v>52.336663308522837</c:v>
                </c:pt>
                <c:pt idx="764">
                  <c:v>52.400191878152398</c:v>
                </c:pt>
                <c:pt idx="765">
                  <c:v>52.480928173280226</c:v>
                </c:pt>
                <c:pt idx="766">
                  <c:v>52.558043969591125</c:v>
                </c:pt>
                <c:pt idx="767">
                  <c:v>52.65100876873214</c:v>
                </c:pt>
                <c:pt idx="768">
                  <c:v>52.736898268125699</c:v>
                </c:pt>
                <c:pt idx="769">
                  <c:v>52.831602895073466</c:v>
                </c:pt>
                <c:pt idx="770">
                  <c:v>52.920450101738496</c:v>
                </c:pt>
                <c:pt idx="771">
                  <c:v>53.011467950714817</c:v>
                </c:pt>
                <c:pt idx="772">
                  <c:v>53.099395534110563</c:v>
                </c:pt>
                <c:pt idx="773">
                  <c:v>53.189444050451691</c:v>
                </c:pt>
                <c:pt idx="774">
                  <c:v>53.284049258667665</c:v>
                </c:pt>
                <c:pt idx="775">
                  <c:v>53.36867945412488</c:v>
                </c:pt>
                <c:pt idx="776">
                  <c:v>53.457261544171743</c:v>
                </c:pt>
                <c:pt idx="777">
                  <c:v>53.544327498558431</c:v>
                </c:pt>
                <c:pt idx="778">
                  <c:v>53.629504497040628</c:v>
                </c:pt>
                <c:pt idx="779">
                  <c:v>53.716959841460259</c:v>
                </c:pt>
                <c:pt idx="780">
                  <c:v>53.804274342676486</c:v>
                </c:pt>
                <c:pt idx="781">
                  <c:v>53.889119945385971</c:v>
                </c:pt>
                <c:pt idx="782">
                  <c:v>53.97672441790332</c:v>
                </c:pt>
                <c:pt idx="783">
                  <c:v>54.061238624840101</c:v>
                </c:pt>
                <c:pt idx="784">
                  <c:v>54.149613592529015</c:v>
                </c:pt>
                <c:pt idx="785">
                  <c:v>54.236778965647517</c:v>
                </c:pt>
                <c:pt idx="786">
                  <c:v>54.322999860813781</c:v>
                </c:pt>
                <c:pt idx="787">
                  <c:v>54.397978154390664</c:v>
                </c:pt>
                <c:pt idx="788">
                  <c:v>54.473693803561844</c:v>
                </c:pt>
                <c:pt idx="789">
                  <c:v>54.544687062971825</c:v>
                </c:pt>
                <c:pt idx="790">
                  <c:v>54.608538743479784</c:v>
                </c:pt>
                <c:pt idx="791">
                  <c:v>54.683483897479405</c:v>
                </c:pt>
                <c:pt idx="792">
                  <c:v>54.757492858421095</c:v>
                </c:pt>
                <c:pt idx="793">
                  <c:v>54.847566229445185</c:v>
                </c:pt>
                <c:pt idx="794">
                  <c:v>54.93012520132293</c:v>
                </c:pt>
                <c:pt idx="795">
                  <c:v>55.014042895868812</c:v>
                </c:pt>
                <c:pt idx="796">
                  <c:v>55.11783605188333</c:v>
                </c:pt>
                <c:pt idx="797">
                  <c:v>55.212242422635661</c:v>
                </c:pt>
                <c:pt idx="798">
                  <c:v>55.301851839577942</c:v>
                </c:pt>
                <c:pt idx="799">
                  <c:v>55.39084817434069</c:v>
                </c:pt>
                <c:pt idx="800">
                  <c:v>55.483854397953301</c:v>
                </c:pt>
                <c:pt idx="801">
                  <c:v>55.574921956295519</c:v>
                </c:pt>
                <c:pt idx="802">
                  <c:v>55.656478455960816</c:v>
                </c:pt>
                <c:pt idx="803">
                  <c:v>55.743826096754312</c:v>
                </c:pt>
                <c:pt idx="804">
                  <c:v>55.829831584668305</c:v>
                </c:pt>
                <c:pt idx="805">
                  <c:v>55.918745070487887</c:v>
                </c:pt>
                <c:pt idx="806">
                  <c:v>56.006689223672254</c:v>
                </c:pt>
                <c:pt idx="807">
                  <c:v>56.090540639063605</c:v>
                </c:pt>
                <c:pt idx="808">
                  <c:v>56.182072151487645</c:v>
                </c:pt>
                <c:pt idx="809">
                  <c:v>56.264366006747224</c:v>
                </c:pt>
                <c:pt idx="810">
                  <c:v>56.356717723708719</c:v>
                </c:pt>
                <c:pt idx="811">
                  <c:v>56.444098504079484</c:v>
                </c:pt>
                <c:pt idx="812">
                  <c:v>56.528496722495809</c:v>
                </c:pt>
                <c:pt idx="813">
                  <c:v>56.605529669863529</c:v>
                </c:pt>
                <c:pt idx="814">
                  <c:v>56.698453044532968</c:v>
                </c:pt>
                <c:pt idx="815">
                  <c:v>56.772917674662139</c:v>
                </c:pt>
                <c:pt idx="816">
                  <c:v>56.853993650456999</c:v>
                </c:pt>
                <c:pt idx="817">
                  <c:v>56.931540261272431</c:v>
                </c:pt>
                <c:pt idx="818">
                  <c:v>57.005632071157301</c:v>
                </c:pt>
                <c:pt idx="819">
                  <c:v>57.074976636598024</c:v>
                </c:pt>
                <c:pt idx="820">
                  <c:v>57.148836469442003</c:v>
                </c:pt>
                <c:pt idx="821">
                  <c:v>57.2341046017617</c:v>
                </c:pt>
                <c:pt idx="822">
                  <c:v>57.319430728341629</c:v>
                </c:pt>
                <c:pt idx="823">
                  <c:v>57.410200030488404</c:v>
                </c:pt>
                <c:pt idx="824">
                  <c:v>57.51309013302226</c:v>
                </c:pt>
                <c:pt idx="825">
                  <c:v>57.607711911026861</c:v>
                </c:pt>
                <c:pt idx="826">
                  <c:v>57.707818289069905</c:v>
                </c:pt>
                <c:pt idx="827">
                  <c:v>57.800501401804119</c:v>
                </c:pt>
                <c:pt idx="828">
                  <c:v>57.895678267728023</c:v>
                </c:pt>
                <c:pt idx="829">
                  <c:v>57.971335922638971</c:v>
                </c:pt>
                <c:pt idx="830">
                  <c:v>58.05881612174155</c:v>
                </c:pt>
                <c:pt idx="831">
                  <c:v>58.155500838431301</c:v>
                </c:pt>
                <c:pt idx="832">
                  <c:v>58.244621446608825</c:v>
                </c:pt>
                <c:pt idx="833">
                  <c:v>58.333104117923867</c:v>
                </c:pt>
                <c:pt idx="834">
                  <c:v>58.427212232480763</c:v>
                </c:pt>
                <c:pt idx="835">
                  <c:v>58.514344466021996</c:v>
                </c:pt>
                <c:pt idx="836">
                  <c:v>58.599778296228052</c:v>
                </c:pt>
                <c:pt idx="837">
                  <c:v>58.680862556917226</c:v>
                </c:pt>
                <c:pt idx="838">
                  <c:v>58.756967596121342</c:v>
                </c:pt>
                <c:pt idx="839">
                  <c:v>58.841258110911532</c:v>
                </c:pt>
                <c:pt idx="840">
                  <c:v>58.920909084883718</c:v>
                </c:pt>
                <c:pt idx="841">
                  <c:v>59.009474605141932</c:v>
                </c:pt>
                <c:pt idx="842">
                  <c:v>59.104701180431739</c:v>
                </c:pt>
                <c:pt idx="843">
                  <c:v>59.193457253259282</c:v>
                </c:pt>
                <c:pt idx="844">
                  <c:v>59.274243257753007</c:v>
                </c:pt>
                <c:pt idx="845">
                  <c:v>59.3371338905201</c:v>
                </c:pt>
                <c:pt idx="846">
                  <c:v>59.40451493600748</c:v>
                </c:pt>
                <c:pt idx="847">
                  <c:v>59.479095554657107</c:v>
                </c:pt>
                <c:pt idx="848">
                  <c:v>59.56281441173936</c:v>
                </c:pt>
                <c:pt idx="849">
                  <c:v>59.662506545066506</c:v>
                </c:pt>
                <c:pt idx="850">
                  <c:v>59.760889665091433</c:v>
                </c:pt>
                <c:pt idx="851">
                  <c:v>59.862462469428735</c:v>
                </c:pt>
                <c:pt idx="852">
                  <c:v>59.962709690675183</c:v>
                </c:pt>
                <c:pt idx="853">
                  <c:v>60.050214744460717</c:v>
                </c:pt>
                <c:pt idx="854">
                  <c:v>60.13220205863054</c:v>
                </c:pt>
                <c:pt idx="855">
                  <c:v>60.222855372256866</c:v>
                </c:pt>
                <c:pt idx="856">
                  <c:v>60.316582381675133</c:v>
                </c:pt>
                <c:pt idx="857">
                  <c:v>60.408263022196884</c:v>
                </c:pt>
                <c:pt idx="858">
                  <c:v>60.487184925469094</c:v>
                </c:pt>
                <c:pt idx="859">
                  <c:v>60.570307270160463</c:v>
                </c:pt>
                <c:pt idx="860">
                  <c:v>60.652625980103004</c:v>
                </c:pt>
                <c:pt idx="861">
                  <c:v>60.736261988242077</c:v>
                </c:pt>
                <c:pt idx="862">
                  <c:v>60.825366026630967</c:v>
                </c:pt>
                <c:pt idx="863">
                  <c:v>60.916648992225454</c:v>
                </c:pt>
                <c:pt idx="864">
                  <c:v>61.007053759022249</c:v>
                </c:pt>
                <c:pt idx="865">
                  <c:v>61.099198353625795</c:v>
                </c:pt>
                <c:pt idx="866">
                  <c:v>61.187573321314716</c:v>
                </c:pt>
                <c:pt idx="867">
                  <c:v>61.274572996546858</c:v>
                </c:pt>
                <c:pt idx="868">
                  <c:v>61.351887630321393</c:v>
                </c:pt>
                <c:pt idx="869">
                  <c:v>61.435739045712744</c:v>
                </c:pt>
                <c:pt idx="870">
                  <c:v>61.509159779157855</c:v>
                </c:pt>
                <c:pt idx="871">
                  <c:v>61.578073530094052</c:v>
                </c:pt>
                <c:pt idx="872">
                  <c:v>61.653010399199346</c:v>
                </c:pt>
                <c:pt idx="873">
                  <c:v>61.728734333264846</c:v>
                </c:pt>
                <c:pt idx="874">
                  <c:v>61.811732404541452</c:v>
                </c:pt>
                <c:pt idx="875">
                  <c:v>61.913330063561709</c:v>
                </c:pt>
                <c:pt idx="876">
                  <c:v>62.015872200534211</c:v>
                </c:pt>
                <c:pt idx="877">
                  <c:v>62.112018399093301</c:v>
                </c:pt>
                <c:pt idx="878">
                  <c:v>62.214113151772636</c:v>
                </c:pt>
                <c:pt idx="879">
                  <c:v>62.299339859620751</c:v>
                </c:pt>
                <c:pt idx="880">
                  <c:v>62.385917005242682</c:v>
                </c:pt>
                <c:pt idx="881">
                  <c:v>62.471160282879424</c:v>
                </c:pt>
                <c:pt idx="882">
                  <c:v>62.559618099511518</c:v>
                </c:pt>
                <c:pt idx="883">
                  <c:v>62.654902669061549</c:v>
                </c:pt>
                <c:pt idx="884">
                  <c:v>62.738952921916528</c:v>
                </c:pt>
                <c:pt idx="885">
                  <c:v>62.824386752122592</c:v>
                </c:pt>
                <c:pt idx="886">
                  <c:v>62.914435268463713</c:v>
                </c:pt>
                <c:pt idx="887">
                  <c:v>63.007308933767234</c:v>
                </c:pt>
                <c:pt idx="888">
                  <c:v>63.093620962771006</c:v>
                </c:pt>
                <c:pt idx="889">
                  <c:v>63.184978492414345</c:v>
                </c:pt>
                <c:pt idx="890">
                  <c:v>63.270080926847697</c:v>
                </c:pt>
                <c:pt idx="891">
                  <c:v>63.353766644352689</c:v>
                </c:pt>
                <c:pt idx="892">
                  <c:v>63.441719082431391</c:v>
                </c:pt>
                <c:pt idx="893">
                  <c:v>63.527939977597647</c:v>
                </c:pt>
                <c:pt idx="894">
                  <c:v>63.617797941369453</c:v>
                </c:pt>
                <c:pt idx="895">
                  <c:v>63.695319697501937</c:v>
                </c:pt>
                <c:pt idx="896">
                  <c:v>63.773197704090087</c:v>
                </c:pt>
                <c:pt idx="897">
                  <c:v>63.856121211317827</c:v>
                </c:pt>
                <c:pt idx="898">
                  <c:v>63.930105317576569</c:v>
                </c:pt>
                <c:pt idx="899">
                  <c:v>64.008149022051086</c:v>
                </c:pt>
                <c:pt idx="900">
                  <c:v>64.082439669399577</c:v>
                </c:pt>
                <c:pt idx="901">
                  <c:v>64.171419434373689</c:v>
                </c:pt>
                <c:pt idx="902">
                  <c:v>64.2684521166248</c:v>
                </c:pt>
                <c:pt idx="903">
                  <c:v>64.365575932713398</c:v>
                </c:pt>
                <c:pt idx="904">
                  <c:v>64.466469375716642</c:v>
                </c:pt>
                <c:pt idx="905">
                  <c:v>64.552756550037444</c:v>
                </c:pt>
                <c:pt idx="906">
                  <c:v>64.646922658854578</c:v>
                </c:pt>
                <c:pt idx="907">
                  <c:v>64.741817838371659</c:v>
                </c:pt>
                <c:pt idx="908">
                  <c:v>64.828187861635627</c:v>
                </c:pt>
                <c:pt idx="909">
                  <c:v>64.914135355289403</c:v>
                </c:pt>
                <c:pt idx="910">
                  <c:v>65.005020645956634</c:v>
                </c:pt>
                <c:pt idx="911">
                  <c:v>65.084447927782236</c:v>
                </c:pt>
                <c:pt idx="912">
                  <c:v>65.171654725372321</c:v>
                </c:pt>
                <c:pt idx="913">
                  <c:v>65.258463848035163</c:v>
                </c:pt>
                <c:pt idx="914">
                  <c:v>65.350550448378485</c:v>
                </c:pt>
                <c:pt idx="915">
                  <c:v>65.435876574958414</c:v>
                </c:pt>
                <c:pt idx="916">
                  <c:v>65.526206777706335</c:v>
                </c:pt>
                <c:pt idx="917">
                  <c:v>65.618732477448518</c:v>
                </c:pt>
                <c:pt idx="918">
                  <c:v>65.702650171994406</c:v>
                </c:pt>
                <c:pt idx="919">
                  <c:v>65.787984583468656</c:v>
                </c:pt>
                <c:pt idx="920">
                  <c:v>65.875754753872357</c:v>
                </c:pt>
                <c:pt idx="921">
                  <c:v>65.970997898950799</c:v>
                </c:pt>
                <c:pt idx="922">
                  <c:v>66.055686088668253</c:v>
                </c:pt>
                <c:pt idx="923">
                  <c:v>66.150465279664886</c:v>
                </c:pt>
                <c:pt idx="924">
                  <c:v>66.246379501183085</c:v>
                </c:pt>
                <c:pt idx="925">
                  <c:v>66.318027267244176</c:v>
                </c:pt>
                <c:pt idx="926">
                  <c:v>66.39111660491659</c:v>
                </c:pt>
                <c:pt idx="927">
                  <c:v>66.460452885462985</c:v>
                </c:pt>
                <c:pt idx="928">
                  <c:v>66.537204146423903</c:v>
                </c:pt>
                <c:pt idx="929">
                  <c:v>66.618876634609649</c:v>
                </c:pt>
                <c:pt idx="930">
                  <c:v>66.719032722018596</c:v>
                </c:pt>
                <c:pt idx="931">
                  <c:v>66.828376757226081</c:v>
                </c:pt>
                <c:pt idx="932">
                  <c:v>66.925053189021526</c:v>
                </c:pt>
                <c:pt idx="933">
                  <c:v>67.021671626556738</c:v>
                </c:pt>
                <c:pt idx="934">
                  <c:v>67.108952988195682</c:v>
                </c:pt>
                <c:pt idx="935">
                  <c:v>67.19303638062793</c:v>
                </c:pt>
                <c:pt idx="936">
                  <c:v>67.280127189697566</c:v>
                </c:pt>
                <c:pt idx="937">
                  <c:v>67.366538637433138</c:v>
                </c:pt>
                <c:pt idx="938">
                  <c:v>67.457506777043562</c:v>
                </c:pt>
                <c:pt idx="939">
                  <c:v>67.546851077367648</c:v>
                </c:pt>
                <c:pt idx="940">
                  <c:v>67.63641906983834</c:v>
                </c:pt>
                <c:pt idx="941">
                  <c:v>67.72905247320665</c:v>
                </c:pt>
                <c:pt idx="942">
                  <c:v>67.812133393426421</c:v>
                </c:pt>
                <c:pt idx="943">
                  <c:v>67.900234959602855</c:v>
                </c:pt>
                <c:pt idx="944">
                  <c:v>67.986182453256617</c:v>
                </c:pt>
                <c:pt idx="945">
                  <c:v>68.071086050226356</c:v>
                </c:pt>
                <c:pt idx="946">
                  <c:v>68.153545603372294</c:v>
                </c:pt>
                <c:pt idx="947">
                  <c:v>68.251332211006314</c:v>
                </c:pt>
                <c:pt idx="948">
                  <c:v>68.352374782107276</c:v>
                </c:pt>
                <c:pt idx="949">
                  <c:v>68.445969233216474</c:v>
                </c:pt>
                <c:pt idx="950">
                  <c:v>68.535098126288304</c:v>
                </c:pt>
                <c:pt idx="951">
                  <c:v>68.614392849804801</c:v>
                </c:pt>
                <c:pt idx="952">
                  <c:v>68.678658775028666</c:v>
                </c:pt>
                <c:pt idx="953">
                  <c:v>68.752642881287414</c:v>
                </c:pt>
                <c:pt idx="954">
                  <c:v>68.829692398443754</c:v>
                </c:pt>
                <c:pt idx="955">
                  <c:v>68.922408650755258</c:v>
                </c:pt>
                <c:pt idx="956">
                  <c:v>69.02911808956965</c:v>
                </c:pt>
                <c:pt idx="957">
                  <c:v>69.129033915043379</c:v>
                </c:pt>
                <c:pt idx="958">
                  <c:v>69.221659033517369</c:v>
                </c:pt>
                <c:pt idx="959">
                  <c:v>69.303447510223563</c:v>
                </c:pt>
                <c:pt idx="960">
                  <c:v>69.388897910218262</c:v>
                </c:pt>
                <c:pt idx="961">
                  <c:v>69.480918231407031</c:v>
                </c:pt>
                <c:pt idx="962">
                  <c:v>69.568390145615297</c:v>
                </c:pt>
                <c:pt idx="963">
                  <c:v>69.665008583150509</c:v>
                </c:pt>
                <c:pt idx="964">
                  <c:v>69.763283999549301</c:v>
                </c:pt>
                <c:pt idx="965">
                  <c:v>69.847541374762216</c:v>
                </c:pt>
                <c:pt idx="966">
                  <c:v>69.933207182009198</c:v>
                </c:pt>
                <c:pt idx="967">
                  <c:v>70.013620366258607</c:v>
                </c:pt>
                <c:pt idx="968">
                  <c:v>70.090653313626333</c:v>
                </c:pt>
                <c:pt idx="969">
                  <c:v>70.172458360121169</c:v>
                </c:pt>
                <c:pt idx="970">
                  <c:v>70.264520105781529</c:v>
                </c:pt>
                <c:pt idx="971">
                  <c:v>70.360873426698575</c:v>
                </c:pt>
                <c:pt idx="972">
                  <c:v>70.472114702704857</c:v>
                </c:pt>
                <c:pt idx="973">
                  <c:v>70.57725829649317</c:v>
                </c:pt>
                <c:pt idx="974">
                  <c:v>70.66067061248566</c:v>
                </c:pt>
                <c:pt idx="975">
                  <c:v>70.741746588280506</c:v>
                </c:pt>
                <c:pt idx="976">
                  <c:v>70.833046123663649</c:v>
                </c:pt>
                <c:pt idx="977">
                  <c:v>70.924063972639971</c:v>
                </c:pt>
                <c:pt idx="978">
                  <c:v>70.999539359875925</c:v>
                </c:pt>
                <c:pt idx="979">
                  <c:v>71.073274919305135</c:v>
                </c:pt>
                <c:pt idx="980">
                  <c:v>71.148526614394498</c:v>
                </c:pt>
                <c:pt idx="981">
                  <c:v>71.231624104402925</c:v>
                </c:pt>
                <c:pt idx="982">
                  <c:v>71.323660995380337</c:v>
                </c:pt>
                <c:pt idx="983">
                  <c:v>71.424239612399504</c:v>
                </c:pt>
                <c:pt idx="984">
                  <c:v>71.52537331733798</c:v>
                </c:pt>
                <c:pt idx="985">
                  <c:v>71.620227072383472</c:v>
                </c:pt>
                <c:pt idx="986">
                  <c:v>71.718916733498148</c:v>
                </c:pt>
                <c:pt idx="987">
                  <c:v>71.807647951642721</c:v>
                </c:pt>
                <c:pt idx="988">
                  <c:v>71.891134831684084</c:v>
                </c:pt>
                <c:pt idx="989">
                  <c:v>71.983900793361471</c:v>
                </c:pt>
                <c:pt idx="990">
                  <c:v>72.065333019612012</c:v>
                </c:pt>
                <c:pt idx="991">
                  <c:v>72.158074126606436</c:v>
                </c:pt>
                <c:pt idx="992">
                  <c:v>72.248271771045282</c:v>
                </c:pt>
                <c:pt idx="993">
                  <c:v>72.33406185170702</c:v>
                </c:pt>
                <c:pt idx="994">
                  <c:v>72.422652226648211</c:v>
                </c:pt>
                <c:pt idx="995">
                  <c:v>72.514432285901776</c:v>
                </c:pt>
                <c:pt idx="996">
                  <c:v>72.600338355083935</c:v>
                </c:pt>
                <c:pt idx="997">
                  <c:v>72.69360969531472</c:v>
                </c:pt>
                <c:pt idx="998">
                  <c:v>72.789896737077214</c:v>
                </c:pt>
                <c:pt idx="999">
                  <c:v>72.888901224175996</c:v>
                </c:pt>
                <c:pt idx="1000">
                  <c:v>72.980507300648867</c:v>
                </c:pt>
                <c:pt idx="1001">
                  <c:v>73.069064536012789</c:v>
                </c:pt>
                <c:pt idx="1002">
                  <c:v>73.157654910953951</c:v>
                </c:pt>
                <c:pt idx="1003">
                  <c:v>73.251224507380186</c:v>
                </c:pt>
                <c:pt idx="1004">
                  <c:v>73.339790027638401</c:v>
                </c:pt>
                <c:pt idx="1005">
                  <c:v>73.417336638453833</c:v>
                </c:pt>
                <c:pt idx="1006">
                  <c:v>73.489116962824014</c:v>
                </c:pt>
                <c:pt idx="1007">
                  <c:v>73.557616469044319</c:v>
                </c:pt>
                <c:pt idx="1008">
                  <c:v>73.639338666595975</c:v>
                </c:pt>
                <c:pt idx="1009">
                  <c:v>73.728409565407574</c:v>
                </c:pt>
                <c:pt idx="1010">
                  <c:v>73.824522624389402</c:v>
                </c:pt>
                <c:pt idx="1011">
                  <c:v>73.924272751976773</c:v>
                </c:pt>
                <c:pt idx="1012">
                  <c:v>74.023757762945991</c:v>
                </c:pt>
                <c:pt idx="1013">
                  <c:v>74.106880107637352</c:v>
                </c:pt>
                <c:pt idx="1014">
                  <c:v>74.18938108525488</c:v>
                </c:pt>
                <c:pt idx="1015">
                  <c:v>74.284707079276501</c:v>
                </c:pt>
                <c:pt idx="1016">
                  <c:v>74.373620565096076</c:v>
                </c:pt>
                <c:pt idx="1017">
                  <c:v>74.45955148896121</c:v>
                </c:pt>
                <c:pt idx="1018">
                  <c:v>74.550146808327312</c:v>
                </c:pt>
                <c:pt idx="1019">
                  <c:v>74.637237617396949</c:v>
                </c:pt>
                <c:pt idx="1020">
                  <c:v>74.730334974847068</c:v>
                </c:pt>
                <c:pt idx="1021">
                  <c:v>74.823589745289212</c:v>
                </c:pt>
                <c:pt idx="1022">
                  <c:v>74.915668060738213</c:v>
                </c:pt>
                <c:pt idx="1023">
                  <c:v>75.004879802753251</c:v>
                </c:pt>
                <c:pt idx="1024">
                  <c:v>75.100644896173705</c:v>
                </c:pt>
                <c:pt idx="1025">
                  <c:v>75.203816685114361</c:v>
                </c:pt>
                <c:pt idx="1026">
                  <c:v>75.296682065523569</c:v>
                </c:pt>
                <c:pt idx="1027">
                  <c:v>75.401693101002806</c:v>
                </c:pt>
                <c:pt idx="1028">
                  <c:v>75.498162410440287</c:v>
                </c:pt>
                <c:pt idx="1029">
                  <c:v>75.584366735817909</c:v>
                </c:pt>
                <c:pt idx="1030">
                  <c:v>75.666006084426385</c:v>
                </c:pt>
                <c:pt idx="1031">
                  <c:v>75.745855895862192</c:v>
                </c:pt>
                <c:pt idx="1032">
                  <c:v>75.824454688255997</c:v>
                </c:pt>
                <c:pt idx="1033">
                  <c:v>75.898695626238592</c:v>
                </c:pt>
                <c:pt idx="1034">
                  <c:v>75.973127116790494</c:v>
                </c:pt>
                <c:pt idx="1035">
                  <c:v>76.061684352154401</c:v>
                </c:pt>
                <c:pt idx="1036">
                  <c:v>76.150912663958053</c:v>
                </c:pt>
                <c:pt idx="1037">
                  <c:v>76.242767287260477</c:v>
                </c:pt>
                <c:pt idx="1038">
                  <c:v>76.344853755045506</c:v>
                </c:pt>
                <c:pt idx="1039">
                  <c:v>76.440535999522794</c:v>
                </c:pt>
                <c:pt idx="1040">
                  <c:v>76.52792506478788</c:v>
                </c:pt>
                <c:pt idx="1041">
                  <c:v>76.611635636975819</c:v>
                </c:pt>
                <c:pt idx="1042">
                  <c:v>76.691957687387742</c:v>
                </c:pt>
                <c:pt idx="1043">
                  <c:v>76.778186867448326</c:v>
                </c:pt>
                <c:pt idx="1044">
                  <c:v>76.870820270816637</c:v>
                </c:pt>
                <c:pt idx="1045">
                  <c:v>76.964141320413333</c:v>
                </c:pt>
                <c:pt idx="1046">
                  <c:v>77.062251038925751</c:v>
                </c:pt>
                <c:pt idx="1047">
                  <c:v>77.153600283674777</c:v>
                </c:pt>
                <c:pt idx="1048">
                  <c:v>77.24433644624429</c:v>
                </c:pt>
                <c:pt idx="1049">
                  <c:v>77.333995572552482</c:v>
                </c:pt>
                <c:pt idx="1050">
                  <c:v>77.425866765643548</c:v>
                </c:pt>
                <c:pt idx="1051">
                  <c:v>77.522029533991272</c:v>
                </c:pt>
                <c:pt idx="1052">
                  <c:v>77.62144826580591</c:v>
                </c:pt>
                <c:pt idx="1053">
                  <c:v>77.720817288254679</c:v>
                </c:pt>
                <c:pt idx="1054">
                  <c:v>77.821072794395434</c:v>
                </c:pt>
                <c:pt idx="1055">
                  <c:v>77.919696176355572</c:v>
                </c:pt>
                <c:pt idx="1056">
                  <c:v>78.002395991436728</c:v>
                </c:pt>
                <c:pt idx="1057">
                  <c:v>78.091558024085842</c:v>
                </c:pt>
                <c:pt idx="1058">
                  <c:v>78.172841122238651</c:v>
                </c:pt>
                <c:pt idx="1059">
                  <c:v>78.236021726306859</c:v>
                </c:pt>
                <c:pt idx="1060">
                  <c:v>78.308174870921349</c:v>
                </c:pt>
                <c:pt idx="1061">
                  <c:v>78.378613042412042</c:v>
                </c:pt>
                <c:pt idx="1062">
                  <c:v>78.46179338136362</c:v>
                </c:pt>
                <c:pt idx="1063">
                  <c:v>78.55651457810005</c:v>
                </c:pt>
                <c:pt idx="1064">
                  <c:v>78.66184872445767</c:v>
                </c:pt>
                <c:pt idx="1065">
                  <c:v>78.766710631839189</c:v>
                </c:pt>
                <c:pt idx="1066">
                  <c:v>78.859584297142703</c:v>
                </c:pt>
                <c:pt idx="1067">
                  <c:v>78.953775260642772</c:v>
                </c:pt>
                <c:pt idx="1068">
                  <c:v>79.030990475685499</c:v>
                </c:pt>
                <c:pt idx="1069">
                  <c:v>79.110624879869036</c:v>
                </c:pt>
                <c:pt idx="1070">
                  <c:v>79.190847511549151</c:v>
                </c:pt>
                <c:pt idx="1071">
                  <c:v>79.27838570491194</c:v>
                </c:pt>
                <c:pt idx="1072">
                  <c:v>79.377009086872093</c:v>
                </c:pt>
                <c:pt idx="1073">
                  <c:v>79.481291051651354</c:v>
                </c:pt>
                <c:pt idx="1074">
                  <c:v>79.592880293218983</c:v>
                </c:pt>
                <c:pt idx="1075">
                  <c:v>79.697883043803884</c:v>
                </c:pt>
                <c:pt idx="1076">
                  <c:v>79.787161064973461</c:v>
                </c:pt>
                <c:pt idx="1077">
                  <c:v>79.874450711506725</c:v>
                </c:pt>
                <c:pt idx="1078">
                  <c:v>79.957614480669676</c:v>
                </c:pt>
                <c:pt idx="1079">
                  <c:v>80.042335809964413</c:v>
                </c:pt>
                <c:pt idx="1080">
                  <c:v>80.134911219072492</c:v>
                </c:pt>
                <c:pt idx="1081">
                  <c:v>80.234603352399631</c:v>
                </c:pt>
                <c:pt idx="1082">
                  <c:v>80.331138940991679</c:v>
                </c:pt>
                <c:pt idx="1083">
                  <c:v>80.433722502435756</c:v>
                </c:pt>
                <c:pt idx="1084">
                  <c:v>80.5328595478436</c:v>
                </c:pt>
                <c:pt idx="1085">
                  <c:v>80.620182333954148</c:v>
                </c:pt>
                <c:pt idx="1086">
                  <c:v>80.689916289427813</c:v>
                </c:pt>
                <c:pt idx="1087">
                  <c:v>80.761762892952532</c:v>
                </c:pt>
                <c:pt idx="1088">
                  <c:v>80.82708099975477</c:v>
                </c:pt>
                <c:pt idx="1089">
                  <c:v>80.90086626854989</c:v>
                </c:pt>
                <c:pt idx="1090">
                  <c:v>80.983474949793546</c:v>
                </c:pt>
                <c:pt idx="1091">
                  <c:v>81.071891341954043</c:v>
                </c:pt>
                <c:pt idx="1092">
                  <c:v>81.177150924262804</c:v>
                </c:pt>
                <c:pt idx="1093">
                  <c:v>81.288325921114549</c:v>
                </c:pt>
                <c:pt idx="1094">
                  <c:v>81.388597997043945</c:v>
                </c:pt>
                <c:pt idx="1095">
                  <c:v>81.47517514266589</c:v>
                </c:pt>
                <c:pt idx="1096">
                  <c:v>81.551528728699537</c:v>
                </c:pt>
                <c:pt idx="1097">
                  <c:v>81.630119236199022</c:v>
                </c:pt>
                <c:pt idx="1098">
                  <c:v>81.719596094832212</c:v>
                </c:pt>
                <c:pt idx="1099">
                  <c:v>81.80934635497789</c:v>
                </c:pt>
                <c:pt idx="1100">
                  <c:v>81.911101426990214</c:v>
                </c:pt>
                <c:pt idx="1101">
                  <c:v>82.020528311140865</c:v>
                </c:pt>
                <c:pt idx="1102">
                  <c:v>82.132001564188045</c:v>
                </c:pt>
                <c:pt idx="1103">
                  <c:v>82.233773205988982</c:v>
                </c:pt>
                <c:pt idx="1104">
                  <c:v>82.335114033285393</c:v>
                </c:pt>
                <c:pt idx="1105">
                  <c:v>82.426156736944662</c:v>
                </c:pt>
                <c:pt idx="1106">
                  <c:v>82.50281686406808</c:v>
                </c:pt>
                <c:pt idx="1107">
                  <c:v>82.586842262240111</c:v>
                </c:pt>
                <c:pt idx="1108">
                  <c:v>82.667197452229303</c:v>
                </c:pt>
                <c:pt idx="1109">
                  <c:v>82.766293073165556</c:v>
                </c:pt>
                <c:pt idx="1110">
                  <c:v>82.870401055164137</c:v>
                </c:pt>
                <c:pt idx="1111">
                  <c:v>82.967930831074327</c:v>
                </c:pt>
                <c:pt idx="1112">
                  <c:v>83.064226157731127</c:v>
                </c:pt>
                <c:pt idx="1113">
                  <c:v>83.145451261623705</c:v>
                </c:pt>
                <c:pt idx="1114">
                  <c:v>83.213470243973575</c:v>
                </c:pt>
                <c:pt idx="1115">
                  <c:v>83.279036897605323</c:v>
                </c:pt>
                <c:pt idx="1116">
                  <c:v>83.357577695738911</c:v>
                </c:pt>
                <c:pt idx="1117">
                  <c:v>83.437328088442911</c:v>
                </c:pt>
                <c:pt idx="1118">
                  <c:v>83.527724570345384</c:v>
                </c:pt>
                <c:pt idx="1119">
                  <c:v>83.622164080674992</c:v>
                </c:pt>
                <c:pt idx="1120">
                  <c:v>83.719354175918127</c:v>
                </c:pt>
                <c:pt idx="1121">
                  <c:v>83.811391066895553</c:v>
                </c:pt>
                <c:pt idx="1122">
                  <c:v>83.90451327902862</c:v>
                </c:pt>
                <c:pt idx="1123">
                  <c:v>83.998679387845741</c:v>
                </c:pt>
                <c:pt idx="1124">
                  <c:v>84.093069188809423</c:v>
                </c:pt>
                <c:pt idx="1125">
                  <c:v>84.192711612770665</c:v>
                </c:pt>
                <c:pt idx="1126">
                  <c:v>84.292345751837601</c:v>
                </c:pt>
                <c:pt idx="1127">
                  <c:v>84.383579008066164</c:v>
                </c:pt>
                <c:pt idx="1128">
                  <c:v>84.479319246803684</c:v>
                </c:pt>
                <c:pt idx="1129">
                  <c:v>84.571546690350416</c:v>
                </c:pt>
                <c:pt idx="1130">
                  <c:v>84.671835336068455</c:v>
                </c:pt>
                <c:pt idx="1131">
                  <c:v>84.777691430768115</c:v>
                </c:pt>
                <c:pt idx="1132">
                  <c:v>84.89142645996408</c:v>
                </c:pt>
                <c:pt idx="1133">
                  <c:v>84.993612346480916</c:v>
                </c:pt>
                <c:pt idx="1134">
                  <c:v>85.092186019075129</c:v>
                </c:pt>
                <c:pt idx="1135">
                  <c:v>85.177205604565302</c:v>
                </c:pt>
                <c:pt idx="1136">
                  <c:v>85.253948580631914</c:v>
                </c:pt>
                <c:pt idx="1137">
                  <c:v>85.331006382682588</c:v>
                </c:pt>
                <c:pt idx="1138">
                  <c:v>85.41233919020128</c:v>
                </c:pt>
                <c:pt idx="1139">
                  <c:v>85.501683490525394</c:v>
                </c:pt>
                <c:pt idx="1140">
                  <c:v>85.594441167308474</c:v>
                </c:pt>
                <c:pt idx="1141">
                  <c:v>85.684804509633665</c:v>
                </c:pt>
                <c:pt idx="1142">
                  <c:v>85.759989925568519</c:v>
                </c:pt>
                <c:pt idx="1143">
                  <c:v>85.839533195914555</c:v>
                </c:pt>
                <c:pt idx="1144">
                  <c:v>85.920228066570786</c:v>
                </c:pt>
                <c:pt idx="1145">
                  <c:v>86.006324688322294</c:v>
                </c:pt>
                <c:pt idx="1146">
                  <c:v>86.096099803150906</c:v>
                </c:pt>
                <c:pt idx="1147">
                  <c:v>86.187498757265857</c:v>
                </c:pt>
                <c:pt idx="1148">
                  <c:v>86.281283760944348</c:v>
                </c:pt>
                <c:pt idx="1149">
                  <c:v>86.378863246220448</c:v>
                </c:pt>
                <c:pt idx="1150">
                  <c:v>86.477751744798752</c:v>
                </c:pt>
                <c:pt idx="1151">
                  <c:v>86.589059299959573</c:v>
                </c:pt>
                <c:pt idx="1152">
                  <c:v>86.688859136912853</c:v>
                </c:pt>
                <c:pt idx="1153">
                  <c:v>86.786007807684413</c:v>
                </c:pt>
                <c:pt idx="1154">
                  <c:v>86.873032337599511</c:v>
                </c:pt>
                <c:pt idx="1155">
                  <c:v>86.960976490783878</c:v>
                </c:pt>
                <c:pt idx="1156">
                  <c:v>87.051406112263635</c:v>
                </c:pt>
                <c:pt idx="1157">
                  <c:v>87.148969027751079</c:v>
                </c:pt>
                <c:pt idx="1158">
                  <c:v>87.254104336645085</c:v>
                </c:pt>
                <c:pt idx="1159">
                  <c:v>87.357831213505037</c:v>
                </c:pt>
                <c:pt idx="1160">
                  <c:v>87.465319432385314</c:v>
                </c:pt>
                <c:pt idx="1161">
                  <c:v>87.55718234058206</c:v>
                </c:pt>
                <c:pt idx="1162">
                  <c:v>87.642574746316527</c:v>
                </c:pt>
                <c:pt idx="1163">
                  <c:v>87.723683861688656</c:v>
                </c:pt>
                <c:pt idx="1164">
                  <c:v>87.801097914195012</c:v>
                </c:pt>
                <c:pt idx="1165">
                  <c:v>87.878835077579765</c:v>
                </c:pt>
                <c:pt idx="1166">
                  <c:v>87.970283741060598</c:v>
                </c:pt>
                <c:pt idx="1167">
                  <c:v>88.054574255850795</c:v>
                </c:pt>
                <c:pt idx="1168">
                  <c:v>88.135749650377463</c:v>
                </c:pt>
                <c:pt idx="1169">
                  <c:v>88.210454542441866</c:v>
                </c:pt>
                <c:pt idx="1170">
                  <c:v>88.286468447808502</c:v>
                </c:pt>
                <c:pt idx="1171">
                  <c:v>88.37969836356767</c:v>
                </c:pt>
                <c:pt idx="1172">
                  <c:v>88.473839617701827</c:v>
                </c:pt>
                <c:pt idx="1173">
                  <c:v>88.572802680329019</c:v>
                </c:pt>
                <c:pt idx="1174">
                  <c:v>88.663232301808762</c:v>
                </c:pt>
                <c:pt idx="1175">
                  <c:v>88.75830974900083</c:v>
                </c:pt>
                <c:pt idx="1176">
                  <c:v>88.850976291946424</c:v>
                </c:pt>
                <c:pt idx="1177">
                  <c:v>88.94660054216348</c:v>
                </c:pt>
                <c:pt idx="1178">
                  <c:v>89.045878430774735</c:v>
                </c:pt>
                <c:pt idx="1179">
                  <c:v>89.15359862669591</c:v>
                </c:pt>
                <c:pt idx="1180">
                  <c:v>89.26076373469779</c:v>
                </c:pt>
                <c:pt idx="1181">
                  <c:v>89.361748311538534</c:v>
                </c:pt>
                <c:pt idx="1182">
                  <c:v>89.462534050915636</c:v>
                </c:pt>
                <c:pt idx="1183">
                  <c:v>89.545996076274051</c:v>
                </c:pt>
                <c:pt idx="1184">
                  <c:v>89.636268284761755</c:v>
                </c:pt>
                <c:pt idx="1185">
                  <c:v>89.726739330713102</c:v>
                </c:pt>
                <c:pt idx="1186">
                  <c:v>89.817823458843961</c:v>
                </c:pt>
                <c:pt idx="1187">
                  <c:v>89.920357310922142</c:v>
                </c:pt>
                <c:pt idx="1188">
                  <c:v>90.023520814968492</c:v>
                </c:pt>
                <c:pt idx="1189">
                  <c:v>90.125855829583031</c:v>
                </c:pt>
                <c:pt idx="1190">
                  <c:v>90.218008709080905</c:v>
                </c:pt>
                <c:pt idx="1191">
                  <c:v>90.306275973143684</c:v>
                </c:pt>
                <c:pt idx="1192">
                  <c:v>90.386863140173787</c:v>
                </c:pt>
                <c:pt idx="1193">
                  <c:v>90.459886198691649</c:v>
                </c:pt>
                <c:pt idx="1194">
                  <c:v>90.525320294014321</c:v>
                </c:pt>
                <c:pt idx="1195">
                  <c:v>90.598202509328786</c:v>
                </c:pt>
                <c:pt idx="1196">
                  <c:v>90.676320777852141</c:v>
                </c:pt>
                <c:pt idx="1197">
                  <c:v>90.766982376372809</c:v>
                </c:pt>
                <c:pt idx="1198">
                  <c:v>90.868745733279425</c:v>
                </c:pt>
                <c:pt idx="1199">
                  <c:v>90.964502541805587</c:v>
                </c:pt>
                <c:pt idx="1200">
                  <c:v>91.065536828012213</c:v>
                </c:pt>
                <c:pt idx="1201">
                  <c:v>91.159727791512296</c:v>
                </c:pt>
                <c:pt idx="1202">
                  <c:v>91.24531074981607</c:v>
                </c:pt>
                <c:pt idx="1203">
                  <c:v>91.340810726618372</c:v>
                </c:pt>
                <c:pt idx="1204">
                  <c:v>91.440246028221665</c:v>
                </c:pt>
                <c:pt idx="1205">
                  <c:v>91.542506478787359</c:v>
                </c:pt>
                <c:pt idx="1206">
                  <c:v>91.645040330865541</c:v>
                </c:pt>
                <c:pt idx="1207">
                  <c:v>91.743257753004102</c:v>
                </c:pt>
                <c:pt idx="1208">
                  <c:v>91.851367338958212</c:v>
                </c:pt>
                <c:pt idx="1209">
                  <c:v>91.944580684928795</c:v>
                </c:pt>
                <c:pt idx="1210">
                  <c:v>92.036120482247114</c:v>
                </c:pt>
                <c:pt idx="1211">
                  <c:v>92.129184700119964</c:v>
                </c:pt>
                <c:pt idx="1212">
                  <c:v>92.222041795634851</c:v>
                </c:pt>
                <c:pt idx="1213">
                  <c:v>92.312918801407776</c:v>
                </c:pt>
                <c:pt idx="1214">
                  <c:v>92.411442764636107</c:v>
                </c:pt>
                <c:pt idx="1215">
                  <c:v>92.504026458638492</c:v>
                </c:pt>
                <c:pt idx="1216">
                  <c:v>92.599509865652152</c:v>
                </c:pt>
                <c:pt idx="1217">
                  <c:v>92.688771317033087</c:v>
                </c:pt>
                <c:pt idx="1218">
                  <c:v>92.769665025152932</c:v>
                </c:pt>
                <c:pt idx="1219">
                  <c:v>92.856523857181685</c:v>
                </c:pt>
                <c:pt idx="1220">
                  <c:v>92.936091982210684</c:v>
                </c:pt>
                <c:pt idx="1221">
                  <c:v>93.020506770415636</c:v>
                </c:pt>
                <c:pt idx="1222">
                  <c:v>93.100083180338942</c:v>
                </c:pt>
                <c:pt idx="1223">
                  <c:v>93.179303339806609</c:v>
                </c:pt>
                <c:pt idx="1224">
                  <c:v>93.258830040364003</c:v>
                </c:pt>
                <c:pt idx="1225">
                  <c:v>93.346078262425678</c:v>
                </c:pt>
                <c:pt idx="1226">
                  <c:v>93.434502939480495</c:v>
                </c:pt>
                <c:pt idx="1227">
                  <c:v>93.53434420090538</c:v>
                </c:pt>
                <c:pt idx="1228">
                  <c:v>93.639694917051642</c:v>
                </c:pt>
                <c:pt idx="1229">
                  <c:v>93.742999264301389</c:v>
                </c:pt>
                <c:pt idx="1230">
                  <c:v>93.845118871663672</c:v>
                </c:pt>
                <c:pt idx="1231">
                  <c:v>93.937014919437701</c:v>
                </c:pt>
                <c:pt idx="1232">
                  <c:v>94.029076665098046</c:v>
                </c:pt>
                <c:pt idx="1233">
                  <c:v>94.126275045235531</c:v>
                </c:pt>
                <c:pt idx="1234">
                  <c:v>94.223945664349102</c:v>
                </c:pt>
                <c:pt idx="1235">
                  <c:v>94.328393327014723</c:v>
                </c:pt>
                <c:pt idx="1236">
                  <c:v>94.432542733484894</c:v>
                </c:pt>
                <c:pt idx="1237">
                  <c:v>94.543643166287779</c:v>
                </c:pt>
                <c:pt idx="1238">
                  <c:v>94.653318597267983</c:v>
                </c:pt>
                <c:pt idx="1239">
                  <c:v>94.735819574885511</c:v>
                </c:pt>
                <c:pt idx="1240">
                  <c:v>94.812943656090738</c:v>
                </c:pt>
                <c:pt idx="1241">
                  <c:v>94.880274992212208</c:v>
                </c:pt>
                <c:pt idx="1242">
                  <c:v>94.961400677372964</c:v>
                </c:pt>
                <c:pt idx="1243">
                  <c:v>95.053677830285608</c:v>
                </c:pt>
                <c:pt idx="1244">
                  <c:v>95.147131438191366</c:v>
                </c:pt>
                <c:pt idx="1245">
                  <c:v>95.244470661532233</c:v>
                </c:pt>
                <c:pt idx="1246">
                  <c:v>95.346167739284311</c:v>
                </c:pt>
                <c:pt idx="1247">
                  <c:v>95.436671924812927</c:v>
                </c:pt>
                <c:pt idx="1248">
                  <c:v>95.525046892501834</c:v>
                </c:pt>
                <c:pt idx="1249">
                  <c:v>95.600646553152558</c:v>
                </c:pt>
                <c:pt idx="1250">
                  <c:v>95.674788072403345</c:v>
                </c:pt>
                <c:pt idx="1251">
                  <c:v>95.752989189869879</c:v>
                </c:pt>
                <c:pt idx="1252">
                  <c:v>95.836111534561269</c:v>
                </c:pt>
                <c:pt idx="1253">
                  <c:v>95.930343922532941</c:v>
                </c:pt>
                <c:pt idx="1254">
                  <c:v>96.03970452752904</c:v>
                </c:pt>
                <c:pt idx="1255">
                  <c:v>96.150216732835375</c:v>
                </c:pt>
                <c:pt idx="1256">
                  <c:v>96.258235184951971</c:v>
                </c:pt>
                <c:pt idx="1257">
                  <c:v>96.352136177150925</c:v>
                </c:pt>
                <c:pt idx="1258">
                  <c:v>96.447122490505507</c:v>
                </c:pt>
                <c:pt idx="1259">
                  <c:v>96.535497458194428</c:v>
                </c:pt>
                <c:pt idx="1260">
                  <c:v>96.637575641085135</c:v>
                </c:pt>
                <c:pt idx="1261">
                  <c:v>96.735652220020285</c:v>
                </c:pt>
                <c:pt idx="1262">
                  <c:v>96.830655103163522</c:v>
                </c:pt>
                <c:pt idx="1263">
                  <c:v>96.94052937160734</c:v>
                </c:pt>
                <c:pt idx="1264">
                  <c:v>97.044769911915012</c:v>
                </c:pt>
                <c:pt idx="1265">
                  <c:v>97.140253318928657</c:v>
                </c:pt>
                <c:pt idx="1266">
                  <c:v>97.233789775777623</c:v>
                </c:pt>
                <c:pt idx="1267">
                  <c:v>97.31522200202815</c:v>
                </c:pt>
                <c:pt idx="1268">
                  <c:v>97.392710618583337</c:v>
                </c:pt>
                <c:pt idx="1269">
                  <c:v>97.476354911616752</c:v>
                </c:pt>
                <c:pt idx="1270">
                  <c:v>97.563387726426171</c:v>
                </c:pt>
                <c:pt idx="1271">
                  <c:v>97.663460964891925</c:v>
                </c:pt>
                <c:pt idx="1272">
                  <c:v>97.758256725677199</c:v>
                </c:pt>
                <c:pt idx="1273">
                  <c:v>97.857501474711185</c:v>
                </c:pt>
                <c:pt idx="1274">
                  <c:v>97.949190400127264</c:v>
                </c:pt>
                <c:pt idx="1275">
                  <c:v>98.035593562968515</c:v>
                </c:pt>
                <c:pt idx="1276">
                  <c:v>98.117638871398555</c:v>
                </c:pt>
                <c:pt idx="1277">
                  <c:v>98.188367014190376</c:v>
                </c:pt>
                <c:pt idx="1278">
                  <c:v>98.266675835283039</c:v>
                </c:pt>
                <c:pt idx="1279">
                  <c:v>98.354818825931062</c:v>
                </c:pt>
                <c:pt idx="1280">
                  <c:v>98.44486734227219</c:v>
                </c:pt>
                <c:pt idx="1281">
                  <c:v>98.554633907089894</c:v>
                </c:pt>
                <c:pt idx="1282">
                  <c:v>98.668219808188127</c:v>
                </c:pt>
                <c:pt idx="1283">
                  <c:v>98.771830696527644</c:v>
                </c:pt>
                <c:pt idx="1284">
                  <c:v>98.872566726538835</c:v>
                </c:pt>
                <c:pt idx="1285">
                  <c:v>98.965100711175324</c:v>
                </c:pt>
                <c:pt idx="1286">
                  <c:v>99.05210038640746</c:v>
                </c:pt>
                <c:pt idx="1287">
                  <c:v>99.142612856830411</c:v>
                </c:pt>
                <c:pt idx="1288">
                  <c:v>99.238858474121301</c:v>
                </c:pt>
                <c:pt idx="1289">
                  <c:v>99.339834766067725</c:v>
                </c:pt>
                <c:pt idx="1290">
                  <c:v>99.443023124797023</c:v>
                </c:pt>
                <c:pt idx="1291">
                  <c:v>99.553982714396497</c:v>
                </c:pt>
                <c:pt idx="1292">
                  <c:v>99.65917601755072</c:v>
                </c:pt>
                <c:pt idx="1293">
                  <c:v>99.754551720938252</c:v>
                </c:pt>
                <c:pt idx="1294">
                  <c:v>99.833017955022981</c:v>
                </c:pt>
                <c:pt idx="1295">
                  <c:v>99.91435904743598</c:v>
                </c:pt>
                <c:pt idx="1296">
                  <c:v>99.987257832539086</c:v>
                </c:pt>
                <c:pt idx="1297">
                  <c:v>100.08083571385963</c:v>
                </c:pt>
                <c:pt idx="1298">
                  <c:v>100.1698320486224</c:v>
                </c:pt>
                <c:pt idx="1299">
                  <c:v>100.26889452998138</c:v>
                </c:pt>
                <c:pt idx="1300">
                  <c:v>100.36914175122783</c:v>
                </c:pt>
                <c:pt idx="1301">
                  <c:v>100.46580161323462</c:v>
                </c:pt>
                <c:pt idx="1302">
                  <c:v>100.55595783320189</c:v>
                </c:pt>
                <c:pt idx="1303">
                  <c:v>100.64043890056139</c:v>
                </c:pt>
                <c:pt idx="1304">
                  <c:v>100.71230207387474</c:v>
                </c:pt>
                <c:pt idx="1305">
                  <c:v>100.78600449372669</c:v>
                </c:pt>
                <c:pt idx="1306">
                  <c:v>100.87273076744633</c:v>
                </c:pt>
                <c:pt idx="1307">
                  <c:v>100.96557129317257</c:v>
                </c:pt>
                <c:pt idx="1308">
                  <c:v>101.06927331534958</c:v>
                </c:pt>
                <c:pt idx="1309">
                  <c:v>101.181691046349</c:v>
                </c:pt>
                <c:pt idx="1310">
                  <c:v>101.28854961326113</c:v>
                </c:pt>
                <c:pt idx="1311">
                  <c:v>101.39131544238022</c:v>
                </c:pt>
                <c:pt idx="1312">
                  <c:v>101.48129767956681</c:v>
                </c:pt>
                <c:pt idx="1313">
                  <c:v>101.56244821941051</c:v>
                </c:pt>
                <c:pt idx="1314">
                  <c:v>101.64989527893582</c:v>
                </c:pt>
                <c:pt idx="1315">
                  <c:v>101.74437621373701</c:v>
                </c:pt>
                <c:pt idx="1316">
                  <c:v>101.8501991688594</c:v>
                </c:pt>
                <c:pt idx="1317">
                  <c:v>101.95863186569191</c:v>
                </c:pt>
                <c:pt idx="1318">
                  <c:v>102.06109115372125</c:v>
                </c:pt>
                <c:pt idx="1319">
                  <c:v>102.155091564652</c:v>
                </c:pt>
                <c:pt idx="1320">
                  <c:v>102.24176812900573</c:v>
                </c:pt>
                <c:pt idx="1321">
                  <c:v>102.32319207036194</c:v>
                </c:pt>
                <c:pt idx="1322">
                  <c:v>102.40348098119659</c:v>
                </c:pt>
                <c:pt idx="1323">
                  <c:v>102.48452381741419</c:v>
                </c:pt>
                <c:pt idx="1324">
                  <c:v>102.57779515764497</c:v>
                </c:pt>
                <c:pt idx="1325">
                  <c:v>102.68138119130153</c:v>
                </c:pt>
                <c:pt idx="1326">
                  <c:v>102.7840558865831</c:v>
                </c:pt>
                <c:pt idx="1327">
                  <c:v>102.88407113078866</c:v>
                </c:pt>
                <c:pt idx="1328">
                  <c:v>102.9799190731523</c:v>
                </c:pt>
                <c:pt idx="1329">
                  <c:v>103.07115232938088</c:v>
                </c:pt>
                <c:pt idx="1330">
                  <c:v>103.15529371607336</c:v>
                </c:pt>
                <c:pt idx="1331">
                  <c:v>103.23688335531594</c:v>
                </c:pt>
                <c:pt idx="1332">
                  <c:v>103.30948388422358</c:v>
                </c:pt>
                <c:pt idx="1333">
                  <c:v>103.4000957733783</c:v>
                </c:pt>
                <c:pt idx="1334">
                  <c:v>103.49296115378752</c:v>
                </c:pt>
                <c:pt idx="1335">
                  <c:v>103.59221418771583</c:v>
                </c:pt>
                <c:pt idx="1336">
                  <c:v>103.69459891169629</c:v>
                </c:pt>
                <c:pt idx="1337">
                  <c:v>103.80430748225376</c:v>
                </c:pt>
                <c:pt idx="1338">
                  <c:v>103.91595471808164</c:v>
                </c:pt>
                <c:pt idx="1339">
                  <c:v>104.01276370818614</c:v>
                </c:pt>
                <c:pt idx="1340">
                  <c:v>104.10634158950668</c:v>
                </c:pt>
                <c:pt idx="1341">
                  <c:v>104.19135289010252</c:v>
                </c:pt>
                <c:pt idx="1342">
                  <c:v>104.27617363812908</c:v>
                </c:pt>
                <c:pt idx="1343">
                  <c:v>104.3769593775062</c:v>
                </c:pt>
                <c:pt idx="1344">
                  <c:v>104.47890500208779</c:v>
                </c:pt>
                <c:pt idx="1345">
                  <c:v>104.5763105045832</c:v>
                </c:pt>
                <c:pt idx="1346">
                  <c:v>104.67683941223648</c:v>
                </c:pt>
                <c:pt idx="1347">
                  <c:v>104.7751396833182</c:v>
                </c:pt>
                <c:pt idx="1348">
                  <c:v>104.86631494528656</c:v>
                </c:pt>
                <c:pt idx="1349">
                  <c:v>104.95229557851761</c:v>
                </c:pt>
                <c:pt idx="1350">
                  <c:v>105.03820164769978</c:v>
                </c:pt>
                <c:pt idx="1351">
                  <c:v>105.12375975132062</c:v>
                </c:pt>
                <c:pt idx="1352">
                  <c:v>105.21403195980831</c:v>
                </c:pt>
                <c:pt idx="1353">
                  <c:v>105.30598600184256</c:v>
                </c:pt>
                <c:pt idx="1354">
                  <c:v>105.4089589533196</c:v>
                </c:pt>
                <c:pt idx="1355">
                  <c:v>105.51285152806591</c:v>
                </c:pt>
                <c:pt idx="1356">
                  <c:v>105.61070441485448</c:v>
                </c:pt>
                <c:pt idx="1357">
                  <c:v>105.69555001756396</c:v>
                </c:pt>
                <c:pt idx="1358">
                  <c:v>105.77129880631243</c:v>
                </c:pt>
                <c:pt idx="1359">
                  <c:v>105.85583786793215</c:v>
                </c:pt>
                <c:pt idx="1360">
                  <c:v>105.93910105582694</c:v>
                </c:pt>
                <c:pt idx="1361">
                  <c:v>106.03928199791883</c:v>
                </c:pt>
                <c:pt idx="1362">
                  <c:v>106.14130218654931</c:v>
                </c:pt>
                <c:pt idx="1363">
                  <c:v>106.23854199115836</c:v>
                </c:pt>
                <c:pt idx="1364">
                  <c:v>106.32781172743361</c:v>
                </c:pt>
                <c:pt idx="1365">
                  <c:v>106.42325370997567</c:v>
                </c:pt>
                <c:pt idx="1366">
                  <c:v>106.51790034266324</c:v>
                </c:pt>
                <c:pt idx="1367">
                  <c:v>106.60775002154072</c:v>
                </c:pt>
                <c:pt idx="1368">
                  <c:v>106.7092151222519</c:v>
                </c:pt>
                <c:pt idx="1369">
                  <c:v>106.81255260907892</c:v>
                </c:pt>
                <c:pt idx="1370">
                  <c:v>106.92344591952386</c:v>
                </c:pt>
                <c:pt idx="1371">
                  <c:v>107.03149751121775</c:v>
                </c:pt>
                <c:pt idx="1372">
                  <c:v>107.12102407921685</c:v>
                </c:pt>
                <c:pt idx="1373">
                  <c:v>107.20133784473445</c:v>
                </c:pt>
                <c:pt idx="1374">
                  <c:v>107.28487443414171</c:v>
                </c:pt>
                <c:pt idx="1375">
                  <c:v>107.36571843289566</c:v>
                </c:pt>
                <c:pt idx="1376">
                  <c:v>107.45440822656866</c:v>
                </c:pt>
                <c:pt idx="1377">
                  <c:v>107.55769600402976</c:v>
                </c:pt>
                <c:pt idx="1378">
                  <c:v>107.66135660173519</c:v>
                </c:pt>
                <c:pt idx="1379">
                  <c:v>107.76376618039859</c:v>
                </c:pt>
                <c:pt idx="1380">
                  <c:v>107.8638891282303</c:v>
                </c:pt>
                <c:pt idx="1381">
                  <c:v>107.96584303770621</c:v>
                </c:pt>
                <c:pt idx="1382">
                  <c:v>108.05044009358616</c:v>
                </c:pt>
                <c:pt idx="1383">
                  <c:v>108.12834295485727</c:v>
                </c:pt>
                <c:pt idx="1384">
                  <c:v>108.19893853933999</c:v>
                </c:pt>
                <c:pt idx="1385">
                  <c:v>108.27834096648263</c:v>
                </c:pt>
                <c:pt idx="1386">
                  <c:v>108.36425532055912</c:v>
                </c:pt>
                <c:pt idx="1387">
                  <c:v>108.46581984000214</c:v>
                </c:pt>
                <c:pt idx="1388">
                  <c:v>108.57675457491864</c:v>
                </c:pt>
                <c:pt idx="1389">
                  <c:v>108.67731662214916</c:v>
                </c:pt>
                <c:pt idx="1390">
                  <c:v>108.77310657025258</c:v>
                </c:pt>
                <c:pt idx="1391">
                  <c:v>108.86357761620393</c:v>
                </c:pt>
                <c:pt idx="1392">
                  <c:v>108.94965766816679</c:v>
                </c:pt>
                <c:pt idx="1393">
                  <c:v>109.03814862437615</c:v>
                </c:pt>
                <c:pt idx="1394">
                  <c:v>109.12813914645704</c:v>
                </c:pt>
                <c:pt idx="1395">
                  <c:v>109.21793083107433</c:v>
                </c:pt>
                <c:pt idx="1396">
                  <c:v>109.32101148617748</c:v>
                </c:pt>
                <c:pt idx="1397">
                  <c:v>109.4206456252444</c:v>
                </c:pt>
                <c:pt idx="1398">
                  <c:v>109.53086785924958</c:v>
                </c:pt>
                <c:pt idx="1399">
                  <c:v>109.62634298136894</c:v>
                </c:pt>
                <c:pt idx="1400">
                  <c:v>109.71530617655442</c:v>
                </c:pt>
                <c:pt idx="1401">
                  <c:v>109.81028420501467</c:v>
                </c:pt>
                <c:pt idx="1402">
                  <c:v>109.89867574249223</c:v>
                </c:pt>
                <c:pt idx="1403">
                  <c:v>109.99889810905573</c:v>
                </c:pt>
                <c:pt idx="1404">
                  <c:v>110.09197889671719</c:v>
                </c:pt>
                <c:pt idx="1405">
                  <c:v>110.19981508115883</c:v>
                </c:pt>
                <c:pt idx="1406">
                  <c:v>110.3065990840221</c:v>
                </c:pt>
                <c:pt idx="1407">
                  <c:v>110.40489107020952</c:v>
                </c:pt>
                <c:pt idx="1408">
                  <c:v>110.49877549261983</c:v>
                </c:pt>
                <c:pt idx="1409">
                  <c:v>110.58979334159613</c:v>
                </c:pt>
                <c:pt idx="1410">
                  <c:v>110.67007396753647</c:v>
                </c:pt>
                <c:pt idx="1411">
                  <c:v>110.7442900508361</c:v>
                </c:pt>
                <c:pt idx="1412">
                  <c:v>110.82478608402872</c:v>
                </c:pt>
                <c:pt idx="1413">
                  <c:v>110.90876177283482</c:v>
                </c:pt>
                <c:pt idx="1414">
                  <c:v>111.00497425054846</c:v>
                </c:pt>
                <c:pt idx="1415">
                  <c:v>111.11208964918443</c:v>
                </c:pt>
                <c:pt idx="1416">
                  <c:v>111.22372860011798</c:v>
                </c:pt>
                <c:pt idx="1417">
                  <c:v>111.32126666092249</c:v>
                </c:pt>
                <c:pt idx="1418">
                  <c:v>111.41272360929764</c:v>
                </c:pt>
                <c:pt idx="1419">
                  <c:v>111.49912677213891</c:v>
                </c:pt>
                <c:pt idx="1420">
                  <c:v>111.58603531353354</c:v>
                </c:pt>
                <c:pt idx="1421">
                  <c:v>111.6746174035804</c:v>
                </c:pt>
                <c:pt idx="1422">
                  <c:v>111.7714595332622</c:v>
                </c:pt>
                <c:pt idx="1423">
                  <c:v>111.87227012732225</c:v>
                </c:pt>
                <c:pt idx="1424">
                  <c:v>111.97471284556295</c:v>
                </c:pt>
                <c:pt idx="1425">
                  <c:v>112.08561444090219</c:v>
                </c:pt>
                <c:pt idx="1426">
                  <c:v>112.19003724888485</c:v>
                </c:pt>
                <c:pt idx="1427">
                  <c:v>112.28658940726552</c:v>
                </c:pt>
                <c:pt idx="1428">
                  <c:v>112.38168342424623</c:v>
                </c:pt>
                <c:pt idx="1429">
                  <c:v>112.46068817646163</c:v>
                </c:pt>
                <c:pt idx="1430">
                  <c:v>112.5491377081994</c:v>
                </c:pt>
                <c:pt idx="1431">
                  <c:v>112.64617867534483</c:v>
                </c:pt>
                <c:pt idx="1432">
                  <c:v>112.74652531532307</c:v>
                </c:pt>
                <c:pt idx="1433">
                  <c:v>112.85397210973179</c:v>
                </c:pt>
                <c:pt idx="1434">
                  <c:v>112.95074796025902</c:v>
                </c:pt>
                <c:pt idx="1435">
                  <c:v>113.04686930413516</c:v>
                </c:pt>
                <c:pt idx="1436">
                  <c:v>113.14332204378401</c:v>
                </c:pt>
                <c:pt idx="1437">
                  <c:v>113.22912869423439</c:v>
                </c:pt>
                <c:pt idx="1438">
                  <c:v>113.3028311140863</c:v>
                </c:pt>
                <c:pt idx="1439">
                  <c:v>113.38971480079802</c:v>
                </c:pt>
                <c:pt idx="1440">
                  <c:v>113.47948163073232</c:v>
                </c:pt>
                <c:pt idx="1441">
                  <c:v>113.57289381416652</c:v>
                </c:pt>
                <c:pt idx="1442">
                  <c:v>113.67571763754582</c:v>
                </c:pt>
                <c:pt idx="1443">
                  <c:v>113.78627955221802</c:v>
                </c:pt>
                <c:pt idx="1444">
                  <c:v>113.88048708550673</c:v>
                </c:pt>
                <c:pt idx="1445">
                  <c:v>113.97649244086243</c:v>
                </c:pt>
                <c:pt idx="1446">
                  <c:v>114.06109778163669</c:v>
                </c:pt>
                <c:pt idx="1447">
                  <c:v>114.14595995413482</c:v>
                </c:pt>
                <c:pt idx="1448">
                  <c:v>114.2326530882772</c:v>
                </c:pt>
                <c:pt idx="1449">
                  <c:v>114.32947864817038</c:v>
                </c:pt>
                <c:pt idx="1450">
                  <c:v>114.43081947546678</c:v>
                </c:pt>
                <c:pt idx="1451">
                  <c:v>114.53974926595835</c:v>
                </c:pt>
                <c:pt idx="1452">
                  <c:v>114.64612730900005</c:v>
                </c:pt>
                <c:pt idx="1453">
                  <c:v>114.7582302140154</c:v>
                </c:pt>
                <c:pt idx="1454">
                  <c:v>114.8602669724345</c:v>
                </c:pt>
                <c:pt idx="1455">
                  <c:v>114.94868336459501</c:v>
                </c:pt>
                <c:pt idx="1456">
                  <c:v>115.03955208547362</c:v>
                </c:pt>
                <c:pt idx="1457">
                  <c:v>115.12585582958305</c:v>
                </c:pt>
                <c:pt idx="1458">
                  <c:v>115.22070129973422</c:v>
                </c:pt>
                <c:pt idx="1459">
                  <c:v>115.30780867859249</c:v>
                </c:pt>
                <c:pt idx="1460">
                  <c:v>115.40413714482659</c:v>
                </c:pt>
                <c:pt idx="1461">
                  <c:v>115.50599992046502</c:v>
                </c:pt>
                <c:pt idx="1462">
                  <c:v>115.61624700915314</c:v>
                </c:pt>
                <c:pt idx="1463">
                  <c:v>115.70949349470099</c:v>
                </c:pt>
                <c:pt idx="1464">
                  <c:v>115.79510130768773</c:v>
                </c:pt>
                <c:pt idx="1465">
                  <c:v>115.8640067737296</c:v>
                </c:pt>
                <c:pt idx="1466">
                  <c:v>115.94071661021893</c:v>
                </c:pt>
                <c:pt idx="1467">
                  <c:v>116.01684650410598</c:v>
                </c:pt>
                <c:pt idx="1468">
                  <c:v>116.11305898181963</c:v>
                </c:pt>
                <c:pt idx="1469">
                  <c:v>116.21450751274216</c:v>
                </c:pt>
                <c:pt idx="1470">
                  <c:v>116.32895504284947</c:v>
                </c:pt>
                <c:pt idx="1471">
                  <c:v>116.43393293875143</c:v>
                </c:pt>
                <c:pt idx="1472">
                  <c:v>116.52939149108214</c:v>
                </c:pt>
                <c:pt idx="1473">
                  <c:v>116.61521471132114</c:v>
                </c:pt>
                <c:pt idx="1474">
                  <c:v>116.69612498922963</c:v>
                </c:pt>
                <c:pt idx="1475">
                  <c:v>116.77811230339947</c:v>
                </c:pt>
                <c:pt idx="1476">
                  <c:v>116.8702071886371</c:v>
                </c:pt>
                <c:pt idx="1477">
                  <c:v>116.96868144249953</c:v>
                </c:pt>
                <c:pt idx="1478">
                  <c:v>117.07305454111628</c:v>
                </c:pt>
                <c:pt idx="1479">
                  <c:v>117.18830570597243</c:v>
                </c:pt>
                <c:pt idx="1480">
                  <c:v>117.30856094699655</c:v>
                </c:pt>
                <c:pt idx="1481">
                  <c:v>117.41680309125978</c:v>
                </c:pt>
                <c:pt idx="1482">
                  <c:v>117.50966018677467</c:v>
                </c:pt>
                <c:pt idx="1483">
                  <c:v>117.60467963970652</c:v>
                </c:pt>
                <c:pt idx="1484">
                  <c:v>117.69110765723073</c:v>
                </c:pt>
                <c:pt idx="1485">
                  <c:v>117.77674032490042</c:v>
                </c:pt>
                <c:pt idx="1486">
                  <c:v>117.86790730197447</c:v>
                </c:pt>
                <c:pt idx="1487">
                  <c:v>117.9618994280109</c:v>
                </c:pt>
                <c:pt idx="1488">
                  <c:v>118.06409359942205</c:v>
                </c:pt>
                <c:pt idx="1489">
                  <c:v>118.15748921306759</c:v>
                </c:pt>
                <c:pt idx="1490">
                  <c:v>118.24909528954048</c:v>
                </c:pt>
                <c:pt idx="1491">
                  <c:v>118.3311323130762</c:v>
                </c:pt>
                <c:pt idx="1492">
                  <c:v>118.42210045268664</c:v>
                </c:pt>
                <c:pt idx="1493">
                  <c:v>118.5054630593132</c:v>
                </c:pt>
                <c:pt idx="1494">
                  <c:v>118.59974515665078</c:v>
                </c:pt>
                <c:pt idx="1495">
                  <c:v>118.69396925972811</c:v>
                </c:pt>
                <c:pt idx="1496">
                  <c:v>118.7971576184574</c:v>
                </c:pt>
                <c:pt idx="1497">
                  <c:v>118.89766995632205</c:v>
                </c:pt>
                <c:pt idx="1498">
                  <c:v>118.9942635391743</c:v>
                </c:pt>
                <c:pt idx="1499">
                  <c:v>119.09030203410725</c:v>
                </c:pt>
                <c:pt idx="1500">
                  <c:v>119.18265375106874</c:v>
                </c:pt>
                <c:pt idx="1501">
                  <c:v>119.27390357708596</c:v>
                </c:pt>
                <c:pt idx="1502">
                  <c:v>119.36903901853829</c:v>
                </c:pt>
                <c:pt idx="1503">
                  <c:v>119.45545046627385</c:v>
                </c:pt>
                <c:pt idx="1504">
                  <c:v>119.55187006634543</c:v>
                </c:pt>
                <c:pt idx="1505">
                  <c:v>119.64750260145682</c:v>
                </c:pt>
                <c:pt idx="1506">
                  <c:v>119.74381449790226</c:v>
                </c:pt>
                <c:pt idx="1507">
                  <c:v>119.8566464736176</c:v>
                </c:pt>
                <c:pt idx="1508">
                  <c:v>119.97553470707928</c:v>
                </c:pt>
                <c:pt idx="1509">
                  <c:v>120.09390927709326</c:v>
                </c:pt>
                <c:pt idx="1510">
                  <c:v>120.19931798749975</c:v>
                </c:pt>
                <c:pt idx="1511">
                  <c:v>120.2933183984305</c:v>
                </c:pt>
                <c:pt idx="1512">
                  <c:v>120.37248884853224</c:v>
                </c:pt>
                <c:pt idx="1513">
                  <c:v>120.44748371189777</c:v>
                </c:pt>
                <c:pt idx="1514">
                  <c:v>120.53112800493116</c:v>
                </c:pt>
                <c:pt idx="1515">
                  <c:v>120.62589062613917</c:v>
                </c:pt>
                <c:pt idx="1516">
                  <c:v>120.72191255128349</c:v>
                </c:pt>
                <c:pt idx="1517">
                  <c:v>120.8213975622527</c:v>
                </c:pt>
                <c:pt idx="1518">
                  <c:v>120.9059697634497</c:v>
                </c:pt>
                <c:pt idx="1519">
                  <c:v>120.98696289030138</c:v>
                </c:pt>
                <c:pt idx="1520">
                  <c:v>121.07558640481982</c:v>
                </c:pt>
                <c:pt idx="1521">
                  <c:v>121.16773928431768</c:v>
                </c:pt>
                <c:pt idx="1522">
                  <c:v>121.25917137800991</c:v>
                </c:pt>
                <c:pt idx="1523">
                  <c:v>121.35665144455419</c:v>
                </c:pt>
                <c:pt idx="1524">
                  <c:v>121.45116551893264</c:v>
                </c:pt>
                <c:pt idx="1525">
                  <c:v>121.54442028937478</c:v>
                </c:pt>
                <c:pt idx="1526">
                  <c:v>121.63888465438735</c:v>
                </c:pt>
                <c:pt idx="1527">
                  <c:v>121.73025046892502</c:v>
                </c:pt>
                <c:pt idx="1528">
                  <c:v>121.82342239042399</c:v>
                </c:pt>
                <c:pt idx="1529">
                  <c:v>121.92219490048184</c:v>
                </c:pt>
                <c:pt idx="1530">
                  <c:v>122.02503529364979</c:v>
                </c:pt>
                <c:pt idx="1531">
                  <c:v>122.1374447397549</c:v>
                </c:pt>
                <c:pt idx="1532">
                  <c:v>122.24873572512709</c:v>
                </c:pt>
                <c:pt idx="1533">
                  <c:v>122.35047422735076</c:v>
                </c:pt>
                <c:pt idx="1534">
                  <c:v>122.44058902284642</c:v>
                </c:pt>
                <c:pt idx="1535">
                  <c:v>122.53616356369757</c:v>
                </c:pt>
                <c:pt idx="1536">
                  <c:v>122.61965872863327</c:v>
                </c:pt>
                <c:pt idx="1537">
                  <c:v>122.71636001511166</c:v>
                </c:pt>
                <c:pt idx="1538">
                  <c:v>122.8226800638931</c:v>
                </c:pt>
                <c:pt idx="1539">
                  <c:v>122.93176726737674</c:v>
                </c:pt>
                <c:pt idx="1540">
                  <c:v>123.0380873161582</c:v>
                </c:pt>
                <c:pt idx="1541">
                  <c:v>123.12714993007548</c:v>
                </c:pt>
                <c:pt idx="1542">
                  <c:v>123.21652736997686</c:v>
                </c:pt>
                <c:pt idx="1543">
                  <c:v>123.30542428600781</c:v>
                </c:pt>
                <c:pt idx="1544">
                  <c:v>123.38095766750401</c:v>
                </c:pt>
                <c:pt idx="1545">
                  <c:v>123.45561285020248</c:v>
                </c:pt>
                <c:pt idx="1546">
                  <c:v>123.52829622805331</c:v>
                </c:pt>
                <c:pt idx="1547">
                  <c:v>123.61285185946168</c:v>
                </c:pt>
                <c:pt idx="1548">
                  <c:v>123.71077102540481</c:v>
                </c:pt>
                <c:pt idx="1549">
                  <c:v>123.81043001915468</c:v>
                </c:pt>
                <c:pt idx="1550">
                  <c:v>123.91038726909999</c:v>
                </c:pt>
                <c:pt idx="1551">
                  <c:v>124.01206777706344</c:v>
                </c:pt>
                <c:pt idx="1552">
                  <c:v>124.102596817275</c:v>
                </c:pt>
                <c:pt idx="1553">
                  <c:v>124.19134460520822</c:v>
                </c:pt>
                <c:pt idx="1554">
                  <c:v>124.28381231069018</c:v>
                </c:pt>
                <c:pt idx="1555">
                  <c:v>124.38120952829125</c:v>
                </c:pt>
                <c:pt idx="1556">
                  <c:v>124.49095123842601</c:v>
                </c:pt>
                <c:pt idx="1557">
                  <c:v>124.60201853165161</c:v>
                </c:pt>
                <c:pt idx="1558">
                  <c:v>124.71819760467136</c:v>
                </c:pt>
                <c:pt idx="1559">
                  <c:v>124.82610835316186</c:v>
                </c:pt>
                <c:pt idx="1560">
                  <c:v>124.92138463781755</c:v>
                </c:pt>
                <c:pt idx="1561">
                  <c:v>125.00593198433161</c:v>
                </c:pt>
                <c:pt idx="1562">
                  <c:v>125.09887192878968</c:v>
                </c:pt>
                <c:pt idx="1563">
                  <c:v>125.19640998959416</c:v>
                </c:pt>
                <c:pt idx="1564">
                  <c:v>125.30181870000065</c:v>
                </c:pt>
                <c:pt idx="1565">
                  <c:v>125.40568642006403</c:v>
                </c:pt>
                <c:pt idx="1566">
                  <c:v>125.51195675947957</c:v>
                </c:pt>
                <c:pt idx="1567">
                  <c:v>125.61449889645209</c:v>
                </c:pt>
                <c:pt idx="1568">
                  <c:v>125.70643636869768</c:v>
                </c:pt>
                <c:pt idx="1569">
                  <c:v>125.79406569589798</c:v>
                </c:pt>
                <c:pt idx="1570">
                  <c:v>125.87014588041914</c:v>
                </c:pt>
                <c:pt idx="1571">
                  <c:v>125.94520702293921</c:v>
                </c:pt>
                <c:pt idx="1572">
                  <c:v>126.01626656150374</c:v>
                </c:pt>
                <c:pt idx="1573">
                  <c:v>126.09491506326344</c:v>
                </c:pt>
                <c:pt idx="1574">
                  <c:v>126.18552695241819</c:v>
                </c:pt>
                <c:pt idx="1575">
                  <c:v>126.29205412355759</c:v>
                </c:pt>
                <c:pt idx="1576">
                  <c:v>126.39018869675299</c:v>
                </c:pt>
                <c:pt idx="1577">
                  <c:v>126.49202661770848</c:v>
                </c:pt>
                <c:pt idx="1578">
                  <c:v>126.5827710651723</c:v>
                </c:pt>
                <c:pt idx="1579">
                  <c:v>126.67098033497486</c:v>
                </c:pt>
                <c:pt idx="1580">
                  <c:v>126.76369658728633</c:v>
                </c:pt>
                <c:pt idx="1581">
                  <c:v>126.86451546624072</c:v>
                </c:pt>
                <c:pt idx="1582">
                  <c:v>126.95600555419315</c:v>
                </c:pt>
                <c:pt idx="1583">
                  <c:v>127.06743738276876</c:v>
                </c:pt>
                <c:pt idx="1584">
                  <c:v>127.18267197783625</c:v>
                </c:pt>
                <c:pt idx="1585">
                  <c:v>127.2957525003811</c:v>
                </c:pt>
                <c:pt idx="1586">
                  <c:v>127.40531194284085</c:v>
                </c:pt>
                <c:pt idx="1587">
                  <c:v>127.5064787873566</c:v>
                </c:pt>
                <c:pt idx="1588">
                  <c:v>127.59264168826262</c:v>
                </c:pt>
                <c:pt idx="1589">
                  <c:v>127.68133148193562</c:v>
                </c:pt>
                <c:pt idx="1590">
                  <c:v>127.78034425392869</c:v>
                </c:pt>
                <c:pt idx="1591">
                  <c:v>127.8791333337752</c:v>
                </c:pt>
                <c:pt idx="1592">
                  <c:v>127.9858924819555</c:v>
                </c:pt>
                <c:pt idx="1593">
                  <c:v>128.08920511409957</c:v>
                </c:pt>
                <c:pt idx="1594">
                  <c:v>128.2004298203172</c:v>
                </c:pt>
                <c:pt idx="1595">
                  <c:v>128.29328691583211</c:v>
                </c:pt>
                <c:pt idx="1596">
                  <c:v>128.37828164663932</c:v>
                </c:pt>
                <c:pt idx="1597">
                  <c:v>128.44898493474815</c:v>
                </c:pt>
                <c:pt idx="1598">
                  <c:v>128.51748444096847</c:v>
                </c:pt>
                <c:pt idx="1599">
                  <c:v>128.58909906745228</c:v>
                </c:pt>
                <c:pt idx="1600">
                  <c:v>128.67291734326636</c:v>
                </c:pt>
                <c:pt idx="1601">
                  <c:v>128.77599799836955</c:v>
                </c:pt>
                <c:pt idx="1602">
                  <c:v>128.88448040456797</c:v>
                </c:pt>
                <c:pt idx="1603">
                  <c:v>128.98913518959151</c:v>
                </c:pt>
                <c:pt idx="1604">
                  <c:v>129.08663182592443</c:v>
                </c:pt>
                <c:pt idx="1605">
                  <c:v>129.18259575680852</c:v>
                </c:pt>
                <c:pt idx="1606">
                  <c:v>129.26795502296574</c:v>
                </c:pt>
                <c:pt idx="1607">
                  <c:v>129.34729117095384</c:v>
                </c:pt>
                <c:pt idx="1608">
                  <c:v>129.44250117645498</c:v>
                </c:pt>
                <c:pt idx="1609">
                  <c:v>129.54998111044097</c:v>
                </c:pt>
                <c:pt idx="1610">
                  <c:v>129.65606918218151</c:v>
                </c:pt>
                <c:pt idx="1611">
                  <c:v>129.77937326431464</c:v>
                </c:pt>
                <c:pt idx="1612">
                  <c:v>129.89797981136954</c:v>
                </c:pt>
                <c:pt idx="1613">
                  <c:v>130.01013242575075</c:v>
                </c:pt>
                <c:pt idx="1614">
                  <c:v>130.09284052572627</c:v>
                </c:pt>
                <c:pt idx="1615">
                  <c:v>130.17372594895178</c:v>
                </c:pt>
                <c:pt idx="1616">
                  <c:v>130.25092459420588</c:v>
                </c:pt>
                <c:pt idx="1617">
                  <c:v>130.33619272652558</c:v>
                </c:pt>
                <c:pt idx="1618">
                  <c:v>130.43303485620737</c:v>
                </c:pt>
                <c:pt idx="1619">
                  <c:v>130.53873353791499</c:v>
                </c:pt>
                <c:pt idx="1620">
                  <c:v>130.66303180736628</c:v>
                </c:pt>
                <c:pt idx="1621">
                  <c:v>130.76868077970798</c:v>
                </c:pt>
                <c:pt idx="1622">
                  <c:v>130.8690191347919</c:v>
                </c:pt>
                <c:pt idx="1623">
                  <c:v>130.95678102030132</c:v>
                </c:pt>
                <c:pt idx="1624">
                  <c:v>131.02755058756472</c:v>
                </c:pt>
                <c:pt idx="1625">
                  <c:v>131.09687858321681</c:v>
                </c:pt>
                <c:pt idx="1626">
                  <c:v>131.1701998979301</c:v>
                </c:pt>
                <c:pt idx="1627">
                  <c:v>131.25396846437826</c:v>
                </c:pt>
                <c:pt idx="1628">
                  <c:v>131.3480020148863</c:v>
                </c:pt>
                <c:pt idx="1629">
                  <c:v>131.44760301437594</c:v>
                </c:pt>
                <c:pt idx="1630">
                  <c:v>131.54785023562241</c:v>
                </c:pt>
                <c:pt idx="1631">
                  <c:v>131.6429773921804</c:v>
                </c:pt>
                <c:pt idx="1632">
                  <c:v>131.73578477832936</c:v>
                </c:pt>
                <c:pt idx="1633">
                  <c:v>131.8444908766744</c:v>
                </c:pt>
                <c:pt idx="1634">
                  <c:v>131.95484566898864</c:v>
                </c:pt>
                <c:pt idx="1635">
                  <c:v>132.06752023171191</c:v>
                </c:pt>
                <c:pt idx="1636">
                  <c:v>132.18014508506928</c:v>
                </c:pt>
                <c:pt idx="1637">
                  <c:v>132.28321745527813</c:v>
                </c:pt>
                <c:pt idx="1638">
                  <c:v>132.36972003685122</c:v>
                </c:pt>
                <c:pt idx="1639">
                  <c:v>132.46131782842977</c:v>
                </c:pt>
                <c:pt idx="1640">
                  <c:v>132.55311445747199</c:v>
                </c:pt>
                <c:pt idx="1641">
                  <c:v>132.65560688507858</c:v>
                </c:pt>
                <c:pt idx="1642">
                  <c:v>132.77529875328909</c:v>
                </c:pt>
                <c:pt idx="1643">
                  <c:v>132.90096403030282</c:v>
                </c:pt>
                <c:pt idx="1644">
                  <c:v>133.02612392876318</c:v>
                </c:pt>
                <c:pt idx="1645">
                  <c:v>133.13440749749796</c:v>
                </c:pt>
                <c:pt idx="1646">
                  <c:v>133.21566574096781</c:v>
                </c:pt>
                <c:pt idx="1647">
                  <c:v>133.28303021666656</c:v>
                </c:pt>
                <c:pt idx="1648">
                  <c:v>133.34354308476441</c:v>
                </c:pt>
                <c:pt idx="1649">
                  <c:v>133.41747748165727</c:v>
                </c:pt>
                <c:pt idx="1650">
                  <c:v>133.49943994114412</c:v>
                </c:pt>
                <c:pt idx="1651">
                  <c:v>133.59620750677706</c:v>
                </c:pt>
                <c:pt idx="1652">
                  <c:v>133.70463191871525</c:v>
                </c:pt>
                <c:pt idx="1653">
                  <c:v>133.80533480914917</c:v>
                </c:pt>
                <c:pt idx="1654">
                  <c:v>133.89539161038462</c:v>
                </c:pt>
                <c:pt idx="1655">
                  <c:v>133.98761076903705</c:v>
                </c:pt>
                <c:pt idx="1656">
                  <c:v>134.06764284814784</c:v>
                </c:pt>
                <c:pt idx="1657">
                  <c:v>134.15673860164239</c:v>
                </c:pt>
                <c:pt idx="1658">
                  <c:v>134.24642258263353</c:v>
                </c:pt>
                <c:pt idx="1659">
                  <c:v>134.34882387640263</c:v>
                </c:pt>
                <c:pt idx="1660">
                  <c:v>134.45452255811026</c:v>
                </c:pt>
                <c:pt idx="1661">
                  <c:v>134.56535787429496</c:v>
                </c:pt>
                <c:pt idx="1662">
                  <c:v>134.68795774041106</c:v>
                </c:pt>
                <c:pt idx="1663">
                  <c:v>134.80672170045801</c:v>
                </c:pt>
                <c:pt idx="1664">
                  <c:v>134.91351398821556</c:v>
                </c:pt>
                <c:pt idx="1665">
                  <c:v>134.99546816280809</c:v>
                </c:pt>
                <c:pt idx="1666">
                  <c:v>135.0775383259211</c:v>
                </c:pt>
                <c:pt idx="1667">
                  <c:v>135.15915281984661</c:v>
                </c:pt>
                <c:pt idx="1668">
                  <c:v>135.24508374371175</c:v>
                </c:pt>
                <c:pt idx="1669">
                  <c:v>135.3556042339124</c:v>
                </c:pt>
                <c:pt idx="1670">
                  <c:v>135.47444275800819</c:v>
                </c:pt>
                <c:pt idx="1671">
                  <c:v>135.59962751115145</c:v>
                </c:pt>
                <c:pt idx="1672">
                  <c:v>135.71296486542016</c:v>
                </c:pt>
                <c:pt idx="1673">
                  <c:v>135.81096688030649</c:v>
                </c:pt>
                <c:pt idx="1674">
                  <c:v>135.88741988507195</c:v>
                </c:pt>
                <c:pt idx="1675">
                  <c:v>135.95449438946957</c:v>
                </c:pt>
                <c:pt idx="1676">
                  <c:v>136.02714462774313</c:v>
                </c:pt>
                <c:pt idx="1677">
                  <c:v>136.10324138205294</c:v>
                </c:pt>
                <c:pt idx="1678">
                  <c:v>136.19543568602239</c:v>
                </c:pt>
                <c:pt idx="1679">
                  <c:v>136.28678493077143</c:v>
                </c:pt>
                <c:pt idx="1680">
                  <c:v>136.37873068791137</c:v>
                </c:pt>
                <c:pt idx="1681">
                  <c:v>136.47111554445013</c:v>
                </c:pt>
                <c:pt idx="1682">
                  <c:v>136.56808194754669</c:v>
                </c:pt>
                <c:pt idx="1683">
                  <c:v>136.66194980016834</c:v>
                </c:pt>
                <c:pt idx="1684">
                  <c:v>136.75370500473898</c:v>
                </c:pt>
                <c:pt idx="1685">
                  <c:v>136.85500440756377</c:v>
                </c:pt>
                <c:pt idx="1686">
                  <c:v>136.95646950827495</c:v>
                </c:pt>
                <c:pt idx="1687">
                  <c:v>137.06122371203034</c:v>
                </c:pt>
                <c:pt idx="1688">
                  <c:v>137.16661585264819</c:v>
                </c:pt>
                <c:pt idx="1689">
                  <c:v>137.27618358000225</c:v>
                </c:pt>
                <c:pt idx="1690">
                  <c:v>137.37925595021107</c:v>
                </c:pt>
                <c:pt idx="1691">
                  <c:v>137.46925475718635</c:v>
                </c:pt>
                <c:pt idx="1692">
                  <c:v>137.56541752553406</c:v>
                </c:pt>
                <c:pt idx="1693">
                  <c:v>137.6525994684412</c:v>
                </c:pt>
                <c:pt idx="1694">
                  <c:v>137.75488477368984</c:v>
                </c:pt>
                <c:pt idx="1695">
                  <c:v>137.84987108704442</c:v>
                </c:pt>
                <c:pt idx="1696">
                  <c:v>137.95018458744539</c:v>
                </c:pt>
                <c:pt idx="1697">
                  <c:v>138.06227092267213</c:v>
                </c:pt>
                <c:pt idx="1698">
                  <c:v>138.17303167480796</c:v>
                </c:pt>
                <c:pt idx="1699">
                  <c:v>138.27993995108599</c:v>
                </c:pt>
                <c:pt idx="1700">
                  <c:v>138.37357582666675</c:v>
                </c:pt>
                <c:pt idx="1701">
                  <c:v>138.46232361459997</c:v>
                </c:pt>
                <c:pt idx="1702">
                  <c:v>138.54649814086972</c:v>
                </c:pt>
                <c:pt idx="1703">
                  <c:v>138.63289301881665</c:v>
                </c:pt>
                <c:pt idx="1704">
                  <c:v>138.71396899461149</c:v>
                </c:pt>
                <c:pt idx="1705">
                  <c:v>138.80284934085381</c:v>
                </c:pt>
                <c:pt idx="1706">
                  <c:v>138.88771979824625</c:v>
                </c:pt>
                <c:pt idx="1707">
                  <c:v>138.97273938373641</c:v>
                </c:pt>
                <c:pt idx="1708">
                  <c:v>139.06741087110692</c:v>
                </c:pt>
                <c:pt idx="1709">
                  <c:v>139.16590169475799</c:v>
                </c:pt>
                <c:pt idx="1710">
                  <c:v>139.26848525620207</c:v>
                </c:pt>
                <c:pt idx="1711">
                  <c:v>139.36087839763516</c:v>
                </c:pt>
                <c:pt idx="1712">
                  <c:v>139.45703288108859</c:v>
                </c:pt>
                <c:pt idx="1713">
                  <c:v>139.55841513285657</c:v>
                </c:pt>
                <c:pt idx="1714">
                  <c:v>139.66581221789937</c:v>
                </c:pt>
                <c:pt idx="1715">
                  <c:v>139.78442704984855</c:v>
                </c:pt>
                <c:pt idx="1716">
                  <c:v>139.8985597539718</c:v>
                </c:pt>
                <c:pt idx="1717">
                  <c:v>140.00739841062588</c:v>
                </c:pt>
                <c:pt idx="1718">
                  <c:v>140.12225190055474</c:v>
                </c:pt>
                <c:pt idx="1719">
                  <c:v>140.2124412600993</c:v>
                </c:pt>
                <c:pt idx="1720">
                  <c:v>140.30234064834272</c:v>
                </c:pt>
                <c:pt idx="1721">
                  <c:v>140.38615063926247</c:v>
                </c:pt>
                <c:pt idx="1722">
                  <c:v>140.4706482764106</c:v>
                </c:pt>
                <c:pt idx="1723">
                  <c:v>140.56757325503557</c:v>
                </c:pt>
                <c:pt idx="1724">
                  <c:v>140.67655275489307</c:v>
                </c:pt>
                <c:pt idx="1725">
                  <c:v>140.79287267111621</c:v>
                </c:pt>
                <c:pt idx="1726">
                  <c:v>140.90685624714169</c:v>
                </c:pt>
                <c:pt idx="1727">
                  <c:v>141.00824678380403</c:v>
                </c:pt>
                <c:pt idx="1728">
                  <c:v>141.09828701525083</c:v>
                </c:pt>
                <c:pt idx="1729">
                  <c:v>141.18340601947281</c:v>
                </c:pt>
                <c:pt idx="1730">
                  <c:v>141.25590712964865</c:v>
                </c:pt>
                <c:pt idx="1731">
                  <c:v>141.33281580360162</c:v>
                </c:pt>
                <c:pt idx="1732">
                  <c:v>141.41612041596798</c:v>
                </c:pt>
                <c:pt idx="1733">
                  <c:v>141.50524930903981</c:v>
                </c:pt>
                <c:pt idx="1734">
                  <c:v>141.60150321122504</c:v>
                </c:pt>
                <c:pt idx="1735">
                  <c:v>141.70029229107152</c:v>
                </c:pt>
                <c:pt idx="1736">
                  <c:v>141.80038209932593</c:v>
                </c:pt>
                <c:pt idx="1737">
                  <c:v>141.8985580969929</c:v>
                </c:pt>
                <c:pt idx="1738">
                  <c:v>142.00246724152785</c:v>
                </c:pt>
                <c:pt idx="1739">
                  <c:v>142.10034498299942</c:v>
                </c:pt>
                <c:pt idx="1740">
                  <c:v>142.20744381184673</c:v>
                </c:pt>
                <c:pt idx="1741">
                  <c:v>142.31426095428728</c:v>
                </c:pt>
                <c:pt idx="1742">
                  <c:v>142.40891587186914</c:v>
                </c:pt>
                <c:pt idx="1743">
                  <c:v>142.50121787946475</c:v>
                </c:pt>
                <c:pt idx="1744">
                  <c:v>142.59648587922612</c:v>
                </c:pt>
                <c:pt idx="1745">
                  <c:v>142.70261537543826</c:v>
                </c:pt>
                <c:pt idx="1746">
                  <c:v>142.81442002425817</c:v>
                </c:pt>
                <c:pt idx="1747">
                  <c:v>142.9181800406954</c:v>
                </c:pt>
                <c:pt idx="1748">
                  <c:v>143.02491433419274</c:v>
                </c:pt>
                <c:pt idx="1749">
                  <c:v>143.13609761593881</c:v>
                </c:pt>
                <c:pt idx="1750">
                  <c:v>143.23245093685586</c:v>
                </c:pt>
                <c:pt idx="1751">
                  <c:v>143.33272301278527</c:v>
                </c:pt>
                <c:pt idx="1752">
                  <c:v>143.41774259827542</c:v>
                </c:pt>
                <c:pt idx="1753">
                  <c:v>143.50953922731762</c:v>
                </c:pt>
                <c:pt idx="1754">
                  <c:v>143.59750823518493</c:v>
                </c:pt>
                <c:pt idx="1755">
                  <c:v>143.6926602464259</c:v>
                </c:pt>
                <c:pt idx="1756">
                  <c:v>143.79197127461441</c:v>
                </c:pt>
                <c:pt idx="1757">
                  <c:v>143.88639421515541</c:v>
                </c:pt>
                <c:pt idx="1758">
                  <c:v>143.98337718804058</c:v>
                </c:pt>
                <c:pt idx="1759">
                  <c:v>144.06898500102733</c:v>
                </c:pt>
                <c:pt idx="1760">
                  <c:v>144.15632435692652</c:v>
                </c:pt>
                <c:pt idx="1761">
                  <c:v>144.23269451274879</c:v>
                </c:pt>
                <c:pt idx="1762">
                  <c:v>144.31134301450851</c:v>
                </c:pt>
                <c:pt idx="1763">
                  <c:v>144.41134168892543</c:v>
                </c:pt>
                <c:pt idx="1764">
                  <c:v>144.51437263466266</c:v>
                </c:pt>
                <c:pt idx="1765">
                  <c:v>144.62463629313945</c:v>
                </c:pt>
                <c:pt idx="1766">
                  <c:v>144.72421243794614</c:v>
                </c:pt>
                <c:pt idx="1767">
                  <c:v>144.82757477945614</c:v>
                </c:pt>
                <c:pt idx="1768">
                  <c:v>144.92165803933003</c:v>
                </c:pt>
                <c:pt idx="1769">
                  <c:v>145.01607269497669</c:v>
                </c:pt>
                <c:pt idx="1770">
                  <c:v>145.10734737567688</c:v>
                </c:pt>
                <c:pt idx="1771">
                  <c:v>145.20064357059061</c:v>
                </c:pt>
                <c:pt idx="1772">
                  <c:v>145.30611856015165</c:v>
                </c:pt>
                <c:pt idx="1773">
                  <c:v>145.4142447158944</c:v>
                </c:pt>
                <c:pt idx="1774">
                  <c:v>145.52962015416531</c:v>
                </c:pt>
                <c:pt idx="1775">
                  <c:v>145.64715794985318</c:v>
                </c:pt>
                <c:pt idx="1776">
                  <c:v>145.75829152223335</c:v>
                </c:pt>
                <c:pt idx="1777">
                  <c:v>145.86509209488526</c:v>
                </c:pt>
                <c:pt idx="1778">
                  <c:v>145.94476792354038</c:v>
                </c:pt>
                <c:pt idx="1779">
                  <c:v>146.02616701021358</c:v>
                </c:pt>
                <c:pt idx="1780">
                  <c:v>146.10987758240157</c:v>
                </c:pt>
                <c:pt idx="1781">
                  <c:v>146.18956998084533</c:v>
                </c:pt>
                <c:pt idx="1782">
                  <c:v>146.27947765398304</c:v>
                </c:pt>
                <c:pt idx="1783">
                  <c:v>146.38803462423033</c:v>
                </c:pt>
                <c:pt idx="1784">
                  <c:v>146.50746137582269</c:v>
                </c:pt>
                <c:pt idx="1785">
                  <c:v>146.61500758896321</c:v>
                </c:pt>
                <c:pt idx="1786">
                  <c:v>146.70044141916924</c:v>
                </c:pt>
                <c:pt idx="1787">
                  <c:v>146.78658775028666</c:v>
                </c:pt>
                <c:pt idx="1788">
                  <c:v>146.85891487768183</c:v>
                </c:pt>
                <c:pt idx="1789">
                  <c:v>146.94395931785493</c:v>
                </c:pt>
                <c:pt idx="1790">
                  <c:v>147.03516771940056</c:v>
                </c:pt>
                <c:pt idx="1791">
                  <c:v>147.14299561894791</c:v>
                </c:pt>
                <c:pt idx="1792">
                  <c:v>147.24953935987594</c:v>
                </c:pt>
                <c:pt idx="1793">
                  <c:v>147.36978631600576</c:v>
                </c:pt>
                <c:pt idx="1794">
                  <c:v>147.47942860740869</c:v>
                </c:pt>
                <c:pt idx="1795">
                  <c:v>147.58247612293457</c:v>
                </c:pt>
                <c:pt idx="1796">
                  <c:v>147.6733531287075</c:v>
                </c:pt>
                <c:pt idx="1797">
                  <c:v>147.76099902569644</c:v>
                </c:pt>
                <c:pt idx="1798">
                  <c:v>147.85215771787617</c:v>
                </c:pt>
                <c:pt idx="1799">
                  <c:v>147.94846132942729</c:v>
                </c:pt>
                <c:pt idx="1800">
                  <c:v>148.05069692531001</c:v>
                </c:pt>
                <c:pt idx="1801">
                  <c:v>148.15929532002892</c:v>
                </c:pt>
                <c:pt idx="1802">
                  <c:v>148.26314647030361</c:v>
                </c:pt>
                <c:pt idx="1803">
                  <c:v>148.36557261875569</c:v>
                </c:pt>
                <c:pt idx="1804">
                  <c:v>148.47850401320281</c:v>
                </c:pt>
                <c:pt idx="1805">
                  <c:v>148.58457551515471</c:v>
                </c:pt>
                <c:pt idx="1806">
                  <c:v>148.68043174241271</c:v>
                </c:pt>
                <c:pt idx="1807">
                  <c:v>148.76634609648917</c:v>
                </c:pt>
                <c:pt idx="1808">
                  <c:v>148.84928617350556</c:v>
                </c:pt>
                <c:pt idx="1809">
                  <c:v>148.94232553669545</c:v>
                </c:pt>
                <c:pt idx="1810">
                  <c:v>149.03059280075823</c:v>
                </c:pt>
                <c:pt idx="1811">
                  <c:v>149.12950615401951</c:v>
                </c:pt>
                <c:pt idx="1812">
                  <c:v>149.22831180365463</c:v>
                </c:pt>
                <c:pt idx="1813">
                  <c:v>149.32003386864795</c:v>
                </c:pt>
                <c:pt idx="1814">
                  <c:v>149.40758863179943</c:v>
                </c:pt>
                <c:pt idx="1815">
                  <c:v>149.49255022302933</c:v>
                </c:pt>
                <c:pt idx="1816">
                  <c:v>149.57768579703998</c:v>
                </c:pt>
                <c:pt idx="1817">
                  <c:v>149.67515757868992</c:v>
                </c:pt>
                <c:pt idx="1818">
                  <c:v>149.76528065907993</c:v>
                </c:pt>
                <c:pt idx="1819">
                  <c:v>149.87946307256905</c:v>
                </c:pt>
                <c:pt idx="1820">
                  <c:v>149.99122629691735</c:v>
                </c:pt>
                <c:pt idx="1821">
                  <c:v>150.08889691603093</c:v>
                </c:pt>
                <c:pt idx="1822">
                  <c:v>150.19441333006358</c:v>
                </c:pt>
                <c:pt idx="1823">
                  <c:v>150.30107305951205</c:v>
                </c:pt>
                <c:pt idx="1824">
                  <c:v>150.40241388680846</c:v>
                </c:pt>
                <c:pt idx="1825">
                  <c:v>150.50141008901289</c:v>
                </c:pt>
                <c:pt idx="1826">
                  <c:v>150.59458201051189</c:v>
                </c:pt>
                <c:pt idx="1827">
                  <c:v>150.69057079607893</c:v>
                </c:pt>
                <c:pt idx="1828">
                  <c:v>150.77512642748729</c:v>
                </c:pt>
                <c:pt idx="1829">
                  <c:v>150.86466128038072</c:v>
                </c:pt>
                <c:pt idx="1830">
                  <c:v>150.96577013063623</c:v>
                </c:pt>
                <c:pt idx="1831">
                  <c:v>151.06710267303828</c:v>
                </c:pt>
                <c:pt idx="1832">
                  <c:v>151.17767287260486</c:v>
                </c:pt>
                <c:pt idx="1833">
                  <c:v>151.29037229001105</c:v>
                </c:pt>
                <c:pt idx="1834">
                  <c:v>151.39521762760393</c:v>
                </c:pt>
                <c:pt idx="1835">
                  <c:v>151.4960199367697</c:v>
                </c:pt>
                <c:pt idx="1836">
                  <c:v>151.58423749146658</c:v>
                </c:pt>
                <c:pt idx="1837">
                  <c:v>151.66123729925701</c:v>
                </c:pt>
                <c:pt idx="1838">
                  <c:v>151.74767360167556</c:v>
                </c:pt>
                <c:pt idx="1839">
                  <c:v>151.82881585662491</c:v>
                </c:pt>
                <c:pt idx="1840">
                  <c:v>151.92059591587849</c:v>
                </c:pt>
                <c:pt idx="1841">
                  <c:v>152.0155076651842</c:v>
                </c:pt>
                <c:pt idx="1842">
                  <c:v>152.11157101480015</c:v>
                </c:pt>
                <c:pt idx="1843">
                  <c:v>152.20777520761945</c:v>
                </c:pt>
                <c:pt idx="1844">
                  <c:v>152.30222300284339</c:v>
                </c:pt>
                <c:pt idx="1845">
                  <c:v>152.39698562405135</c:v>
                </c:pt>
                <c:pt idx="1846">
                  <c:v>152.49651205949218</c:v>
                </c:pt>
                <c:pt idx="1847">
                  <c:v>152.59129125048881</c:v>
                </c:pt>
                <c:pt idx="1848">
                  <c:v>152.68547392909457</c:v>
                </c:pt>
                <c:pt idx="1849">
                  <c:v>152.79117261080216</c:v>
                </c:pt>
                <c:pt idx="1850">
                  <c:v>152.89054991814524</c:v>
                </c:pt>
                <c:pt idx="1851">
                  <c:v>152.98657184328957</c:v>
                </c:pt>
                <c:pt idx="1852">
                  <c:v>153.08753156544734</c:v>
                </c:pt>
                <c:pt idx="1853">
                  <c:v>153.19129986677891</c:v>
                </c:pt>
                <c:pt idx="1854">
                  <c:v>153.30281454429766</c:v>
                </c:pt>
                <c:pt idx="1855">
                  <c:v>153.40466903504179</c:v>
                </c:pt>
                <c:pt idx="1856">
                  <c:v>153.50449372667802</c:v>
                </c:pt>
                <c:pt idx="1857">
                  <c:v>153.59472451069416</c:v>
                </c:pt>
                <c:pt idx="1858">
                  <c:v>153.68508785301935</c:v>
                </c:pt>
                <c:pt idx="1859">
                  <c:v>153.78734001869074</c:v>
                </c:pt>
                <c:pt idx="1860">
                  <c:v>153.88547459188609</c:v>
                </c:pt>
                <c:pt idx="1861">
                  <c:v>154.00216732835355</c:v>
                </c:pt>
                <c:pt idx="1862">
                  <c:v>154.11146165419515</c:v>
                </c:pt>
                <c:pt idx="1863">
                  <c:v>154.21483228059944</c:v>
                </c:pt>
                <c:pt idx="1864">
                  <c:v>154.3111027525733</c:v>
                </c:pt>
                <c:pt idx="1865">
                  <c:v>154.39921260364403</c:v>
                </c:pt>
                <c:pt idx="1866">
                  <c:v>154.48037142838206</c:v>
                </c:pt>
                <c:pt idx="1867">
                  <c:v>154.56727168488237</c:v>
                </c:pt>
                <c:pt idx="1868">
                  <c:v>154.64415550415239</c:v>
                </c:pt>
                <c:pt idx="1869">
                  <c:v>154.72902596154483</c:v>
                </c:pt>
                <c:pt idx="1870">
                  <c:v>154.82485733411986</c:v>
                </c:pt>
                <c:pt idx="1871">
                  <c:v>154.92944583998889</c:v>
                </c:pt>
                <c:pt idx="1872">
                  <c:v>155.02979247996711</c:v>
                </c:pt>
                <c:pt idx="1873">
                  <c:v>155.13534203357702</c:v>
                </c:pt>
                <c:pt idx="1874">
                  <c:v>155.23384942701671</c:v>
                </c:pt>
                <c:pt idx="1875">
                  <c:v>155.32710419745885</c:v>
                </c:pt>
                <c:pt idx="1876">
                  <c:v>155.42217335975661</c:v>
                </c:pt>
                <c:pt idx="1877">
                  <c:v>155.51915633264184</c:v>
                </c:pt>
                <c:pt idx="1878">
                  <c:v>155.62043088078369</c:v>
                </c:pt>
                <c:pt idx="1879">
                  <c:v>155.72287359902438</c:v>
                </c:pt>
                <c:pt idx="1880">
                  <c:v>155.82418128674348</c:v>
                </c:pt>
                <c:pt idx="1881">
                  <c:v>155.93149552284308</c:v>
                </c:pt>
                <c:pt idx="1882">
                  <c:v>156.03686280877801</c:v>
                </c:pt>
                <c:pt idx="1883">
                  <c:v>156.14150102401294</c:v>
                </c:pt>
                <c:pt idx="1884">
                  <c:v>156.2386496947845</c:v>
                </c:pt>
                <c:pt idx="1885">
                  <c:v>156.32440663586894</c:v>
                </c:pt>
                <c:pt idx="1886">
                  <c:v>156.41560675252026</c:v>
                </c:pt>
                <c:pt idx="1887">
                  <c:v>156.52373290826301</c:v>
                </c:pt>
                <c:pt idx="1888">
                  <c:v>156.62308536092314</c:v>
                </c:pt>
                <c:pt idx="1889">
                  <c:v>156.72959596227389</c:v>
                </c:pt>
                <c:pt idx="1890">
                  <c:v>156.84438317304824</c:v>
                </c:pt>
                <c:pt idx="1891">
                  <c:v>156.95163941488761</c:v>
                </c:pt>
                <c:pt idx="1892">
                  <c:v>157.05444666847828</c:v>
                </c:pt>
                <c:pt idx="1893">
                  <c:v>157.13554749895613</c:v>
                </c:pt>
                <c:pt idx="1894">
                  <c:v>157.21048436806137</c:v>
                </c:pt>
                <c:pt idx="1895">
                  <c:v>157.28827952570637</c:v>
                </c:pt>
                <c:pt idx="1896">
                  <c:v>157.35986929750726</c:v>
                </c:pt>
                <c:pt idx="1897">
                  <c:v>157.45420938910505</c:v>
                </c:pt>
                <c:pt idx="1898">
                  <c:v>157.55657754329684</c:v>
                </c:pt>
                <c:pt idx="1899">
                  <c:v>157.67656766770281</c:v>
                </c:pt>
                <c:pt idx="1900">
                  <c:v>157.79483453409068</c:v>
                </c:pt>
                <c:pt idx="1901">
                  <c:v>157.89541315110984</c:v>
                </c:pt>
                <c:pt idx="1902">
                  <c:v>157.99481531313586</c:v>
                </c:pt>
                <c:pt idx="1903">
                  <c:v>158.08497981799746</c:v>
                </c:pt>
                <c:pt idx="1904">
                  <c:v>158.16909635000695</c:v>
                </c:pt>
                <c:pt idx="1905">
                  <c:v>158.2589128893072</c:v>
                </c:pt>
                <c:pt idx="1906">
                  <c:v>158.35080065218688</c:v>
                </c:pt>
                <c:pt idx="1907">
                  <c:v>158.4632680925522</c:v>
                </c:pt>
                <c:pt idx="1908">
                  <c:v>158.57740079667545</c:v>
                </c:pt>
                <c:pt idx="1909">
                  <c:v>158.69451606275311</c:v>
                </c:pt>
                <c:pt idx="1910">
                  <c:v>158.79548406980521</c:v>
                </c:pt>
                <c:pt idx="1911">
                  <c:v>158.88755410035989</c:v>
                </c:pt>
                <c:pt idx="1912">
                  <c:v>158.97320333781823</c:v>
                </c:pt>
                <c:pt idx="1913">
                  <c:v>159.06414662274568</c:v>
                </c:pt>
                <c:pt idx="1914">
                  <c:v>159.15929034909232</c:v>
                </c:pt>
                <c:pt idx="1915">
                  <c:v>159.2716915103031</c:v>
                </c:pt>
                <c:pt idx="1916">
                  <c:v>159.38195516877985</c:v>
                </c:pt>
                <c:pt idx="1917">
                  <c:v>159.48961737044084</c:v>
                </c:pt>
                <c:pt idx="1918">
                  <c:v>159.59107418625766</c:v>
                </c:pt>
                <c:pt idx="1919">
                  <c:v>159.68121383643631</c:v>
                </c:pt>
                <c:pt idx="1920">
                  <c:v>159.76404620982655</c:v>
                </c:pt>
                <c:pt idx="1921">
                  <c:v>159.83919848618413</c:v>
                </c:pt>
                <c:pt idx="1922">
                  <c:v>159.91237067279971</c:v>
                </c:pt>
                <c:pt idx="1923">
                  <c:v>159.99164054163327</c:v>
                </c:pt>
                <c:pt idx="1924">
                  <c:v>160.08564095256401</c:v>
                </c:pt>
                <c:pt idx="1925">
                  <c:v>160.19254922884204</c:v>
                </c:pt>
                <c:pt idx="1926">
                  <c:v>160.30033570391774</c:v>
                </c:pt>
                <c:pt idx="1927">
                  <c:v>160.41163497418427</c:v>
                </c:pt>
                <c:pt idx="1928">
                  <c:v>160.5139119945386</c:v>
                </c:pt>
                <c:pt idx="1929">
                  <c:v>160.61716663242245</c:v>
                </c:pt>
                <c:pt idx="1930">
                  <c:v>160.71767897028707</c:v>
                </c:pt>
                <c:pt idx="1931">
                  <c:v>160.81533301961201</c:v>
                </c:pt>
                <c:pt idx="1932">
                  <c:v>160.90334345195095</c:v>
                </c:pt>
                <c:pt idx="1933">
                  <c:v>160.99789066590665</c:v>
                </c:pt>
                <c:pt idx="1934">
                  <c:v>161.09379660253052</c:v>
                </c:pt>
                <c:pt idx="1935">
                  <c:v>161.1960404833076</c:v>
                </c:pt>
                <c:pt idx="1936">
                  <c:v>161.30849963877858</c:v>
                </c:pt>
                <c:pt idx="1937">
                  <c:v>161.4160872763907</c:v>
                </c:pt>
                <c:pt idx="1938">
                  <c:v>161.51713813238601</c:v>
                </c:pt>
                <c:pt idx="1939">
                  <c:v>161.63402142142274</c:v>
                </c:pt>
                <c:pt idx="1940">
                  <c:v>161.75468262226849</c:v>
                </c:pt>
                <c:pt idx="1941">
                  <c:v>161.87138364363025</c:v>
                </c:pt>
                <c:pt idx="1942">
                  <c:v>161.97593072502767</c:v>
                </c:pt>
                <c:pt idx="1943">
                  <c:v>162.05199433976023</c:v>
                </c:pt>
                <c:pt idx="1944">
                  <c:v>162.12698920312573</c:v>
                </c:pt>
                <c:pt idx="1945">
                  <c:v>162.21105602576932</c:v>
                </c:pt>
                <c:pt idx="1946">
                  <c:v>162.30807213823181</c:v>
                </c:pt>
                <c:pt idx="1947">
                  <c:v>162.41893230909943</c:v>
                </c:pt>
                <c:pt idx="1948">
                  <c:v>162.52168156842993</c:v>
                </c:pt>
                <c:pt idx="1949">
                  <c:v>162.6186065470549</c:v>
                </c:pt>
                <c:pt idx="1950">
                  <c:v>162.69988964520766</c:v>
                </c:pt>
                <c:pt idx="1951">
                  <c:v>162.78214207599569</c:v>
                </c:pt>
                <c:pt idx="1952">
                  <c:v>162.86582779350067</c:v>
                </c:pt>
                <c:pt idx="1953">
                  <c:v>162.95373052221348</c:v>
                </c:pt>
                <c:pt idx="1954">
                  <c:v>163.05777222505751</c:v>
                </c:pt>
                <c:pt idx="1955">
                  <c:v>163.16479648985597</c:v>
                </c:pt>
                <c:pt idx="1956">
                  <c:v>163.26960040297726</c:v>
                </c:pt>
                <c:pt idx="1957">
                  <c:v>163.37107378858275</c:v>
                </c:pt>
                <c:pt idx="1958">
                  <c:v>163.46330951702379</c:v>
                </c:pt>
                <c:pt idx="1959">
                  <c:v>163.55994452434763</c:v>
                </c:pt>
                <c:pt idx="1960">
                  <c:v>163.65432604041703</c:v>
                </c:pt>
                <c:pt idx="1961">
                  <c:v>163.75252689276698</c:v>
                </c:pt>
                <c:pt idx="1962">
                  <c:v>163.85267469528159</c:v>
                </c:pt>
                <c:pt idx="1963">
                  <c:v>163.95431377877344</c:v>
                </c:pt>
                <c:pt idx="1964">
                  <c:v>164.06904299528753</c:v>
                </c:pt>
                <c:pt idx="1965">
                  <c:v>164.18238034955624</c:v>
                </c:pt>
                <c:pt idx="1966">
                  <c:v>164.30658748517001</c:v>
                </c:pt>
                <c:pt idx="1967">
                  <c:v>164.41735652220018</c:v>
                </c:pt>
                <c:pt idx="1968">
                  <c:v>164.51981581022955</c:v>
                </c:pt>
                <c:pt idx="1969">
                  <c:v>164.60902755224456</c:v>
                </c:pt>
                <c:pt idx="1970">
                  <c:v>164.68974727758373</c:v>
                </c:pt>
                <c:pt idx="1971">
                  <c:v>164.77470886881366</c:v>
                </c:pt>
                <c:pt idx="1972">
                  <c:v>164.87096277099889</c:v>
                </c:pt>
                <c:pt idx="1973">
                  <c:v>164.96614792181711</c:v>
                </c:pt>
                <c:pt idx="1974">
                  <c:v>165.07569907938256</c:v>
                </c:pt>
                <c:pt idx="1975">
                  <c:v>165.18584674933888</c:v>
                </c:pt>
                <c:pt idx="1976">
                  <c:v>165.28253975092295</c:v>
                </c:pt>
                <c:pt idx="1977">
                  <c:v>165.36038461793382</c:v>
                </c:pt>
                <c:pt idx="1978">
                  <c:v>165.43470011996527</c:v>
                </c:pt>
                <c:pt idx="1979">
                  <c:v>165.50660471775021</c:v>
                </c:pt>
                <c:pt idx="1980">
                  <c:v>165.58878258448937</c:v>
                </c:pt>
                <c:pt idx="1981">
                  <c:v>165.68852442718239</c:v>
                </c:pt>
                <c:pt idx="1982">
                  <c:v>165.78346931606541</c:v>
                </c:pt>
                <c:pt idx="1983">
                  <c:v>165.89469402228306</c:v>
                </c:pt>
                <c:pt idx="1984">
                  <c:v>166.0004092737793</c:v>
                </c:pt>
                <c:pt idx="1985">
                  <c:v>166.09920663852012</c:v>
                </c:pt>
                <c:pt idx="1986">
                  <c:v>166.19783002048027</c:v>
                </c:pt>
                <c:pt idx="1987">
                  <c:v>166.2899331906122</c:v>
                </c:pt>
                <c:pt idx="1988">
                  <c:v>166.38991529524048</c:v>
                </c:pt>
                <c:pt idx="1989">
                  <c:v>166.49412269597087</c:v>
                </c:pt>
                <c:pt idx="1990">
                  <c:v>166.59632515227634</c:v>
                </c:pt>
                <c:pt idx="1991">
                  <c:v>166.70256235211465</c:v>
                </c:pt>
                <c:pt idx="1992">
                  <c:v>166.80942091902676</c:v>
                </c:pt>
                <c:pt idx="1993">
                  <c:v>166.9160972182639</c:v>
                </c:pt>
                <c:pt idx="1994">
                  <c:v>167.03752062938685</c:v>
                </c:pt>
                <c:pt idx="1995">
                  <c:v>167.15371627219525</c:v>
                </c:pt>
                <c:pt idx="1996">
                  <c:v>167.24644080940104</c:v>
                </c:pt>
                <c:pt idx="1997">
                  <c:v>167.33639819190469</c:v>
                </c:pt>
                <c:pt idx="1998">
                  <c:v>167.4239943795277</c:v>
                </c:pt>
                <c:pt idx="1999">
                  <c:v>167.51222850401322</c:v>
                </c:pt>
                <c:pt idx="2000">
                  <c:v>167.60496961100768</c:v>
                </c:pt>
                <c:pt idx="2001">
                  <c:v>167.69986479052474</c:v>
                </c:pt>
                <c:pt idx="2002">
                  <c:v>167.8018849791552</c:v>
                </c:pt>
                <c:pt idx="2003">
                  <c:v>167.89258800214745</c:v>
                </c:pt>
                <c:pt idx="2004">
                  <c:v>167.97671281905127</c:v>
                </c:pt>
                <c:pt idx="2005">
                  <c:v>168.06000086162899</c:v>
                </c:pt>
                <c:pt idx="2006">
                  <c:v>168.14618033232369</c:v>
                </c:pt>
                <c:pt idx="2007">
                  <c:v>168.24240937982594</c:v>
                </c:pt>
                <c:pt idx="2008">
                  <c:v>168.34296314216215</c:v>
                </c:pt>
                <c:pt idx="2009">
                  <c:v>168.446400047721</c:v>
                </c:pt>
                <c:pt idx="2010">
                  <c:v>168.55280294544565</c:v>
                </c:pt>
                <c:pt idx="2011">
                  <c:v>168.65229624130913</c:v>
                </c:pt>
                <c:pt idx="2012">
                  <c:v>168.75553430940434</c:v>
                </c:pt>
                <c:pt idx="2013">
                  <c:v>168.85387600495767</c:v>
                </c:pt>
                <c:pt idx="2014">
                  <c:v>168.96204358517201</c:v>
                </c:pt>
                <c:pt idx="2015">
                  <c:v>169.06340926715137</c:v>
                </c:pt>
                <c:pt idx="2016">
                  <c:v>169.16552058961935</c:v>
                </c:pt>
                <c:pt idx="2017">
                  <c:v>169.26481504801924</c:v>
                </c:pt>
                <c:pt idx="2018">
                  <c:v>169.36792884269968</c:v>
                </c:pt>
                <c:pt idx="2019">
                  <c:v>169.47485368876636</c:v>
                </c:pt>
                <c:pt idx="2020">
                  <c:v>169.58636836628511</c:v>
                </c:pt>
                <c:pt idx="2021">
                  <c:v>169.70023595379018</c:v>
                </c:pt>
                <c:pt idx="2022">
                  <c:v>169.81216487602481</c:v>
                </c:pt>
                <c:pt idx="2023">
                  <c:v>169.91882460547333</c:v>
                </c:pt>
                <c:pt idx="2024">
                  <c:v>170.00937021547355</c:v>
                </c:pt>
                <c:pt idx="2025">
                  <c:v>170.09579823299777</c:v>
                </c:pt>
                <c:pt idx="2026">
                  <c:v>170.18246651245718</c:v>
                </c:pt>
                <c:pt idx="2027">
                  <c:v>170.27026153754383</c:v>
                </c:pt>
                <c:pt idx="2028">
                  <c:v>170.36113854331674</c:v>
                </c:pt>
                <c:pt idx="2029">
                  <c:v>170.45310087024532</c:v>
                </c:pt>
                <c:pt idx="2030">
                  <c:v>170.53969458565587</c:v>
                </c:pt>
                <c:pt idx="2031">
                  <c:v>170.62707536602662</c:v>
                </c:pt>
                <c:pt idx="2032">
                  <c:v>170.70728142791808</c:v>
                </c:pt>
                <c:pt idx="2033">
                  <c:v>170.79524215089114</c:v>
                </c:pt>
                <c:pt idx="2034">
                  <c:v>170.89757716550571</c:v>
                </c:pt>
                <c:pt idx="2035">
                  <c:v>171.0005915414543</c:v>
                </c:pt>
                <c:pt idx="2036">
                  <c:v>171.10136071104276</c:v>
                </c:pt>
                <c:pt idx="2037">
                  <c:v>171.20592436222884</c:v>
                </c:pt>
                <c:pt idx="2038">
                  <c:v>171.30190486290158</c:v>
                </c:pt>
                <c:pt idx="2039">
                  <c:v>171.40145615302529</c:v>
                </c:pt>
                <c:pt idx="2040">
                  <c:v>171.50385744679443</c:v>
                </c:pt>
                <c:pt idx="2041">
                  <c:v>171.60951470403043</c:v>
                </c:pt>
                <c:pt idx="2042">
                  <c:v>171.71783141234252</c:v>
                </c:pt>
                <c:pt idx="2043">
                  <c:v>171.83059710890328</c:v>
                </c:pt>
                <c:pt idx="2044">
                  <c:v>171.94462210940037</c:v>
                </c:pt>
                <c:pt idx="2045">
                  <c:v>172.06380859905752</c:v>
                </c:pt>
                <c:pt idx="2046">
                  <c:v>172.16886934390263</c:v>
                </c:pt>
                <c:pt idx="2047">
                  <c:v>172.27816366974423</c:v>
                </c:pt>
                <c:pt idx="2048">
                  <c:v>172.37047396223417</c:v>
                </c:pt>
                <c:pt idx="2049">
                  <c:v>172.46676100399662</c:v>
                </c:pt>
                <c:pt idx="2050">
                  <c:v>172.55654440371961</c:v>
                </c:pt>
                <c:pt idx="2051">
                  <c:v>172.65652650834787</c:v>
                </c:pt>
                <c:pt idx="2052">
                  <c:v>172.7587786740192</c:v>
                </c:pt>
                <c:pt idx="2053">
                  <c:v>172.86011121642133</c:v>
                </c:pt>
                <c:pt idx="2054">
                  <c:v>172.95440159865322</c:v>
                </c:pt>
                <c:pt idx="2055">
                  <c:v>173.04327366000118</c:v>
                </c:pt>
                <c:pt idx="2056">
                  <c:v>173.12685167388003</c:v>
                </c:pt>
                <c:pt idx="2057">
                  <c:v>173.20606354845336</c:v>
                </c:pt>
                <c:pt idx="2058">
                  <c:v>173.27888776950763</c:v>
                </c:pt>
                <c:pt idx="2059">
                  <c:v>173.37036128767144</c:v>
                </c:pt>
                <c:pt idx="2060">
                  <c:v>173.4575183758956</c:v>
                </c:pt>
                <c:pt idx="2061">
                  <c:v>173.55410367385355</c:v>
                </c:pt>
                <c:pt idx="2062">
                  <c:v>173.65586703076016</c:v>
                </c:pt>
                <c:pt idx="2063">
                  <c:v>173.76106861880871</c:v>
                </c:pt>
                <c:pt idx="2064">
                  <c:v>173.85779475997003</c:v>
                </c:pt>
                <c:pt idx="2065">
                  <c:v>173.95800055674491</c:v>
                </c:pt>
                <c:pt idx="2066">
                  <c:v>174.06472656534794</c:v>
                </c:pt>
                <c:pt idx="2067">
                  <c:v>174.17228106338274</c:v>
                </c:pt>
                <c:pt idx="2068">
                  <c:v>174.27387872240303</c:v>
                </c:pt>
                <c:pt idx="2069">
                  <c:v>174.38388554915591</c:v>
                </c:pt>
                <c:pt idx="2070">
                  <c:v>174.49076068585671</c:v>
                </c:pt>
                <c:pt idx="2071">
                  <c:v>174.59521663341658</c:v>
                </c:pt>
                <c:pt idx="2072">
                  <c:v>174.69718711268118</c:v>
                </c:pt>
                <c:pt idx="2073">
                  <c:v>174.79654785023561</c:v>
                </c:pt>
                <c:pt idx="2074">
                  <c:v>174.90520423921475</c:v>
                </c:pt>
                <c:pt idx="2075">
                  <c:v>175.00851687135878</c:v>
                </c:pt>
                <c:pt idx="2076">
                  <c:v>175.11412441922892</c:v>
                </c:pt>
                <c:pt idx="2077">
                  <c:v>175.2163765849003</c:v>
                </c:pt>
                <c:pt idx="2078">
                  <c:v>175.31848790736822</c:v>
                </c:pt>
                <c:pt idx="2079">
                  <c:v>175.40965488444232</c:v>
                </c:pt>
                <c:pt idx="2080">
                  <c:v>175.50046561106063</c:v>
                </c:pt>
                <c:pt idx="2081">
                  <c:v>175.58763098417919</c:v>
                </c:pt>
                <c:pt idx="2082">
                  <c:v>175.66955201919444</c:v>
                </c:pt>
                <c:pt idx="2083">
                  <c:v>175.75381767930165</c:v>
                </c:pt>
                <c:pt idx="2084">
                  <c:v>175.83488537020222</c:v>
                </c:pt>
                <c:pt idx="2085">
                  <c:v>175.92248155782522</c:v>
                </c:pt>
                <c:pt idx="2086">
                  <c:v>176.01488298415265</c:v>
                </c:pt>
                <c:pt idx="2087">
                  <c:v>176.110697786939</c:v>
                </c:pt>
                <c:pt idx="2088">
                  <c:v>176.20760619577536</c:v>
                </c:pt>
                <c:pt idx="2089">
                  <c:v>176.31368598262159</c:v>
                </c:pt>
                <c:pt idx="2090">
                  <c:v>176.41245020778516</c:v>
                </c:pt>
                <c:pt idx="2091">
                  <c:v>176.51383245955316</c:v>
                </c:pt>
                <c:pt idx="2092">
                  <c:v>176.61363229650644</c:v>
                </c:pt>
                <c:pt idx="2093">
                  <c:v>176.72542037553768</c:v>
                </c:pt>
                <c:pt idx="2094">
                  <c:v>176.83844290382231</c:v>
                </c:pt>
                <c:pt idx="2095">
                  <c:v>176.95371892336141</c:v>
                </c:pt>
                <c:pt idx="2096">
                  <c:v>177.0628144117394</c:v>
                </c:pt>
                <c:pt idx="2097">
                  <c:v>177.1722247261014</c:v>
                </c:pt>
                <c:pt idx="2098">
                  <c:v>177.27861105403738</c:v>
                </c:pt>
                <c:pt idx="2099">
                  <c:v>177.37100419547048</c:v>
                </c:pt>
                <c:pt idx="2100">
                  <c:v>177.46675271910232</c:v>
                </c:pt>
                <c:pt idx="2101">
                  <c:v>177.5594192620479</c:v>
                </c:pt>
                <c:pt idx="2102">
                  <c:v>177.66350238936352</c:v>
                </c:pt>
                <c:pt idx="2103">
                  <c:v>177.77754395964922</c:v>
                </c:pt>
                <c:pt idx="2104">
                  <c:v>177.89166009398383</c:v>
                </c:pt>
                <c:pt idx="2105">
                  <c:v>177.99073086023714</c:v>
                </c:pt>
                <c:pt idx="2106">
                  <c:v>178.07907268834879</c:v>
                </c:pt>
                <c:pt idx="2107">
                  <c:v>178.16366974422874</c:v>
                </c:pt>
                <c:pt idx="2108">
                  <c:v>178.24250051366346</c:v>
                </c:pt>
                <c:pt idx="2109">
                  <c:v>178.3160206658404</c:v>
                </c:pt>
                <c:pt idx="2110">
                  <c:v>178.39237425187403</c:v>
                </c:pt>
                <c:pt idx="2111">
                  <c:v>178.4723814763019</c:v>
                </c:pt>
                <c:pt idx="2112">
                  <c:v>178.56152693916238</c:v>
                </c:pt>
                <c:pt idx="2113">
                  <c:v>178.66238724258832</c:v>
                </c:pt>
                <c:pt idx="2114">
                  <c:v>178.77087793368108</c:v>
                </c:pt>
                <c:pt idx="2115">
                  <c:v>178.88304711785094</c:v>
                </c:pt>
                <c:pt idx="2116">
                  <c:v>178.98346832187809</c:v>
                </c:pt>
                <c:pt idx="2117">
                  <c:v>179.07978021832355</c:v>
                </c:pt>
                <c:pt idx="2118">
                  <c:v>179.17419487397018</c:v>
                </c:pt>
                <c:pt idx="2119">
                  <c:v>179.27122755622128</c:v>
                </c:pt>
                <c:pt idx="2120">
                  <c:v>179.37274236629835</c:v>
                </c:pt>
                <c:pt idx="2121">
                  <c:v>179.48063654500024</c:v>
                </c:pt>
                <c:pt idx="2122">
                  <c:v>179.60319498664475</c:v>
                </c:pt>
                <c:pt idx="2123">
                  <c:v>179.72465153734498</c:v>
                </c:pt>
                <c:pt idx="2124">
                  <c:v>179.84011810945341</c:v>
                </c:pt>
                <c:pt idx="2125">
                  <c:v>179.93382854908302</c:v>
                </c:pt>
                <c:pt idx="2126">
                  <c:v>180.01995002551746</c:v>
                </c:pt>
                <c:pt idx="2127">
                  <c:v>180.10599693790306</c:v>
                </c:pt>
                <c:pt idx="2128">
                  <c:v>180.20310418420303</c:v>
                </c:pt>
                <c:pt idx="2129">
                  <c:v>180.30605228099711</c:v>
                </c:pt>
                <c:pt idx="2130">
                  <c:v>180.41360677903191</c:v>
                </c:pt>
                <c:pt idx="2131">
                  <c:v>180.51686141691579</c:v>
                </c:pt>
                <c:pt idx="2132">
                  <c:v>180.61624700915317</c:v>
                </c:pt>
                <c:pt idx="2133">
                  <c:v>180.70622096144538</c:v>
                </c:pt>
                <c:pt idx="2134">
                  <c:v>180.78599620883233</c:v>
                </c:pt>
                <c:pt idx="2135">
                  <c:v>180.87350126261788</c:v>
                </c:pt>
                <c:pt idx="2136">
                  <c:v>180.95508261696617</c:v>
                </c:pt>
                <c:pt idx="2137">
                  <c:v>181.03409565407583</c:v>
                </c:pt>
                <c:pt idx="2138">
                  <c:v>181.11901582083416</c:v>
                </c:pt>
                <c:pt idx="2139">
                  <c:v>181.20315720752669</c:v>
                </c:pt>
                <c:pt idx="2140">
                  <c:v>181.29457273143024</c:v>
                </c:pt>
                <c:pt idx="2141">
                  <c:v>181.3839915958032</c:v>
                </c:pt>
                <c:pt idx="2142">
                  <c:v>181.48055203907816</c:v>
                </c:pt>
                <c:pt idx="2143">
                  <c:v>181.58424577636089</c:v>
                </c:pt>
                <c:pt idx="2144">
                  <c:v>181.70241322401694</c:v>
                </c:pt>
                <c:pt idx="2145">
                  <c:v>181.80499678546101</c:v>
                </c:pt>
                <c:pt idx="2146">
                  <c:v>181.91185535237312</c:v>
                </c:pt>
                <c:pt idx="2147">
                  <c:v>182.0140246691013</c:v>
                </c:pt>
                <c:pt idx="2148">
                  <c:v>182.1107673800513</c:v>
                </c:pt>
                <c:pt idx="2149">
                  <c:v>182.20882738919781</c:v>
                </c:pt>
                <c:pt idx="2150">
                  <c:v>182.30773245756475</c:v>
                </c:pt>
                <c:pt idx="2151">
                  <c:v>182.4125943649463</c:v>
                </c:pt>
                <c:pt idx="2152">
                  <c:v>182.51845045964592</c:v>
                </c:pt>
                <c:pt idx="2153">
                  <c:v>182.64375120130967</c:v>
                </c:pt>
                <c:pt idx="2154">
                  <c:v>182.76570484566901</c:v>
                </c:pt>
                <c:pt idx="2155">
                  <c:v>182.87298594219132</c:v>
                </c:pt>
                <c:pt idx="2156">
                  <c:v>182.96764085977318</c:v>
                </c:pt>
                <c:pt idx="2157">
                  <c:v>183.05236218906794</c:v>
                </c:pt>
                <c:pt idx="2158">
                  <c:v>183.12720792433569</c:v>
                </c:pt>
                <c:pt idx="2159">
                  <c:v>183.20721514876357</c:v>
                </c:pt>
                <c:pt idx="2160">
                  <c:v>183.3013481180034</c:v>
                </c:pt>
                <c:pt idx="2161">
                  <c:v>183.39722091505001</c:v>
                </c:pt>
                <c:pt idx="2162">
                  <c:v>183.49279545590119</c:v>
                </c:pt>
                <c:pt idx="2163">
                  <c:v>183.5954950058657</c:v>
                </c:pt>
                <c:pt idx="2164">
                  <c:v>183.69396925972814</c:v>
                </c:pt>
                <c:pt idx="2165">
                  <c:v>183.77493753189682</c:v>
                </c:pt>
                <c:pt idx="2166">
                  <c:v>183.85582295512236</c:v>
                </c:pt>
                <c:pt idx="2167">
                  <c:v>183.93138119130154</c:v>
                </c:pt>
                <c:pt idx="2168">
                  <c:v>184.02629294060725</c:v>
                </c:pt>
                <c:pt idx="2169">
                  <c:v>184.12432809507081</c:v>
                </c:pt>
                <c:pt idx="2170">
                  <c:v>184.23109552814546</c:v>
                </c:pt>
                <c:pt idx="2171">
                  <c:v>184.34478913286983</c:v>
                </c:pt>
                <c:pt idx="2172">
                  <c:v>184.45361121973525</c:v>
                </c:pt>
                <c:pt idx="2173">
                  <c:v>184.56500162383929</c:v>
                </c:pt>
                <c:pt idx="2174">
                  <c:v>184.66212543992791</c:v>
                </c:pt>
                <c:pt idx="2175">
                  <c:v>184.75687149134725</c:v>
                </c:pt>
                <c:pt idx="2176">
                  <c:v>184.85045765756212</c:v>
                </c:pt>
                <c:pt idx="2177">
                  <c:v>184.95331462051871</c:v>
                </c:pt>
                <c:pt idx="2178">
                  <c:v>185.06047972852059</c:v>
                </c:pt>
                <c:pt idx="2179">
                  <c:v>185.1748278398961</c:v>
                </c:pt>
                <c:pt idx="2180">
                  <c:v>185.2920176700226</c:v>
                </c:pt>
                <c:pt idx="2181">
                  <c:v>185.40223990402779</c:v>
                </c:pt>
                <c:pt idx="2182">
                  <c:v>185.50375471410487</c:v>
                </c:pt>
                <c:pt idx="2183">
                  <c:v>185.59360439298234</c:v>
                </c:pt>
                <c:pt idx="2184">
                  <c:v>185.67123385274095</c:v>
                </c:pt>
                <c:pt idx="2185">
                  <c:v>185.74137376803623</c:v>
                </c:pt>
                <c:pt idx="2186">
                  <c:v>185.82816632091041</c:v>
                </c:pt>
                <c:pt idx="2187">
                  <c:v>185.9165661432823</c:v>
                </c:pt>
                <c:pt idx="2188">
                  <c:v>186.01798153462752</c:v>
                </c:pt>
                <c:pt idx="2189">
                  <c:v>186.11809619756488</c:v>
                </c:pt>
                <c:pt idx="2190">
                  <c:v>186.22007496172378</c:v>
                </c:pt>
                <c:pt idx="2191">
                  <c:v>186.31468016993975</c:v>
                </c:pt>
                <c:pt idx="2192">
                  <c:v>186.39681661220726</c:v>
                </c:pt>
                <c:pt idx="2193">
                  <c:v>186.48263154755199</c:v>
                </c:pt>
                <c:pt idx="2194">
                  <c:v>186.56842991310802</c:v>
                </c:pt>
                <c:pt idx="2195">
                  <c:v>186.65223990402779</c:v>
                </c:pt>
                <c:pt idx="2196">
                  <c:v>186.75937187245239</c:v>
                </c:pt>
                <c:pt idx="2197">
                  <c:v>186.87905545576862</c:v>
                </c:pt>
                <c:pt idx="2198">
                  <c:v>186.992384525143</c:v>
                </c:pt>
                <c:pt idx="2199">
                  <c:v>187.10751970147868</c:v>
                </c:pt>
                <c:pt idx="2200">
                  <c:v>187.21319352850335</c:v>
                </c:pt>
                <c:pt idx="2201">
                  <c:v>187.32222273772675</c:v>
                </c:pt>
                <c:pt idx="2202">
                  <c:v>187.42329016351067</c:v>
                </c:pt>
                <c:pt idx="2203">
                  <c:v>187.51343809858361</c:v>
                </c:pt>
                <c:pt idx="2204">
                  <c:v>187.59368558494668</c:v>
                </c:pt>
                <c:pt idx="2205">
                  <c:v>187.68806710101609</c:v>
                </c:pt>
                <c:pt idx="2206">
                  <c:v>187.77142142274829</c:v>
                </c:pt>
                <c:pt idx="2207">
                  <c:v>187.88305208878754</c:v>
                </c:pt>
                <c:pt idx="2208">
                  <c:v>187.99642258263356</c:v>
                </c:pt>
                <c:pt idx="2209">
                  <c:v>188.10564234442629</c:v>
                </c:pt>
                <c:pt idx="2210">
                  <c:v>188.21463012917806</c:v>
                </c:pt>
                <c:pt idx="2211">
                  <c:v>188.32128985862656</c:v>
                </c:pt>
                <c:pt idx="2212">
                  <c:v>188.40981395441318</c:v>
                </c:pt>
                <c:pt idx="2213">
                  <c:v>188.48303585039469</c:v>
                </c:pt>
                <c:pt idx="2214">
                  <c:v>188.55590149592052</c:v>
                </c:pt>
                <c:pt idx="2215">
                  <c:v>188.63654665721086</c:v>
                </c:pt>
                <c:pt idx="2216">
                  <c:v>188.72352976265435</c:v>
                </c:pt>
                <c:pt idx="2217">
                  <c:v>188.81328830769436</c:v>
                </c:pt>
                <c:pt idx="2218">
                  <c:v>188.91051154251477</c:v>
                </c:pt>
                <c:pt idx="2219">
                  <c:v>189.00157910085699</c:v>
                </c:pt>
                <c:pt idx="2220">
                  <c:v>189.10172690337163</c:v>
                </c:pt>
                <c:pt idx="2221">
                  <c:v>189.19692033908413</c:v>
                </c:pt>
                <c:pt idx="2222">
                  <c:v>189.29785520655898</c:v>
                </c:pt>
                <c:pt idx="2223">
                  <c:v>189.39672713534867</c:v>
                </c:pt>
                <c:pt idx="2224">
                  <c:v>189.49494455748723</c:v>
                </c:pt>
                <c:pt idx="2225">
                  <c:v>189.60183626397662</c:v>
                </c:pt>
                <c:pt idx="2226">
                  <c:v>189.70242316589011</c:v>
                </c:pt>
                <c:pt idx="2227">
                  <c:v>189.81832055250302</c:v>
                </c:pt>
                <c:pt idx="2228">
                  <c:v>189.93893204398285</c:v>
                </c:pt>
                <c:pt idx="2229">
                  <c:v>190.0573397535741</c:v>
                </c:pt>
                <c:pt idx="2230">
                  <c:v>190.16147259025564</c:v>
                </c:pt>
                <c:pt idx="2231">
                  <c:v>190.24993869178206</c:v>
                </c:pt>
                <c:pt idx="2232">
                  <c:v>190.32158645784313</c:v>
                </c:pt>
                <c:pt idx="2233">
                  <c:v>190.40161025205964</c:v>
                </c:pt>
                <c:pt idx="2234">
                  <c:v>190.48036645744546</c:v>
                </c:pt>
                <c:pt idx="2235">
                  <c:v>190.57911411282038</c:v>
                </c:pt>
                <c:pt idx="2236">
                  <c:v>190.69295684564247</c:v>
                </c:pt>
                <c:pt idx="2237">
                  <c:v>190.80891222651562</c:v>
                </c:pt>
                <c:pt idx="2238">
                  <c:v>190.92639202794328</c:v>
                </c:pt>
                <c:pt idx="2239">
                  <c:v>191.03083140571459</c:v>
                </c:pt>
                <c:pt idx="2240">
                  <c:v>191.11547817096047</c:v>
                </c:pt>
                <c:pt idx="2241">
                  <c:v>191.19485574342013</c:v>
                </c:pt>
                <c:pt idx="2242">
                  <c:v>191.27492096210818</c:v>
                </c:pt>
                <c:pt idx="2243">
                  <c:v>191.35242614845203</c:v>
                </c:pt>
                <c:pt idx="2244">
                  <c:v>191.4326156405549</c:v>
                </c:pt>
                <c:pt idx="2245">
                  <c:v>191.51654161999508</c:v>
                </c:pt>
                <c:pt idx="2246">
                  <c:v>191.60566222817258</c:v>
                </c:pt>
                <c:pt idx="2247">
                  <c:v>191.7013361877556</c:v>
                </c:pt>
                <c:pt idx="2248">
                  <c:v>191.80570100147804</c:v>
                </c:pt>
                <c:pt idx="2249">
                  <c:v>191.91147424723451</c:v>
                </c:pt>
                <c:pt idx="2250">
                  <c:v>192.01738833619439</c:v>
                </c:pt>
                <c:pt idx="2251">
                  <c:v>192.12673237140186</c:v>
                </c:pt>
                <c:pt idx="2252">
                  <c:v>192.23166884283225</c:v>
                </c:pt>
                <c:pt idx="2253">
                  <c:v>192.32885065318109</c:v>
                </c:pt>
                <c:pt idx="2254">
                  <c:v>192.42173260337893</c:v>
                </c:pt>
                <c:pt idx="2255">
                  <c:v>192.51618868349718</c:v>
                </c:pt>
                <c:pt idx="2256">
                  <c:v>192.60922804668704</c:v>
                </c:pt>
                <c:pt idx="2257">
                  <c:v>192.70796741716765</c:v>
                </c:pt>
                <c:pt idx="2258">
                  <c:v>192.819341251483</c:v>
                </c:pt>
                <c:pt idx="2259">
                  <c:v>192.93394619458232</c:v>
                </c:pt>
                <c:pt idx="2260">
                  <c:v>193.04095388959217</c:v>
                </c:pt>
                <c:pt idx="2261">
                  <c:v>193.14102712805797</c:v>
                </c:pt>
                <c:pt idx="2262">
                  <c:v>193.22465485130272</c:v>
                </c:pt>
                <c:pt idx="2263">
                  <c:v>193.29662572824222</c:v>
                </c:pt>
                <c:pt idx="2264">
                  <c:v>193.37587902728711</c:v>
                </c:pt>
                <c:pt idx="2265">
                  <c:v>193.45590282150363</c:v>
                </c:pt>
                <c:pt idx="2266">
                  <c:v>193.55185018259905</c:v>
                </c:pt>
                <c:pt idx="2267">
                  <c:v>193.6536135395057</c:v>
                </c:pt>
                <c:pt idx="2268">
                  <c:v>193.76173141035412</c:v>
                </c:pt>
                <c:pt idx="2269">
                  <c:v>193.86974986247074</c:v>
                </c:pt>
                <c:pt idx="2270">
                  <c:v>193.95347700444734</c:v>
                </c:pt>
                <c:pt idx="2271">
                  <c:v>194.03026968987984</c:v>
                </c:pt>
                <c:pt idx="2272">
                  <c:v>194.10385612121132</c:v>
                </c:pt>
                <c:pt idx="2273">
                  <c:v>194.18589314474704</c:v>
                </c:pt>
                <c:pt idx="2274">
                  <c:v>194.27107014322928</c:v>
                </c:pt>
                <c:pt idx="2275">
                  <c:v>194.371872452395</c:v>
                </c:pt>
                <c:pt idx="2276">
                  <c:v>194.48089337672408</c:v>
                </c:pt>
                <c:pt idx="2277">
                  <c:v>194.59669962949951</c:v>
                </c:pt>
                <c:pt idx="2278">
                  <c:v>194.70623421727632</c:v>
                </c:pt>
                <c:pt idx="2279">
                  <c:v>194.81530485097133</c:v>
                </c:pt>
                <c:pt idx="2280">
                  <c:v>194.91058113562707</c:v>
                </c:pt>
                <c:pt idx="2281">
                  <c:v>194.98961074252537</c:v>
                </c:pt>
                <c:pt idx="2282">
                  <c:v>195.07337102407922</c:v>
                </c:pt>
                <c:pt idx="2283">
                  <c:v>195.15554889081835</c:v>
                </c:pt>
                <c:pt idx="2284">
                  <c:v>195.24941674344001</c:v>
                </c:pt>
                <c:pt idx="2285">
                  <c:v>195.35601847862827</c:v>
                </c:pt>
                <c:pt idx="2286">
                  <c:v>195.46398722137897</c:v>
                </c:pt>
                <c:pt idx="2287">
                  <c:v>195.57839332701474</c:v>
                </c:pt>
                <c:pt idx="2288">
                  <c:v>195.68561642927685</c:v>
                </c:pt>
                <c:pt idx="2289">
                  <c:v>195.77099226522267</c:v>
                </c:pt>
                <c:pt idx="2290">
                  <c:v>195.85568045494009</c:v>
                </c:pt>
                <c:pt idx="2291">
                  <c:v>195.93538113827819</c:v>
                </c:pt>
                <c:pt idx="2292">
                  <c:v>196.01509010651063</c:v>
                </c:pt>
                <c:pt idx="2293">
                  <c:v>196.10281056754837</c:v>
                </c:pt>
                <c:pt idx="2294">
                  <c:v>196.19977697064493</c:v>
                </c:pt>
                <c:pt idx="2295">
                  <c:v>196.30654440371956</c:v>
                </c:pt>
                <c:pt idx="2296">
                  <c:v>196.40868886576482</c:v>
                </c:pt>
                <c:pt idx="2297">
                  <c:v>196.48945001557558</c:v>
                </c:pt>
                <c:pt idx="2298">
                  <c:v>196.56738601642397</c:v>
                </c:pt>
                <c:pt idx="2299">
                  <c:v>196.63577781901813</c:v>
                </c:pt>
                <c:pt idx="2300">
                  <c:v>196.72022574680037</c:v>
                </c:pt>
                <c:pt idx="2301">
                  <c:v>196.80972746011651</c:v>
                </c:pt>
                <c:pt idx="2302">
                  <c:v>196.90318106802229</c:v>
                </c:pt>
                <c:pt idx="2303">
                  <c:v>197.01225998661164</c:v>
                </c:pt>
                <c:pt idx="2304">
                  <c:v>197.11741186529423</c:v>
                </c:pt>
                <c:pt idx="2305">
                  <c:v>197.23025212590389</c:v>
                </c:pt>
                <c:pt idx="2306">
                  <c:v>197.3346915036752</c:v>
                </c:pt>
                <c:pt idx="2307">
                  <c:v>197.44547711049398</c:v>
                </c:pt>
                <c:pt idx="2308">
                  <c:v>197.53273361744996</c:v>
                </c:pt>
                <c:pt idx="2309">
                  <c:v>197.61432325669253</c:v>
                </c:pt>
                <c:pt idx="2310">
                  <c:v>197.69551522100784</c:v>
                </c:pt>
                <c:pt idx="2311">
                  <c:v>197.78100704547413</c:v>
                </c:pt>
                <c:pt idx="2312">
                  <c:v>197.86919974548803</c:v>
                </c:pt>
                <c:pt idx="2313">
                  <c:v>197.96914871053903</c:v>
                </c:pt>
                <c:pt idx="2314">
                  <c:v>198.08073795210669</c:v>
                </c:pt>
                <c:pt idx="2315">
                  <c:v>198.19776208434683</c:v>
                </c:pt>
                <c:pt idx="2316">
                  <c:v>198.31338606944729</c:v>
                </c:pt>
                <c:pt idx="2317">
                  <c:v>198.41143779369952</c:v>
                </c:pt>
                <c:pt idx="2318">
                  <c:v>198.4868717564639</c:v>
                </c:pt>
                <c:pt idx="2319">
                  <c:v>198.55636545000235</c:v>
                </c:pt>
                <c:pt idx="2320">
                  <c:v>198.62719301152592</c:v>
                </c:pt>
                <c:pt idx="2321">
                  <c:v>198.70815299880033</c:v>
                </c:pt>
                <c:pt idx="2322">
                  <c:v>198.79936968524029</c:v>
                </c:pt>
                <c:pt idx="2323">
                  <c:v>198.89982402884468</c:v>
                </c:pt>
                <c:pt idx="2324">
                  <c:v>198.99674900746965</c:v>
                </c:pt>
                <c:pt idx="2325">
                  <c:v>199.08767572260848</c:v>
                </c:pt>
                <c:pt idx="2326">
                  <c:v>199.16636564883979</c:v>
                </c:pt>
                <c:pt idx="2327">
                  <c:v>199.24346487536206</c:v>
                </c:pt>
                <c:pt idx="2328">
                  <c:v>199.32680262730568</c:v>
                </c:pt>
                <c:pt idx="2329">
                  <c:v>199.41796960437972</c:v>
                </c:pt>
                <c:pt idx="2330">
                  <c:v>199.51451347786607</c:v>
                </c:pt>
                <c:pt idx="2331">
                  <c:v>199.61971506591462</c:v>
                </c:pt>
                <c:pt idx="2332">
                  <c:v>199.72453554882455</c:v>
                </c:pt>
                <c:pt idx="2333">
                  <c:v>199.83064847524804</c:v>
                </c:pt>
                <c:pt idx="2334">
                  <c:v>199.93046488198996</c:v>
                </c:pt>
                <c:pt idx="2335">
                  <c:v>200.03125062136706</c:v>
                </c:pt>
                <c:pt idx="2336">
                  <c:v>200.13036281209199</c:v>
                </c:pt>
                <c:pt idx="2337">
                  <c:v>200.21495986797191</c:v>
                </c:pt>
                <c:pt idx="2338">
                  <c:v>200.29560502926225</c:v>
                </c:pt>
                <c:pt idx="2339">
                  <c:v>200.37181777209247</c:v>
                </c:pt>
                <c:pt idx="2340">
                  <c:v>200.45677107842815</c:v>
                </c:pt>
                <c:pt idx="2341">
                  <c:v>200.54701014733857</c:v>
                </c:pt>
                <c:pt idx="2342">
                  <c:v>200.64124253531025</c:v>
                </c:pt>
                <c:pt idx="2343">
                  <c:v>200.74675894934285</c:v>
                </c:pt>
                <c:pt idx="2344">
                  <c:v>200.85932580843999</c:v>
                </c:pt>
                <c:pt idx="2345">
                  <c:v>200.9733176693598</c:v>
                </c:pt>
                <c:pt idx="2346">
                  <c:v>201.07100485826203</c:v>
                </c:pt>
                <c:pt idx="2347">
                  <c:v>201.15281818965119</c:v>
                </c:pt>
                <c:pt idx="2348">
                  <c:v>201.23064648687341</c:v>
                </c:pt>
                <c:pt idx="2349">
                  <c:v>201.30912929074677</c:v>
                </c:pt>
                <c:pt idx="2350">
                  <c:v>201.39134029706318</c:v>
                </c:pt>
                <c:pt idx="2351">
                  <c:v>201.47493488073067</c:v>
                </c:pt>
                <c:pt idx="2352">
                  <c:v>201.5560937054687</c:v>
                </c:pt>
                <c:pt idx="2353">
                  <c:v>201.64027651663272</c:v>
                </c:pt>
                <c:pt idx="2354">
                  <c:v>201.71888359392088</c:v>
                </c:pt>
                <c:pt idx="2355">
                  <c:v>201.8190479662241</c:v>
                </c:pt>
                <c:pt idx="2356">
                  <c:v>201.91612207294682</c:v>
                </c:pt>
                <c:pt idx="2357">
                  <c:v>202.01354414523087</c:v>
                </c:pt>
                <c:pt idx="2358">
                  <c:v>202.11532407192615</c:v>
                </c:pt>
                <c:pt idx="2359">
                  <c:v>202.20490034929117</c:v>
                </c:pt>
                <c:pt idx="2360">
                  <c:v>202.28906659066658</c:v>
                </c:pt>
                <c:pt idx="2361">
                  <c:v>202.36876727400465</c:v>
                </c:pt>
                <c:pt idx="2362">
                  <c:v>202.45212159573691</c:v>
                </c:pt>
                <c:pt idx="2363">
                  <c:v>202.53903013713156</c:v>
                </c:pt>
                <c:pt idx="2364">
                  <c:v>202.63477866076337</c:v>
                </c:pt>
                <c:pt idx="2365">
                  <c:v>202.74138039595167</c:v>
                </c:pt>
                <c:pt idx="2366">
                  <c:v>202.84487529577072</c:v>
                </c:pt>
                <c:pt idx="2367">
                  <c:v>202.94011015595487</c:v>
                </c:pt>
                <c:pt idx="2368">
                  <c:v>203.02285139550762</c:v>
                </c:pt>
                <c:pt idx="2369">
                  <c:v>203.1085006329659</c:v>
                </c:pt>
                <c:pt idx="2370">
                  <c:v>203.19069506949367</c:v>
                </c:pt>
                <c:pt idx="2371">
                  <c:v>203.27621174864294</c:v>
                </c:pt>
                <c:pt idx="2372">
                  <c:v>203.37981435208815</c:v>
                </c:pt>
                <c:pt idx="2373">
                  <c:v>203.47601854490745</c:v>
                </c:pt>
                <c:pt idx="2374">
                  <c:v>203.56832883739736</c:v>
                </c:pt>
                <c:pt idx="2375">
                  <c:v>203.65939639573958</c:v>
                </c:pt>
                <c:pt idx="2376">
                  <c:v>203.75053851813064</c:v>
                </c:pt>
                <c:pt idx="2377">
                  <c:v>203.82709922652225</c:v>
                </c:pt>
                <c:pt idx="2378">
                  <c:v>203.89520934270959</c:v>
                </c:pt>
                <c:pt idx="2379">
                  <c:v>203.9563270080927</c:v>
                </c:pt>
                <c:pt idx="2380">
                  <c:v>204.02846358291853</c:v>
                </c:pt>
                <c:pt idx="2381">
                  <c:v>204.11562067114275</c:v>
                </c:pt>
                <c:pt idx="2382">
                  <c:v>204.21278591170289</c:v>
                </c:pt>
                <c:pt idx="2383">
                  <c:v>204.31489723417087</c:v>
                </c:pt>
                <c:pt idx="2384">
                  <c:v>204.41855783187631</c:v>
                </c:pt>
                <c:pt idx="2385">
                  <c:v>204.50982422768217</c:v>
                </c:pt>
                <c:pt idx="2386">
                  <c:v>204.59121502946107</c:v>
                </c:pt>
                <c:pt idx="2387">
                  <c:v>204.66368300005968</c:v>
                </c:pt>
                <c:pt idx="2388">
                  <c:v>204.74460156286247</c:v>
                </c:pt>
                <c:pt idx="2389">
                  <c:v>204.8242856764119</c:v>
                </c:pt>
                <c:pt idx="2390">
                  <c:v>204.90986863471568</c:v>
                </c:pt>
                <c:pt idx="2391">
                  <c:v>205.00597340880321</c:v>
                </c:pt>
                <c:pt idx="2392">
                  <c:v>205.10479562822698</c:v>
                </c:pt>
                <c:pt idx="2393">
                  <c:v>205.21776016225135</c:v>
                </c:pt>
                <c:pt idx="2394">
                  <c:v>205.30809036499932</c:v>
                </c:pt>
                <c:pt idx="2395">
                  <c:v>205.39539658132119</c:v>
                </c:pt>
                <c:pt idx="2396">
                  <c:v>205.47058199725606</c:v>
                </c:pt>
                <c:pt idx="2397">
                  <c:v>205.55316582381676</c:v>
                </c:pt>
                <c:pt idx="2398">
                  <c:v>205.63703380899673</c:v>
                </c:pt>
                <c:pt idx="2399">
                  <c:v>205.72428203105841</c:v>
                </c:pt>
                <c:pt idx="2400">
                  <c:v>205.81513418214834</c:v>
                </c:pt>
                <c:pt idx="2401">
                  <c:v>205.90031118063058</c:v>
                </c:pt>
                <c:pt idx="2402">
                  <c:v>205.99247234502275</c:v>
                </c:pt>
                <c:pt idx="2403">
                  <c:v>206.07903292085606</c:v>
                </c:pt>
                <c:pt idx="2404">
                  <c:v>206.16073854861907</c:v>
                </c:pt>
                <c:pt idx="2405">
                  <c:v>206.22805331495189</c:v>
                </c:pt>
                <c:pt idx="2406">
                  <c:v>206.29151560542692</c:v>
                </c:pt>
                <c:pt idx="2407">
                  <c:v>206.36099272917673</c:v>
                </c:pt>
                <c:pt idx="2408">
                  <c:v>206.44380853277835</c:v>
                </c:pt>
                <c:pt idx="2409">
                  <c:v>206.52958204365146</c:v>
                </c:pt>
                <c:pt idx="2410">
                  <c:v>206.62740179086276</c:v>
                </c:pt>
                <c:pt idx="2411">
                  <c:v>206.72082225919127</c:v>
                </c:pt>
                <c:pt idx="2412">
                  <c:v>206.80816161509046</c:v>
                </c:pt>
                <c:pt idx="2413">
                  <c:v>206.89090285464317</c:v>
                </c:pt>
                <c:pt idx="2414">
                  <c:v>206.97489511323792</c:v>
                </c:pt>
                <c:pt idx="2415">
                  <c:v>207.05077646029548</c:v>
                </c:pt>
                <c:pt idx="2416">
                  <c:v>207.13319458896981</c:v>
                </c:pt>
                <c:pt idx="2417">
                  <c:v>207.21418771582148</c:v>
                </c:pt>
                <c:pt idx="2418">
                  <c:v>207.30076486144344</c:v>
                </c:pt>
                <c:pt idx="2419">
                  <c:v>207.38521278922565</c:v>
                </c:pt>
                <c:pt idx="2420">
                  <c:v>207.46975185084537</c:v>
                </c:pt>
                <c:pt idx="2421">
                  <c:v>207.56081112429328</c:v>
                </c:pt>
                <c:pt idx="2422">
                  <c:v>207.65204438052186</c:v>
                </c:pt>
                <c:pt idx="2423">
                  <c:v>207.75300410267965</c:v>
                </c:pt>
                <c:pt idx="2424">
                  <c:v>207.84045944709931</c:v>
                </c:pt>
                <c:pt idx="2425">
                  <c:v>207.92485766551562</c:v>
                </c:pt>
                <c:pt idx="2426">
                  <c:v>208.00026677359705</c:v>
                </c:pt>
                <c:pt idx="2427">
                  <c:v>208.0786170191613</c:v>
                </c:pt>
                <c:pt idx="2428">
                  <c:v>208.16106828741292</c:v>
                </c:pt>
                <c:pt idx="2429">
                  <c:v>208.24163059976004</c:v>
                </c:pt>
                <c:pt idx="2430">
                  <c:v>208.32836515837405</c:v>
                </c:pt>
                <c:pt idx="2431">
                  <c:v>208.40635915348264</c:v>
                </c:pt>
                <c:pt idx="2432">
                  <c:v>208.4711304572599</c:v>
                </c:pt>
                <c:pt idx="2433">
                  <c:v>208.52456802561025</c:v>
                </c:pt>
                <c:pt idx="2434">
                  <c:v>208.58017623627194</c:v>
                </c:pt>
                <c:pt idx="2435">
                  <c:v>208.65120263525915</c:v>
                </c:pt>
                <c:pt idx="2436">
                  <c:v>208.73116015032113</c:v>
                </c:pt>
                <c:pt idx="2437">
                  <c:v>208.8153843859568</c:v>
                </c:pt>
                <c:pt idx="2438">
                  <c:v>208.90369307449117</c:v>
                </c:pt>
                <c:pt idx="2439">
                  <c:v>208.98950800983582</c:v>
                </c:pt>
                <c:pt idx="2440">
                  <c:v>209.07325172160103</c:v>
                </c:pt>
                <c:pt idx="2441">
                  <c:v>209.1532589460289</c:v>
                </c:pt>
                <c:pt idx="2442">
                  <c:v>209.22986936378641</c:v>
                </c:pt>
                <c:pt idx="2443">
                  <c:v>209.31468182691859</c:v>
                </c:pt>
                <c:pt idx="2444">
                  <c:v>209.40038905863716</c:v>
                </c:pt>
                <c:pt idx="2445">
                  <c:v>209.49542508135767</c:v>
                </c:pt>
                <c:pt idx="2446">
                  <c:v>209.57036195046294</c:v>
                </c:pt>
                <c:pt idx="2447">
                  <c:v>209.64340986366381</c:v>
                </c:pt>
                <c:pt idx="2448">
                  <c:v>209.71932435029859</c:v>
                </c:pt>
                <c:pt idx="2449">
                  <c:v>209.79020990608242</c:v>
                </c:pt>
                <c:pt idx="2450">
                  <c:v>209.87971161939859</c:v>
                </c:pt>
                <c:pt idx="2451">
                  <c:v>209.97780476812238</c:v>
                </c:pt>
                <c:pt idx="2452">
                  <c:v>210.06778700530899</c:v>
                </c:pt>
                <c:pt idx="2453">
                  <c:v>210.15523406483427</c:v>
                </c:pt>
                <c:pt idx="2454">
                  <c:v>210.23721309410976</c:v>
                </c:pt>
                <c:pt idx="2455">
                  <c:v>210.31078295565263</c:v>
                </c:pt>
                <c:pt idx="2456">
                  <c:v>210.37673899931735</c:v>
                </c:pt>
                <c:pt idx="2457">
                  <c:v>210.44072323813435</c:v>
                </c:pt>
                <c:pt idx="2458">
                  <c:v>210.50331561470603</c:v>
                </c:pt>
                <c:pt idx="2459">
                  <c:v>210.57279273845583</c:v>
                </c:pt>
                <c:pt idx="2460">
                  <c:v>210.63130894702306</c:v>
                </c:pt>
                <c:pt idx="2461">
                  <c:v>210.69555001756399</c:v>
                </c:pt>
                <c:pt idx="2462">
                  <c:v>210.76592190990013</c:v>
                </c:pt>
                <c:pt idx="2463">
                  <c:v>210.83991430105317</c:v>
                </c:pt>
                <c:pt idx="2464">
                  <c:v>210.9210731257912</c:v>
                </c:pt>
                <c:pt idx="2465">
                  <c:v>211.00293616654625</c:v>
                </c:pt>
                <c:pt idx="2466">
                  <c:v>211.08449266621156</c:v>
                </c:pt>
                <c:pt idx="2467">
                  <c:v>211.16327372628035</c:v>
                </c:pt>
                <c:pt idx="2468">
                  <c:v>211.24837616071369</c:v>
                </c:pt>
                <c:pt idx="2469">
                  <c:v>211.32883905432902</c:v>
                </c:pt>
                <c:pt idx="2470">
                  <c:v>211.39166340794156</c:v>
                </c:pt>
                <c:pt idx="2471">
                  <c:v>211.46372541871855</c:v>
                </c:pt>
                <c:pt idx="2472">
                  <c:v>211.53398960742857</c:v>
                </c:pt>
                <c:pt idx="2473">
                  <c:v>211.61140365993492</c:v>
                </c:pt>
                <c:pt idx="2474">
                  <c:v>211.69252106020136</c:v>
                </c:pt>
                <c:pt idx="2475">
                  <c:v>211.78019181187327</c:v>
                </c:pt>
                <c:pt idx="2476">
                  <c:v>211.87443248473923</c:v>
                </c:pt>
                <c:pt idx="2477">
                  <c:v>211.96519350199168</c:v>
                </c:pt>
                <c:pt idx="2478">
                  <c:v>212.04530843004568</c:v>
                </c:pt>
                <c:pt idx="2479">
                  <c:v>212.11120647945015</c:v>
                </c:pt>
                <c:pt idx="2480">
                  <c:v>212.17567124213761</c:v>
                </c:pt>
                <c:pt idx="2481">
                  <c:v>212.24687990879985</c:v>
                </c:pt>
                <c:pt idx="2482">
                  <c:v>212.30615832764437</c:v>
                </c:pt>
                <c:pt idx="2483">
                  <c:v>212.36992715920914</c:v>
                </c:pt>
                <c:pt idx="2484">
                  <c:v>212.44371242800429</c:v>
                </c:pt>
                <c:pt idx="2485">
                  <c:v>212.50922937227011</c:v>
                </c:pt>
                <c:pt idx="2486">
                  <c:v>212.56890546604188</c:v>
                </c:pt>
                <c:pt idx="2487">
                  <c:v>212.61836628511966</c:v>
                </c:pt>
                <c:pt idx="2488">
                  <c:v>212.66751227821337</c:v>
                </c:pt>
                <c:pt idx="2489">
                  <c:v>212.72898619405211</c:v>
                </c:pt>
                <c:pt idx="2490">
                  <c:v>212.79620982654745</c:v>
                </c:pt>
                <c:pt idx="2491">
                  <c:v>212.87398841440378</c:v>
                </c:pt>
                <c:pt idx="2492">
                  <c:v>212.95034200043747</c:v>
                </c:pt>
                <c:pt idx="2493">
                  <c:v>213.03851813066274</c:v>
                </c:pt>
                <c:pt idx="2494">
                  <c:v>213.1231317563313</c:v>
                </c:pt>
                <c:pt idx="2495">
                  <c:v>213.1933793752527</c:v>
                </c:pt>
                <c:pt idx="2496">
                  <c:v>213.26291449326271</c:v>
                </c:pt>
                <c:pt idx="2497">
                  <c:v>213.32887053692741</c:v>
                </c:pt>
                <c:pt idx="2498">
                  <c:v>213.39239910655701</c:v>
                </c:pt>
                <c:pt idx="2499">
                  <c:v>213.46293669677951</c:v>
                </c:pt>
                <c:pt idx="2500">
                  <c:v>213.5387434797882</c:v>
                </c:pt>
                <c:pt idx="2501">
                  <c:v>213.62416074020561</c:v>
                </c:pt>
                <c:pt idx="2502">
                  <c:v>213.7072085208481</c:v>
                </c:pt>
                <c:pt idx="2503">
                  <c:v>213.77952736334893</c:v>
                </c:pt>
                <c:pt idx="2504">
                  <c:v>213.86374331409027</c:v>
                </c:pt>
                <c:pt idx="2505">
                  <c:v>213.94006376054668</c:v>
                </c:pt>
                <c:pt idx="2506">
                  <c:v>214.00526587882845</c:v>
                </c:pt>
                <c:pt idx="2507">
                  <c:v>214.07021945028072</c:v>
                </c:pt>
                <c:pt idx="2508">
                  <c:v>214.12527257302304</c:v>
                </c:pt>
                <c:pt idx="2509">
                  <c:v>214.18506465531527</c:v>
                </c:pt>
                <c:pt idx="2510">
                  <c:v>214.24086341854621</c:v>
                </c:pt>
                <c:pt idx="2511">
                  <c:v>214.29583369234541</c:v>
                </c:pt>
                <c:pt idx="2512">
                  <c:v>214.34565076187889</c:v>
                </c:pt>
                <c:pt idx="2513">
                  <c:v>214.39948600515652</c:v>
                </c:pt>
                <c:pt idx="2514">
                  <c:v>214.44881426592522</c:v>
                </c:pt>
                <c:pt idx="2515">
                  <c:v>214.4994681097848</c:v>
                </c:pt>
                <c:pt idx="2516">
                  <c:v>214.56206048635644</c:v>
                </c:pt>
                <c:pt idx="2517">
                  <c:v>214.63113993517899</c:v>
                </c:pt>
                <c:pt idx="2518">
                  <c:v>214.7084048595876</c:v>
                </c:pt>
                <c:pt idx="2519">
                  <c:v>214.7811959410646</c:v>
                </c:pt>
                <c:pt idx="2520">
                  <c:v>214.85067306481437</c:v>
                </c:pt>
                <c:pt idx="2521">
                  <c:v>214.91551893264048</c:v>
                </c:pt>
                <c:pt idx="2522">
                  <c:v>214.99558415132856</c:v>
                </c:pt>
                <c:pt idx="2523">
                  <c:v>215.0656660723636</c:v>
                </c:pt>
                <c:pt idx="2524">
                  <c:v>215.1265269060228</c:v>
                </c:pt>
                <c:pt idx="2525">
                  <c:v>215.18865532851262</c:v>
                </c:pt>
                <c:pt idx="2526">
                  <c:v>215.245663686314</c:v>
                </c:pt>
                <c:pt idx="2527">
                  <c:v>215.30477640727216</c:v>
                </c:pt>
                <c:pt idx="2528">
                  <c:v>215.37519800897419</c:v>
                </c:pt>
                <c:pt idx="2529">
                  <c:v>215.44948037142839</c:v>
                </c:pt>
                <c:pt idx="2530">
                  <c:v>215.52132697495313</c:v>
                </c:pt>
                <c:pt idx="2531">
                  <c:v>215.59724974648222</c:v>
                </c:pt>
                <c:pt idx="2532">
                  <c:v>215.67100187570009</c:v>
                </c:pt>
                <c:pt idx="2533">
                  <c:v>215.73970021938402</c:v>
                </c:pt>
                <c:pt idx="2534">
                  <c:v>215.79948401678189</c:v>
                </c:pt>
                <c:pt idx="2535">
                  <c:v>215.85223393890391</c:v>
                </c:pt>
                <c:pt idx="2536">
                  <c:v>215.90166990329871</c:v>
                </c:pt>
                <c:pt idx="2537">
                  <c:v>215.94561298276076</c:v>
                </c:pt>
                <c:pt idx="2538">
                  <c:v>215.99210780967277</c:v>
                </c:pt>
                <c:pt idx="2539">
                  <c:v>216.0367219655746</c:v>
                </c:pt>
                <c:pt idx="2540">
                  <c:v>216.07698655195952</c:v>
                </c:pt>
                <c:pt idx="2541">
                  <c:v>216.12468268854764</c:v>
                </c:pt>
                <c:pt idx="2542">
                  <c:v>216.17053129370279</c:v>
                </c:pt>
                <c:pt idx="2543">
                  <c:v>216.22688514485307</c:v>
                </c:pt>
                <c:pt idx="2544">
                  <c:v>216.28907156160318</c:v>
                </c:pt>
                <c:pt idx="2545">
                  <c:v>216.35638632793604</c:v>
                </c:pt>
                <c:pt idx="2546">
                  <c:v>216.42961650881179</c:v>
                </c:pt>
                <c:pt idx="2547">
                  <c:v>216.49524115670383</c:v>
                </c:pt>
                <c:pt idx="2548">
                  <c:v>216.57088224182613</c:v>
                </c:pt>
                <c:pt idx="2549">
                  <c:v>216.63702055316583</c:v>
                </c:pt>
                <c:pt idx="2550">
                  <c:v>216.69818792791477</c:v>
                </c:pt>
                <c:pt idx="2551">
                  <c:v>216.753862417731</c:v>
                </c:pt>
                <c:pt idx="2552">
                  <c:v>216.81609025895264</c:v>
                </c:pt>
                <c:pt idx="2553">
                  <c:v>216.87088654997115</c:v>
                </c:pt>
                <c:pt idx="2554">
                  <c:v>216.93298183288377</c:v>
                </c:pt>
                <c:pt idx="2555">
                  <c:v>217.0123014110832</c:v>
                </c:pt>
                <c:pt idx="2556">
                  <c:v>217.08060207983988</c:v>
                </c:pt>
                <c:pt idx="2557">
                  <c:v>217.14137177966157</c:v>
                </c:pt>
                <c:pt idx="2558">
                  <c:v>217.19573725617559</c:v>
                </c:pt>
                <c:pt idx="2559">
                  <c:v>217.24999502906343</c:v>
                </c:pt>
                <c:pt idx="2560">
                  <c:v>217.29875991701851</c:v>
                </c:pt>
                <c:pt idx="2561">
                  <c:v>217.34291840373285</c:v>
                </c:pt>
                <c:pt idx="2562">
                  <c:v>217.39788867753205</c:v>
                </c:pt>
                <c:pt idx="2563">
                  <c:v>217.45802044049125</c:v>
                </c:pt>
                <c:pt idx="2564">
                  <c:v>217.52091107325836</c:v>
                </c:pt>
                <c:pt idx="2565">
                  <c:v>217.56424107054087</c:v>
                </c:pt>
                <c:pt idx="2566">
                  <c:v>217.59483718525689</c:v>
                </c:pt>
                <c:pt idx="2567">
                  <c:v>217.62171338242408</c:v>
                </c:pt>
                <c:pt idx="2568">
                  <c:v>217.65279830590481</c:v>
                </c:pt>
                <c:pt idx="2569">
                  <c:v>217.69090881976709</c:v>
                </c:pt>
                <c:pt idx="2570">
                  <c:v>217.75022037818889</c:v>
                </c:pt>
                <c:pt idx="2571">
                  <c:v>217.80871173207314</c:v>
                </c:pt>
                <c:pt idx="2572">
                  <c:v>217.88421197399205</c:v>
                </c:pt>
                <c:pt idx="2573">
                  <c:v>217.95648110712702</c:v>
                </c:pt>
                <c:pt idx="2574">
                  <c:v>218.02113642238379</c:v>
                </c:pt>
                <c:pt idx="2575">
                  <c:v>218.07956149711356</c:v>
                </c:pt>
                <c:pt idx="2576">
                  <c:v>218.13077871378673</c:v>
                </c:pt>
                <c:pt idx="2577">
                  <c:v>218.18598096462679</c:v>
                </c:pt>
                <c:pt idx="2578">
                  <c:v>218.23950966681471</c:v>
                </c:pt>
                <c:pt idx="2579">
                  <c:v>218.29425624846729</c:v>
                </c:pt>
                <c:pt idx="2580">
                  <c:v>218.35321155643339</c:v>
                </c:pt>
                <c:pt idx="2581">
                  <c:v>218.42274667444343</c:v>
                </c:pt>
                <c:pt idx="2582">
                  <c:v>218.49389734684544</c:v>
                </c:pt>
                <c:pt idx="2583">
                  <c:v>218.55157678108657</c:v>
                </c:pt>
                <c:pt idx="2584">
                  <c:v>218.6038710340211</c:v>
                </c:pt>
                <c:pt idx="2585">
                  <c:v>218.64026657475958</c:v>
                </c:pt>
                <c:pt idx="2586">
                  <c:v>218.68198930254448</c:v>
                </c:pt>
                <c:pt idx="2587">
                  <c:v>218.72578325390879</c:v>
                </c:pt>
                <c:pt idx="2588">
                  <c:v>218.76902211735387</c:v>
                </c:pt>
                <c:pt idx="2589">
                  <c:v>218.82267509295656</c:v>
                </c:pt>
                <c:pt idx="2590">
                  <c:v>218.87393373410131</c:v>
                </c:pt>
                <c:pt idx="2591">
                  <c:v>218.93441346262188</c:v>
                </c:pt>
                <c:pt idx="2592">
                  <c:v>218.97533255565793</c:v>
                </c:pt>
                <c:pt idx="2593">
                  <c:v>219.00556413502392</c:v>
                </c:pt>
                <c:pt idx="2594">
                  <c:v>219.04070037182603</c:v>
                </c:pt>
                <c:pt idx="2595">
                  <c:v>219.06516566474681</c:v>
                </c:pt>
                <c:pt idx="2596">
                  <c:v>219.10490830278971</c:v>
                </c:pt>
                <c:pt idx="2597">
                  <c:v>219.15298554451641</c:v>
                </c:pt>
                <c:pt idx="2598">
                  <c:v>219.20972878569961</c:v>
                </c:pt>
                <c:pt idx="2599">
                  <c:v>219.27522916017685</c:v>
                </c:pt>
                <c:pt idx="2600">
                  <c:v>219.33487211437134</c:v>
                </c:pt>
                <c:pt idx="2601">
                  <c:v>219.39736507221116</c:v>
                </c:pt>
                <c:pt idx="2602">
                  <c:v>219.45733113728403</c:v>
                </c:pt>
                <c:pt idx="2603">
                  <c:v>219.52324575647711</c:v>
                </c:pt>
                <c:pt idx="2604">
                  <c:v>219.57512576469574</c:v>
                </c:pt>
                <c:pt idx="2605">
                  <c:v>219.62588731218148</c:v>
                </c:pt>
                <c:pt idx="2606">
                  <c:v>219.67086600343328</c:v>
                </c:pt>
                <c:pt idx="2607">
                  <c:v>219.71474280374079</c:v>
                </c:pt>
                <c:pt idx="2608">
                  <c:v>219.76410420408675</c:v>
                </c:pt>
                <c:pt idx="2609">
                  <c:v>219.8182128488769</c:v>
                </c:pt>
                <c:pt idx="2610">
                  <c:v>219.87429329851469</c:v>
                </c:pt>
                <c:pt idx="2611">
                  <c:v>219.92818653605255</c:v>
                </c:pt>
                <c:pt idx="2612">
                  <c:v>219.98898937545152</c:v>
                </c:pt>
                <c:pt idx="2613">
                  <c:v>220.05072012301409</c:v>
                </c:pt>
                <c:pt idx="2614">
                  <c:v>220.10210303757367</c:v>
                </c:pt>
                <c:pt idx="2615">
                  <c:v>220.14666748410957</c:v>
                </c:pt>
                <c:pt idx="2616">
                  <c:v>220.18037043419471</c:v>
                </c:pt>
                <c:pt idx="2617">
                  <c:v>220.20689038090632</c:v>
                </c:pt>
                <c:pt idx="2618">
                  <c:v>220.24219231559482</c:v>
                </c:pt>
                <c:pt idx="2619">
                  <c:v>220.27720427898225</c:v>
                </c:pt>
                <c:pt idx="2620">
                  <c:v>220.30659908402211</c:v>
                </c:pt>
                <c:pt idx="2621">
                  <c:v>220.34150334378339</c:v>
                </c:pt>
                <c:pt idx="2622">
                  <c:v>220.38815558368739</c:v>
                </c:pt>
                <c:pt idx="2623">
                  <c:v>220.43635709882886</c:v>
                </c:pt>
                <c:pt idx="2624">
                  <c:v>220.49385426539499</c:v>
                </c:pt>
                <c:pt idx="2625">
                  <c:v>220.55845987128589</c:v>
                </c:pt>
                <c:pt idx="2626">
                  <c:v>220.62115166658936</c:v>
                </c:pt>
                <c:pt idx="2627">
                  <c:v>220.68026438754748</c:v>
                </c:pt>
                <c:pt idx="2628">
                  <c:v>220.72548334073451</c:v>
                </c:pt>
                <c:pt idx="2629">
                  <c:v>220.76545795581831</c:v>
                </c:pt>
                <c:pt idx="2630">
                  <c:v>220.81413170993591</c:v>
                </c:pt>
                <c:pt idx="2631">
                  <c:v>220.85711374165709</c:v>
                </c:pt>
                <c:pt idx="2632">
                  <c:v>220.90817354533823</c:v>
                </c:pt>
                <c:pt idx="2633">
                  <c:v>220.97670619113583</c:v>
                </c:pt>
                <c:pt idx="2634">
                  <c:v>221.04210714688125</c:v>
                </c:pt>
                <c:pt idx="2635">
                  <c:v>221.09236331581354</c:v>
                </c:pt>
                <c:pt idx="2636">
                  <c:v>221.1283611816248</c:v>
                </c:pt>
                <c:pt idx="2637">
                  <c:v>221.15835249905552</c:v>
                </c:pt>
                <c:pt idx="2638">
                  <c:v>221.19454920233039</c:v>
                </c:pt>
                <c:pt idx="2639">
                  <c:v>221.24347978817184</c:v>
                </c:pt>
                <c:pt idx="2640">
                  <c:v>221.29950224354937</c:v>
                </c:pt>
                <c:pt idx="2641">
                  <c:v>221.36756265037081</c:v>
                </c:pt>
                <c:pt idx="2642">
                  <c:v>221.4296413634948</c:v>
                </c:pt>
                <c:pt idx="2643">
                  <c:v>221.47731264539988</c:v>
                </c:pt>
                <c:pt idx="2644">
                  <c:v>221.5067240202284</c:v>
                </c:pt>
                <c:pt idx="2645">
                  <c:v>221.529308642139</c:v>
                </c:pt>
                <c:pt idx="2646">
                  <c:v>221.55202582235862</c:v>
                </c:pt>
                <c:pt idx="2647">
                  <c:v>221.5889515963334</c:v>
                </c:pt>
                <c:pt idx="2648">
                  <c:v>221.61378142460413</c:v>
                </c:pt>
                <c:pt idx="2649">
                  <c:v>221.65253816022326</c:v>
                </c:pt>
                <c:pt idx="2650">
                  <c:v>221.70432703460432</c:v>
                </c:pt>
                <c:pt idx="2651">
                  <c:v>221.75610762409116</c:v>
                </c:pt>
                <c:pt idx="2652">
                  <c:v>221.81068850785741</c:v>
                </c:pt>
                <c:pt idx="2653">
                  <c:v>221.8621459864658</c:v>
                </c:pt>
                <c:pt idx="2654">
                  <c:v>221.92163981256255</c:v>
                </c:pt>
                <c:pt idx="2655">
                  <c:v>221.976643225939</c:v>
                </c:pt>
                <c:pt idx="2656">
                  <c:v>222.03129867375412</c:v>
                </c:pt>
                <c:pt idx="2657">
                  <c:v>222.09017941767138</c:v>
                </c:pt>
                <c:pt idx="2658">
                  <c:v>222.14679838543981</c:v>
                </c:pt>
                <c:pt idx="2659">
                  <c:v>222.20676445051265</c:v>
                </c:pt>
                <c:pt idx="2660">
                  <c:v>222.25513166354051</c:v>
                </c:pt>
                <c:pt idx="2661">
                  <c:v>222.29867706807534</c:v>
                </c:pt>
                <c:pt idx="2662">
                  <c:v>222.33265341967299</c:v>
                </c:pt>
                <c:pt idx="2663">
                  <c:v>222.37209780152045</c:v>
                </c:pt>
                <c:pt idx="2664">
                  <c:v>222.41078825798499</c:v>
                </c:pt>
                <c:pt idx="2665">
                  <c:v>222.44780516579729</c:v>
                </c:pt>
                <c:pt idx="2666">
                  <c:v>222.50269259065328</c:v>
                </c:pt>
                <c:pt idx="2667">
                  <c:v>222.56429906480113</c:v>
                </c:pt>
                <c:pt idx="2668">
                  <c:v>222.62202820840818</c:v>
                </c:pt>
                <c:pt idx="2669">
                  <c:v>222.67250806948707</c:v>
                </c:pt>
                <c:pt idx="2670">
                  <c:v>222.70624415914949</c:v>
                </c:pt>
                <c:pt idx="2671">
                  <c:v>222.73851382251772</c:v>
                </c:pt>
                <c:pt idx="2672">
                  <c:v>222.76313652843044</c:v>
                </c:pt>
                <c:pt idx="2673">
                  <c:v>222.78041881797756</c:v>
                </c:pt>
                <c:pt idx="2674">
                  <c:v>222.80173585105746</c:v>
                </c:pt>
                <c:pt idx="2675">
                  <c:v>222.83111408630873</c:v>
                </c:pt>
                <c:pt idx="2676">
                  <c:v>222.87434466485945</c:v>
                </c:pt>
                <c:pt idx="2677">
                  <c:v>222.92578557367921</c:v>
                </c:pt>
                <c:pt idx="2678">
                  <c:v>222.98511370188962</c:v>
                </c:pt>
                <c:pt idx="2679">
                  <c:v>223.05275986399516</c:v>
                </c:pt>
                <c:pt idx="2680">
                  <c:v>223.11652869555996</c:v>
                </c:pt>
                <c:pt idx="2681">
                  <c:v>223.17705813344645</c:v>
                </c:pt>
                <c:pt idx="2682">
                  <c:v>223.22940209574685</c:v>
                </c:pt>
                <c:pt idx="2683">
                  <c:v>223.27860608310081</c:v>
                </c:pt>
                <c:pt idx="2684">
                  <c:v>223.31509275767678</c:v>
                </c:pt>
                <c:pt idx="2685">
                  <c:v>223.34970704613693</c:v>
                </c:pt>
                <c:pt idx="2686">
                  <c:v>223.39157890201955</c:v>
                </c:pt>
                <c:pt idx="2687">
                  <c:v>223.43828085128948</c:v>
                </c:pt>
                <c:pt idx="2688">
                  <c:v>223.48808135103428</c:v>
                </c:pt>
                <c:pt idx="2689">
                  <c:v>223.53637400001324</c:v>
                </c:pt>
                <c:pt idx="2690">
                  <c:v>223.59901608595081</c:v>
                </c:pt>
                <c:pt idx="2691">
                  <c:v>223.65507168090562</c:v>
                </c:pt>
                <c:pt idx="2692">
                  <c:v>223.70083743711766</c:v>
                </c:pt>
                <c:pt idx="2693">
                  <c:v>223.73188922102108</c:v>
                </c:pt>
                <c:pt idx="2694">
                  <c:v>223.76825990707664</c:v>
                </c:pt>
                <c:pt idx="2695">
                  <c:v>223.79425790544616</c:v>
                </c:pt>
                <c:pt idx="2696">
                  <c:v>223.83754647825714</c:v>
                </c:pt>
                <c:pt idx="2697">
                  <c:v>223.88530889399973</c:v>
                </c:pt>
                <c:pt idx="2698">
                  <c:v>223.94005547565234</c:v>
                </c:pt>
                <c:pt idx="2699">
                  <c:v>223.98041119587481</c:v>
                </c:pt>
                <c:pt idx="2700">
                  <c:v>224.0109327465419</c:v>
                </c:pt>
                <c:pt idx="2701">
                  <c:v>224.0379829264898</c:v>
                </c:pt>
                <c:pt idx="2702">
                  <c:v>224.06897671613302</c:v>
                </c:pt>
                <c:pt idx="2703">
                  <c:v>224.11173505570764</c:v>
                </c:pt>
                <c:pt idx="2704">
                  <c:v>224.15722741040716</c:v>
                </c:pt>
                <c:pt idx="2705">
                  <c:v>224.20943052950417</c:v>
                </c:pt>
                <c:pt idx="2706">
                  <c:v>224.26985226376451</c:v>
                </c:pt>
                <c:pt idx="2707">
                  <c:v>224.33391106663044</c:v>
                </c:pt>
                <c:pt idx="2708">
                  <c:v>224.38386069447296</c:v>
                </c:pt>
                <c:pt idx="2709">
                  <c:v>224.42816830928504</c:v>
                </c:pt>
                <c:pt idx="2710">
                  <c:v>224.4688554252802</c:v>
                </c:pt>
                <c:pt idx="2711">
                  <c:v>224.51410751804454</c:v>
                </c:pt>
                <c:pt idx="2712">
                  <c:v>224.56196106762462</c:v>
                </c:pt>
                <c:pt idx="2713">
                  <c:v>224.6197482054919</c:v>
                </c:pt>
                <c:pt idx="2714">
                  <c:v>224.6854639872214</c:v>
                </c:pt>
                <c:pt idx="2715">
                  <c:v>224.73911696282403</c:v>
                </c:pt>
                <c:pt idx="2716">
                  <c:v>224.78502356223945</c:v>
                </c:pt>
                <c:pt idx="2717">
                  <c:v>224.81643988149287</c:v>
                </c:pt>
                <c:pt idx="2718">
                  <c:v>224.84064834268972</c:v>
                </c:pt>
                <c:pt idx="2719">
                  <c:v>224.86247075432308</c:v>
                </c:pt>
                <c:pt idx="2720">
                  <c:v>224.90183228722734</c:v>
                </c:pt>
                <c:pt idx="2721">
                  <c:v>224.94738263618711</c:v>
                </c:pt>
                <c:pt idx="2722">
                  <c:v>225.01284158619271</c:v>
                </c:pt>
                <c:pt idx="2723">
                  <c:v>225.08237670420277</c:v>
                </c:pt>
                <c:pt idx="2724">
                  <c:v>225.14059465657456</c:v>
                </c:pt>
                <c:pt idx="2725">
                  <c:v>225.18414006110939</c:v>
                </c:pt>
                <c:pt idx="2726">
                  <c:v>225.20789285311881</c:v>
                </c:pt>
                <c:pt idx="2727">
                  <c:v>225.22036990396151</c:v>
                </c:pt>
                <c:pt idx="2728">
                  <c:v>225.2357963771814</c:v>
                </c:pt>
                <c:pt idx="2729">
                  <c:v>225.26024510031351</c:v>
                </c:pt>
                <c:pt idx="2730">
                  <c:v>225.30455271512557</c:v>
                </c:pt>
                <c:pt idx="2731">
                  <c:v>225.36515671706093</c:v>
                </c:pt>
                <c:pt idx="2732">
                  <c:v>225.4229935642941</c:v>
                </c:pt>
                <c:pt idx="2733">
                  <c:v>225.4858510574839</c:v>
                </c:pt>
                <c:pt idx="2734">
                  <c:v>225.54278485123643</c:v>
                </c:pt>
                <c:pt idx="2735">
                  <c:v>225.59640468726181</c:v>
                </c:pt>
                <c:pt idx="2736">
                  <c:v>225.65236914837914</c:v>
                </c:pt>
                <c:pt idx="2737">
                  <c:v>225.6988391206082</c:v>
                </c:pt>
                <c:pt idx="2738">
                  <c:v>225.74831650947459</c:v>
                </c:pt>
                <c:pt idx="2739">
                  <c:v>225.78365986863474</c:v>
                </c:pt>
                <c:pt idx="2740">
                  <c:v>225.82301311664469</c:v>
                </c:pt>
                <c:pt idx="2741">
                  <c:v>225.8577931029912</c:v>
                </c:pt>
                <c:pt idx="2742">
                  <c:v>225.89229968782519</c:v>
                </c:pt>
                <c:pt idx="2743">
                  <c:v>225.93534799870096</c:v>
                </c:pt>
                <c:pt idx="2744">
                  <c:v>225.97931593284596</c:v>
                </c:pt>
                <c:pt idx="2745">
                  <c:v>226.03062428335664</c:v>
                </c:pt>
                <c:pt idx="2746">
                  <c:v>226.09220590282149</c:v>
                </c:pt>
                <c:pt idx="2747">
                  <c:v>226.14713475214907</c:v>
                </c:pt>
                <c:pt idx="2748">
                  <c:v>226.19588307031555</c:v>
                </c:pt>
                <c:pt idx="2749">
                  <c:v>226.23206320380177</c:v>
                </c:pt>
                <c:pt idx="2750">
                  <c:v>226.26594842156194</c:v>
                </c:pt>
                <c:pt idx="2751">
                  <c:v>226.29481299336547</c:v>
                </c:pt>
                <c:pt idx="2752">
                  <c:v>226.33091856280279</c:v>
                </c:pt>
                <c:pt idx="2753">
                  <c:v>226.37136541686274</c:v>
                </c:pt>
                <c:pt idx="2754">
                  <c:v>226.41167142771926</c:v>
                </c:pt>
                <c:pt idx="2755">
                  <c:v>226.45308761441436</c:v>
                </c:pt>
                <c:pt idx="2756">
                  <c:v>226.4905601914142</c:v>
                </c:pt>
                <c:pt idx="2757">
                  <c:v>226.52968146238325</c:v>
                </c:pt>
                <c:pt idx="2758">
                  <c:v>226.571843289567</c:v>
                </c:pt>
                <c:pt idx="2759">
                  <c:v>226.62304393645155</c:v>
                </c:pt>
                <c:pt idx="2760">
                  <c:v>226.67634066159852</c:v>
                </c:pt>
                <c:pt idx="2761">
                  <c:v>226.73635643603728</c:v>
                </c:pt>
                <c:pt idx="2762">
                  <c:v>226.79214691437397</c:v>
                </c:pt>
                <c:pt idx="2763">
                  <c:v>226.84618099511522</c:v>
                </c:pt>
                <c:pt idx="2764">
                  <c:v>226.88821854888417</c:v>
                </c:pt>
                <c:pt idx="2765">
                  <c:v>226.93690887279044</c:v>
                </c:pt>
                <c:pt idx="2766">
                  <c:v>226.98158102295247</c:v>
                </c:pt>
                <c:pt idx="2767">
                  <c:v>227.02332032052598</c:v>
                </c:pt>
                <c:pt idx="2768">
                  <c:v>227.07278113960379</c:v>
                </c:pt>
                <c:pt idx="2769">
                  <c:v>227.11582945047954</c:v>
                </c:pt>
                <c:pt idx="2770">
                  <c:v>227.1566491247838</c:v>
                </c:pt>
                <c:pt idx="2771">
                  <c:v>227.19864525408116</c:v>
                </c:pt>
                <c:pt idx="2772">
                  <c:v>227.23680547730933</c:v>
                </c:pt>
                <c:pt idx="2773">
                  <c:v>227.28394652597811</c:v>
                </c:pt>
                <c:pt idx="2774">
                  <c:v>227.32712739516293</c:v>
                </c:pt>
                <c:pt idx="2775">
                  <c:v>227.38436773000524</c:v>
                </c:pt>
                <c:pt idx="2776">
                  <c:v>227.43806213007946</c:v>
                </c:pt>
                <c:pt idx="2777">
                  <c:v>227.49093632561625</c:v>
                </c:pt>
                <c:pt idx="2778">
                  <c:v>227.54224467612693</c:v>
                </c:pt>
                <c:pt idx="2779">
                  <c:v>227.58147365072213</c:v>
                </c:pt>
                <c:pt idx="2780">
                  <c:v>227.60736394546552</c:v>
                </c:pt>
                <c:pt idx="2781">
                  <c:v>227.62516818335467</c:v>
                </c:pt>
                <c:pt idx="2782">
                  <c:v>227.65698217753535</c:v>
                </c:pt>
                <c:pt idx="2783">
                  <c:v>227.68691550070588</c:v>
                </c:pt>
                <c:pt idx="2784">
                  <c:v>227.73278896054404</c:v>
                </c:pt>
                <c:pt idx="2785">
                  <c:v>227.7840476016888</c:v>
                </c:pt>
                <c:pt idx="2786">
                  <c:v>227.83797397880397</c:v>
                </c:pt>
                <c:pt idx="2787">
                  <c:v>227.89452666741781</c:v>
                </c:pt>
                <c:pt idx="2788">
                  <c:v>227.95192441525217</c:v>
                </c:pt>
                <c:pt idx="2789">
                  <c:v>228.0133154821477</c:v>
                </c:pt>
                <c:pt idx="2790">
                  <c:v>228.06553517103336</c:v>
                </c:pt>
                <c:pt idx="2791">
                  <c:v>228.11116836893629</c:v>
                </c:pt>
                <c:pt idx="2792">
                  <c:v>228.15333019612001</c:v>
                </c:pt>
                <c:pt idx="2793">
                  <c:v>228.19077791843685</c:v>
                </c:pt>
                <c:pt idx="2794">
                  <c:v>228.22364409419595</c:v>
                </c:pt>
                <c:pt idx="2795">
                  <c:v>228.25722277086635</c:v>
                </c:pt>
                <c:pt idx="2796">
                  <c:v>228.29451308019117</c:v>
                </c:pt>
                <c:pt idx="2797">
                  <c:v>228.34472782465187</c:v>
                </c:pt>
                <c:pt idx="2798">
                  <c:v>228.39820681747383</c:v>
                </c:pt>
                <c:pt idx="2799">
                  <c:v>228.46016954207732</c:v>
                </c:pt>
                <c:pt idx="2800">
                  <c:v>228.52168488238763</c:v>
                </c:pt>
                <c:pt idx="2801">
                  <c:v>228.57923175831968</c:v>
                </c:pt>
                <c:pt idx="2802">
                  <c:v>228.62599998674418</c:v>
                </c:pt>
                <c:pt idx="2803">
                  <c:v>228.65462429661247</c:v>
                </c:pt>
                <c:pt idx="2804">
                  <c:v>228.68940428295898</c:v>
                </c:pt>
                <c:pt idx="2805">
                  <c:v>228.73107730137795</c:v>
                </c:pt>
                <c:pt idx="2806">
                  <c:v>228.77439901376621</c:v>
                </c:pt>
                <c:pt idx="2807">
                  <c:v>228.81308947023072</c:v>
                </c:pt>
                <c:pt idx="2808">
                  <c:v>228.84536741849323</c:v>
                </c:pt>
                <c:pt idx="2809">
                  <c:v>228.87443911265467</c:v>
                </c:pt>
                <c:pt idx="2810">
                  <c:v>228.91628611385431</c:v>
                </c:pt>
                <c:pt idx="2811">
                  <c:v>228.96375855829581</c:v>
                </c:pt>
                <c:pt idx="2812">
                  <c:v>229.01136356104641</c:v>
                </c:pt>
                <c:pt idx="2813">
                  <c:v>229.0659610146013</c:v>
                </c:pt>
                <c:pt idx="2814">
                  <c:v>229.10650728739304</c:v>
                </c:pt>
                <c:pt idx="2815">
                  <c:v>229.15439397655044</c:v>
                </c:pt>
                <c:pt idx="2816">
                  <c:v>229.1992483943875</c:v>
                </c:pt>
                <c:pt idx="2817">
                  <c:v>229.24872578325392</c:v>
                </c:pt>
                <c:pt idx="2818">
                  <c:v>229.28609894152189</c:v>
                </c:pt>
                <c:pt idx="2819">
                  <c:v>229.33154987174981</c:v>
                </c:pt>
                <c:pt idx="2820">
                  <c:v>229.38382755489573</c:v>
                </c:pt>
                <c:pt idx="2821">
                  <c:v>229.43651948275749</c:v>
                </c:pt>
                <c:pt idx="2822">
                  <c:v>229.48344512417398</c:v>
                </c:pt>
                <c:pt idx="2823">
                  <c:v>229.52062772987267</c:v>
                </c:pt>
                <c:pt idx="2824">
                  <c:v>229.55927676186562</c:v>
                </c:pt>
                <c:pt idx="2825">
                  <c:v>229.58970717869522</c:v>
                </c:pt>
                <c:pt idx="2826">
                  <c:v>229.63514153913451</c:v>
                </c:pt>
                <c:pt idx="2827">
                  <c:v>229.69055919722689</c:v>
                </c:pt>
                <c:pt idx="2828">
                  <c:v>229.74898427195663</c:v>
                </c:pt>
                <c:pt idx="2829">
                  <c:v>229.81262883010663</c:v>
                </c:pt>
                <c:pt idx="2830">
                  <c:v>229.87137701571478</c:v>
                </c:pt>
                <c:pt idx="2831">
                  <c:v>229.92623130099352</c:v>
                </c:pt>
                <c:pt idx="2832">
                  <c:v>229.96821086050227</c:v>
                </c:pt>
                <c:pt idx="2833">
                  <c:v>230.00469753507824</c:v>
                </c:pt>
                <c:pt idx="2834">
                  <c:v>230.02297401194349</c:v>
                </c:pt>
                <c:pt idx="2835">
                  <c:v>230.04419991118596</c:v>
                </c:pt>
                <c:pt idx="2836">
                  <c:v>230.06472159441137</c:v>
                </c:pt>
                <c:pt idx="2837">
                  <c:v>230.09551654659091</c:v>
                </c:pt>
                <c:pt idx="2838">
                  <c:v>230.14013070249274</c:v>
                </c:pt>
                <c:pt idx="2839">
                  <c:v>230.19335286359086</c:v>
                </c:pt>
                <c:pt idx="2840">
                  <c:v>230.25301238757399</c:v>
                </c:pt>
                <c:pt idx="2841">
                  <c:v>230.31099836290491</c:v>
                </c:pt>
                <c:pt idx="2842">
                  <c:v>230.3623232832042</c:v>
                </c:pt>
                <c:pt idx="2843">
                  <c:v>230.41059936239455</c:v>
                </c:pt>
                <c:pt idx="2844">
                  <c:v>230.45499811104412</c:v>
                </c:pt>
                <c:pt idx="2845">
                  <c:v>230.50189889777769</c:v>
                </c:pt>
                <c:pt idx="2846">
                  <c:v>230.5432653751069</c:v>
                </c:pt>
                <c:pt idx="2847">
                  <c:v>230.58413475877703</c:v>
                </c:pt>
                <c:pt idx="2848">
                  <c:v>230.62147477746774</c:v>
                </c:pt>
                <c:pt idx="2849">
                  <c:v>230.65801944630394</c:v>
                </c:pt>
                <c:pt idx="2850">
                  <c:v>230.70492023303751</c:v>
                </c:pt>
                <c:pt idx="2851">
                  <c:v>230.74520967410544</c:v>
                </c:pt>
                <c:pt idx="2852">
                  <c:v>230.80030422131935</c:v>
                </c:pt>
                <c:pt idx="2853">
                  <c:v>230.85104919901642</c:v>
                </c:pt>
                <c:pt idx="2854">
                  <c:v>230.92200931884915</c:v>
                </c:pt>
                <c:pt idx="2855">
                  <c:v>230.98403003771287</c:v>
                </c:pt>
                <c:pt idx="2856">
                  <c:v>231.03697879729845</c:v>
                </c:pt>
                <c:pt idx="2857">
                  <c:v>231.07795588459473</c:v>
                </c:pt>
                <c:pt idx="2858">
                  <c:v>231.11733398728765</c:v>
                </c:pt>
                <c:pt idx="2859">
                  <c:v>231.14087137204476</c:v>
                </c:pt>
                <c:pt idx="2860">
                  <c:v>231.16976908342556</c:v>
                </c:pt>
                <c:pt idx="2861">
                  <c:v>231.20415139484481</c:v>
                </c:pt>
                <c:pt idx="2862">
                  <c:v>231.23114358053249</c:v>
                </c:pt>
                <c:pt idx="2863">
                  <c:v>231.26058809493824</c:v>
                </c:pt>
                <c:pt idx="2864">
                  <c:v>231.29967622633004</c:v>
                </c:pt>
                <c:pt idx="2865">
                  <c:v>231.34285709551489</c:v>
                </c:pt>
                <c:pt idx="2866">
                  <c:v>231.39448855690395</c:v>
                </c:pt>
                <c:pt idx="2867">
                  <c:v>231.45353499870757</c:v>
                </c:pt>
                <c:pt idx="2868">
                  <c:v>231.50555585012958</c:v>
                </c:pt>
                <c:pt idx="2869">
                  <c:v>231.5525891951722</c:v>
                </c:pt>
                <c:pt idx="2870">
                  <c:v>231.59452733020936</c:v>
                </c:pt>
                <c:pt idx="2871">
                  <c:v>231.63035949813425</c:v>
                </c:pt>
                <c:pt idx="2872">
                  <c:v>231.66279485938875</c:v>
                </c:pt>
                <c:pt idx="2873">
                  <c:v>231.70973707059392</c:v>
                </c:pt>
                <c:pt idx="2874">
                  <c:v>231.75431808691849</c:v>
                </c:pt>
                <c:pt idx="2875">
                  <c:v>231.80872498790407</c:v>
                </c:pt>
                <c:pt idx="2876">
                  <c:v>231.86190572453057</c:v>
                </c:pt>
                <c:pt idx="2877">
                  <c:v>231.92409214128065</c:v>
                </c:pt>
                <c:pt idx="2878">
                  <c:v>231.97249249388574</c:v>
                </c:pt>
                <c:pt idx="2879">
                  <c:v>232.00388395845621</c:v>
                </c:pt>
                <c:pt idx="2880">
                  <c:v>232.04937631315573</c:v>
                </c:pt>
                <c:pt idx="2881">
                  <c:v>232.08809990919755</c:v>
                </c:pt>
                <c:pt idx="2882">
                  <c:v>232.13193528503351</c:v>
                </c:pt>
                <c:pt idx="2883">
                  <c:v>232.18231572738057</c:v>
                </c:pt>
                <c:pt idx="2884">
                  <c:v>232.24683019943399</c:v>
                </c:pt>
                <c:pt idx="2885">
                  <c:v>232.30489073881373</c:v>
                </c:pt>
                <c:pt idx="2886">
                  <c:v>232.34970373217919</c:v>
                </c:pt>
                <c:pt idx="2887">
                  <c:v>232.38734200706537</c:v>
                </c:pt>
                <c:pt idx="2888">
                  <c:v>232.40490598301929</c:v>
                </c:pt>
                <c:pt idx="2889">
                  <c:v>232.41127706674976</c:v>
                </c:pt>
                <c:pt idx="2890">
                  <c:v>232.43208043638194</c:v>
                </c:pt>
                <c:pt idx="2891">
                  <c:v>232.46462350126262</c:v>
                </c:pt>
                <c:pt idx="2892">
                  <c:v>232.50888969160309</c:v>
                </c:pt>
                <c:pt idx="2893">
                  <c:v>232.56267522551479</c:v>
                </c:pt>
                <c:pt idx="2894">
                  <c:v>232.61329592979715</c:v>
                </c:pt>
                <c:pt idx="2895">
                  <c:v>232.6637177966158</c:v>
                </c:pt>
                <c:pt idx="2896">
                  <c:v>232.7057304957018</c:v>
                </c:pt>
                <c:pt idx="2897">
                  <c:v>232.74139696574031</c:v>
                </c:pt>
                <c:pt idx="2898">
                  <c:v>232.7843458578842</c:v>
                </c:pt>
                <c:pt idx="2899">
                  <c:v>232.82557977690436</c:v>
                </c:pt>
                <c:pt idx="2900">
                  <c:v>232.86964712978121</c:v>
                </c:pt>
                <c:pt idx="2901">
                  <c:v>232.92992802083816</c:v>
                </c:pt>
                <c:pt idx="2902">
                  <c:v>232.99062315661101</c:v>
                </c:pt>
                <c:pt idx="2903">
                  <c:v>233.03947089350928</c:v>
                </c:pt>
                <c:pt idx="2904">
                  <c:v>233.07475625840917</c:v>
                </c:pt>
                <c:pt idx="2905">
                  <c:v>233.10801182420116</c:v>
                </c:pt>
                <c:pt idx="2906">
                  <c:v>233.14567495377028</c:v>
                </c:pt>
                <c:pt idx="2907">
                  <c:v>233.20457226747615</c:v>
                </c:pt>
                <c:pt idx="2908">
                  <c:v>233.26738005130005</c:v>
                </c:pt>
                <c:pt idx="2909">
                  <c:v>233.32790948918654</c:v>
                </c:pt>
                <c:pt idx="2910">
                  <c:v>233.38891116604916</c:v>
                </c:pt>
                <c:pt idx="2911">
                  <c:v>233.43794945551676</c:v>
                </c:pt>
                <c:pt idx="2912">
                  <c:v>233.47656534793239</c:v>
                </c:pt>
                <c:pt idx="2913">
                  <c:v>233.51338341828114</c:v>
                </c:pt>
                <c:pt idx="2914">
                  <c:v>233.52947268304644</c:v>
                </c:pt>
                <c:pt idx="2915">
                  <c:v>233.54635729766628</c:v>
                </c:pt>
                <c:pt idx="2916">
                  <c:v>233.57438509514375</c:v>
                </c:pt>
                <c:pt idx="2917">
                  <c:v>233.5934652067578</c:v>
                </c:pt>
                <c:pt idx="2918">
                  <c:v>233.62798836138046</c:v>
                </c:pt>
                <c:pt idx="2919">
                  <c:v>233.67932985146842</c:v>
                </c:pt>
                <c:pt idx="2920">
                  <c:v>233.73644591289593</c:v>
                </c:pt>
                <c:pt idx="2921">
                  <c:v>233.7892289745952</c:v>
                </c:pt>
                <c:pt idx="2922">
                  <c:v>233.84246770548194</c:v>
                </c:pt>
                <c:pt idx="2923">
                  <c:v>233.88462953266568</c:v>
                </c:pt>
                <c:pt idx="2924">
                  <c:v>233.9223920809666</c:v>
                </c:pt>
                <c:pt idx="2925">
                  <c:v>233.95896160448575</c:v>
                </c:pt>
                <c:pt idx="2926">
                  <c:v>233.99538199990721</c:v>
                </c:pt>
                <c:pt idx="2927">
                  <c:v>234.03623481378872</c:v>
                </c:pt>
                <c:pt idx="2928">
                  <c:v>234.08302789689614</c:v>
                </c:pt>
                <c:pt idx="2929">
                  <c:v>234.13903378248509</c:v>
                </c:pt>
                <c:pt idx="2930">
                  <c:v>234.1935483870968</c:v>
                </c:pt>
                <c:pt idx="2931">
                  <c:v>234.24561894788468</c:v>
                </c:pt>
                <c:pt idx="2932">
                  <c:v>234.30193137456337</c:v>
                </c:pt>
                <c:pt idx="2933">
                  <c:v>234.35567548400354</c:v>
                </c:pt>
                <c:pt idx="2934">
                  <c:v>234.39903862086337</c:v>
                </c:pt>
                <c:pt idx="2935">
                  <c:v>234.44154841360842</c:v>
                </c:pt>
                <c:pt idx="2936">
                  <c:v>234.47916183381165</c:v>
                </c:pt>
                <c:pt idx="2937">
                  <c:v>234.51974124618067</c:v>
                </c:pt>
                <c:pt idx="2938">
                  <c:v>234.55689899719638</c:v>
                </c:pt>
                <c:pt idx="2939">
                  <c:v>234.60380806882429</c:v>
                </c:pt>
                <c:pt idx="2940">
                  <c:v>234.65084141386694</c:v>
                </c:pt>
                <c:pt idx="2941">
                  <c:v>234.70062534382311</c:v>
                </c:pt>
                <c:pt idx="2942">
                  <c:v>234.73405489239579</c:v>
                </c:pt>
                <c:pt idx="2943">
                  <c:v>234.75955579710623</c:v>
                </c:pt>
                <c:pt idx="2944">
                  <c:v>234.77562020718864</c:v>
                </c:pt>
                <c:pt idx="2945">
                  <c:v>234.79649814086972</c:v>
                </c:pt>
                <c:pt idx="2946">
                  <c:v>234.822620412654</c:v>
                </c:pt>
                <c:pt idx="2947">
                  <c:v>234.86898268125691</c:v>
                </c:pt>
                <c:pt idx="2948">
                  <c:v>234.92027446197895</c:v>
                </c:pt>
                <c:pt idx="2949">
                  <c:v>234.96876594842155</c:v>
                </c:pt>
                <c:pt idx="2950">
                  <c:v>235.0131398423882</c:v>
                </c:pt>
                <c:pt idx="2951">
                  <c:v>235.05304817831743</c:v>
                </c:pt>
                <c:pt idx="2952">
                  <c:v>235.0952100055012</c:v>
                </c:pt>
                <c:pt idx="2953">
                  <c:v>235.14050352273708</c:v>
                </c:pt>
                <c:pt idx="2954">
                  <c:v>235.19412335876245</c:v>
                </c:pt>
                <c:pt idx="2955">
                  <c:v>235.24563054673678</c:v>
                </c:pt>
                <c:pt idx="2956">
                  <c:v>235.31011187921288</c:v>
                </c:pt>
                <c:pt idx="2957">
                  <c:v>235.36805643007219</c:v>
                </c:pt>
                <c:pt idx="2958">
                  <c:v>235.40805589983893</c:v>
                </c:pt>
                <c:pt idx="2959">
                  <c:v>235.4412120468991</c:v>
                </c:pt>
                <c:pt idx="2960">
                  <c:v>235.47788098915012</c:v>
                </c:pt>
                <c:pt idx="2961">
                  <c:v>235.51889950091797</c:v>
                </c:pt>
                <c:pt idx="2962">
                  <c:v>235.57004215354232</c:v>
                </c:pt>
                <c:pt idx="2963">
                  <c:v>235.62988394520039</c:v>
                </c:pt>
                <c:pt idx="2964">
                  <c:v>235.69421614957881</c:v>
                </c:pt>
                <c:pt idx="2965">
                  <c:v>235.74183772211802</c:v>
                </c:pt>
                <c:pt idx="2966">
                  <c:v>235.77192017338626</c:v>
                </c:pt>
                <c:pt idx="2967">
                  <c:v>235.80078474518979</c:v>
                </c:pt>
                <c:pt idx="2968">
                  <c:v>235.81966601934025</c:v>
                </c:pt>
                <c:pt idx="2969">
                  <c:v>235.83707258230211</c:v>
                </c:pt>
                <c:pt idx="2970">
                  <c:v>235.8538743479788</c:v>
                </c:pt>
                <c:pt idx="2971">
                  <c:v>235.87330242515426</c:v>
                </c:pt>
                <c:pt idx="2972">
                  <c:v>235.9046276105702</c:v>
                </c:pt>
                <c:pt idx="2973">
                  <c:v>235.94606036705395</c:v>
                </c:pt>
                <c:pt idx="2974">
                  <c:v>235.99840432935437</c:v>
                </c:pt>
                <c:pt idx="2975">
                  <c:v>236.05468361645578</c:v>
                </c:pt>
                <c:pt idx="2976">
                  <c:v>236.10290170138589</c:v>
                </c:pt>
                <c:pt idx="2977">
                  <c:v>236.15171629870693</c:v>
                </c:pt>
                <c:pt idx="2978">
                  <c:v>236.18876634609649</c:v>
                </c:pt>
                <c:pt idx="2979">
                  <c:v>236.22465650828158</c:v>
                </c:pt>
                <c:pt idx="2980">
                  <c:v>236.26288301066432</c:v>
                </c:pt>
                <c:pt idx="2981">
                  <c:v>236.31110109559444</c:v>
                </c:pt>
                <c:pt idx="2982">
                  <c:v>236.36363561046414</c:v>
                </c:pt>
                <c:pt idx="2983">
                  <c:v>236.42394964109837</c:v>
                </c:pt>
                <c:pt idx="2984">
                  <c:v>236.47804171609985</c:v>
                </c:pt>
                <c:pt idx="2985">
                  <c:v>236.52933349682189</c:v>
                </c:pt>
                <c:pt idx="2986">
                  <c:v>236.57323515181241</c:v>
                </c:pt>
                <c:pt idx="2987">
                  <c:v>236.60688839253166</c:v>
                </c:pt>
                <c:pt idx="2988">
                  <c:v>236.64644876289955</c:v>
                </c:pt>
                <c:pt idx="2989">
                  <c:v>236.6853546266164</c:v>
                </c:pt>
                <c:pt idx="2990">
                  <c:v>236.73170032543067</c:v>
                </c:pt>
                <c:pt idx="2991">
                  <c:v>236.78062262637781</c:v>
                </c:pt>
                <c:pt idx="2992">
                  <c:v>236.82589957382504</c:v>
                </c:pt>
                <c:pt idx="2993">
                  <c:v>236.87031489226325</c:v>
                </c:pt>
                <c:pt idx="2994">
                  <c:v>236.90356217316094</c:v>
                </c:pt>
                <c:pt idx="2995">
                  <c:v>236.93519389966659</c:v>
                </c:pt>
                <c:pt idx="2996">
                  <c:v>236.94632051273555</c:v>
                </c:pt>
                <c:pt idx="2997">
                  <c:v>236.96438986724286</c:v>
                </c:pt>
                <c:pt idx="2998">
                  <c:v>236.98744672812956</c:v>
                </c:pt>
                <c:pt idx="2999">
                  <c:v>237.01540824645244</c:v>
                </c:pt>
                <c:pt idx="3000">
                  <c:v>237.05471178509646</c:v>
                </c:pt>
                <c:pt idx="3001">
                  <c:v>237.09827375941995</c:v>
                </c:pt>
                <c:pt idx="3002">
                  <c:v>237.16071700789382</c:v>
                </c:pt>
                <c:pt idx="3003">
                  <c:v>237.20487549460822</c:v>
                </c:pt>
                <c:pt idx="3004">
                  <c:v>237.25349125446556</c:v>
                </c:pt>
                <c:pt idx="3005">
                  <c:v>237.29787343332649</c:v>
                </c:pt>
                <c:pt idx="3006">
                  <c:v>237.3387842414682</c:v>
                </c:pt>
                <c:pt idx="3007">
                  <c:v>237.38241249494621</c:v>
                </c:pt>
                <c:pt idx="3008">
                  <c:v>237.42635557440832</c:v>
                </c:pt>
                <c:pt idx="3009">
                  <c:v>237.46686870762278</c:v>
                </c:pt>
                <c:pt idx="3010">
                  <c:v>237.50955248314852</c:v>
                </c:pt>
                <c:pt idx="3011">
                  <c:v>237.56158990435915</c:v>
                </c:pt>
                <c:pt idx="3012">
                  <c:v>237.61531744401069</c:v>
                </c:pt>
                <c:pt idx="3013">
                  <c:v>237.66805079634406</c:v>
                </c:pt>
                <c:pt idx="3014">
                  <c:v>237.72514200308865</c:v>
                </c:pt>
                <c:pt idx="3015">
                  <c:v>237.76669074809283</c:v>
                </c:pt>
                <c:pt idx="3016">
                  <c:v>237.80995446622083</c:v>
                </c:pt>
                <c:pt idx="3017">
                  <c:v>237.83962267277317</c:v>
                </c:pt>
                <c:pt idx="3018">
                  <c:v>237.86641602099724</c:v>
                </c:pt>
                <c:pt idx="3019">
                  <c:v>237.88862782266349</c:v>
                </c:pt>
                <c:pt idx="3020">
                  <c:v>237.92421972865313</c:v>
                </c:pt>
                <c:pt idx="3021">
                  <c:v>237.96530451957557</c:v>
                </c:pt>
                <c:pt idx="3022">
                  <c:v>238.00054017510951</c:v>
                </c:pt>
                <c:pt idx="3023">
                  <c:v>238.04279313613074</c:v>
                </c:pt>
                <c:pt idx="3024">
                  <c:v>238.07135116684452</c:v>
                </c:pt>
                <c:pt idx="3025">
                  <c:v>238.09821079422309</c:v>
                </c:pt>
                <c:pt idx="3026">
                  <c:v>238.1231317563313</c:v>
                </c:pt>
                <c:pt idx="3027">
                  <c:v>238.15505345413814</c:v>
                </c:pt>
                <c:pt idx="3028">
                  <c:v>238.18755509454718</c:v>
                </c:pt>
                <c:pt idx="3029">
                  <c:v>238.22734744195603</c:v>
                </c:pt>
                <c:pt idx="3030">
                  <c:v>238.2750767181214</c:v>
                </c:pt>
                <c:pt idx="3031">
                  <c:v>238.32235032509928</c:v>
                </c:pt>
                <c:pt idx="3032">
                  <c:v>238.36969849612601</c:v>
                </c:pt>
                <c:pt idx="3033">
                  <c:v>238.42451964182743</c:v>
                </c:pt>
                <c:pt idx="3034">
                  <c:v>238.48605155192641</c:v>
                </c:pt>
                <c:pt idx="3035">
                  <c:v>238.54257938585735</c:v>
                </c:pt>
                <c:pt idx="3036">
                  <c:v>238.58553656289561</c:v>
                </c:pt>
                <c:pt idx="3037">
                  <c:v>238.62031654924209</c:v>
                </c:pt>
                <c:pt idx="3038">
                  <c:v>238.64405277146287</c:v>
                </c:pt>
                <c:pt idx="3039">
                  <c:v>238.6632985809633</c:v>
                </c:pt>
                <c:pt idx="3040">
                  <c:v>238.70269325344489</c:v>
                </c:pt>
                <c:pt idx="3041">
                  <c:v>238.749295783983</c:v>
                </c:pt>
                <c:pt idx="3042">
                  <c:v>238.814895577192</c:v>
                </c:pt>
                <c:pt idx="3043">
                  <c:v>238.87333722171039</c:v>
                </c:pt>
                <c:pt idx="3044">
                  <c:v>238.92832406529823</c:v>
                </c:pt>
                <c:pt idx="3045">
                  <c:v>238.96823240122745</c:v>
                </c:pt>
                <c:pt idx="3046">
                  <c:v>238.99093301165851</c:v>
                </c:pt>
                <c:pt idx="3047">
                  <c:v>239.00564698396707</c:v>
                </c:pt>
                <c:pt idx="3048">
                  <c:v>239.01993842666542</c:v>
                </c:pt>
                <c:pt idx="3049">
                  <c:v>239.04522392412363</c:v>
                </c:pt>
                <c:pt idx="3050">
                  <c:v>239.07412163550441</c:v>
                </c:pt>
                <c:pt idx="3051">
                  <c:v>239.11051717624289</c:v>
                </c:pt>
                <c:pt idx="3052">
                  <c:v>239.14582739582576</c:v>
                </c:pt>
                <c:pt idx="3053">
                  <c:v>239.17685432504624</c:v>
                </c:pt>
                <c:pt idx="3054">
                  <c:v>239.20928140140646</c:v>
                </c:pt>
                <c:pt idx="3055">
                  <c:v>239.24502243549384</c:v>
                </c:pt>
                <c:pt idx="3056">
                  <c:v>239.28867554365473</c:v>
                </c:pt>
                <c:pt idx="3057">
                  <c:v>239.33649595365762</c:v>
                </c:pt>
                <c:pt idx="3058">
                  <c:v>239.39675199003162</c:v>
                </c:pt>
                <c:pt idx="3059">
                  <c:v>239.453760347833</c:v>
                </c:pt>
                <c:pt idx="3060">
                  <c:v>239.50921114550263</c:v>
                </c:pt>
                <c:pt idx="3061">
                  <c:v>239.54452136508547</c:v>
                </c:pt>
                <c:pt idx="3062">
                  <c:v>239.58409830524201</c:v>
                </c:pt>
                <c:pt idx="3063">
                  <c:v>239.6134516858103</c:v>
                </c:pt>
                <c:pt idx="3064">
                  <c:v>239.64935841778401</c:v>
                </c:pt>
                <c:pt idx="3065">
                  <c:v>239.69214161204161</c:v>
                </c:pt>
                <c:pt idx="3066">
                  <c:v>239.74266289759208</c:v>
                </c:pt>
                <c:pt idx="3067">
                  <c:v>239.79886762064461</c:v>
                </c:pt>
                <c:pt idx="3068">
                  <c:v>239.85785606818797</c:v>
                </c:pt>
                <c:pt idx="3069">
                  <c:v>239.91178244530315</c:v>
                </c:pt>
                <c:pt idx="3070">
                  <c:v>239.95088714648358</c:v>
                </c:pt>
                <c:pt idx="3071">
                  <c:v>239.97011638619537</c:v>
                </c:pt>
                <c:pt idx="3072">
                  <c:v>239.98840943284927</c:v>
                </c:pt>
                <c:pt idx="3073">
                  <c:v>240.00309026558057</c:v>
                </c:pt>
                <c:pt idx="3074">
                  <c:v>240.03097721985461</c:v>
                </c:pt>
                <c:pt idx="3075">
                  <c:v>240.06784499956919</c:v>
                </c:pt>
                <c:pt idx="3076">
                  <c:v>240.10454708139744</c:v>
                </c:pt>
                <c:pt idx="3077">
                  <c:v>240.14341980553698</c:v>
                </c:pt>
                <c:pt idx="3078">
                  <c:v>240.17093393956668</c:v>
                </c:pt>
                <c:pt idx="3079">
                  <c:v>240.19645141406579</c:v>
                </c:pt>
                <c:pt idx="3080">
                  <c:v>240.23022892819981</c:v>
                </c:pt>
                <c:pt idx="3081">
                  <c:v>240.26097417101349</c:v>
                </c:pt>
                <c:pt idx="3082">
                  <c:v>240.30429588340172</c:v>
                </c:pt>
                <c:pt idx="3083">
                  <c:v>240.35374841758519</c:v>
                </c:pt>
                <c:pt idx="3084">
                  <c:v>240.39986213935856</c:v>
                </c:pt>
                <c:pt idx="3085">
                  <c:v>240.44545391278987</c:v>
                </c:pt>
                <c:pt idx="3086">
                  <c:v>240.4862155928339</c:v>
                </c:pt>
                <c:pt idx="3087">
                  <c:v>240.53015867229601</c:v>
                </c:pt>
                <c:pt idx="3088">
                  <c:v>240.57519535780804</c:v>
                </c:pt>
                <c:pt idx="3089">
                  <c:v>240.61568363633953</c:v>
                </c:pt>
                <c:pt idx="3090">
                  <c:v>240.66030607713566</c:v>
                </c:pt>
                <c:pt idx="3091">
                  <c:v>240.70513564028974</c:v>
                </c:pt>
                <c:pt idx="3092">
                  <c:v>240.74096780821466</c:v>
                </c:pt>
                <c:pt idx="3093">
                  <c:v>240.77578093413842</c:v>
                </c:pt>
                <c:pt idx="3094">
                  <c:v>240.81430569271657</c:v>
                </c:pt>
                <c:pt idx="3095">
                  <c:v>240.85896127309002</c:v>
                </c:pt>
                <c:pt idx="3096">
                  <c:v>240.90177760692484</c:v>
                </c:pt>
                <c:pt idx="3097">
                  <c:v>240.94853755045503</c:v>
                </c:pt>
                <c:pt idx="3098">
                  <c:v>240.9924474903398</c:v>
                </c:pt>
                <c:pt idx="3099">
                  <c:v>241.02847849572831</c:v>
                </c:pt>
                <c:pt idx="3100">
                  <c:v>241.05518071011485</c:v>
                </c:pt>
                <c:pt idx="3101">
                  <c:v>241.0782624256845</c:v>
                </c:pt>
                <c:pt idx="3102">
                  <c:v>241.09740881645314</c:v>
                </c:pt>
                <c:pt idx="3103">
                  <c:v>241.12718472663161</c:v>
                </c:pt>
                <c:pt idx="3104">
                  <c:v>241.15107007695011</c:v>
                </c:pt>
                <c:pt idx="3105">
                  <c:v>241.17415179251975</c:v>
                </c:pt>
                <c:pt idx="3106">
                  <c:v>241.20807014985718</c:v>
                </c:pt>
                <c:pt idx="3107">
                  <c:v>241.23888167182542</c:v>
                </c:pt>
                <c:pt idx="3108">
                  <c:v>241.27451500228665</c:v>
                </c:pt>
                <c:pt idx="3109">
                  <c:v>241.32574878874846</c:v>
                </c:pt>
                <c:pt idx="3110">
                  <c:v>241.38297255380212</c:v>
                </c:pt>
                <c:pt idx="3111">
                  <c:v>241.43152203450492</c:v>
                </c:pt>
                <c:pt idx="3112">
                  <c:v>241.48452050345648</c:v>
                </c:pt>
                <c:pt idx="3113">
                  <c:v>241.52509991582548</c:v>
                </c:pt>
                <c:pt idx="3114">
                  <c:v>241.5653147928445</c:v>
                </c:pt>
                <c:pt idx="3115">
                  <c:v>241.59687195530134</c:v>
                </c:pt>
                <c:pt idx="3116">
                  <c:v>241.63171822080238</c:v>
                </c:pt>
                <c:pt idx="3117">
                  <c:v>241.67404574587249</c:v>
                </c:pt>
                <c:pt idx="3118">
                  <c:v>241.71004361168372</c:v>
                </c:pt>
                <c:pt idx="3119">
                  <c:v>241.73952955056106</c:v>
                </c:pt>
                <c:pt idx="3120">
                  <c:v>241.77124412600992</c:v>
                </c:pt>
                <c:pt idx="3121">
                  <c:v>241.82122689342975</c:v>
                </c:pt>
                <c:pt idx="3122">
                  <c:v>241.85658682237849</c:v>
                </c:pt>
                <c:pt idx="3123">
                  <c:v>241.90360359763253</c:v>
                </c:pt>
                <c:pt idx="3124">
                  <c:v>241.95425744149205</c:v>
                </c:pt>
                <c:pt idx="3125">
                  <c:v>241.99294789795661</c:v>
                </c:pt>
                <c:pt idx="3126">
                  <c:v>242.01794342411367</c:v>
                </c:pt>
                <c:pt idx="3127">
                  <c:v>242.0374377804437</c:v>
                </c:pt>
                <c:pt idx="3128">
                  <c:v>242.06041179238716</c:v>
                </c:pt>
                <c:pt idx="3129">
                  <c:v>242.08883726479186</c:v>
                </c:pt>
                <c:pt idx="3130">
                  <c:v>242.12221710399862</c:v>
                </c:pt>
                <c:pt idx="3131">
                  <c:v>242.15228298547822</c:v>
                </c:pt>
                <c:pt idx="3132">
                  <c:v>242.17676484818756</c:v>
                </c:pt>
                <c:pt idx="3133">
                  <c:v>242.20310252722413</c:v>
                </c:pt>
                <c:pt idx="3134">
                  <c:v>242.23840446191267</c:v>
                </c:pt>
                <c:pt idx="3135">
                  <c:v>242.28358199062816</c:v>
                </c:pt>
                <c:pt idx="3136">
                  <c:v>242.32556155013685</c:v>
                </c:pt>
                <c:pt idx="3137">
                  <c:v>242.37902397317021</c:v>
                </c:pt>
                <c:pt idx="3138">
                  <c:v>242.43296692007397</c:v>
                </c:pt>
                <c:pt idx="3139">
                  <c:v>242.48113529563815</c:v>
                </c:pt>
                <c:pt idx="3140">
                  <c:v>242.52212895272308</c:v>
                </c:pt>
                <c:pt idx="3141">
                  <c:v>242.55408379010717</c:v>
                </c:pt>
                <c:pt idx="3142">
                  <c:v>242.58182161628346</c:v>
                </c:pt>
                <c:pt idx="3143">
                  <c:v>242.61812602318446</c:v>
                </c:pt>
                <c:pt idx="3144">
                  <c:v>242.65042882612988</c:v>
                </c:pt>
                <c:pt idx="3145">
                  <c:v>242.68966608561942</c:v>
                </c:pt>
                <c:pt idx="3146">
                  <c:v>242.73344346719512</c:v>
                </c:pt>
                <c:pt idx="3147">
                  <c:v>242.79075836608627</c:v>
                </c:pt>
                <c:pt idx="3148">
                  <c:v>242.83635842441194</c:v>
                </c:pt>
                <c:pt idx="3149">
                  <c:v>242.87698754614686</c:v>
                </c:pt>
                <c:pt idx="3150">
                  <c:v>242.90566985027539</c:v>
                </c:pt>
                <c:pt idx="3151">
                  <c:v>242.91678817844999</c:v>
                </c:pt>
                <c:pt idx="3152">
                  <c:v>242.92879299031662</c:v>
                </c:pt>
                <c:pt idx="3153">
                  <c:v>242.95327485302596</c:v>
                </c:pt>
                <c:pt idx="3154">
                  <c:v>242.98075584747843</c:v>
                </c:pt>
                <c:pt idx="3155">
                  <c:v>243.02524572996546</c:v>
                </c:pt>
                <c:pt idx="3156">
                  <c:v>243.07328154722057</c:v>
                </c:pt>
                <c:pt idx="3157">
                  <c:v>243.11835137230989</c:v>
                </c:pt>
                <c:pt idx="3158">
                  <c:v>243.16433253577418</c:v>
                </c:pt>
                <c:pt idx="3159">
                  <c:v>243.18932806193123</c:v>
                </c:pt>
                <c:pt idx="3160">
                  <c:v>243.20262531731146</c:v>
                </c:pt>
                <c:pt idx="3161">
                  <c:v>243.2232629890573</c:v>
                </c:pt>
                <c:pt idx="3162">
                  <c:v>243.24851534693823</c:v>
                </c:pt>
                <c:pt idx="3163">
                  <c:v>243.28148922632343</c:v>
                </c:pt>
                <c:pt idx="3164">
                  <c:v>243.33235847743529</c:v>
                </c:pt>
                <c:pt idx="3165">
                  <c:v>243.38176130225284</c:v>
                </c:pt>
                <c:pt idx="3166">
                  <c:v>243.43066703341134</c:v>
                </c:pt>
                <c:pt idx="3167">
                  <c:v>243.46952318776221</c:v>
                </c:pt>
                <c:pt idx="3168">
                  <c:v>243.51026829801759</c:v>
                </c:pt>
                <c:pt idx="3169">
                  <c:v>243.54584363421858</c:v>
                </c:pt>
                <c:pt idx="3170">
                  <c:v>243.57828728036742</c:v>
                </c:pt>
                <c:pt idx="3171">
                  <c:v>243.62125274230004</c:v>
                </c:pt>
                <c:pt idx="3172">
                  <c:v>243.66857605864379</c:v>
                </c:pt>
                <c:pt idx="3173">
                  <c:v>243.69626417545422</c:v>
                </c:pt>
                <c:pt idx="3174">
                  <c:v>243.72700113337353</c:v>
                </c:pt>
                <c:pt idx="3175">
                  <c:v>243.75793692875652</c:v>
                </c:pt>
                <c:pt idx="3176">
                  <c:v>243.78824307217135</c:v>
                </c:pt>
                <c:pt idx="3177">
                  <c:v>243.82077785215773</c:v>
                </c:pt>
                <c:pt idx="3178">
                  <c:v>243.85368545238836</c:v>
                </c:pt>
                <c:pt idx="3179">
                  <c:v>243.89148114026659</c:v>
                </c:pt>
                <c:pt idx="3180">
                  <c:v>243.92915255473002</c:v>
                </c:pt>
                <c:pt idx="3181">
                  <c:v>243.97061845079105</c:v>
                </c:pt>
                <c:pt idx="3182">
                  <c:v>244.00847213292948</c:v>
                </c:pt>
                <c:pt idx="3183">
                  <c:v>244.04157028572945</c:v>
                </c:pt>
                <c:pt idx="3184">
                  <c:v>244.06711261491148</c:v>
                </c:pt>
                <c:pt idx="3185">
                  <c:v>244.0840800784745</c:v>
                </c:pt>
                <c:pt idx="3186">
                  <c:v>244.09835495138424</c:v>
                </c:pt>
                <c:pt idx="3187">
                  <c:v>244.11656514909492</c:v>
                </c:pt>
                <c:pt idx="3188">
                  <c:v>244.14494091213373</c:v>
                </c:pt>
                <c:pt idx="3189">
                  <c:v>244.18276973958922</c:v>
                </c:pt>
                <c:pt idx="3190">
                  <c:v>244.23837795025085</c:v>
                </c:pt>
                <c:pt idx="3191">
                  <c:v>244.28795475784912</c:v>
                </c:pt>
                <c:pt idx="3192">
                  <c:v>244.32961120647943</c:v>
                </c:pt>
                <c:pt idx="3193">
                  <c:v>244.37168189982569</c:v>
                </c:pt>
                <c:pt idx="3194">
                  <c:v>244.40254313115983</c:v>
                </c:pt>
                <c:pt idx="3195">
                  <c:v>244.42893880445661</c:v>
                </c:pt>
                <c:pt idx="3196">
                  <c:v>244.4538929061421</c:v>
                </c:pt>
                <c:pt idx="3197">
                  <c:v>244.48048741690249</c:v>
                </c:pt>
                <c:pt idx="3198">
                  <c:v>244.52926887464622</c:v>
                </c:pt>
                <c:pt idx="3199">
                  <c:v>244.57432212994689</c:v>
                </c:pt>
                <c:pt idx="3200">
                  <c:v>244.61519151361705</c:v>
                </c:pt>
                <c:pt idx="3201">
                  <c:v>244.65693081119056</c:v>
                </c:pt>
                <c:pt idx="3202">
                  <c:v>244.68548884190432</c:v>
                </c:pt>
                <c:pt idx="3203">
                  <c:v>244.7032185157446</c:v>
                </c:pt>
                <c:pt idx="3204">
                  <c:v>244.72610139385063</c:v>
                </c:pt>
                <c:pt idx="3205">
                  <c:v>244.75307700974966</c:v>
                </c:pt>
                <c:pt idx="3206">
                  <c:v>244.78749246074619</c:v>
                </c:pt>
                <c:pt idx="3207">
                  <c:v>244.83166751724914</c:v>
                </c:pt>
                <c:pt idx="3208">
                  <c:v>244.87061480543753</c:v>
                </c:pt>
                <c:pt idx="3209">
                  <c:v>244.91115279333494</c:v>
                </c:pt>
                <c:pt idx="3210">
                  <c:v>244.94887391716432</c:v>
                </c:pt>
                <c:pt idx="3211">
                  <c:v>244.98143355183362</c:v>
                </c:pt>
                <c:pt idx="3212">
                  <c:v>245.00444070335439</c:v>
                </c:pt>
                <c:pt idx="3213">
                  <c:v>245.0127753070382</c:v>
                </c:pt>
                <c:pt idx="3214">
                  <c:v>245.03296559449089</c:v>
                </c:pt>
                <c:pt idx="3215">
                  <c:v>245.06324688322277</c:v>
                </c:pt>
                <c:pt idx="3216">
                  <c:v>245.10193733968731</c:v>
                </c:pt>
                <c:pt idx="3217">
                  <c:v>245.14969975542991</c:v>
                </c:pt>
                <c:pt idx="3218">
                  <c:v>245.19787641588846</c:v>
                </c:pt>
                <c:pt idx="3219">
                  <c:v>245.24248228689595</c:v>
                </c:pt>
                <c:pt idx="3220">
                  <c:v>245.27676517958338</c:v>
                </c:pt>
                <c:pt idx="3221">
                  <c:v>245.31792453455466</c:v>
                </c:pt>
                <c:pt idx="3222">
                  <c:v>245.35515684961922</c:v>
                </c:pt>
                <c:pt idx="3223">
                  <c:v>245.39156896014634</c:v>
                </c:pt>
                <c:pt idx="3224">
                  <c:v>245.42397946671792</c:v>
                </c:pt>
                <c:pt idx="3225">
                  <c:v>245.44144402394002</c:v>
                </c:pt>
                <c:pt idx="3226">
                  <c:v>245.46481571081077</c:v>
                </c:pt>
                <c:pt idx="3227">
                  <c:v>245.4912610934735</c:v>
                </c:pt>
                <c:pt idx="3228">
                  <c:v>245.52007595591112</c:v>
                </c:pt>
                <c:pt idx="3229">
                  <c:v>245.5586504238552</c:v>
                </c:pt>
                <c:pt idx="3230">
                  <c:v>245.60146675769005</c:v>
                </c:pt>
                <c:pt idx="3231">
                  <c:v>245.64662771661685</c:v>
                </c:pt>
                <c:pt idx="3232">
                  <c:v>245.69274143839019</c:v>
                </c:pt>
                <c:pt idx="3233">
                  <c:v>245.73391736315014</c:v>
                </c:pt>
                <c:pt idx="3234">
                  <c:v>245.75798498114358</c:v>
                </c:pt>
                <c:pt idx="3235">
                  <c:v>245.78142294716886</c:v>
                </c:pt>
                <c:pt idx="3236">
                  <c:v>245.80737952106685</c:v>
                </c:pt>
                <c:pt idx="3237">
                  <c:v>245.83572214452832</c:v>
                </c:pt>
                <c:pt idx="3238">
                  <c:v>245.86038627491268</c:v>
                </c:pt>
                <c:pt idx="3239">
                  <c:v>245.88888631136624</c:v>
                </c:pt>
                <c:pt idx="3240">
                  <c:v>245.91207573056198</c:v>
                </c:pt>
                <c:pt idx="3241">
                  <c:v>245.93377386878052</c:v>
                </c:pt>
                <c:pt idx="3242">
                  <c:v>245.96411315177264</c:v>
                </c:pt>
                <c:pt idx="3243">
                  <c:v>245.99478383053744</c:v>
                </c:pt>
                <c:pt idx="3244">
                  <c:v>246.02692093559654</c:v>
                </c:pt>
                <c:pt idx="3245">
                  <c:v>246.07591780059252</c:v>
                </c:pt>
                <c:pt idx="3246">
                  <c:v>246.11780622626378</c:v>
                </c:pt>
                <c:pt idx="3247">
                  <c:v>246.16293404561333</c:v>
                </c:pt>
                <c:pt idx="3248">
                  <c:v>246.20527814047202</c:v>
                </c:pt>
                <c:pt idx="3249">
                  <c:v>246.23285026876198</c:v>
                </c:pt>
                <c:pt idx="3250">
                  <c:v>246.26306527833933</c:v>
                </c:pt>
                <c:pt idx="3251">
                  <c:v>246.27919596757624</c:v>
                </c:pt>
                <c:pt idx="3252">
                  <c:v>246.30147404839704</c:v>
                </c:pt>
                <c:pt idx="3253">
                  <c:v>246.32437349629166</c:v>
                </c:pt>
                <c:pt idx="3254">
                  <c:v>246.36351962194371</c:v>
                </c:pt>
                <c:pt idx="3255">
                  <c:v>246.41257448119993</c:v>
                </c:pt>
                <c:pt idx="3256">
                  <c:v>246.46120681084591</c:v>
                </c:pt>
                <c:pt idx="3257">
                  <c:v>246.50992198943513</c:v>
                </c:pt>
                <c:pt idx="3258">
                  <c:v>246.54578729693722</c:v>
                </c:pt>
                <c:pt idx="3259">
                  <c:v>246.57299488987718</c:v>
                </c:pt>
                <c:pt idx="3260">
                  <c:v>246.58892674165048</c:v>
                </c:pt>
                <c:pt idx="3261">
                  <c:v>246.6150490134348</c:v>
                </c:pt>
                <c:pt idx="3262">
                  <c:v>246.63813072900442</c:v>
                </c:pt>
                <c:pt idx="3263">
                  <c:v>246.67093891050325</c:v>
                </c:pt>
                <c:pt idx="3264">
                  <c:v>246.70141075180445</c:v>
                </c:pt>
                <c:pt idx="3265">
                  <c:v>246.73227198313859</c:v>
                </c:pt>
                <c:pt idx="3266">
                  <c:v>246.76379600601814</c:v>
                </c:pt>
                <c:pt idx="3267">
                  <c:v>246.78269384995727</c:v>
                </c:pt>
                <c:pt idx="3268">
                  <c:v>246.80617324045414</c:v>
                </c:pt>
                <c:pt idx="3269">
                  <c:v>246.82077950913657</c:v>
                </c:pt>
                <c:pt idx="3270">
                  <c:v>246.85985107073978</c:v>
                </c:pt>
                <c:pt idx="3271">
                  <c:v>246.89840896889521</c:v>
                </c:pt>
                <c:pt idx="3272">
                  <c:v>246.93420799724279</c:v>
                </c:pt>
                <c:pt idx="3273">
                  <c:v>246.96887199506884</c:v>
                </c:pt>
                <c:pt idx="3274">
                  <c:v>246.99675894934282</c:v>
                </c:pt>
                <c:pt idx="3275">
                  <c:v>247.02416537974642</c:v>
                </c:pt>
                <c:pt idx="3276">
                  <c:v>247.05737952106685</c:v>
                </c:pt>
                <c:pt idx="3277">
                  <c:v>247.09808320685059</c:v>
                </c:pt>
                <c:pt idx="3278">
                  <c:v>247.14112323283206</c:v>
                </c:pt>
                <c:pt idx="3279">
                  <c:v>247.17712938353759</c:v>
                </c:pt>
                <c:pt idx="3280">
                  <c:v>247.21629207897823</c:v>
                </c:pt>
                <c:pt idx="3281">
                  <c:v>247.24621711725445</c:v>
                </c:pt>
                <c:pt idx="3282">
                  <c:v>247.27058299144335</c:v>
                </c:pt>
                <c:pt idx="3283">
                  <c:v>247.29180889068581</c:v>
                </c:pt>
                <c:pt idx="3284">
                  <c:v>247.32949687493786</c:v>
                </c:pt>
                <c:pt idx="3285">
                  <c:v>247.36000185581631</c:v>
                </c:pt>
                <c:pt idx="3286">
                  <c:v>247.40236252046367</c:v>
                </c:pt>
                <c:pt idx="3287">
                  <c:v>247.44181518720546</c:v>
                </c:pt>
                <c:pt idx="3288">
                  <c:v>247.49012440597306</c:v>
                </c:pt>
                <c:pt idx="3289">
                  <c:v>247.53099378964322</c:v>
                </c:pt>
                <c:pt idx="3290">
                  <c:v>247.55051300065614</c:v>
                </c:pt>
                <c:pt idx="3291">
                  <c:v>247.56837523280552</c:v>
                </c:pt>
                <c:pt idx="3292">
                  <c:v>247.58006521868808</c:v>
                </c:pt>
                <c:pt idx="3293">
                  <c:v>247.58867322388437</c:v>
                </c:pt>
                <c:pt idx="3294">
                  <c:v>247.60482048290993</c:v>
                </c:pt>
                <c:pt idx="3295">
                  <c:v>247.62968345075791</c:v>
                </c:pt>
                <c:pt idx="3296">
                  <c:v>247.66542448484529</c:v>
                </c:pt>
                <c:pt idx="3297">
                  <c:v>247.70764430628924</c:v>
                </c:pt>
                <c:pt idx="3298">
                  <c:v>247.75580439695915</c:v>
                </c:pt>
                <c:pt idx="3299">
                  <c:v>247.80315256798585</c:v>
                </c:pt>
                <c:pt idx="3300">
                  <c:v>247.84031031900159</c:v>
                </c:pt>
                <c:pt idx="3301">
                  <c:v>247.8618427593338</c:v>
                </c:pt>
                <c:pt idx="3302">
                  <c:v>247.88369002565005</c:v>
                </c:pt>
                <c:pt idx="3303">
                  <c:v>247.89942303995971</c:v>
                </c:pt>
                <c:pt idx="3304">
                  <c:v>247.92146914373959</c:v>
                </c:pt>
                <c:pt idx="3305">
                  <c:v>247.93769096681399</c:v>
                </c:pt>
                <c:pt idx="3306">
                  <c:v>247.97726790697061</c:v>
                </c:pt>
                <c:pt idx="3307">
                  <c:v>248.01513815889763</c:v>
                </c:pt>
                <c:pt idx="3308">
                  <c:v>248.06583342722882</c:v>
                </c:pt>
                <c:pt idx="3309">
                  <c:v>248.11448232666345</c:v>
                </c:pt>
                <c:pt idx="3310">
                  <c:v>248.15691755535968</c:v>
                </c:pt>
                <c:pt idx="3311">
                  <c:v>248.19028082477777</c:v>
                </c:pt>
                <c:pt idx="3312">
                  <c:v>248.21064509501116</c:v>
                </c:pt>
                <c:pt idx="3313">
                  <c:v>248.23294803051493</c:v>
                </c:pt>
                <c:pt idx="3314">
                  <c:v>248.25495270982324</c:v>
                </c:pt>
                <c:pt idx="3315">
                  <c:v>248.29069374391059</c:v>
                </c:pt>
                <c:pt idx="3316">
                  <c:v>248.3293262061149</c:v>
                </c:pt>
                <c:pt idx="3317">
                  <c:v>248.36707218462723</c:v>
                </c:pt>
                <c:pt idx="3318">
                  <c:v>248.39122265156385</c:v>
                </c:pt>
                <c:pt idx="3319">
                  <c:v>248.40745275953262</c:v>
                </c:pt>
                <c:pt idx="3320">
                  <c:v>248.42305321553317</c:v>
                </c:pt>
                <c:pt idx="3321">
                  <c:v>248.4354639872214</c:v>
                </c:pt>
                <c:pt idx="3322">
                  <c:v>248.4569218635047</c:v>
                </c:pt>
                <c:pt idx="3323">
                  <c:v>248.48275416398786</c:v>
                </c:pt>
                <c:pt idx="3324">
                  <c:v>248.51697906241512</c:v>
                </c:pt>
                <c:pt idx="3325">
                  <c:v>248.56650616064744</c:v>
                </c:pt>
                <c:pt idx="3326">
                  <c:v>248.59246273454534</c:v>
                </c:pt>
                <c:pt idx="3327">
                  <c:v>248.62802150095774</c:v>
                </c:pt>
                <c:pt idx="3328">
                  <c:v>248.65221339236595</c:v>
                </c:pt>
                <c:pt idx="3329">
                  <c:v>248.67637214419693</c:v>
                </c:pt>
                <c:pt idx="3330">
                  <c:v>248.69801228815524</c:v>
                </c:pt>
                <c:pt idx="3331">
                  <c:v>248.73291654791652</c:v>
                </c:pt>
                <c:pt idx="3332">
                  <c:v>248.77824320472968</c:v>
                </c:pt>
                <c:pt idx="3333">
                  <c:v>248.81538438595678</c:v>
                </c:pt>
                <c:pt idx="3334">
                  <c:v>248.85429024967357</c:v>
                </c:pt>
                <c:pt idx="3335">
                  <c:v>248.88759552483151</c:v>
                </c:pt>
                <c:pt idx="3336">
                  <c:v>248.90665906665691</c:v>
                </c:pt>
                <c:pt idx="3337">
                  <c:v>248.93486913180936</c:v>
                </c:pt>
                <c:pt idx="3338">
                  <c:v>248.95925986068119</c:v>
                </c:pt>
                <c:pt idx="3339">
                  <c:v>248.99611107060718</c:v>
                </c:pt>
                <c:pt idx="3340">
                  <c:v>249.03759353645685</c:v>
                </c:pt>
                <c:pt idx="3341">
                  <c:v>249.07630056271003</c:v>
                </c:pt>
                <c:pt idx="3342">
                  <c:v>249.11584436328931</c:v>
                </c:pt>
                <c:pt idx="3343">
                  <c:v>249.14378102692925</c:v>
                </c:pt>
                <c:pt idx="3344">
                  <c:v>249.16773265640225</c:v>
                </c:pt>
                <c:pt idx="3345">
                  <c:v>249.17451798484862</c:v>
                </c:pt>
                <c:pt idx="3346">
                  <c:v>249.1807730800586</c:v>
                </c:pt>
                <c:pt idx="3347">
                  <c:v>249.17817990813711</c:v>
                </c:pt>
                <c:pt idx="3348">
                  <c:v>249.19431059737403</c:v>
                </c:pt>
                <c:pt idx="3349">
                  <c:v>249.22006833380834</c:v>
                </c:pt>
                <c:pt idx="3350">
                  <c:v>249.25353102195831</c:v>
                </c:pt>
                <c:pt idx="3351">
                  <c:v>249.290166824632</c:v>
                </c:pt>
                <c:pt idx="3352">
                  <c:v>249.32823591402268</c:v>
                </c:pt>
                <c:pt idx="3353">
                  <c:v>249.36246081244985</c:v>
                </c:pt>
                <c:pt idx="3354">
                  <c:v>249.39290779906813</c:v>
                </c:pt>
                <c:pt idx="3355">
                  <c:v>249.41839213398993</c:v>
                </c:pt>
                <c:pt idx="3356">
                  <c:v>249.45309755628756</c:v>
                </c:pt>
                <c:pt idx="3357">
                  <c:v>249.47835819906282</c:v>
                </c:pt>
                <c:pt idx="3358">
                  <c:v>249.51684981806369</c:v>
                </c:pt>
                <c:pt idx="3359">
                  <c:v>249.55461236636467</c:v>
                </c:pt>
                <c:pt idx="3360">
                  <c:v>249.59784294491541</c:v>
                </c:pt>
                <c:pt idx="3361">
                  <c:v>249.63209269802556</c:v>
                </c:pt>
                <c:pt idx="3362">
                  <c:v>249.65833924322462</c:v>
                </c:pt>
                <c:pt idx="3363">
                  <c:v>249.68349218237373</c:v>
                </c:pt>
                <c:pt idx="3364">
                  <c:v>249.71004526866253</c:v>
                </c:pt>
                <c:pt idx="3365">
                  <c:v>249.7510057861702</c:v>
                </c:pt>
                <c:pt idx="3366">
                  <c:v>249.78731019307116</c:v>
                </c:pt>
                <c:pt idx="3367">
                  <c:v>249.82878437402653</c:v>
                </c:pt>
                <c:pt idx="3368">
                  <c:v>249.86747483049106</c:v>
                </c:pt>
                <c:pt idx="3369">
                  <c:v>249.90335670778185</c:v>
                </c:pt>
                <c:pt idx="3370">
                  <c:v>249.93246154152058</c:v>
                </c:pt>
                <c:pt idx="3371">
                  <c:v>249.94673641443032</c:v>
                </c:pt>
                <c:pt idx="3372">
                  <c:v>249.95286723622556</c:v>
                </c:pt>
                <c:pt idx="3373">
                  <c:v>249.95341403925053</c:v>
                </c:pt>
                <c:pt idx="3374">
                  <c:v>249.96194748039795</c:v>
                </c:pt>
                <c:pt idx="3375">
                  <c:v>249.9778959019599</c:v>
                </c:pt>
                <c:pt idx="3376">
                  <c:v>250.0014829960829</c:v>
                </c:pt>
                <c:pt idx="3377">
                  <c:v>250.03413376458974</c:v>
                </c:pt>
                <c:pt idx="3378">
                  <c:v>250.06918715244871</c:v>
                </c:pt>
                <c:pt idx="3379">
                  <c:v>250.10625376962693</c:v>
                </c:pt>
                <c:pt idx="3380">
                  <c:v>250.13878854961325</c:v>
                </c:pt>
                <c:pt idx="3381">
                  <c:v>250.16998117672011</c:v>
                </c:pt>
                <c:pt idx="3382">
                  <c:v>250.2019774385758</c:v>
                </c:pt>
                <c:pt idx="3383">
                  <c:v>250.23564724908371</c:v>
                </c:pt>
                <c:pt idx="3384">
                  <c:v>250.26007111753282</c:v>
                </c:pt>
                <c:pt idx="3385">
                  <c:v>250.28255632071156</c:v>
                </c:pt>
                <c:pt idx="3386">
                  <c:v>250.30234064834269</c:v>
                </c:pt>
                <c:pt idx="3387">
                  <c:v>250.33226568661888</c:v>
                </c:pt>
                <c:pt idx="3388">
                  <c:v>250.37006137449711</c:v>
                </c:pt>
                <c:pt idx="3389">
                  <c:v>250.41392988991032</c:v>
                </c:pt>
                <c:pt idx="3390">
                  <c:v>250.45866003433264</c:v>
                </c:pt>
                <c:pt idx="3391">
                  <c:v>250.5026196835833</c:v>
                </c:pt>
                <c:pt idx="3392">
                  <c:v>250.54570941893067</c:v>
                </c:pt>
                <c:pt idx="3393">
                  <c:v>250.57937922943856</c:v>
                </c:pt>
                <c:pt idx="3394">
                  <c:v>250.59931268516738</c:v>
                </c:pt>
                <c:pt idx="3395">
                  <c:v>250.61135063661129</c:v>
                </c:pt>
                <c:pt idx="3396">
                  <c:v>250.6205717239871</c:v>
                </c:pt>
                <c:pt idx="3397">
                  <c:v>250.63292450141509</c:v>
                </c:pt>
                <c:pt idx="3398">
                  <c:v>250.65247685200529</c:v>
                </c:pt>
                <c:pt idx="3399">
                  <c:v>250.67177237087165</c:v>
                </c:pt>
                <c:pt idx="3400">
                  <c:v>250.69036367372098</c:v>
                </c:pt>
                <c:pt idx="3401">
                  <c:v>250.71420759956786</c:v>
                </c:pt>
                <c:pt idx="3402">
                  <c:v>250.73797696136589</c:v>
                </c:pt>
                <c:pt idx="3403">
                  <c:v>250.75606288566183</c:v>
                </c:pt>
                <c:pt idx="3404">
                  <c:v>250.7820857387143</c:v>
                </c:pt>
                <c:pt idx="3405">
                  <c:v>250.81511761235973</c:v>
                </c:pt>
                <c:pt idx="3406">
                  <c:v>250.848588585404</c:v>
                </c:pt>
                <c:pt idx="3407">
                  <c:v>250.88674880863221</c:v>
                </c:pt>
                <c:pt idx="3408">
                  <c:v>250.91231599249724</c:v>
                </c:pt>
                <c:pt idx="3409">
                  <c:v>250.93127183069652</c:v>
                </c:pt>
                <c:pt idx="3410">
                  <c:v>250.94958973203339</c:v>
                </c:pt>
                <c:pt idx="3411">
                  <c:v>250.97343365788026</c:v>
                </c:pt>
                <c:pt idx="3412">
                  <c:v>251.00364038256328</c:v>
                </c:pt>
                <c:pt idx="3413">
                  <c:v>251.03887603809724</c:v>
                </c:pt>
                <c:pt idx="3414">
                  <c:v>251.08365589188546</c:v>
                </c:pt>
                <c:pt idx="3415">
                  <c:v>251.12607455079302</c:v>
                </c:pt>
                <c:pt idx="3416">
                  <c:v>251.17327359372203</c:v>
                </c:pt>
                <c:pt idx="3417">
                  <c:v>251.2098845417128</c:v>
                </c:pt>
                <c:pt idx="3418">
                  <c:v>251.24381118394453</c:v>
                </c:pt>
                <c:pt idx="3419">
                  <c:v>251.26752255148233</c:v>
                </c:pt>
                <c:pt idx="3420">
                  <c:v>251.28291588512496</c:v>
                </c:pt>
                <c:pt idx="3421">
                  <c:v>251.29531837191882</c:v>
                </c:pt>
                <c:pt idx="3422">
                  <c:v>251.30481286080715</c:v>
                </c:pt>
                <c:pt idx="3423">
                  <c:v>251.3310594060062</c:v>
                </c:pt>
                <c:pt idx="3424">
                  <c:v>251.3608850255506</c:v>
                </c:pt>
                <c:pt idx="3425">
                  <c:v>251.39091776745295</c:v>
                </c:pt>
                <c:pt idx="3426">
                  <c:v>251.40336167871843</c:v>
                </c:pt>
                <c:pt idx="3427">
                  <c:v>251.42042027611893</c:v>
                </c:pt>
                <c:pt idx="3428">
                  <c:v>251.43551535356616</c:v>
                </c:pt>
                <c:pt idx="3429">
                  <c:v>251.44852263764525</c:v>
                </c:pt>
                <c:pt idx="3430">
                  <c:v>251.46507585649238</c:v>
                </c:pt>
                <c:pt idx="3431">
                  <c:v>251.49233315879826</c:v>
                </c:pt>
                <c:pt idx="3432">
                  <c:v>251.52727884303107</c:v>
                </c:pt>
                <c:pt idx="3433">
                  <c:v>251.55708789278683</c:v>
                </c:pt>
                <c:pt idx="3434">
                  <c:v>251.5931603226469</c:v>
                </c:pt>
                <c:pt idx="3435">
                  <c:v>251.6219503304016</c:v>
                </c:pt>
                <c:pt idx="3436">
                  <c:v>251.64941475506538</c:v>
                </c:pt>
                <c:pt idx="3437">
                  <c:v>251.68311770515058</c:v>
                </c:pt>
                <c:pt idx="3438">
                  <c:v>251.72047429362991</c:v>
                </c:pt>
                <c:pt idx="3439">
                  <c:v>251.7599849546319</c:v>
                </c:pt>
                <c:pt idx="3440">
                  <c:v>251.78386202005609</c:v>
                </c:pt>
                <c:pt idx="3441">
                  <c:v>251.81000086162902</c:v>
                </c:pt>
                <c:pt idx="3442">
                  <c:v>251.83069652763513</c:v>
                </c:pt>
                <c:pt idx="3443">
                  <c:v>251.86103581062721</c:v>
                </c:pt>
                <c:pt idx="3444">
                  <c:v>251.89739821178838</c:v>
                </c:pt>
                <c:pt idx="3445">
                  <c:v>251.94039681329826</c:v>
                </c:pt>
                <c:pt idx="3446">
                  <c:v>251.9819952676684</c:v>
                </c:pt>
                <c:pt idx="3447">
                  <c:v>252.02282322686693</c:v>
                </c:pt>
                <c:pt idx="3448">
                  <c:v>252.04880465544784</c:v>
                </c:pt>
                <c:pt idx="3449">
                  <c:v>252.0660289507347</c:v>
                </c:pt>
                <c:pt idx="3450">
                  <c:v>252.07724669764113</c:v>
                </c:pt>
                <c:pt idx="3451">
                  <c:v>252.08079263240916</c:v>
                </c:pt>
                <c:pt idx="3452">
                  <c:v>252.08495993425109</c:v>
                </c:pt>
                <c:pt idx="3453">
                  <c:v>252.1004361168369</c:v>
                </c:pt>
                <c:pt idx="3454">
                  <c:v>252.11531578703185</c:v>
                </c:pt>
                <c:pt idx="3455">
                  <c:v>252.12993862550289</c:v>
                </c:pt>
                <c:pt idx="3456">
                  <c:v>252.14659954797617</c:v>
                </c:pt>
                <c:pt idx="3457">
                  <c:v>252.17094056748212</c:v>
                </c:pt>
                <c:pt idx="3458">
                  <c:v>252.20070819276629</c:v>
                </c:pt>
                <c:pt idx="3459">
                  <c:v>252.22424557752342</c:v>
                </c:pt>
                <c:pt idx="3460">
                  <c:v>252.25064125082019</c:v>
                </c:pt>
                <c:pt idx="3461">
                  <c:v>252.29058272632673</c:v>
                </c:pt>
                <c:pt idx="3462">
                  <c:v>252.32515559031529</c:v>
                </c:pt>
                <c:pt idx="3463">
                  <c:v>252.35608310080397</c:v>
                </c:pt>
                <c:pt idx="3464">
                  <c:v>252.38298415265413</c:v>
                </c:pt>
                <c:pt idx="3465">
                  <c:v>252.40535336731244</c:v>
                </c:pt>
                <c:pt idx="3466">
                  <c:v>252.43738276874541</c:v>
                </c:pt>
                <c:pt idx="3467">
                  <c:v>252.46574196199552</c:v>
                </c:pt>
                <c:pt idx="3468">
                  <c:v>252.49640435586605</c:v>
                </c:pt>
                <c:pt idx="3469">
                  <c:v>252.52776268085921</c:v>
                </c:pt>
                <c:pt idx="3470">
                  <c:v>252.57097668962135</c:v>
                </c:pt>
                <c:pt idx="3471">
                  <c:v>252.6101725246393</c:v>
                </c:pt>
                <c:pt idx="3472">
                  <c:v>252.64950091796626</c:v>
                </c:pt>
                <c:pt idx="3473">
                  <c:v>252.67838205955843</c:v>
                </c:pt>
                <c:pt idx="3474">
                  <c:v>252.71004692564142</c:v>
                </c:pt>
                <c:pt idx="3475">
                  <c:v>252.71427222174353</c:v>
                </c:pt>
                <c:pt idx="3476">
                  <c:v>252.71805013355248</c:v>
                </c:pt>
                <c:pt idx="3477">
                  <c:v>252.72387441425801</c:v>
                </c:pt>
                <c:pt idx="3478">
                  <c:v>252.739590858779</c:v>
                </c:pt>
                <c:pt idx="3479">
                  <c:v>252.76017882115895</c:v>
                </c:pt>
                <c:pt idx="3480">
                  <c:v>252.77976431132646</c:v>
                </c:pt>
                <c:pt idx="3481">
                  <c:v>252.7936829337805</c:v>
                </c:pt>
                <c:pt idx="3482">
                  <c:v>252.80857917376406</c:v>
                </c:pt>
                <c:pt idx="3483">
                  <c:v>252.82504125877369</c:v>
                </c:pt>
                <c:pt idx="3484">
                  <c:v>252.84755131663542</c:v>
                </c:pt>
                <c:pt idx="3485">
                  <c:v>252.87929074676725</c:v>
                </c:pt>
                <c:pt idx="3486">
                  <c:v>252.90801447536734</c:v>
                </c:pt>
                <c:pt idx="3487">
                  <c:v>252.93144415649832</c:v>
                </c:pt>
                <c:pt idx="3488">
                  <c:v>252.95986962890299</c:v>
                </c:pt>
                <c:pt idx="3489">
                  <c:v>252.9876985889168</c:v>
                </c:pt>
                <c:pt idx="3490">
                  <c:v>253.01736679546914</c:v>
                </c:pt>
                <c:pt idx="3491">
                  <c:v>253.04763151441242</c:v>
                </c:pt>
                <c:pt idx="3492">
                  <c:v>253.08317371103612</c:v>
                </c:pt>
                <c:pt idx="3493">
                  <c:v>253.11767201097584</c:v>
                </c:pt>
                <c:pt idx="3494">
                  <c:v>253.14917946406678</c:v>
                </c:pt>
                <c:pt idx="3495">
                  <c:v>253.17171437661142</c:v>
                </c:pt>
                <c:pt idx="3496">
                  <c:v>253.19219463536521</c:v>
                </c:pt>
                <c:pt idx="3497">
                  <c:v>253.2095432040669</c:v>
                </c:pt>
                <c:pt idx="3498">
                  <c:v>253.22924468275482</c:v>
                </c:pt>
                <c:pt idx="3499">
                  <c:v>253.25361884183806</c:v>
                </c:pt>
                <c:pt idx="3500">
                  <c:v>253.2803707655905</c:v>
                </c:pt>
                <c:pt idx="3501">
                  <c:v>253.32245802872541</c:v>
                </c:pt>
                <c:pt idx="3502">
                  <c:v>253.35383292350724</c:v>
                </c:pt>
                <c:pt idx="3503">
                  <c:v>253.38099080708125</c:v>
                </c:pt>
                <c:pt idx="3504">
                  <c:v>253.40283807339753</c:v>
                </c:pt>
                <c:pt idx="3505">
                  <c:v>253.41142122391085</c:v>
                </c:pt>
                <c:pt idx="3506">
                  <c:v>253.41142122391085</c:v>
                </c:pt>
                <c:pt idx="3507">
                  <c:v>253.40775101572802</c:v>
                </c:pt>
                <c:pt idx="3508">
                  <c:v>253.41536483360619</c:v>
                </c:pt>
                <c:pt idx="3509">
                  <c:v>253.42698854033418</c:v>
                </c:pt>
                <c:pt idx="3510">
                  <c:v>253.4483055734141</c:v>
                </c:pt>
                <c:pt idx="3511">
                  <c:v>253.47377333854729</c:v>
                </c:pt>
                <c:pt idx="3512">
                  <c:v>253.50997004182219</c:v>
                </c:pt>
                <c:pt idx="3513">
                  <c:v>253.54335816592325</c:v>
                </c:pt>
                <c:pt idx="3514">
                  <c:v>253.58125327253325</c:v>
                </c:pt>
                <c:pt idx="3515">
                  <c:v>253.61555273500932</c:v>
                </c:pt>
                <c:pt idx="3516">
                  <c:v>253.64732530471841</c:v>
                </c:pt>
                <c:pt idx="3517">
                  <c:v>253.68568436541025</c:v>
                </c:pt>
                <c:pt idx="3518">
                  <c:v>253.72038978770789</c:v>
                </c:pt>
                <c:pt idx="3519">
                  <c:v>253.74287499088661</c:v>
                </c:pt>
                <c:pt idx="3520">
                  <c:v>253.77315627961849</c:v>
                </c:pt>
                <c:pt idx="3521">
                  <c:v>253.79178072204513</c:v>
                </c:pt>
                <c:pt idx="3522">
                  <c:v>253.81129993305805</c:v>
                </c:pt>
                <c:pt idx="3523">
                  <c:v>253.82561623043938</c:v>
                </c:pt>
                <c:pt idx="3524">
                  <c:v>253.85433167414516</c:v>
                </c:pt>
                <c:pt idx="3525">
                  <c:v>253.88858142725533</c:v>
                </c:pt>
                <c:pt idx="3526">
                  <c:v>253.92867203085956</c:v>
                </c:pt>
                <c:pt idx="3527">
                  <c:v>253.97041132843307</c:v>
                </c:pt>
                <c:pt idx="3528">
                  <c:v>253.99545656395608</c:v>
                </c:pt>
                <c:pt idx="3529">
                  <c:v>254.01103216527366</c:v>
                </c:pt>
                <c:pt idx="3530">
                  <c:v>254.0134844939918</c:v>
                </c:pt>
                <c:pt idx="3531">
                  <c:v>254.01570484566901</c:v>
                </c:pt>
                <c:pt idx="3532">
                  <c:v>254.02389032125504</c:v>
                </c:pt>
                <c:pt idx="3533">
                  <c:v>254.0286375656992</c:v>
                </c:pt>
                <c:pt idx="3534">
                  <c:v>254.03912624190565</c:v>
                </c:pt>
                <c:pt idx="3535">
                  <c:v>254.04864558547692</c:v>
                </c:pt>
                <c:pt idx="3536">
                  <c:v>254.06865360525464</c:v>
                </c:pt>
                <c:pt idx="3537">
                  <c:v>254.09640800121954</c:v>
                </c:pt>
                <c:pt idx="3538">
                  <c:v>254.1234333264845</c:v>
                </c:pt>
                <c:pt idx="3539">
                  <c:v>254.15626636266626</c:v>
                </c:pt>
                <c:pt idx="3540">
                  <c:v>254.18898341032764</c:v>
                </c:pt>
                <c:pt idx="3541">
                  <c:v>254.22329115769799</c:v>
                </c:pt>
                <c:pt idx="3542">
                  <c:v>254.26064774617737</c:v>
                </c:pt>
                <c:pt idx="3543">
                  <c:v>254.28629777898553</c:v>
                </c:pt>
                <c:pt idx="3544">
                  <c:v>254.31132644471987</c:v>
                </c:pt>
                <c:pt idx="3545">
                  <c:v>254.32860044937266</c:v>
                </c:pt>
                <c:pt idx="3546">
                  <c:v>254.35384452235928</c:v>
                </c:pt>
                <c:pt idx="3547">
                  <c:v>254.37865778084134</c:v>
                </c:pt>
                <c:pt idx="3548">
                  <c:v>254.39922917343264</c:v>
                </c:pt>
                <c:pt idx="3549">
                  <c:v>254.43186337215084</c:v>
                </c:pt>
                <c:pt idx="3550">
                  <c:v>254.4621943702486</c:v>
                </c:pt>
                <c:pt idx="3551">
                  <c:v>254.49084353479984</c:v>
                </c:pt>
                <c:pt idx="3552">
                  <c:v>254.52303863411919</c:v>
                </c:pt>
                <c:pt idx="3553">
                  <c:v>254.5467582865513</c:v>
                </c:pt>
                <c:pt idx="3554">
                  <c:v>254.5631126679348</c:v>
                </c:pt>
                <c:pt idx="3555">
                  <c:v>254.57837344326836</c:v>
                </c:pt>
                <c:pt idx="3556">
                  <c:v>254.59195238505538</c:v>
                </c:pt>
                <c:pt idx="3557">
                  <c:v>254.60443772079245</c:v>
                </c:pt>
                <c:pt idx="3558">
                  <c:v>254.62145489372139</c:v>
                </c:pt>
                <c:pt idx="3559">
                  <c:v>254.63990535336734</c:v>
                </c:pt>
                <c:pt idx="3560">
                  <c:v>254.66364157558806</c:v>
                </c:pt>
                <c:pt idx="3561">
                  <c:v>254.68842997938717</c:v>
                </c:pt>
                <c:pt idx="3562">
                  <c:v>254.69250614739158</c:v>
                </c:pt>
                <c:pt idx="3563">
                  <c:v>254.70141240878331</c:v>
                </c:pt>
                <c:pt idx="3564">
                  <c:v>254.70685558435017</c:v>
                </c:pt>
                <c:pt idx="3565">
                  <c:v>254.72216606904962</c:v>
                </c:pt>
                <c:pt idx="3566">
                  <c:v>254.75663951430636</c:v>
                </c:pt>
                <c:pt idx="3567">
                  <c:v>254.79156034385622</c:v>
                </c:pt>
                <c:pt idx="3568">
                  <c:v>254.82829556526175</c:v>
                </c:pt>
                <c:pt idx="3569">
                  <c:v>254.85619908932443</c:v>
                </c:pt>
                <c:pt idx="3570">
                  <c:v>254.88153429614852</c:v>
                </c:pt>
                <c:pt idx="3571">
                  <c:v>254.90225481683754</c:v>
                </c:pt>
                <c:pt idx="3572">
                  <c:v>254.92275164538003</c:v>
                </c:pt>
                <c:pt idx="3573">
                  <c:v>254.94324847392249</c:v>
                </c:pt>
                <c:pt idx="3574">
                  <c:v>254.98046421919844</c:v>
                </c:pt>
                <c:pt idx="3575">
                  <c:v>255.00392703990667</c:v>
                </c:pt>
                <c:pt idx="3576">
                  <c:v>255.03706661717823</c:v>
                </c:pt>
                <c:pt idx="3577">
                  <c:v>255.06553351405449</c:v>
                </c:pt>
                <c:pt idx="3578">
                  <c:v>255.09243456590465</c:v>
                </c:pt>
                <c:pt idx="3579">
                  <c:v>255.12066120084572</c:v>
                </c:pt>
                <c:pt idx="3580">
                  <c:v>255.14285643272333</c:v>
                </c:pt>
                <c:pt idx="3581">
                  <c:v>255.16058610656361</c:v>
                </c:pt>
                <c:pt idx="3582">
                  <c:v>255.18037871908908</c:v>
                </c:pt>
                <c:pt idx="3583">
                  <c:v>255.19282263035453</c:v>
                </c:pt>
                <c:pt idx="3584">
                  <c:v>255.2051339833109</c:v>
                </c:pt>
                <c:pt idx="3585">
                  <c:v>255.2196988275218</c:v>
                </c:pt>
                <c:pt idx="3586">
                  <c:v>255.24480205730498</c:v>
                </c:pt>
                <c:pt idx="3587">
                  <c:v>255.26364190698382</c:v>
                </c:pt>
                <c:pt idx="3588">
                  <c:v>255.27292098861989</c:v>
                </c:pt>
                <c:pt idx="3589">
                  <c:v>255.28116445846621</c:v>
                </c:pt>
                <c:pt idx="3590">
                  <c:v>255.29606069844974</c:v>
                </c:pt>
                <c:pt idx="3591">
                  <c:v>255.31357496503773</c:v>
                </c:pt>
                <c:pt idx="3592">
                  <c:v>255.33996235344023</c:v>
                </c:pt>
                <c:pt idx="3593">
                  <c:v>255.37124611438455</c:v>
                </c:pt>
                <c:pt idx="3594">
                  <c:v>255.40610066477993</c:v>
                </c:pt>
                <c:pt idx="3595">
                  <c:v>255.43589314474704</c:v>
                </c:pt>
                <c:pt idx="3596">
                  <c:v>255.4688504543436</c:v>
                </c:pt>
                <c:pt idx="3597">
                  <c:v>255.49582607024266</c:v>
                </c:pt>
                <c:pt idx="3598">
                  <c:v>255.51522929273514</c:v>
                </c:pt>
                <c:pt idx="3599">
                  <c:v>255.53333178681973</c:v>
                </c:pt>
                <c:pt idx="3600">
                  <c:v>255.56807034869462</c:v>
                </c:pt>
                <c:pt idx="3601">
                  <c:v>255.59915527217535</c:v>
                </c:pt>
                <c:pt idx="3602">
                  <c:v>255.62678539472552</c:v>
                </c:pt>
                <c:pt idx="3603">
                  <c:v>255.65090272208488</c:v>
                </c:pt>
                <c:pt idx="3604">
                  <c:v>255.65386042935637</c:v>
                </c:pt>
                <c:pt idx="3605">
                  <c:v>255.66348747655374</c:v>
                </c:pt>
                <c:pt idx="3606">
                  <c:v>255.6732885065318</c:v>
                </c:pt>
                <c:pt idx="3607">
                  <c:v>255.69093533142893</c:v>
                </c:pt>
                <c:pt idx="3608">
                  <c:v>255.71535919987804</c:v>
                </c:pt>
                <c:pt idx="3609">
                  <c:v>255.7403878656124</c:v>
                </c:pt>
                <c:pt idx="3610">
                  <c:v>255.77956713084166</c:v>
                </c:pt>
                <c:pt idx="3611">
                  <c:v>255.80972414615877</c:v>
                </c:pt>
                <c:pt idx="3612">
                  <c:v>255.83536589407265</c:v>
                </c:pt>
                <c:pt idx="3613">
                  <c:v>255.84482724338372</c:v>
                </c:pt>
                <c:pt idx="3614">
                  <c:v>255.84297142705648</c:v>
                </c:pt>
                <c:pt idx="3615">
                  <c:v>255.8398397370043</c:v>
                </c:pt>
                <c:pt idx="3616">
                  <c:v>255.84522491831095</c:v>
                </c:pt>
                <c:pt idx="3617">
                  <c:v>255.85890327882979</c:v>
                </c:pt>
                <c:pt idx="3618">
                  <c:v>255.88360883368568</c:v>
                </c:pt>
                <c:pt idx="3619">
                  <c:v>255.91072529278819</c:v>
                </c:pt>
                <c:pt idx="3620">
                  <c:v>255.9474108048278</c:v>
                </c:pt>
                <c:pt idx="3621">
                  <c:v>255.98349980447651</c:v>
                </c:pt>
                <c:pt idx="3622">
                  <c:v>256.02096409658196</c:v>
                </c:pt>
                <c:pt idx="3623">
                  <c:v>256.05737620710909</c:v>
                </c:pt>
                <c:pt idx="3624">
                  <c:v>256.06936444918711</c:v>
                </c:pt>
                <c:pt idx="3625">
                  <c:v>256.08795575203641</c:v>
                </c:pt>
                <c:pt idx="3626">
                  <c:v>256.10938048874249</c:v>
                </c:pt>
                <c:pt idx="3627">
                  <c:v>256.13372150824841</c:v>
                </c:pt>
                <c:pt idx="3628">
                  <c:v>256.16127706674973</c:v>
                </c:pt>
                <c:pt idx="3629">
                  <c:v>256.18226270405694</c:v>
                </c:pt>
                <c:pt idx="3630">
                  <c:v>256.19947042955522</c:v>
                </c:pt>
                <c:pt idx="3631">
                  <c:v>256.20901462780938</c:v>
                </c:pt>
                <c:pt idx="3632">
                  <c:v>256.21745693511934</c:v>
                </c:pt>
                <c:pt idx="3633">
                  <c:v>256.233189949429</c:v>
                </c:pt>
                <c:pt idx="3634">
                  <c:v>256.25558401877026</c:v>
                </c:pt>
                <c:pt idx="3635">
                  <c:v>256.27953564824327</c:v>
                </c:pt>
                <c:pt idx="3636">
                  <c:v>256.31458903610223</c:v>
                </c:pt>
                <c:pt idx="3637">
                  <c:v>256.34796059041469</c:v>
                </c:pt>
                <c:pt idx="3638">
                  <c:v>256.37184594073318</c:v>
                </c:pt>
                <c:pt idx="3639">
                  <c:v>256.38155583687376</c:v>
                </c:pt>
                <c:pt idx="3640">
                  <c:v>256.38677532029402</c:v>
                </c:pt>
                <c:pt idx="3641">
                  <c:v>256.39549102911639</c:v>
                </c:pt>
                <c:pt idx="3642">
                  <c:v>256.4036765047025</c:v>
                </c:pt>
                <c:pt idx="3643">
                  <c:v>256.41009729779887</c:v>
                </c:pt>
                <c:pt idx="3644">
                  <c:v>256.42708133115053</c:v>
                </c:pt>
                <c:pt idx="3645">
                  <c:v>256.44892859746682</c:v>
                </c:pt>
                <c:pt idx="3646">
                  <c:v>256.47178662088987</c:v>
                </c:pt>
                <c:pt idx="3647">
                  <c:v>256.50114828635247</c:v>
                </c:pt>
                <c:pt idx="3648">
                  <c:v>256.52235761580624</c:v>
                </c:pt>
                <c:pt idx="3649">
                  <c:v>256.54949064469736</c:v>
                </c:pt>
                <c:pt idx="3650">
                  <c:v>256.57712076724749</c:v>
                </c:pt>
                <c:pt idx="3651">
                  <c:v>256.59854550395357</c:v>
                </c:pt>
                <c:pt idx="3652">
                  <c:v>256.62184262677545</c:v>
                </c:pt>
                <c:pt idx="3653">
                  <c:v>256.64088959881229</c:v>
                </c:pt>
                <c:pt idx="3654">
                  <c:v>256.66628279989663</c:v>
                </c:pt>
                <c:pt idx="3655">
                  <c:v>256.69365609072293</c:v>
                </c:pt>
                <c:pt idx="3656">
                  <c:v>256.71626556731644</c:v>
                </c:pt>
                <c:pt idx="3657">
                  <c:v>256.73619902304529</c:v>
                </c:pt>
                <c:pt idx="3658">
                  <c:v>256.74569351193361</c:v>
                </c:pt>
                <c:pt idx="3659">
                  <c:v>256.75964527396491</c:v>
                </c:pt>
                <c:pt idx="3660">
                  <c:v>256.77223002843374</c:v>
                </c:pt>
                <c:pt idx="3661">
                  <c:v>256.79458267330341</c:v>
                </c:pt>
                <c:pt idx="3662">
                  <c:v>256.82020785142862</c:v>
                </c:pt>
                <c:pt idx="3663">
                  <c:v>256.84982634861507</c:v>
                </c:pt>
                <c:pt idx="3664">
                  <c:v>256.87986737541178</c:v>
                </c:pt>
                <c:pt idx="3665">
                  <c:v>256.90464749431658</c:v>
                </c:pt>
                <c:pt idx="3666">
                  <c:v>256.93156511595538</c:v>
                </c:pt>
                <c:pt idx="3667">
                  <c:v>256.95438999980115</c:v>
                </c:pt>
                <c:pt idx="3668">
                  <c:v>256.96668478296891</c:v>
                </c:pt>
                <c:pt idx="3669">
                  <c:v>256.97226880173918</c:v>
                </c:pt>
                <c:pt idx="3670">
                  <c:v>256.97163086487672</c:v>
                </c:pt>
                <c:pt idx="3671">
                  <c:v>256.97423232169251</c:v>
                </c:pt>
                <c:pt idx="3672">
                  <c:v>256.98745501302386</c:v>
                </c:pt>
                <c:pt idx="3673">
                  <c:v>257.0099899255685</c:v>
                </c:pt>
                <c:pt idx="3674">
                  <c:v>257.04151394844808</c:v>
                </c:pt>
                <c:pt idx="3675">
                  <c:v>257.07581341092413</c:v>
                </c:pt>
                <c:pt idx="3676">
                  <c:v>257.10737057338099</c:v>
                </c:pt>
                <c:pt idx="3677">
                  <c:v>257.13218383186307</c:v>
                </c:pt>
                <c:pt idx="3678">
                  <c:v>257.14553079660914</c:v>
                </c:pt>
                <c:pt idx="3679">
                  <c:v>257.16135494475634</c:v>
                </c:pt>
                <c:pt idx="3680">
                  <c:v>257.17354202429794</c:v>
                </c:pt>
                <c:pt idx="3681">
                  <c:v>257.19138768665863</c:v>
                </c:pt>
                <c:pt idx="3682">
                  <c:v>257.22309397721324</c:v>
                </c:pt>
                <c:pt idx="3683">
                  <c:v>257.2463745302465</c:v>
                </c:pt>
                <c:pt idx="3684">
                  <c:v>257.2707983986956</c:v>
                </c:pt>
                <c:pt idx="3685">
                  <c:v>257.28639056980188</c:v>
                </c:pt>
                <c:pt idx="3686">
                  <c:v>257.30098855359</c:v>
                </c:pt>
                <c:pt idx="3687">
                  <c:v>257.32085573016428</c:v>
                </c:pt>
                <c:pt idx="3688">
                  <c:v>257.33736752453984</c:v>
                </c:pt>
                <c:pt idx="3689">
                  <c:v>257.35508891348587</c:v>
                </c:pt>
                <c:pt idx="3690">
                  <c:v>257.38010929432585</c:v>
                </c:pt>
                <c:pt idx="3691">
                  <c:v>257.40577589692265</c:v>
                </c:pt>
                <c:pt idx="3692">
                  <c:v>257.43203901191038</c:v>
                </c:pt>
                <c:pt idx="3693">
                  <c:v>257.45985140213548</c:v>
                </c:pt>
                <c:pt idx="3694">
                  <c:v>257.48049735877572</c:v>
                </c:pt>
                <c:pt idx="3695">
                  <c:v>257.4862056509607</c:v>
                </c:pt>
                <c:pt idx="3696">
                  <c:v>257.4870424252868</c:v>
                </c:pt>
                <c:pt idx="3697">
                  <c:v>257.4820466340131</c:v>
                </c:pt>
                <c:pt idx="3698">
                  <c:v>257.49093632561625</c:v>
                </c:pt>
                <c:pt idx="3699">
                  <c:v>257.51225335869617</c:v>
                </c:pt>
                <c:pt idx="3700">
                  <c:v>257.53839220026907</c:v>
                </c:pt>
                <c:pt idx="3701">
                  <c:v>257.56545895000562</c:v>
                </c:pt>
                <c:pt idx="3702">
                  <c:v>257.59872280069192</c:v>
                </c:pt>
                <c:pt idx="3703">
                  <c:v>257.6238923096297</c:v>
                </c:pt>
                <c:pt idx="3704">
                  <c:v>257.64216050160064</c:v>
                </c:pt>
                <c:pt idx="3705">
                  <c:v>257.65807578358533</c:v>
                </c:pt>
                <c:pt idx="3706">
                  <c:v>257.68304645505941</c:v>
                </c:pt>
                <c:pt idx="3707">
                  <c:v>257.70541566971769</c:v>
                </c:pt>
                <c:pt idx="3708">
                  <c:v>257.7246780490068</c:v>
                </c:pt>
                <c:pt idx="3709">
                  <c:v>257.74304565970959</c:v>
                </c:pt>
                <c:pt idx="3710">
                  <c:v>257.75745309092832</c:v>
                </c:pt>
                <c:pt idx="3711">
                  <c:v>257.76571313056331</c:v>
                </c:pt>
                <c:pt idx="3712">
                  <c:v>257.7784635829185</c:v>
                </c:pt>
                <c:pt idx="3713">
                  <c:v>257.78919252106016</c:v>
                </c:pt>
                <c:pt idx="3714">
                  <c:v>257.80798266137316</c:v>
                </c:pt>
                <c:pt idx="3715">
                  <c:v>257.83186801169165</c:v>
                </c:pt>
                <c:pt idx="3716">
                  <c:v>257.87108041649822</c:v>
                </c:pt>
                <c:pt idx="3717">
                  <c:v>257.90513133214472</c:v>
                </c:pt>
                <c:pt idx="3718">
                  <c:v>257.93568602238912</c:v>
                </c:pt>
                <c:pt idx="3719">
                  <c:v>257.95256235211463</c:v>
                </c:pt>
                <c:pt idx="3720">
                  <c:v>257.95627398476904</c:v>
                </c:pt>
                <c:pt idx="3721">
                  <c:v>257.95067339621016</c:v>
                </c:pt>
                <c:pt idx="3722">
                  <c:v>257.95245464848847</c:v>
                </c:pt>
                <c:pt idx="3723">
                  <c:v>257.95569404216678</c:v>
                </c:pt>
                <c:pt idx="3724">
                  <c:v>257.97257037189235</c:v>
                </c:pt>
                <c:pt idx="3725">
                  <c:v>257.98903245690195</c:v>
                </c:pt>
                <c:pt idx="3726">
                  <c:v>258.01684484712712</c:v>
                </c:pt>
                <c:pt idx="3727">
                  <c:v>258.04271028718756</c:v>
                </c:pt>
                <c:pt idx="3728">
                  <c:v>258.07058895656729</c:v>
                </c:pt>
                <c:pt idx="3729">
                  <c:v>258.09183142559834</c:v>
                </c:pt>
                <c:pt idx="3730">
                  <c:v>258.11671924812924</c:v>
                </c:pt>
                <c:pt idx="3731">
                  <c:v>258.13376127574116</c:v>
                </c:pt>
                <c:pt idx="3732">
                  <c:v>258.15929532002889</c:v>
                </c:pt>
                <c:pt idx="3733">
                  <c:v>258.18135799359743</c:v>
                </c:pt>
                <c:pt idx="3734">
                  <c:v>258.20498651219208</c:v>
                </c:pt>
                <c:pt idx="3735">
                  <c:v>258.21702446363594</c:v>
                </c:pt>
                <c:pt idx="3736">
                  <c:v>258.23181299999339</c:v>
                </c:pt>
                <c:pt idx="3737">
                  <c:v>258.24051213902715</c:v>
                </c:pt>
                <c:pt idx="3738">
                  <c:v>258.25968338447876</c:v>
                </c:pt>
                <c:pt idx="3739">
                  <c:v>258.27630288248042</c:v>
                </c:pt>
                <c:pt idx="3740">
                  <c:v>258.30300509686697</c:v>
                </c:pt>
                <c:pt idx="3741">
                  <c:v>258.32832373390244</c:v>
                </c:pt>
                <c:pt idx="3742">
                  <c:v>258.35795051598319</c:v>
                </c:pt>
                <c:pt idx="3743">
                  <c:v>258.38749444912082</c:v>
                </c:pt>
                <c:pt idx="3744">
                  <c:v>258.41799114510491</c:v>
                </c:pt>
                <c:pt idx="3745">
                  <c:v>258.43778375763037</c:v>
                </c:pt>
                <c:pt idx="3746">
                  <c:v>258.45564598977978</c:v>
                </c:pt>
                <c:pt idx="3747">
                  <c:v>258.46886868111113</c:v>
                </c:pt>
                <c:pt idx="3748">
                  <c:v>258.47250574971667</c:v>
                </c:pt>
                <c:pt idx="3749">
                  <c:v>258.46581155510779</c:v>
                </c:pt>
                <c:pt idx="3750">
                  <c:v>258.46722827203615</c:v>
                </c:pt>
                <c:pt idx="3751">
                  <c:v>258.4724311856678</c:v>
                </c:pt>
                <c:pt idx="3752">
                  <c:v>258.48895126493767</c:v>
                </c:pt>
                <c:pt idx="3753">
                  <c:v>258.51326742976067</c:v>
                </c:pt>
                <c:pt idx="3754">
                  <c:v>258.54093069188809</c:v>
                </c:pt>
                <c:pt idx="3755">
                  <c:v>258.55861065636248</c:v>
                </c:pt>
                <c:pt idx="3756">
                  <c:v>258.58455066047179</c:v>
                </c:pt>
                <c:pt idx="3757">
                  <c:v>258.60344850441089</c:v>
                </c:pt>
                <c:pt idx="3758">
                  <c:v>258.61533732775706</c:v>
                </c:pt>
                <c:pt idx="3759">
                  <c:v>258.63580101672227</c:v>
                </c:pt>
                <c:pt idx="3760">
                  <c:v>258.65237080535803</c:v>
                </c:pt>
                <c:pt idx="3761">
                  <c:v>258.67023303750739</c:v>
                </c:pt>
                <c:pt idx="3762">
                  <c:v>258.68594948202838</c:v>
                </c:pt>
                <c:pt idx="3763">
                  <c:v>258.70230386341194</c:v>
                </c:pt>
                <c:pt idx="3764">
                  <c:v>258.72441624634638</c:v>
                </c:pt>
                <c:pt idx="3765">
                  <c:v>258.74437455675815</c:v>
                </c:pt>
                <c:pt idx="3766">
                  <c:v>258.75799492301678</c:v>
                </c:pt>
                <c:pt idx="3767">
                  <c:v>258.77356223944008</c:v>
                </c:pt>
                <c:pt idx="3768">
                  <c:v>258.80199599673909</c:v>
                </c:pt>
                <c:pt idx="3769">
                  <c:v>258.82337930897353</c:v>
                </c:pt>
                <c:pt idx="3770">
                  <c:v>258.8557732457565</c:v>
                </c:pt>
                <c:pt idx="3771">
                  <c:v>258.89490280161988</c:v>
                </c:pt>
                <c:pt idx="3772">
                  <c:v>258.9133035518999</c:v>
                </c:pt>
                <c:pt idx="3773">
                  <c:v>258.93278962333557</c:v>
                </c:pt>
                <c:pt idx="3774">
                  <c:v>258.94260722310224</c:v>
                </c:pt>
                <c:pt idx="3775">
                  <c:v>258.94671653068394</c:v>
                </c:pt>
                <c:pt idx="3776">
                  <c:v>258.94102480828758</c:v>
                </c:pt>
                <c:pt idx="3777">
                  <c:v>258.93129834235833</c:v>
                </c:pt>
                <c:pt idx="3778">
                  <c:v>258.94042829589665</c:v>
                </c:pt>
                <c:pt idx="3779">
                  <c:v>258.95537424524611</c:v>
                </c:pt>
                <c:pt idx="3780">
                  <c:v>258.97574680037383</c:v>
                </c:pt>
                <c:pt idx="3781">
                  <c:v>259.00085003015704</c:v>
                </c:pt>
                <c:pt idx="3782">
                  <c:v>259.02813218714584</c:v>
                </c:pt>
                <c:pt idx="3783">
                  <c:v>259.04841360843602</c:v>
                </c:pt>
                <c:pt idx="3784">
                  <c:v>259.07011174665456</c:v>
                </c:pt>
                <c:pt idx="3785">
                  <c:v>259.08366583375863</c:v>
                </c:pt>
                <c:pt idx="3786">
                  <c:v>259.09837980606721</c:v>
                </c:pt>
                <c:pt idx="3787">
                  <c:v>259.11321805179051</c:v>
                </c:pt>
                <c:pt idx="3788">
                  <c:v>259.12980441021489</c:v>
                </c:pt>
                <c:pt idx="3789">
                  <c:v>259.14310166559517</c:v>
                </c:pt>
                <c:pt idx="3790">
                  <c:v>259.15823816751396</c:v>
                </c:pt>
                <c:pt idx="3791">
                  <c:v>259.16680474823863</c:v>
                </c:pt>
                <c:pt idx="3792">
                  <c:v>259.191651146298</c:v>
                </c:pt>
                <c:pt idx="3793">
                  <c:v>259.20807180683602</c:v>
                </c:pt>
                <c:pt idx="3794">
                  <c:v>259.23107895835682</c:v>
                </c:pt>
                <c:pt idx="3795">
                  <c:v>259.25905704646829</c:v>
                </c:pt>
                <c:pt idx="3796">
                  <c:v>259.28352233938904</c:v>
                </c:pt>
                <c:pt idx="3797">
                  <c:v>259.30905638367676</c:v>
                </c:pt>
                <c:pt idx="3798">
                  <c:v>259.33662851196669</c:v>
                </c:pt>
                <c:pt idx="3799">
                  <c:v>259.35070454741282</c:v>
                </c:pt>
                <c:pt idx="3800">
                  <c:v>259.35687679367959</c:v>
                </c:pt>
                <c:pt idx="3801">
                  <c:v>259.36300761547483</c:v>
                </c:pt>
                <c:pt idx="3802">
                  <c:v>259.36643756172248</c:v>
                </c:pt>
                <c:pt idx="3803">
                  <c:v>259.36580790975432</c:v>
                </c:pt>
                <c:pt idx="3804">
                  <c:v>259.37077056145074</c:v>
                </c:pt>
                <c:pt idx="3805">
                  <c:v>259.38084499294126</c:v>
                </c:pt>
                <c:pt idx="3806">
                  <c:v>259.39152422171702</c:v>
                </c:pt>
                <c:pt idx="3807">
                  <c:v>259.41212875388561</c:v>
                </c:pt>
                <c:pt idx="3808">
                  <c:v>259.433197240136</c:v>
                </c:pt>
                <c:pt idx="3809">
                  <c:v>259.45830875481352</c:v>
                </c:pt>
                <c:pt idx="3810">
                  <c:v>259.47437316489589</c:v>
                </c:pt>
                <c:pt idx="3811">
                  <c:v>259.49028844688058</c:v>
                </c:pt>
                <c:pt idx="3812">
                  <c:v>259.50440590679824</c:v>
                </c:pt>
                <c:pt idx="3813">
                  <c:v>259.5211745328977</c:v>
                </c:pt>
                <c:pt idx="3814">
                  <c:v>259.54608721011158</c:v>
                </c:pt>
                <c:pt idx="3815">
                  <c:v>259.56863040755053</c:v>
                </c:pt>
                <c:pt idx="3816">
                  <c:v>259.58815790345778</c:v>
                </c:pt>
                <c:pt idx="3817">
                  <c:v>259.60460341867878</c:v>
                </c:pt>
                <c:pt idx="3818">
                  <c:v>259.62182771396567</c:v>
                </c:pt>
                <c:pt idx="3819">
                  <c:v>259.63268921041646</c:v>
                </c:pt>
                <c:pt idx="3820">
                  <c:v>259.65718764291444</c:v>
                </c:pt>
                <c:pt idx="3821">
                  <c:v>259.67841354215687</c:v>
                </c:pt>
                <c:pt idx="3822">
                  <c:v>259.70172723476742</c:v>
                </c:pt>
                <c:pt idx="3823">
                  <c:v>259.73005328844027</c:v>
                </c:pt>
                <c:pt idx="3824">
                  <c:v>259.759497802846</c:v>
                </c:pt>
                <c:pt idx="3825">
                  <c:v>259.78557865015875</c:v>
                </c:pt>
                <c:pt idx="3826">
                  <c:v>259.80917402917606</c:v>
                </c:pt>
                <c:pt idx="3827">
                  <c:v>259.81797258694166</c:v>
                </c:pt>
                <c:pt idx="3828">
                  <c:v>259.81349874401002</c:v>
                </c:pt>
                <c:pt idx="3829">
                  <c:v>259.80456762793534</c:v>
                </c:pt>
                <c:pt idx="3830">
                  <c:v>259.79581877953564</c:v>
                </c:pt>
                <c:pt idx="3831">
                  <c:v>259.80340774273083</c:v>
                </c:pt>
                <c:pt idx="3832">
                  <c:v>259.82110427699382</c:v>
                </c:pt>
                <c:pt idx="3833">
                  <c:v>259.84161767532498</c:v>
                </c:pt>
                <c:pt idx="3834">
                  <c:v>259.87344823929425</c:v>
                </c:pt>
                <c:pt idx="3835">
                  <c:v>259.89806266031269</c:v>
                </c:pt>
                <c:pt idx="3836">
                  <c:v>259.91463244894851</c:v>
                </c:pt>
                <c:pt idx="3837">
                  <c:v>259.92030760155626</c:v>
                </c:pt>
                <c:pt idx="3838">
                  <c:v>259.93258581493535</c:v>
                </c:pt>
                <c:pt idx="3839">
                  <c:v>259.94191460593731</c:v>
                </c:pt>
                <c:pt idx="3840">
                  <c:v>259.94623932077127</c:v>
                </c:pt>
                <c:pt idx="3841">
                  <c:v>259.95695168912431</c:v>
                </c:pt>
                <c:pt idx="3842">
                  <c:v>259.97996712553936</c:v>
                </c:pt>
                <c:pt idx="3843">
                  <c:v>260.00617224626683</c:v>
                </c:pt>
                <c:pt idx="3844">
                  <c:v>260.03304015853973</c:v>
                </c:pt>
                <c:pt idx="3845">
                  <c:v>260.06117565964325</c:v>
                </c:pt>
                <c:pt idx="3846">
                  <c:v>260.08876435772186</c:v>
                </c:pt>
                <c:pt idx="3847">
                  <c:v>260.10977484971204</c:v>
                </c:pt>
                <c:pt idx="3848">
                  <c:v>260.13167182539416</c:v>
                </c:pt>
                <c:pt idx="3849">
                  <c:v>260.15204438052189</c:v>
                </c:pt>
                <c:pt idx="3850">
                  <c:v>260.16086779297046</c:v>
                </c:pt>
                <c:pt idx="3851">
                  <c:v>260.17130675981099</c:v>
                </c:pt>
                <c:pt idx="3852">
                  <c:v>260.19120707596255</c:v>
                </c:pt>
                <c:pt idx="3853">
                  <c:v>260.19702307177374</c:v>
                </c:pt>
                <c:pt idx="3854">
                  <c:v>260.22023734565244</c:v>
                </c:pt>
                <c:pt idx="3855">
                  <c:v>260.23402340979737</c:v>
                </c:pt>
                <c:pt idx="3856">
                  <c:v>260.24646732106288</c:v>
                </c:pt>
                <c:pt idx="3857">
                  <c:v>260.2447192083618</c:v>
                </c:pt>
                <c:pt idx="3858">
                  <c:v>260.25010438966842</c:v>
                </c:pt>
                <c:pt idx="3859">
                  <c:v>260.25380773742853</c:v>
                </c:pt>
                <c:pt idx="3860">
                  <c:v>260.258198731417</c:v>
                </c:pt>
                <c:pt idx="3861">
                  <c:v>260.26990528708819</c:v>
                </c:pt>
                <c:pt idx="3862">
                  <c:v>260.2910069129158</c:v>
                </c:pt>
                <c:pt idx="3863">
                  <c:v>260.31186827680824</c:v>
                </c:pt>
                <c:pt idx="3864">
                  <c:v>260.33329301351432</c:v>
                </c:pt>
                <c:pt idx="3865">
                  <c:v>260.34944855743419</c:v>
                </c:pt>
                <c:pt idx="3866">
                  <c:v>260.35789086474415</c:v>
                </c:pt>
                <c:pt idx="3867">
                  <c:v>260.37198346997883</c:v>
                </c:pt>
                <c:pt idx="3868">
                  <c:v>260.39186721634184</c:v>
                </c:pt>
                <c:pt idx="3869">
                  <c:v>260.41064907176042</c:v>
                </c:pt>
                <c:pt idx="3870">
                  <c:v>260.4273348489167</c:v>
                </c:pt>
                <c:pt idx="3871">
                  <c:v>260.44500652849672</c:v>
                </c:pt>
                <c:pt idx="3872">
                  <c:v>260.46291018511766</c:v>
                </c:pt>
                <c:pt idx="3873">
                  <c:v>260.48918986989406</c:v>
                </c:pt>
                <c:pt idx="3874">
                  <c:v>260.51336519151363</c:v>
                </c:pt>
                <c:pt idx="3875">
                  <c:v>260.53311637956745</c:v>
                </c:pt>
                <c:pt idx="3876">
                  <c:v>260.56334795893343</c:v>
                </c:pt>
                <c:pt idx="3877">
                  <c:v>260.59131776215065</c:v>
                </c:pt>
                <c:pt idx="3878">
                  <c:v>260.60957766922724</c:v>
                </c:pt>
                <c:pt idx="3879">
                  <c:v>260.62162390556546</c:v>
                </c:pt>
                <c:pt idx="3880">
                  <c:v>260.62967682284244</c:v>
                </c:pt>
                <c:pt idx="3881">
                  <c:v>260.64275867097041</c:v>
                </c:pt>
                <c:pt idx="3882">
                  <c:v>260.6529076665098</c:v>
                </c:pt>
                <c:pt idx="3883">
                  <c:v>260.65674357257899</c:v>
                </c:pt>
                <c:pt idx="3884">
                  <c:v>260.65723238134376</c:v>
                </c:pt>
                <c:pt idx="3885">
                  <c:v>260.65698383451416</c:v>
                </c:pt>
                <c:pt idx="3886">
                  <c:v>260.65523572181314</c:v>
                </c:pt>
                <c:pt idx="3887">
                  <c:v>260.67255115093752</c:v>
                </c:pt>
                <c:pt idx="3888">
                  <c:v>260.68579041205749</c:v>
                </c:pt>
                <c:pt idx="3889">
                  <c:v>260.706104972925</c:v>
                </c:pt>
                <c:pt idx="3890">
                  <c:v>260.72498624707544</c:v>
                </c:pt>
                <c:pt idx="3891">
                  <c:v>260.74146490187371</c:v>
                </c:pt>
                <c:pt idx="3892">
                  <c:v>260.75849035969696</c:v>
                </c:pt>
                <c:pt idx="3893">
                  <c:v>260.77913631633714</c:v>
                </c:pt>
                <c:pt idx="3894">
                  <c:v>260.79085115690265</c:v>
                </c:pt>
                <c:pt idx="3895">
                  <c:v>260.81807531963119</c:v>
                </c:pt>
                <c:pt idx="3896">
                  <c:v>260.83998058020774</c:v>
                </c:pt>
                <c:pt idx="3897">
                  <c:v>260.86374994200571</c:v>
                </c:pt>
                <c:pt idx="3898">
                  <c:v>260.88041086447902</c:v>
                </c:pt>
                <c:pt idx="3899">
                  <c:v>260.89705521716365</c:v>
                </c:pt>
                <c:pt idx="3900">
                  <c:v>260.91426294266188</c:v>
                </c:pt>
                <c:pt idx="3901">
                  <c:v>260.93133810985108</c:v>
                </c:pt>
                <c:pt idx="3902">
                  <c:v>260.95201720606849</c:v>
                </c:pt>
                <c:pt idx="3903">
                  <c:v>260.96729455119066</c:v>
                </c:pt>
                <c:pt idx="3904">
                  <c:v>260.98923295134443</c:v>
                </c:pt>
                <c:pt idx="3905">
                  <c:v>261.00586073424051</c:v>
                </c:pt>
                <c:pt idx="3906">
                  <c:v>261.01996990926381</c:v>
                </c:pt>
                <c:pt idx="3907">
                  <c:v>261.03796469972229</c:v>
                </c:pt>
                <c:pt idx="3908">
                  <c:v>261.03871034021091</c:v>
                </c:pt>
                <c:pt idx="3909">
                  <c:v>261.04207400730394</c:v>
                </c:pt>
                <c:pt idx="3910">
                  <c:v>261.04285278736984</c:v>
                </c:pt>
                <c:pt idx="3911">
                  <c:v>261.03990336499265</c:v>
                </c:pt>
                <c:pt idx="3912">
                  <c:v>261.03857778190184</c:v>
                </c:pt>
                <c:pt idx="3913">
                  <c:v>261.04368956169594</c:v>
                </c:pt>
                <c:pt idx="3914">
                  <c:v>261.05231413668088</c:v>
                </c:pt>
                <c:pt idx="3915">
                  <c:v>261.07130311445746</c:v>
                </c:pt>
                <c:pt idx="3916">
                  <c:v>261.09458366749072</c:v>
                </c:pt>
                <c:pt idx="3917">
                  <c:v>261.11393718061731</c:v>
                </c:pt>
                <c:pt idx="3918">
                  <c:v>261.13406947380975</c:v>
                </c:pt>
                <c:pt idx="3919">
                  <c:v>261.1496367902331</c:v>
                </c:pt>
                <c:pt idx="3920">
                  <c:v>261.16504669366435</c:v>
                </c:pt>
                <c:pt idx="3921">
                  <c:v>261.18397767718074</c:v>
                </c:pt>
                <c:pt idx="3922">
                  <c:v>261.20451593019476</c:v>
                </c:pt>
                <c:pt idx="3923">
                  <c:v>261.22979314275864</c:v>
                </c:pt>
                <c:pt idx="3924">
                  <c:v>261.25547631514411</c:v>
                </c:pt>
                <c:pt idx="3925">
                  <c:v>261.27706674973655</c:v>
                </c:pt>
                <c:pt idx="3926">
                  <c:v>261.29471357463365</c:v>
                </c:pt>
                <c:pt idx="3927">
                  <c:v>261.30789484149341</c:v>
                </c:pt>
                <c:pt idx="3928">
                  <c:v>261.31777872041465</c:v>
                </c:pt>
                <c:pt idx="3929">
                  <c:v>261.32815969299497</c:v>
                </c:pt>
                <c:pt idx="3930">
                  <c:v>261.34311392723873</c:v>
                </c:pt>
                <c:pt idx="3931">
                  <c:v>261.35888008112573</c:v>
                </c:pt>
                <c:pt idx="3932">
                  <c:v>261.38532546378838</c:v>
                </c:pt>
                <c:pt idx="3933">
                  <c:v>261.40409903431271</c:v>
                </c:pt>
                <c:pt idx="3934">
                  <c:v>261.41777739483155</c:v>
                </c:pt>
                <c:pt idx="3935">
                  <c:v>261.4204285610133</c:v>
                </c:pt>
                <c:pt idx="3936">
                  <c:v>261.41530021143052</c:v>
                </c:pt>
                <c:pt idx="3937">
                  <c:v>261.40462926754907</c:v>
                </c:pt>
                <c:pt idx="3938">
                  <c:v>261.40173783943214</c:v>
                </c:pt>
                <c:pt idx="3939">
                  <c:v>261.40467897691497</c:v>
                </c:pt>
                <c:pt idx="3940">
                  <c:v>261.41761169694519</c:v>
                </c:pt>
                <c:pt idx="3941">
                  <c:v>261.43973236477393</c:v>
                </c:pt>
                <c:pt idx="3942">
                  <c:v>261.45490200627</c:v>
                </c:pt>
                <c:pt idx="3943">
                  <c:v>261.47921817109301</c:v>
                </c:pt>
                <c:pt idx="3944">
                  <c:v>261.49901078361842</c:v>
                </c:pt>
                <c:pt idx="3945">
                  <c:v>261.51679845171896</c:v>
                </c:pt>
                <c:pt idx="3946">
                  <c:v>261.52801619862538</c:v>
                </c:pt>
                <c:pt idx="3947">
                  <c:v>261.54749398516674</c:v>
                </c:pt>
                <c:pt idx="3948">
                  <c:v>261.56243164962189</c:v>
                </c:pt>
                <c:pt idx="3949">
                  <c:v>261.57446960106574</c:v>
                </c:pt>
                <c:pt idx="3950">
                  <c:v>261.59389767824121</c:v>
                </c:pt>
                <c:pt idx="3951">
                  <c:v>261.61124624694293</c:v>
                </c:pt>
                <c:pt idx="3952">
                  <c:v>261.63199990720915</c:v>
                </c:pt>
                <c:pt idx="3953">
                  <c:v>261.65586868773903</c:v>
                </c:pt>
                <c:pt idx="3954">
                  <c:v>261.68087249879039</c:v>
                </c:pt>
                <c:pt idx="3955">
                  <c:v>261.69619126838415</c:v>
                </c:pt>
                <c:pt idx="3956">
                  <c:v>261.70599229836228</c:v>
                </c:pt>
                <c:pt idx="3957">
                  <c:v>261.70943052950412</c:v>
                </c:pt>
                <c:pt idx="3958">
                  <c:v>261.72155961478552</c:v>
                </c:pt>
                <c:pt idx="3959">
                  <c:v>261.72922314202958</c:v>
                </c:pt>
                <c:pt idx="3960">
                  <c:v>261.74471589440407</c:v>
                </c:pt>
                <c:pt idx="3961">
                  <c:v>261.7617744918046</c:v>
                </c:pt>
                <c:pt idx="3962">
                  <c:v>261.77660445263359</c:v>
                </c:pt>
                <c:pt idx="3963">
                  <c:v>261.79364648024551</c:v>
                </c:pt>
                <c:pt idx="3964">
                  <c:v>261.79503005759659</c:v>
                </c:pt>
                <c:pt idx="3965">
                  <c:v>261.79880796940557</c:v>
                </c:pt>
                <c:pt idx="3966">
                  <c:v>261.79512119143408</c:v>
                </c:pt>
                <c:pt idx="3967">
                  <c:v>261.78964487628997</c:v>
                </c:pt>
                <c:pt idx="3968">
                  <c:v>261.80121058875773</c:v>
                </c:pt>
                <c:pt idx="3969">
                  <c:v>261.80904809878245</c:v>
                </c:pt>
                <c:pt idx="3970">
                  <c:v>261.82844303638063</c:v>
                </c:pt>
                <c:pt idx="3971">
                  <c:v>261.85364568489564</c:v>
                </c:pt>
                <c:pt idx="3972">
                  <c:v>261.87643742916418</c:v>
                </c:pt>
                <c:pt idx="3973">
                  <c:v>261.89288294438518</c:v>
                </c:pt>
                <c:pt idx="3974">
                  <c:v>261.92033079926034</c:v>
                </c:pt>
                <c:pt idx="3975">
                  <c:v>261.94375219549698</c:v>
                </c:pt>
                <c:pt idx="3976">
                  <c:v>261.96207009683388</c:v>
                </c:pt>
                <c:pt idx="3977">
                  <c:v>261.98367710121494</c:v>
                </c:pt>
                <c:pt idx="3978">
                  <c:v>262.0041573599687</c:v>
                </c:pt>
                <c:pt idx="3979">
                  <c:v>262.01699894616144</c:v>
                </c:pt>
                <c:pt idx="3980">
                  <c:v>262.02738820363606</c:v>
                </c:pt>
                <c:pt idx="3981">
                  <c:v>262.03213544808023</c:v>
                </c:pt>
                <c:pt idx="3982">
                  <c:v>262.04255784513208</c:v>
                </c:pt>
                <c:pt idx="3983">
                  <c:v>262.06307124346324</c:v>
                </c:pt>
                <c:pt idx="3984">
                  <c:v>262.09310398536559</c:v>
                </c:pt>
                <c:pt idx="3985">
                  <c:v>262.11109049092971</c:v>
                </c:pt>
                <c:pt idx="3986">
                  <c:v>262.12907699649384</c:v>
                </c:pt>
                <c:pt idx="3987">
                  <c:v>262.13131391795969</c:v>
                </c:pt>
                <c:pt idx="3988">
                  <c:v>262.13648369201405</c:v>
                </c:pt>
                <c:pt idx="3989">
                  <c:v>262.13733703612877</c:v>
                </c:pt>
                <c:pt idx="3990">
                  <c:v>262.13442903822317</c:v>
                </c:pt>
                <c:pt idx="3991">
                  <c:v>262.14499227847853</c:v>
                </c:pt>
                <c:pt idx="3992">
                  <c:v>262.1490850162715</c:v>
                </c:pt>
                <c:pt idx="3993">
                  <c:v>262.15055972746012</c:v>
                </c:pt>
                <c:pt idx="3994">
                  <c:v>262.15410566222818</c:v>
                </c:pt>
                <c:pt idx="3995">
                  <c:v>262.16207573056198</c:v>
                </c:pt>
                <c:pt idx="3996">
                  <c:v>262.17543926509671</c:v>
                </c:pt>
                <c:pt idx="3997">
                  <c:v>262.1864084651736</c:v>
                </c:pt>
                <c:pt idx="3998">
                  <c:v>262.21064178105343</c:v>
                </c:pt>
                <c:pt idx="3999">
                  <c:v>262.2321162271254</c:v>
                </c:pt>
                <c:pt idx="4000">
                  <c:v>262.25629154874503</c:v>
                </c:pt>
                <c:pt idx="4001">
                  <c:v>262.27919099663967</c:v>
                </c:pt>
                <c:pt idx="4002">
                  <c:v>262.29933985962072</c:v>
                </c:pt>
                <c:pt idx="4003">
                  <c:v>262.31012679202269</c:v>
                </c:pt>
                <c:pt idx="4004">
                  <c:v>262.32721024410614</c:v>
                </c:pt>
                <c:pt idx="4005">
                  <c:v>262.34015953392503</c:v>
                </c:pt>
                <c:pt idx="4006">
                  <c:v>262.3513275714655</c:v>
                </c:pt>
                <c:pt idx="4007">
                  <c:v>262.36778965647511</c:v>
                </c:pt>
                <c:pt idx="4008">
                  <c:v>262.37652193508615</c:v>
                </c:pt>
                <c:pt idx="4009">
                  <c:v>262.39805437541833</c:v>
                </c:pt>
                <c:pt idx="4010">
                  <c:v>262.40167487423531</c:v>
                </c:pt>
                <c:pt idx="4011">
                  <c:v>262.41995135110056</c:v>
                </c:pt>
                <c:pt idx="4012">
                  <c:v>262.43919716060105</c:v>
                </c:pt>
                <c:pt idx="4013">
                  <c:v>262.45212988063122</c:v>
                </c:pt>
                <c:pt idx="4014">
                  <c:v>262.46343876137513</c:v>
                </c:pt>
                <c:pt idx="4015">
                  <c:v>262.46716696381822</c:v>
                </c:pt>
                <c:pt idx="4016">
                  <c:v>262.47055548559422</c:v>
                </c:pt>
                <c:pt idx="4017">
                  <c:v>262.47715854636556</c:v>
                </c:pt>
                <c:pt idx="4018">
                  <c:v>262.47160766717263</c:v>
                </c:pt>
                <c:pt idx="4019">
                  <c:v>262.47135083544873</c:v>
                </c:pt>
                <c:pt idx="4020">
                  <c:v>262.47286697110894</c:v>
                </c:pt>
                <c:pt idx="4021">
                  <c:v>262.47737395361787</c:v>
                </c:pt>
                <c:pt idx="4022">
                  <c:v>262.49608952988194</c:v>
                </c:pt>
                <c:pt idx="4023">
                  <c:v>262.50607282753498</c:v>
                </c:pt>
                <c:pt idx="4024">
                  <c:v>262.52632110924793</c:v>
                </c:pt>
                <c:pt idx="4025">
                  <c:v>262.55256765444699</c:v>
                </c:pt>
                <c:pt idx="4026">
                  <c:v>262.57817626278359</c:v>
                </c:pt>
                <c:pt idx="4027">
                  <c:v>262.59847425386238</c:v>
                </c:pt>
                <c:pt idx="4028">
                  <c:v>262.61218575395856</c:v>
                </c:pt>
                <c:pt idx="4029">
                  <c:v>262.62186251052185</c:v>
                </c:pt>
                <c:pt idx="4030">
                  <c:v>262.65047853549584</c:v>
                </c:pt>
                <c:pt idx="4031">
                  <c:v>262.6675702724736</c:v>
                </c:pt>
                <c:pt idx="4032">
                  <c:v>262.67795952994823</c:v>
                </c:pt>
                <c:pt idx="4033">
                  <c:v>262.69843978870205</c:v>
                </c:pt>
                <c:pt idx="4034">
                  <c:v>262.70829881294037</c:v>
                </c:pt>
                <c:pt idx="4035">
                  <c:v>262.71924315833428</c:v>
                </c:pt>
                <c:pt idx="4036">
                  <c:v>262.72766889585557</c:v>
                </c:pt>
                <c:pt idx="4037">
                  <c:v>262.73698111706886</c:v>
                </c:pt>
                <c:pt idx="4038">
                  <c:v>262.75717140452156</c:v>
                </c:pt>
                <c:pt idx="4039">
                  <c:v>262.78092419653098</c:v>
                </c:pt>
                <c:pt idx="4040">
                  <c:v>262.78650821530118</c:v>
                </c:pt>
                <c:pt idx="4041">
                  <c:v>262.79142115763165</c:v>
                </c:pt>
                <c:pt idx="4042">
                  <c:v>262.80394791784039</c:v>
                </c:pt>
                <c:pt idx="4043">
                  <c:v>262.81126347952306</c:v>
                </c:pt>
                <c:pt idx="4044">
                  <c:v>262.82104793971246</c:v>
                </c:pt>
                <c:pt idx="4045">
                  <c:v>262.82133791101364</c:v>
                </c:pt>
                <c:pt idx="4046">
                  <c:v>262.8247761421556</c:v>
                </c:pt>
                <c:pt idx="4047">
                  <c:v>262.8315946101792</c:v>
                </c:pt>
                <c:pt idx="4048">
                  <c:v>262.83528967304494</c:v>
                </c:pt>
                <c:pt idx="4049">
                  <c:v>262.84558779668208</c:v>
                </c:pt>
                <c:pt idx="4050">
                  <c:v>262.86535555452457</c:v>
                </c:pt>
                <c:pt idx="4051">
                  <c:v>262.88591037732726</c:v>
                </c:pt>
                <c:pt idx="4052">
                  <c:v>262.90728540466739</c:v>
                </c:pt>
                <c:pt idx="4053">
                  <c:v>262.9319661048404</c:v>
                </c:pt>
                <c:pt idx="4054">
                  <c:v>262.94526336022057</c:v>
                </c:pt>
                <c:pt idx="4055">
                  <c:v>262.96099637453023</c:v>
                </c:pt>
                <c:pt idx="4056">
                  <c:v>262.96848591899362</c:v>
                </c:pt>
                <c:pt idx="4057">
                  <c:v>262.98347329281467</c:v>
                </c:pt>
                <c:pt idx="4058">
                  <c:v>262.9926198161416</c:v>
                </c:pt>
                <c:pt idx="4059">
                  <c:v>263.00253683464013</c:v>
                </c:pt>
                <c:pt idx="4060">
                  <c:v>263.01097085705572</c:v>
                </c:pt>
                <c:pt idx="4061">
                  <c:v>263.02785547167565</c:v>
                </c:pt>
                <c:pt idx="4062">
                  <c:v>263.03905664879341</c:v>
                </c:pt>
                <c:pt idx="4063">
                  <c:v>263.05553530359168</c:v>
                </c:pt>
                <c:pt idx="4064">
                  <c:v>263.07134288195022</c:v>
                </c:pt>
                <c:pt idx="4065">
                  <c:v>263.08130960981458</c:v>
                </c:pt>
                <c:pt idx="4066">
                  <c:v>263.08898970684731</c:v>
                </c:pt>
                <c:pt idx="4067">
                  <c:v>263.09884044619128</c:v>
                </c:pt>
                <c:pt idx="4068">
                  <c:v>263.09920498154128</c:v>
                </c:pt>
                <c:pt idx="4069">
                  <c:v>263.10544350696262</c:v>
                </c:pt>
                <c:pt idx="4070">
                  <c:v>263.10786269610344</c:v>
                </c:pt>
                <c:pt idx="4071">
                  <c:v>263.12476388051192</c:v>
                </c:pt>
                <c:pt idx="4072">
                  <c:v>263.1385830842342</c:v>
                </c:pt>
                <c:pt idx="4073">
                  <c:v>263.14206273984769</c:v>
                </c:pt>
                <c:pt idx="4074">
                  <c:v>263.14428309152493</c:v>
                </c:pt>
                <c:pt idx="4075">
                  <c:v>263.1525348462655</c:v>
                </c:pt>
                <c:pt idx="4076">
                  <c:v>263.16234416113787</c:v>
                </c:pt>
                <c:pt idx="4077">
                  <c:v>263.17969272983953</c:v>
                </c:pt>
                <c:pt idx="4078">
                  <c:v>263.19913737680361</c:v>
                </c:pt>
                <c:pt idx="4079">
                  <c:v>263.21928623978471</c:v>
                </c:pt>
                <c:pt idx="4080">
                  <c:v>263.23407477614217</c:v>
                </c:pt>
                <c:pt idx="4081">
                  <c:v>263.25000662791547</c:v>
                </c:pt>
                <c:pt idx="4082">
                  <c:v>263.26646871292508</c:v>
                </c:pt>
                <c:pt idx="4083">
                  <c:v>263.28534998707556</c:v>
                </c:pt>
                <c:pt idx="4084">
                  <c:v>263.29466220828886</c:v>
                </c:pt>
                <c:pt idx="4085">
                  <c:v>263.30494376213738</c:v>
                </c:pt>
                <c:pt idx="4086">
                  <c:v>263.31640177097898</c:v>
                </c:pt>
                <c:pt idx="4087">
                  <c:v>263.33064350431152</c:v>
                </c:pt>
                <c:pt idx="4088">
                  <c:v>263.3364595001226</c:v>
                </c:pt>
                <c:pt idx="4089">
                  <c:v>263.35164571140729</c:v>
                </c:pt>
                <c:pt idx="4090">
                  <c:v>263.35823220239001</c:v>
                </c:pt>
                <c:pt idx="4091">
                  <c:v>263.37312844237357</c:v>
                </c:pt>
                <c:pt idx="4092">
                  <c:v>263.38573805152544</c:v>
                </c:pt>
                <c:pt idx="4093">
                  <c:v>263.39471887696601</c:v>
                </c:pt>
                <c:pt idx="4094">
                  <c:v>263.39797484043294</c:v>
                </c:pt>
                <c:pt idx="4095">
                  <c:v>263.40152077520099</c:v>
                </c:pt>
                <c:pt idx="4096">
                  <c:v>263.41150407285409</c:v>
                </c:pt>
                <c:pt idx="4097">
                  <c:v>263.42461906055928</c:v>
                </c:pt>
                <c:pt idx="4098">
                  <c:v>263.44113913982915</c:v>
                </c:pt>
                <c:pt idx="4099">
                  <c:v>263.44369917217341</c:v>
                </c:pt>
                <c:pt idx="4100">
                  <c:v>263.44124684345525</c:v>
                </c:pt>
                <c:pt idx="4101">
                  <c:v>263.43924189903032</c:v>
                </c:pt>
                <c:pt idx="4102">
                  <c:v>263.44278783379838</c:v>
                </c:pt>
                <c:pt idx="4103">
                  <c:v>263.44920862689474</c:v>
                </c:pt>
                <c:pt idx="4104">
                  <c:v>263.46172710220912</c:v>
                </c:pt>
                <c:pt idx="4105">
                  <c:v>263.48712030329341</c:v>
                </c:pt>
                <c:pt idx="4106">
                  <c:v>263.51336684849247</c:v>
                </c:pt>
                <c:pt idx="4107">
                  <c:v>263.53104681296685</c:v>
                </c:pt>
                <c:pt idx="4108">
                  <c:v>263.55028433757298</c:v>
                </c:pt>
                <c:pt idx="4109">
                  <c:v>263.56112926423509</c:v>
                </c:pt>
                <c:pt idx="4110">
                  <c:v>263.57489875859142</c:v>
                </c:pt>
                <c:pt idx="4111">
                  <c:v>263.58450095110584</c:v>
                </c:pt>
                <c:pt idx="4112">
                  <c:v>263.58792261245918</c:v>
                </c:pt>
                <c:pt idx="4113">
                  <c:v>263.60232175878366</c:v>
                </c:pt>
                <c:pt idx="4114">
                  <c:v>263.61663805616496</c:v>
                </c:pt>
                <c:pt idx="4115">
                  <c:v>263.63037441094406</c:v>
                </c:pt>
                <c:pt idx="4116">
                  <c:v>263.64090451162201</c:v>
                </c:pt>
                <c:pt idx="4117">
                  <c:v>263.6514014727228</c:v>
                </c:pt>
                <c:pt idx="4118">
                  <c:v>263.66467387342004</c:v>
                </c:pt>
                <c:pt idx="4119">
                  <c:v>263.67340615203108</c:v>
                </c:pt>
                <c:pt idx="4120">
                  <c:v>263.68786329261587</c:v>
                </c:pt>
                <c:pt idx="4121">
                  <c:v>263.69816141625296</c:v>
                </c:pt>
                <c:pt idx="4122">
                  <c:v>263.7047064827641</c:v>
                </c:pt>
                <c:pt idx="4123">
                  <c:v>263.7155348396376</c:v>
                </c:pt>
                <c:pt idx="4124">
                  <c:v>263.72434996719181</c:v>
                </c:pt>
                <c:pt idx="4125">
                  <c:v>263.72953631103479</c:v>
                </c:pt>
                <c:pt idx="4126">
                  <c:v>263.73410128780398</c:v>
                </c:pt>
                <c:pt idx="4127">
                  <c:v>263.73275913492449</c:v>
                </c:pt>
                <c:pt idx="4128">
                  <c:v>263.73475579445511</c:v>
                </c:pt>
                <c:pt idx="4129">
                  <c:v>263.74846729455118</c:v>
                </c:pt>
                <c:pt idx="4130">
                  <c:v>263.7549460819078</c:v>
                </c:pt>
                <c:pt idx="4131">
                  <c:v>263.77880657754332</c:v>
                </c:pt>
                <c:pt idx="4132">
                  <c:v>263.8045063197174</c:v>
                </c:pt>
                <c:pt idx="4133">
                  <c:v>263.81796927298399</c:v>
                </c:pt>
                <c:pt idx="4134">
                  <c:v>263.83192103501528</c:v>
                </c:pt>
                <c:pt idx="4135">
                  <c:v>263.8410509885536</c:v>
                </c:pt>
                <c:pt idx="4136">
                  <c:v>263.85018094209192</c:v>
                </c:pt>
                <c:pt idx="4137">
                  <c:v>263.8651517461243</c:v>
                </c:pt>
                <c:pt idx="4138">
                  <c:v>263.8763943477137</c:v>
                </c:pt>
                <c:pt idx="4139">
                  <c:v>263.88943477137002</c:v>
                </c:pt>
                <c:pt idx="4140">
                  <c:v>263.89883812642086</c:v>
                </c:pt>
                <c:pt idx="4141">
                  <c:v>263.91011386758754</c:v>
                </c:pt>
                <c:pt idx="4142">
                  <c:v>263.92557348038474</c:v>
                </c:pt>
                <c:pt idx="4143">
                  <c:v>263.92628598129602</c:v>
                </c:pt>
                <c:pt idx="4144">
                  <c:v>263.934338898573</c:v>
                </c:pt>
                <c:pt idx="4145">
                  <c:v>263.93998091160347</c:v>
                </c:pt>
                <c:pt idx="4146">
                  <c:v>263.94911086514179</c:v>
                </c:pt>
                <c:pt idx="4147">
                  <c:v>263.96399053533673</c:v>
                </c:pt>
                <c:pt idx="4148">
                  <c:v>263.98288837927583</c:v>
                </c:pt>
                <c:pt idx="4149">
                  <c:v>264.00969829728848</c:v>
                </c:pt>
                <c:pt idx="4150">
                  <c:v>264.01964845536429</c:v>
                </c:pt>
                <c:pt idx="4151">
                  <c:v>264.02943291555374</c:v>
                </c:pt>
                <c:pt idx="4152">
                  <c:v>264.0264254989163</c:v>
                </c:pt>
                <c:pt idx="4153">
                  <c:v>264.01708013812572</c:v>
                </c:pt>
                <c:pt idx="4154">
                  <c:v>264.01657475957234</c:v>
                </c:pt>
                <c:pt idx="4155">
                  <c:v>264.01735353963824</c:v>
                </c:pt>
                <c:pt idx="4156">
                  <c:v>264.02479337473568</c:v>
                </c:pt>
                <c:pt idx="4157">
                  <c:v>264.04638380932812</c:v>
                </c:pt>
                <c:pt idx="4158">
                  <c:v>264.06753514452168</c:v>
                </c:pt>
                <c:pt idx="4159">
                  <c:v>264.09350828820828</c:v>
                </c:pt>
                <c:pt idx="4160">
                  <c:v>264.11558753156544</c:v>
                </c:pt>
                <c:pt idx="4161">
                  <c:v>264.12297765729704</c:v>
                </c:pt>
                <c:pt idx="4162">
                  <c:v>264.13092287094787</c:v>
                </c:pt>
                <c:pt idx="4163">
                  <c:v>264.13895921843618</c:v>
                </c:pt>
                <c:pt idx="4164">
                  <c:v>264.14962187742333</c:v>
                </c:pt>
                <c:pt idx="4165">
                  <c:v>264.16319253431607</c:v>
                </c:pt>
                <c:pt idx="4166">
                  <c:v>264.17266216852136</c:v>
                </c:pt>
                <c:pt idx="4167">
                  <c:v>264.18448471271302</c:v>
                </c:pt>
                <c:pt idx="4168">
                  <c:v>264.19658065841713</c:v>
                </c:pt>
                <c:pt idx="4169">
                  <c:v>264.20498982614976</c:v>
                </c:pt>
                <c:pt idx="4170">
                  <c:v>264.21046614129392</c:v>
                </c:pt>
                <c:pt idx="4171">
                  <c:v>264.22213955738778</c:v>
                </c:pt>
                <c:pt idx="4172">
                  <c:v>264.23463317801918</c:v>
                </c:pt>
                <c:pt idx="4173">
                  <c:v>264.24420223095638</c:v>
                </c:pt>
                <c:pt idx="4174">
                  <c:v>264.25497259356962</c:v>
                </c:pt>
                <c:pt idx="4175">
                  <c:v>264.26399484348178</c:v>
                </c:pt>
                <c:pt idx="4176">
                  <c:v>264.28170794753345</c:v>
                </c:pt>
                <c:pt idx="4177">
                  <c:v>264.29512947632838</c:v>
                </c:pt>
                <c:pt idx="4178">
                  <c:v>264.31253603929031</c:v>
                </c:pt>
                <c:pt idx="4179">
                  <c:v>264.32879928683627</c:v>
                </c:pt>
                <c:pt idx="4180">
                  <c:v>264.33558461528264</c:v>
                </c:pt>
                <c:pt idx="4181">
                  <c:v>264.32624753938637</c:v>
                </c:pt>
                <c:pt idx="4182">
                  <c:v>264.31690217859585</c:v>
                </c:pt>
                <c:pt idx="4183">
                  <c:v>264.31295856890046</c:v>
                </c:pt>
                <c:pt idx="4184">
                  <c:v>264.31463211755266</c:v>
                </c:pt>
                <c:pt idx="4185">
                  <c:v>264.33117705150556</c:v>
                </c:pt>
                <c:pt idx="4186">
                  <c:v>264.3479871020765</c:v>
                </c:pt>
                <c:pt idx="4187">
                  <c:v>264.37073742187346</c:v>
                </c:pt>
                <c:pt idx="4188">
                  <c:v>264.38927073046256</c:v>
                </c:pt>
                <c:pt idx="4189">
                  <c:v>264.41593980527188</c:v>
                </c:pt>
                <c:pt idx="4190">
                  <c:v>264.42788662287825</c:v>
                </c:pt>
                <c:pt idx="4191">
                  <c:v>264.43634549997682</c:v>
                </c:pt>
                <c:pt idx="4192">
                  <c:v>264.44564115140145</c:v>
                </c:pt>
                <c:pt idx="4193">
                  <c:v>264.44784493329001</c:v>
                </c:pt>
                <c:pt idx="4194">
                  <c:v>264.45788622520331</c:v>
                </c:pt>
                <c:pt idx="4195">
                  <c:v>264.46563260139055</c:v>
                </c:pt>
                <c:pt idx="4196">
                  <c:v>264.48078567309801</c:v>
                </c:pt>
                <c:pt idx="4197">
                  <c:v>264.49462144660885</c:v>
                </c:pt>
                <c:pt idx="4198">
                  <c:v>264.50890460441286</c:v>
                </c:pt>
                <c:pt idx="4199">
                  <c:v>264.52130709120672</c:v>
                </c:pt>
                <c:pt idx="4200">
                  <c:v>264.5346540559529</c:v>
                </c:pt>
                <c:pt idx="4201">
                  <c:v>264.55520887875559</c:v>
                </c:pt>
                <c:pt idx="4202">
                  <c:v>264.56628578245858</c:v>
                </c:pt>
                <c:pt idx="4203">
                  <c:v>264.58054408557962</c:v>
                </c:pt>
                <c:pt idx="4204">
                  <c:v>264.59376677691097</c:v>
                </c:pt>
                <c:pt idx="4205">
                  <c:v>264.59277258959287</c:v>
                </c:pt>
                <c:pt idx="4206">
                  <c:v>264.59167898354292</c:v>
                </c:pt>
                <c:pt idx="4207">
                  <c:v>264.58582156326008</c:v>
                </c:pt>
                <c:pt idx="4208">
                  <c:v>264.58660034332604</c:v>
                </c:pt>
                <c:pt idx="4209">
                  <c:v>264.58163769162957</c:v>
                </c:pt>
                <c:pt idx="4210">
                  <c:v>264.58318696686706</c:v>
                </c:pt>
                <c:pt idx="4211">
                  <c:v>264.593949044586</c:v>
                </c:pt>
                <c:pt idx="4212">
                  <c:v>264.61436302418525</c:v>
                </c:pt>
                <c:pt idx="4213">
                  <c:v>264.63603630772087</c:v>
                </c:pt>
                <c:pt idx="4214">
                  <c:v>264.65421336585433</c:v>
                </c:pt>
                <c:pt idx="4215">
                  <c:v>264.66603591004593</c:v>
                </c:pt>
                <c:pt idx="4216">
                  <c:v>264.67638374304892</c:v>
                </c:pt>
                <c:pt idx="4217">
                  <c:v>264.67836383279092</c:v>
                </c:pt>
                <c:pt idx="4218">
                  <c:v>264.68116412707042</c:v>
                </c:pt>
                <c:pt idx="4219">
                  <c:v>264.68265540804759</c:v>
                </c:pt>
                <c:pt idx="4220">
                  <c:v>264.69479277822336</c:v>
                </c:pt>
                <c:pt idx="4221">
                  <c:v>264.7064496245286</c:v>
                </c:pt>
                <c:pt idx="4222">
                  <c:v>264.72323482041662</c:v>
                </c:pt>
                <c:pt idx="4223">
                  <c:v>264.73686347156956</c:v>
                </c:pt>
                <c:pt idx="4224">
                  <c:v>264.75330070189625</c:v>
                </c:pt>
                <c:pt idx="4225">
                  <c:v>264.77003618841837</c:v>
                </c:pt>
                <c:pt idx="4226">
                  <c:v>264.78280321056229</c:v>
                </c:pt>
                <c:pt idx="4227">
                  <c:v>264.79199115836082</c:v>
                </c:pt>
                <c:pt idx="4228">
                  <c:v>264.79970439497072</c:v>
                </c:pt>
                <c:pt idx="4229">
                  <c:v>264.80856094699658</c:v>
                </c:pt>
                <c:pt idx="4230">
                  <c:v>264.8249318981687</c:v>
                </c:pt>
                <c:pt idx="4231">
                  <c:v>264.84360604996124</c:v>
                </c:pt>
                <c:pt idx="4232">
                  <c:v>264.85633993252782</c:v>
                </c:pt>
                <c:pt idx="4233">
                  <c:v>264.85527118116084</c:v>
                </c:pt>
                <c:pt idx="4234">
                  <c:v>264.84363090464421</c:v>
                </c:pt>
                <c:pt idx="4235">
                  <c:v>264.8402838073398</c:v>
                </c:pt>
                <c:pt idx="4236">
                  <c:v>264.83275283840482</c:v>
                </c:pt>
                <c:pt idx="4237">
                  <c:v>264.83555313268425</c:v>
                </c:pt>
                <c:pt idx="4238">
                  <c:v>264.8547575177131</c:v>
                </c:pt>
                <c:pt idx="4239">
                  <c:v>264.87976961365882</c:v>
                </c:pt>
                <c:pt idx="4240">
                  <c:v>264.89828635245931</c:v>
                </c:pt>
                <c:pt idx="4241">
                  <c:v>264.90799624859989</c:v>
                </c:pt>
                <c:pt idx="4242">
                  <c:v>264.91274349304399</c:v>
                </c:pt>
                <c:pt idx="4243">
                  <c:v>264.9254028115617</c:v>
                </c:pt>
                <c:pt idx="4244">
                  <c:v>264.92509627047201</c:v>
                </c:pt>
                <c:pt idx="4245">
                  <c:v>264.92727519767755</c:v>
                </c:pt>
                <c:pt idx="4246">
                  <c:v>264.93413509017273</c:v>
                </c:pt>
                <c:pt idx="4247">
                  <c:v>264.94506286577803</c:v>
                </c:pt>
                <c:pt idx="4248">
                  <c:v>264.95865009245938</c:v>
                </c:pt>
                <c:pt idx="4249">
                  <c:v>264.97404342610207</c:v>
                </c:pt>
                <c:pt idx="4250">
                  <c:v>264.99160740205599</c:v>
                </c:pt>
                <c:pt idx="4251">
                  <c:v>265.00496265169642</c:v>
                </c:pt>
                <c:pt idx="4252">
                  <c:v>265.01845874454023</c:v>
                </c:pt>
                <c:pt idx="4253">
                  <c:v>265.03419175884989</c:v>
                </c:pt>
                <c:pt idx="4254">
                  <c:v>265.04006574892128</c:v>
                </c:pt>
                <c:pt idx="4255">
                  <c:v>265.04945253418344</c:v>
                </c:pt>
                <c:pt idx="4256">
                  <c:v>265.05435719161972</c:v>
                </c:pt>
                <c:pt idx="4257">
                  <c:v>265.07176375458158</c:v>
                </c:pt>
                <c:pt idx="4258">
                  <c:v>265.09050418552863</c:v>
                </c:pt>
                <c:pt idx="4259">
                  <c:v>265.09532599402161</c:v>
                </c:pt>
                <c:pt idx="4260">
                  <c:v>265.09666814690115</c:v>
                </c:pt>
                <c:pt idx="4261">
                  <c:v>265.08257554166642</c:v>
                </c:pt>
                <c:pt idx="4262">
                  <c:v>265.08373542687087</c:v>
                </c:pt>
                <c:pt idx="4263">
                  <c:v>265.06946055396116</c:v>
                </c:pt>
                <c:pt idx="4264">
                  <c:v>265.0726750929565</c:v>
                </c:pt>
                <c:pt idx="4265">
                  <c:v>265.07984152654143</c:v>
                </c:pt>
                <c:pt idx="4266">
                  <c:v>265.10323806809515</c:v>
                </c:pt>
                <c:pt idx="4267">
                  <c:v>265.12535045102965</c:v>
                </c:pt>
                <c:pt idx="4268">
                  <c:v>265.14275701399151</c:v>
                </c:pt>
                <c:pt idx="4269">
                  <c:v>265.15652650834784</c:v>
                </c:pt>
                <c:pt idx="4270">
                  <c:v>265.16761998183949</c:v>
                </c:pt>
                <c:pt idx="4271">
                  <c:v>265.17895371726638</c:v>
                </c:pt>
                <c:pt idx="4272">
                  <c:v>265.18544907441162</c:v>
                </c:pt>
                <c:pt idx="4273">
                  <c:v>265.19368425936358</c:v>
                </c:pt>
                <c:pt idx="4274">
                  <c:v>265.20059386122472</c:v>
                </c:pt>
                <c:pt idx="4275">
                  <c:v>265.21361771509243</c:v>
                </c:pt>
                <c:pt idx="4276">
                  <c:v>265.225465113967</c:v>
                </c:pt>
                <c:pt idx="4277">
                  <c:v>265.24114013401646</c:v>
                </c:pt>
                <c:pt idx="4278">
                  <c:v>265.2561275078375</c:v>
                </c:pt>
                <c:pt idx="4279">
                  <c:v>265.27114802123589</c:v>
                </c:pt>
                <c:pt idx="4280">
                  <c:v>265.29148743678627</c:v>
                </c:pt>
                <c:pt idx="4281">
                  <c:v>265.29616011718156</c:v>
                </c:pt>
                <c:pt idx="4282">
                  <c:v>265.30067538458474</c:v>
                </c:pt>
                <c:pt idx="4283">
                  <c:v>265.30592800758234</c:v>
                </c:pt>
                <c:pt idx="4284">
                  <c:v>265.31638354421153</c:v>
                </c:pt>
                <c:pt idx="4285">
                  <c:v>265.32657396422252</c:v>
                </c:pt>
                <c:pt idx="4286">
                  <c:v>265.3342126367836</c:v>
                </c:pt>
                <c:pt idx="4287">
                  <c:v>265.34130450631972</c:v>
                </c:pt>
                <c:pt idx="4288">
                  <c:v>265.33844621778002</c:v>
                </c:pt>
                <c:pt idx="4289">
                  <c:v>265.32615143461237</c:v>
                </c:pt>
                <c:pt idx="4290">
                  <c:v>265.32393108293513</c:v>
                </c:pt>
                <c:pt idx="4291">
                  <c:v>265.32362454184533</c:v>
                </c:pt>
                <c:pt idx="4292">
                  <c:v>265.3329533328473</c:v>
                </c:pt>
                <c:pt idx="4293">
                  <c:v>265.33553821987448</c:v>
                </c:pt>
                <c:pt idx="4294">
                  <c:v>265.35533083239989</c:v>
                </c:pt>
                <c:pt idx="4295">
                  <c:v>265.3748666132015</c:v>
                </c:pt>
                <c:pt idx="4296">
                  <c:v>265.39128727373958</c:v>
                </c:pt>
                <c:pt idx="4297">
                  <c:v>265.40605924030831</c:v>
                </c:pt>
                <c:pt idx="4298">
                  <c:v>265.40383888863113</c:v>
                </c:pt>
                <c:pt idx="4299">
                  <c:v>265.40861927265257</c:v>
                </c:pt>
                <c:pt idx="4300">
                  <c:v>265.42302670387136</c:v>
                </c:pt>
                <c:pt idx="4301">
                  <c:v>265.44098006985826</c:v>
                </c:pt>
                <c:pt idx="4302">
                  <c:v>265.45427732523842</c:v>
                </c:pt>
                <c:pt idx="4303">
                  <c:v>265.4673177488948</c:v>
                </c:pt>
                <c:pt idx="4304">
                  <c:v>265.47670453415702</c:v>
                </c:pt>
                <c:pt idx="4305">
                  <c:v>265.48647242455775</c:v>
                </c:pt>
                <c:pt idx="4306">
                  <c:v>265.5013686645413</c:v>
                </c:pt>
                <c:pt idx="4307">
                  <c:v>265.51343975556244</c:v>
                </c:pt>
                <c:pt idx="4308">
                  <c:v>265.53039064933688</c:v>
                </c:pt>
                <c:pt idx="4309">
                  <c:v>265.54479808055567</c:v>
                </c:pt>
                <c:pt idx="4310">
                  <c:v>265.55725856160979</c:v>
                </c:pt>
                <c:pt idx="4311">
                  <c:v>265.56807863358898</c:v>
                </c:pt>
                <c:pt idx="4312">
                  <c:v>265.56842659915031</c:v>
                </c:pt>
                <c:pt idx="4313">
                  <c:v>265.56686075412426</c:v>
                </c:pt>
                <c:pt idx="4314">
                  <c:v>265.55734969544733</c:v>
                </c:pt>
                <c:pt idx="4315">
                  <c:v>265.54874997514531</c:v>
                </c:pt>
                <c:pt idx="4316">
                  <c:v>265.53841871193094</c:v>
                </c:pt>
                <c:pt idx="4317">
                  <c:v>265.53819501978433</c:v>
                </c:pt>
                <c:pt idx="4318">
                  <c:v>265.54585854702839</c:v>
                </c:pt>
                <c:pt idx="4319">
                  <c:v>265.56251946950164</c:v>
                </c:pt>
                <c:pt idx="4320">
                  <c:v>265.57947036327602</c:v>
                </c:pt>
                <c:pt idx="4321">
                  <c:v>265.59887358576856</c:v>
                </c:pt>
                <c:pt idx="4322">
                  <c:v>265.61204656773396</c:v>
                </c:pt>
                <c:pt idx="4323">
                  <c:v>265.61912186748151</c:v>
                </c:pt>
                <c:pt idx="4324">
                  <c:v>265.61953611219735</c:v>
                </c:pt>
                <c:pt idx="4325">
                  <c:v>265.63106868508783</c:v>
                </c:pt>
                <c:pt idx="4326">
                  <c:v>265.64543469183508</c:v>
                </c:pt>
                <c:pt idx="4327">
                  <c:v>265.6533716205916</c:v>
                </c:pt>
                <c:pt idx="4328">
                  <c:v>265.66422483214808</c:v>
                </c:pt>
                <c:pt idx="4329">
                  <c:v>265.67910450234297</c:v>
                </c:pt>
                <c:pt idx="4330">
                  <c:v>265.68917893383349</c:v>
                </c:pt>
                <c:pt idx="4331">
                  <c:v>265.70480424451705</c:v>
                </c:pt>
                <c:pt idx="4332">
                  <c:v>265.72970863683662</c:v>
                </c:pt>
                <c:pt idx="4333">
                  <c:v>265.74496941217018</c:v>
                </c:pt>
                <c:pt idx="4334">
                  <c:v>265.75322116691081</c:v>
                </c:pt>
                <c:pt idx="4335">
                  <c:v>265.76551595007857</c:v>
                </c:pt>
                <c:pt idx="4336">
                  <c:v>265.76624502077851</c:v>
                </c:pt>
                <c:pt idx="4337">
                  <c:v>265.78109155139617</c:v>
                </c:pt>
                <c:pt idx="4338">
                  <c:v>265.79679971102286</c:v>
                </c:pt>
                <c:pt idx="4339">
                  <c:v>265.80133154821476</c:v>
                </c:pt>
                <c:pt idx="4340">
                  <c:v>265.78947586444593</c:v>
                </c:pt>
                <c:pt idx="4341">
                  <c:v>265.76873877396821</c:v>
                </c:pt>
                <c:pt idx="4342">
                  <c:v>265.75820867329014</c:v>
                </c:pt>
                <c:pt idx="4343">
                  <c:v>265.74434804509633</c:v>
                </c:pt>
                <c:pt idx="4344">
                  <c:v>265.76002306514579</c:v>
                </c:pt>
                <c:pt idx="4345">
                  <c:v>265.7743559323157</c:v>
                </c:pt>
                <c:pt idx="4346">
                  <c:v>265.79844012009784</c:v>
                </c:pt>
                <c:pt idx="4347">
                  <c:v>265.82097503264248</c:v>
                </c:pt>
                <c:pt idx="4348">
                  <c:v>265.83516705660901</c:v>
                </c:pt>
                <c:pt idx="4349">
                  <c:v>265.84225892614518</c:v>
                </c:pt>
                <c:pt idx="4350">
                  <c:v>265.84645936756431</c:v>
                </c:pt>
                <c:pt idx="4351">
                  <c:v>265.85627696733098</c:v>
                </c:pt>
                <c:pt idx="4352">
                  <c:v>265.86645081755336</c:v>
                </c:pt>
                <c:pt idx="4353">
                  <c:v>265.87745315720753</c:v>
                </c:pt>
                <c:pt idx="4354">
                  <c:v>265.88869575879693</c:v>
                </c:pt>
                <c:pt idx="4355">
                  <c:v>265.91022819912911</c:v>
                </c:pt>
                <c:pt idx="4356">
                  <c:v>265.92215844694681</c:v>
                </c:pt>
                <c:pt idx="4357">
                  <c:v>265.93282110593395</c:v>
                </c:pt>
                <c:pt idx="4358">
                  <c:v>265.94134626218704</c:v>
                </c:pt>
                <c:pt idx="4359">
                  <c:v>265.94236530418817</c:v>
                </c:pt>
                <c:pt idx="4360">
                  <c:v>265.94911749305726</c:v>
                </c:pt>
                <c:pt idx="4361">
                  <c:v>265.96083233362282</c:v>
                </c:pt>
                <c:pt idx="4362">
                  <c:v>265.97818090232437</c:v>
                </c:pt>
                <c:pt idx="4363">
                  <c:v>265.98694632051274</c:v>
                </c:pt>
                <c:pt idx="4364">
                  <c:v>266.00253849161902</c:v>
                </c:pt>
                <c:pt idx="4365">
                  <c:v>266.008975854504</c:v>
                </c:pt>
                <c:pt idx="4366">
                  <c:v>266.00769998077908</c:v>
                </c:pt>
                <c:pt idx="4367">
                  <c:v>265.99914996984296</c:v>
                </c:pt>
                <c:pt idx="4368">
                  <c:v>265.98694632051274</c:v>
                </c:pt>
                <c:pt idx="4369">
                  <c:v>265.96710399862138</c:v>
                </c:pt>
                <c:pt idx="4370">
                  <c:v>265.95683072966722</c:v>
                </c:pt>
                <c:pt idx="4371">
                  <c:v>265.96055893211025</c:v>
                </c:pt>
                <c:pt idx="4372">
                  <c:v>265.96606838683169</c:v>
                </c:pt>
                <c:pt idx="4373">
                  <c:v>265.9825801812072</c:v>
                </c:pt>
                <c:pt idx="4374">
                  <c:v>265.9990422662168</c:v>
                </c:pt>
                <c:pt idx="4375">
                  <c:v>266.02010246757294</c:v>
                </c:pt>
                <c:pt idx="4376">
                  <c:v>266.03740132690865</c:v>
                </c:pt>
                <c:pt idx="4377">
                  <c:v>266.05904975576135</c:v>
                </c:pt>
                <c:pt idx="4378">
                  <c:v>266.07665515618686</c:v>
                </c:pt>
                <c:pt idx="4379">
                  <c:v>266.07852754230265</c:v>
                </c:pt>
                <c:pt idx="4380">
                  <c:v>266.0918579372601</c:v>
                </c:pt>
                <c:pt idx="4381">
                  <c:v>266.11194052108675</c:v>
                </c:pt>
                <c:pt idx="4382">
                  <c:v>266.12338196013974</c:v>
                </c:pt>
                <c:pt idx="4383">
                  <c:v>266.1358921505597</c:v>
                </c:pt>
                <c:pt idx="4384">
                  <c:v>266.150937518641</c:v>
                </c:pt>
                <c:pt idx="4385">
                  <c:v>266.1635388428985</c:v>
                </c:pt>
                <c:pt idx="4386">
                  <c:v>266.17914758379345</c:v>
                </c:pt>
                <c:pt idx="4387">
                  <c:v>266.18769759472946</c:v>
                </c:pt>
                <c:pt idx="4388">
                  <c:v>266.18655427931361</c:v>
                </c:pt>
                <c:pt idx="4389">
                  <c:v>266.19288393857249</c:v>
                </c:pt>
                <c:pt idx="4390">
                  <c:v>266.19425923102926</c:v>
                </c:pt>
                <c:pt idx="4391">
                  <c:v>266.19071329626121</c:v>
                </c:pt>
                <c:pt idx="4392">
                  <c:v>266.19531969750193</c:v>
                </c:pt>
                <c:pt idx="4393">
                  <c:v>266.19898990568475</c:v>
                </c:pt>
                <c:pt idx="4394">
                  <c:v>266.19959470296993</c:v>
                </c:pt>
                <c:pt idx="4395">
                  <c:v>266.19309934582475</c:v>
                </c:pt>
                <c:pt idx="4396">
                  <c:v>266.18646314547613</c:v>
                </c:pt>
                <c:pt idx="4397">
                  <c:v>266.17114437588236</c:v>
                </c:pt>
                <c:pt idx="4398">
                  <c:v>266.16837722118021</c:v>
                </c:pt>
                <c:pt idx="4399">
                  <c:v>266.17663726081514</c:v>
                </c:pt>
                <c:pt idx="4400">
                  <c:v>266.19551853496557</c:v>
                </c:pt>
                <c:pt idx="4401">
                  <c:v>266.21362931394447</c:v>
                </c:pt>
                <c:pt idx="4402">
                  <c:v>266.23363733372213</c:v>
                </c:pt>
                <c:pt idx="4403">
                  <c:v>266.25072078580564</c:v>
                </c:pt>
                <c:pt idx="4404">
                  <c:v>266.26134202032119</c:v>
                </c:pt>
                <c:pt idx="4405">
                  <c:v>266.26725743486412</c:v>
                </c:pt>
                <c:pt idx="4406">
                  <c:v>266.28077009749666</c:v>
                </c:pt>
                <c:pt idx="4407">
                  <c:v>266.28913784075775</c:v>
                </c:pt>
                <c:pt idx="4408">
                  <c:v>266.3028327710652</c:v>
                </c:pt>
                <c:pt idx="4409">
                  <c:v>266.31254266720572</c:v>
                </c:pt>
                <c:pt idx="4410">
                  <c:v>266.32187145820768</c:v>
                </c:pt>
                <c:pt idx="4411">
                  <c:v>266.3334454555698</c:v>
                </c:pt>
                <c:pt idx="4412">
                  <c:v>266.34475433631371</c:v>
                </c:pt>
                <c:pt idx="4413">
                  <c:v>266.35318007383495</c:v>
                </c:pt>
                <c:pt idx="4414">
                  <c:v>266.35733909078255</c:v>
                </c:pt>
                <c:pt idx="4415">
                  <c:v>266.36714840565492</c:v>
                </c:pt>
                <c:pt idx="4416">
                  <c:v>266.37682516221827</c:v>
                </c:pt>
                <c:pt idx="4417">
                  <c:v>266.38673389582243</c:v>
                </c:pt>
                <c:pt idx="4418">
                  <c:v>266.40210237478209</c:v>
                </c:pt>
                <c:pt idx="4419">
                  <c:v>266.41019671653066</c:v>
                </c:pt>
                <c:pt idx="4420">
                  <c:v>266.41505166460098</c:v>
                </c:pt>
                <c:pt idx="4421">
                  <c:v>266.40181240348096</c:v>
                </c:pt>
                <c:pt idx="4422">
                  <c:v>266.38642735473263</c:v>
                </c:pt>
                <c:pt idx="4423">
                  <c:v>266.37302239572631</c:v>
                </c:pt>
                <c:pt idx="4424">
                  <c:v>266.36476235609143</c:v>
                </c:pt>
                <c:pt idx="4425">
                  <c:v>266.36235973673917</c:v>
                </c:pt>
                <c:pt idx="4426">
                  <c:v>266.38114987705217</c:v>
                </c:pt>
                <c:pt idx="4427">
                  <c:v>266.40167156027758</c:v>
                </c:pt>
                <c:pt idx="4428">
                  <c:v>266.42176242899842</c:v>
                </c:pt>
                <c:pt idx="4429">
                  <c:v>266.44004719075804</c:v>
                </c:pt>
                <c:pt idx="4430">
                  <c:v>266.4523419739258</c:v>
                </c:pt>
                <c:pt idx="4431">
                  <c:v>266.4730210701432</c:v>
                </c:pt>
                <c:pt idx="4432">
                  <c:v>266.48373343849624</c:v>
                </c:pt>
                <c:pt idx="4433">
                  <c:v>266.49934217939114</c:v>
                </c:pt>
                <c:pt idx="4434">
                  <c:v>266.51107358974525</c:v>
                </c:pt>
                <c:pt idx="4435">
                  <c:v>266.51545629883947</c:v>
                </c:pt>
                <c:pt idx="4436">
                  <c:v>266.52231619133471</c:v>
                </c:pt>
                <c:pt idx="4437">
                  <c:v>266.52615209740384</c:v>
                </c:pt>
                <c:pt idx="4438">
                  <c:v>266.53949906214996</c:v>
                </c:pt>
                <c:pt idx="4439">
                  <c:v>266.55717902662434</c:v>
                </c:pt>
                <c:pt idx="4440">
                  <c:v>266.57360797205672</c:v>
                </c:pt>
                <c:pt idx="4441">
                  <c:v>266.58567906307792</c:v>
                </c:pt>
                <c:pt idx="4442">
                  <c:v>266.58953982383002</c:v>
                </c:pt>
                <c:pt idx="4443">
                  <c:v>266.58844621778007</c:v>
                </c:pt>
                <c:pt idx="4444">
                  <c:v>266.59106424438454</c:v>
                </c:pt>
                <c:pt idx="4445">
                  <c:v>266.5993574235967</c:v>
                </c:pt>
                <c:pt idx="4446">
                  <c:v>266.6023234157625</c:v>
                </c:pt>
                <c:pt idx="4447">
                  <c:v>266.6027956547386</c:v>
                </c:pt>
                <c:pt idx="4448">
                  <c:v>266.5913956401572</c:v>
                </c:pt>
                <c:pt idx="4449">
                  <c:v>266.58315217031088</c:v>
                </c:pt>
                <c:pt idx="4450">
                  <c:v>266.56860389588871</c:v>
                </c:pt>
                <c:pt idx="4451">
                  <c:v>266.56336784267978</c:v>
                </c:pt>
                <c:pt idx="4452">
                  <c:v>266.56644153847174</c:v>
                </c:pt>
                <c:pt idx="4453">
                  <c:v>266.5761845741896</c:v>
                </c:pt>
                <c:pt idx="4454">
                  <c:v>266.59808983476603</c:v>
                </c:pt>
                <c:pt idx="4455">
                  <c:v>266.62624190565828</c:v>
                </c:pt>
                <c:pt idx="4456">
                  <c:v>266.64870225415405</c:v>
                </c:pt>
                <c:pt idx="4457">
                  <c:v>266.65956375060483</c:v>
                </c:pt>
                <c:pt idx="4458">
                  <c:v>266.67415344949859</c:v>
                </c:pt>
                <c:pt idx="4459">
                  <c:v>266.68950535866969</c:v>
                </c:pt>
                <c:pt idx="4460">
                  <c:v>266.69373893966605</c:v>
                </c:pt>
                <c:pt idx="4461">
                  <c:v>266.70281918383847</c:v>
                </c:pt>
                <c:pt idx="4462">
                  <c:v>266.71420262863126</c:v>
                </c:pt>
                <c:pt idx="4463">
                  <c:v>266.7253375265945</c:v>
                </c:pt>
                <c:pt idx="4464">
                  <c:v>266.73255366954538</c:v>
                </c:pt>
                <c:pt idx="4465">
                  <c:v>266.74734220590284</c:v>
                </c:pt>
                <c:pt idx="4466">
                  <c:v>266.7489246207175</c:v>
                </c:pt>
                <c:pt idx="4467">
                  <c:v>266.7489246207175</c:v>
                </c:pt>
                <c:pt idx="4468">
                  <c:v>266.75654672348998</c:v>
                </c:pt>
                <c:pt idx="4469">
                  <c:v>266.76102056642168</c:v>
                </c:pt>
                <c:pt idx="4470">
                  <c:v>266.77218860396221</c:v>
                </c:pt>
                <c:pt idx="4471">
                  <c:v>266.78086288831304</c:v>
                </c:pt>
                <c:pt idx="4472">
                  <c:v>266.78939632946043</c:v>
                </c:pt>
                <c:pt idx="4473">
                  <c:v>266.80543588485989</c:v>
                </c:pt>
                <c:pt idx="4474">
                  <c:v>266.8008211987248</c:v>
                </c:pt>
                <c:pt idx="4475">
                  <c:v>266.79854285278736</c:v>
                </c:pt>
                <c:pt idx="4476">
                  <c:v>266.78793818806048</c:v>
                </c:pt>
                <c:pt idx="4477">
                  <c:v>266.77532029401431</c:v>
                </c:pt>
                <c:pt idx="4478">
                  <c:v>266.76529557188968</c:v>
                </c:pt>
                <c:pt idx="4479">
                  <c:v>266.75269424763218</c:v>
                </c:pt>
                <c:pt idx="4480">
                  <c:v>266.75816227788198</c:v>
                </c:pt>
                <c:pt idx="4481">
                  <c:v>266.7778637565699</c:v>
                </c:pt>
                <c:pt idx="4482">
                  <c:v>266.80773080058589</c:v>
                </c:pt>
                <c:pt idx="4483">
                  <c:v>266.83248606480777</c:v>
                </c:pt>
                <c:pt idx="4484">
                  <c:v>266.84863332383327</c:v>
                </c:pt>
                <c:pt idx="4485">
                  <c:v>266.86518654268048</c:v>
                </c:pt>
                <c:pt idx="4486">
                  <c:v>266.88000821861516</c:v>
                </c:pt>
                <c:pt idx="4487">
                  <c:v>266.89141651809086</c:v>
                </c:pt>
                <c:pt idx="4488">
                  <c:v>266.90145781000416</c:v>
                </c:pt>
                <c:pt idx="4489">
                  <c:v>266.91538471735259</c:v>
                </c:pt>
                <c:pt idx="4490">
                  <c:v>266.92350391378409</c:v>
                </c:pt>
                <c:pt idx="4491">
                  <c:v>266.92215347601024</c:v>
                </c:pt>
                <c:pt idx="4492">
                  <c:v>266.93000755582364</c:v>
                </c:pt>
                <c:pt idx="4493">
                  <c:v>266.93961803323242</c:v>
                </c:pt>
                <c:pt idx="4494">
                  <c:v>266.95507764602957</c:v>
                </c:pt>
                <c:pt idx="4495">
                  <c:v>266.96031369923844</c:v>
                </c:pt>
                <c:pt idx="4496">
                  <c:v>266.96511893794286</c:v>
                </c:pt>
                <c:pt idx="4497">
                  <c:v>266.96571545033373</c:v>
                </c:pt>
                <c:pt idx="4498">
                  <c:v>266.97580645161293</c:v>
                </c:pt>
                <c:pt idx="4499">
                  <c:v>266.97697462171169</c:v>
                </c:pt>
                <c:pt idx="4500">
                  <c:v>266.97675921445943</c:v>
                </c:pt>
                <c:pt idx="4501">
                  <c:v>266.97583130629585</c:v>
                </c:pt>
                <c:pt idx="4502">
                  <c:v>266.97481226429477</c:v>
                </c:pt>
                <c:pt idx="4503">
                  <c:v>266.96303942946901</c:v>
                </c:pt>
                <c:pt idx="4504">
                  <c:v>266.9541828774432</c:v>
                </c:pt>
                <c:pt idx="4505">
                  <c:v>266.95091034418766</c:v>
                </c:pt>
                <c:pt idx="4506">
                  <c:v>266.954853953883</c:v>
                </c:pt>
                <c:pt idx="4507">
                  <c:v>266.96822577331204</c:v>
                </c:pt>
                <c:pt idx="4508">
                  <c:v>266.99462144660885</c:v>
                </c:pt>
                <c:pt idx="4509">
                  <c:v>267.0087306216322</c:v>
                </c:pt>
                <c:pt idx="4510">
                  <c:v>267.03006422450079</c:v>
                </c:pt>
                <c:pt idx="4511">
                  <c:v>267.05196948507722</c:v>
                </c:pt>
                <c:pt idx="4512">
                  <c:v>267.06473650722114</c:v>
                </c:pt>
                <c:pt idx="4513">
                  <c:v>267.07281427918105</c:v>
                </c:pt>
                <c:pt idx="4514">
                  <c:v>267.07663361546162</c:v>
                </c:pt>
                <c:pt idx="4515">
                  <c:v>267.07211834805838</c:v>
                </c:pt>
                <c:pt idx="4516">
                  <c:v>267.07086732901632</c:v>
                </c:pt>
                <c:pt idx="4517">
                  <c:v>267.07102474200843</c:v>
                </c:pt>
                <c:pt idx="4518">
                  <c:v>267.07946704931828</c:v>
                </c:pt>
                <c:pt idx="4519">
                  <c:v>267.09034511555774</c:v>
                </c:pt>
                <c:pt idx="4520">
                  <c:v>267.10568045494011</c:v>
                </c:pt>
                <c:pt idx="4521">
                  <c:v>267.11737044082264</c:v>
                </c:pt>
                <c:pt idx="4522">
                  <c:v>267.12368353029291</c:v>
                </c:pt>
                <c:pt idx="4523">
                  <c:v>267.12437946141557</c:v>
                </c:pt>
                <c:pt idx="4524">
                  <c:v>267.12468600250537</c:v>
                </c:pt>
                <c:pt idx="4525">
                  <c:v>267.12876217050979</c:v>
                </c:pt>
                <c:pt idx="4526">
                  <c:v>267.13529066723225</c:v>
                </c:pt>
                <c:pt idx="4527">
                  <c:v>267.13958224248893</c:v>
                </c:pt>
                <c:pt idx="4528">
                  <c:v>267.14505855763304</c:v>
                </c:pt>
                <c:pt idx="4529">
                  <c:v>267.13616058113564</c:v>
                </c:pt>
                <c:pt idx="4530">
                  <c:v>267.13206784334255</c:v>
                </c:pt>
                <c:pt idx="4531">
                  <c:v>267.12426347289517</c:v>
                </c:pt>
                <c:pt idx="4532">
                  <c:v>267.12485170039173</c:v>
                </c:pt>
                <c:pt idx="4533">
                  <c:v>267.13028659106425</c:v>
                </c:pt>
                <c:pt idx="4534">
                  <c:v>267.14396495158309</c:v>
                </c:pt>
                <c:pt idx="4535">
                  <c:v>267.17261411613435</c:v>
                </c:pt>
                <c:pt idx="4536">
                  <c:v>267.1959858030051</c:v>
                </c:pt>
                <c:pt idx="4537">
                  <c:v>267.2208156312758</c:v>
                </c:pt>
                <c:pt idx="4538">
                  <c:v>267.2330524201833</c:v>
                </c:pt>
                <c:pt idx="4539">
                  <c:v>267.23650722111387</c:v>
                </c:pt>
                <c:pt idx="4540">
                  <c:v>267.23245590779243</c:v>
                </c:pt>
                <c:pt idx="4541">
                  <c:v>267.23209137244243</c:v>
                </c:pt>
                <c:pt idx="4542">
                  <c:v>267.24117990150916</c:v>
                </c:pt>
                <c:pt idx="4543">
                  <c:v>267.25113005958497</c:v>
                </c:pt>
                <c:pt idx="4544">
                  <c:v>267.2601688792858</c:v>
                </c:pt>
                <c:pt idx="4545">
                  <c:v>267.26982906606042</c:v>
                </c:pt>
                <c:pt idx="4546">
                  <c:v>267.27854477488285</c:v>
                </c:pt>
                <c:pt idx="4547">
                  <c:v>267.27477514796823</c:v>
                </c:pt>
                <c:pt idx="4548">
                  <c:v>267.27685465644203</c:v>
                </c:pt>
                <c:pt idx="4549">
                  <c:v>267.27774114013397</c:v>
                </c:pt>
                <c:pt idx="4550">
                  <c:v>267.28037573652711</c:v>
                </c:pt>
                <c:pt idx="4551">
                  <c:v>267.28814696739732</c:v>
                </c:pt>
                <c:pt idx="4552">
                  <c:v>267.29330845655733</c:v>
                </c:pt>
                <c:pt idx="4553">
                  <c:v>267.31077301377945</c:v>
                </c:pt>
                <c:pt idx="4554">
                  <c:v>267.31185005004073</c:v>
                </c:pt>
                <c:pt idx="4555">
                  <c:v>267.3105576065272</c:v>
                </c:pt>
                <c:pt idx="4556">
                  <c:v>267.30919059896473</c:v>
                </c:pt>
                <c:pt idx="4557">
                  <c:v>267.29334988102886</c:v>
                </c:pt>
                <c:pt idx="4558">
                  <c:v>267.28221498306567</c:v>
                </c:pt>
                <c:pt idx="4559">
                  <c:v>267.28421992749065</c:v>
                </c:pt>
                <c:pt idx="4560">
                  <c:v>267.29514770309595</c:v>
                </c:pt>
                <c:pt idx="4561">
                  <c:v>267.31523028692249</c:v>
                </c:pt>
                <c:pt idx="4562">
                  <c:v>267.33496490518769</c:v>
                </c:pt>
                <c:pt idx="4563">
                  <c:v>267.35433498810289</c:v>
                </c:pt>
                <c:pt idx="4564">
                  <c:v>267.37326597161928</c:v>
                </c:pt>
                <c:pt idx="4565">
                  <c:v>267.38117804569288</c:v>
                </c:pt>
                <c:pt idx="4566">
                  <c:v>267.39300058988448</c:v>
                </c:pt>
                <c:pt idx="4567">
                  <c:v>267.40478999449886</c:v>
                </c:pt>
                <c:pt idx="4568">
                  <c:v>267.41370454078486</c:v>
                </c:pt>
                <c:pt idx="4569">
                  <c:v>267.42166632422436</c:v>
                </c:pt>
                <c:pt idx="4570">
                  <c:v>267.42502999131744</c:v>
                </c:pt>
                <c:pt idx="4571">
                  <c:v>267.42217998767205</c:v>
                </c:pt>
                <c:pt idx="4572">
                  <c:v>267.42625615567653</c:v>
                </c:pt>
                <c:pt idx="4573">
                  <c:v>267.42879961823206</c:v>
                </c:pt>
                <c:pt idx="4574">
                  <c:v>267.42968610192412</c:v>
                </c:pt>
                <c:pt idx="4575">
                  <c:v>267.43283436176489</c:v>
                </c:pt>
                <c:pt idx="4576">
                  <c:v>267.43774730409535</c:v>
                </c:pt>
                <c:pt idx="4577">
                  <c:v>267.44684411805645</c:v>
                </c:pt>
                <c:pt idx="4578">
                  <c:v>267.45637174652205</c:v>
                </c:pt>
                <c:pt idx="4579">
                  <c:v>267.47059691006581</c:v>
                </c:pt>
                <c:pt idx="4580">
                  <c:v>267.47748994213828</c:v>
                </c:pt>
                <c:pt idx="4581">
                  <c:v>267.48669445972547</c:v>
                </c:pt>
                <c:pt idx="4582">
                  <c:v>267.48700100081527</c:v>
                </c:pt>
                <c:pt idx="4583">
                  <c:v>267.4818229418666</c:v>
                </c:pt>
                <c:pt idx="4584">
                  <c:v>267.47458194423268</c:v>
                </c:pt>
                <c:pt idx="4585">
                  <c:v>267.45855895862195</c:v>
                </c:pt>
                <c:pt idx="4586">
                  <c:v>267.44815313135859</c:v>
                </c:pt>
                <c:pt idx="4587">
                  <c:v>267.45566753050497</c:v>
                </c:pt>
                <c:pt idx="4588">
                  <c:v>267.4709448756272</c:v>
                </c:pt>
                <c:pt idx="4589">
                  <c:v>267.49180623951963</c:v>
                </c:pt>
                <c:pt idx="4590">
                  <c:v>267.51215393996432</c:v>
                </c:pt>
                <c:pt idx="4591">
                  <c:v>267.53218681442502</c:v>
                </c:pt>
                <c:pt idx="4592">
                  <c:v>267.54751386891309</c:v>
                </c:pt>
                <c:pt idx="4593">
                  <c:v>267.55866533666494</c:v>
                </c:pt>
                <c:pt idx="4594">
                  <c:v>267.55682609012644</c:v>
                </c:pt>
                <c:pt idx="4595">
                  <c:v>267.55439033119694</c:v>
                </c:pt>
                <c:pt idx="4596">
                  <c:v>267.55872333092515</c:v>
                </c:pt>
                <c:pt idx="4597">
                  <c:v>267.5619378699206</c:v>
                </c:pt>
                <c:pt idx="4598">
                  <c:v>267.5632468832228</c:v>
                </c:pt>
                <c:pt idx="4599">
                  <c:v>267.56921200713168</c:v>
                </c:pt>
                <c:pt idx="4600">
                  <c:v>267.57445634523481</c:v>
                </c:pt>
                <c:pt idx="4601">
                  <c:v>267.57972553802108</c:v>
                </c:pt>
                <c:pt idx="4602">
                  <c:v>267.5881347057537</c:v>
                </c:pt>
                <c:pt idx="4603">
                  <c:v>267.60283210827362</c:v>
                </c:pt>
                <c:pt idx="4604">
                  <c:v>267.6120283409665</c:v>
                </c:pt>
                <c:pt idx="4605">
                  <c:v>267.62241759844113</c:v>
                </c:pt>
                <c:pt idx="4606">
                  <c:v>267.62647719665694</c:v>
                </c:pt>
                <c:pt idx="4607">
                  <c:v>267.63038766677494</c:v>
                </c:pt>
                <c:pt idx="4608">
                  <c:v>267.64167997773023</c:v>
                </c:pt>
                <c:pt idx="4609">
                  <c:v>267.64320439828464</c:v>
                </c:pt>
                <c:pt idx="4610">
                  <c:v>267.63707357648946</c:v>
                </c:pt>
                <c:pt idx="4611">
                  <c:v>267.61850712832307</c:v>
                </c:pt>
                <c:pt idx="4612">
                  <c:v>267.61444753010727</c:v>
                </c:pt>
                <c:pt idx="4613">
                  <c:v>267.61497776334369</c:v>
                </c:pt>
                <c:pt idx="4614">
                  <c:v>267.62225190055477</c:v>
                </c:pt>
                <c:pt idx="4615">
                  <c:v>267.63979102182577</c:v>
                </c:pt>
                <c:pt idx="4616">
                  <c:v>267.65910311048071</c:v>
                </c:pt>
                <c:pt idx="4617">
                  <c:v>267.68047813782084</c:v>
                </c:pt>
                <c:pt idx="4618">
                  <c:v>267.68740430947059</c:v>
                </c:pt>
                <c:pt idx="4619">
                  <c:v>267.69645969896004</c:v>
                </c:pt>
                <c:pt idx="4620">
                  <c:v>267.70532453588027</c:v>
                </c:pt>
                <c:pt idx="4621">
                  <c:v>267.7078679984358</c:v>
                </c:pt>
                <c:pt idx="4622">
                  <c:v>267.7068655262234</c:v>
                </c:pt>
                <c:pt idx="4623">
                  <c:v>267.70539081503478</c:v>
                </c:pt>
                <c:pt idx="4624">
                  <c:v>267.72305420972049</c:v>
                </c:pt>
                <c:pt idx="4625">
                  <c:v>267.72887849042598</c:v>
                </c:pt>
                <c:pt idx="4626">
                  <c:v>267.72991410221573</c:v>
                </c:pt>
                <c:pt idx="4627">
                  <c:v>267.72507572393403</c:v>
                </c:pt>
                <c:pt idx="4628">
                  <c:v>267.71669141088438</c:v>
                </c:pt>
                <c:pt idx="4629">
                  <c:v>267.71597890997299</c:v>
                </c:pt>
                <c:pt idx="4630">
                  <c:v>267.72603677167496</c:v>
                </c:pt>
                <c:pt idx="4631">
                  <c:v>267.75162881022288</c:v>
                </c:pt>
                <c:pt idx="4632">
                  <c:v>267.7727801454165</c:v>
                </c:pt>
                <c:pt idx="4633">
                  <c:v>267.79142944252607</c:v>
                </c:pt>
                <c:pt idx="4634">
                  <c:v>267.80054282627572</c:v>
                </c:pt>
                <c:pt idx="4635">
                  <c:v>267.80470184322331</c:v>
                </c:pt>
                <c:pt idx="4636">
                  <c:v>267.79611869270997</c:v>
                </c:pt>
                <c:pt idx="4637">
                  <c:v>267.78671533765919</c:v>
                </c:pt>
                <c:pt idx="4638">
                  <c:v>267.77420514723917</c:v>
                </c:pt>
                <c:pt idx="4639">
                  <c:v>267.76597824718147</c:v>
                </c:pt>
                <c:pt idx="4640">
                  <c:v>267.76881996593249</c:v>
                </c:pt>
                <c:pt idx="4641">
                  <c:v>267.78017027114805</c:v>
                </c:pt>
                <c:pt idx="4642">
                  <c:v>267.79704660087356</c:v>
                </c:pt>
                <c:pt idx="4643">
                  <c:v>267.82163616720908</c:v>
                </c:pt>
                <c:pt idx="4644">
                  <c:v>267.84319346222418</c:v>
                </c:pt>
                <c:pt idx="4645">
                  <c:v>267.85035989580922</c:v>
                </c:pt>
                <c:pt idx="4646">
                  <c:v>267.85910874420887</c:v>
                </c:pt>
                <c:pt idx="4647">
                  <c:v>267.85996208832358</c:v>
                </c:pt>
                <c:pt idx="4648">
                  <c:v>267.85996208832358</c:v>
                </c:pt>
                <c:pt idx="4649">
                  <c:v>267.85765060280892</c:v>
                </c:pt>
                <c:pt idx="4650">
                  <c:v>267.85859508076118</c:v>
                </c:pt>
                <c:pt idx="4651">
                  <c:v>267.85906731973728</c:v>
                </c:pt>
                <c:pt idx="4652">
                  <c:v>267.86676398655857</c:v>
                </c:pt>
                <c:pt idx="4653">
                  <c:v>267.87216573765386</c:v>
                </c:pt>
                <c:pt idx="4654">
                  <c:v>267.87855339117294</c:v>
                </c:pt>
                <c:pt idx="4655">
                  <c:v>267.8910635815929</c:v>
                </c:pt>
                <c:pt idx="4656">
                  <c:v>267.9013617052301</c:v>
                </c:pt>
                <c:pt idx="4657">
                  <c:v>267.91132843309447</c:v>
                </c:pt>
                <c:pt idx="4658">
                  <c:v>267.92634894649285</c:v>
                </c:pt>
                <c:pt idx="4659">
                  <c:v>267.93882599733558</c:v>
                </c:pt>
                <c:pt idx="4660">
                  <c:v>267.94888385903749</c:v>
                </c:pt>
                <c:pt idx="4661">
                  <c:v>267.94615812880693</c:v>
                </c:pt>
                <c:pt idx="4662">
                  <c:v>267.94381350371492</c:v>
                </c:pt>
                <c:pt idx="4663">
                  <c:v>267.93595113900722</c:v>
                </c:pt>
                <c:pt idx="4664">
                  <c:v>267.918586000517</c:v>
                </c:pt>
                <c:pt idx="4665">
                  <c:v>267.89966330189492</c:v>
                </c:pt>
                <c:pt idx="4666">
                  <c:v>267.89648190247681</c:v>
                </c:pt>
                <c:pt idx="4667">
                  <c:v>267.89433611484856</c:v>
                </c:pt>
                <c:pt idx="4668">
                  <c:v>267.90419513908682</c:v>
                </c:pt>
                <c:pt idx="4669">
                  <c:v>267.92509792745085</c:v>
                </c:pt>
                <c:pt idx="4670">
                  <c:v>267.94191626291615</c:v>
                </c:pt>
                <c:pt idx="4671">
                  <c:v>267.96219768420627</c:v>
                </c:pt>
                <c:pt idx="4672">
                  <c:v>267.9762240102865</c:v>
                </c:pt>
                <c:pt idx="4673">
                  <c:v>267.98848565387704</c:v>
                </c:pt>
                <c:pt idx="4674">
                  <c:v>267.98445919523846</c:v>
                </c:pt>
                <c:pt idx="4675">
                  <c:v>267.98495628889754</c:v>
                </c:pt>
                <c:pt idx="4676">
                  <c:v>267.98906559647929</c:v>
                </c:pt>
                <c:pt idx="4677">
                  <c:v>267.99144336114847</c:v>
                </c:pt>
                <c:pt idx="4678">
                  <c:v>267.99455848141201</c:v>
                </c:pt>
                <c:pt idx="4679">
                  <c:v>267.99754104336648</c:v>
                </c:pt>
                <c:pt idx="4680">
                  <c:v>268.00590878662751</c:v>
                </c:pt>
                <c:pt idx="4681">
                  <c:v>268.01228815525229</c:v>
                </c:pt>
                <c:pt idx="4682">
                  <c:v>268.0223460169542</c:v>
                </c:pt>
                <c:pt idx="4683">
                  <c:v>268.04244517056941</c:v>
                </c:pt>
                <c:pt idx="4684">
                  <c:v>268.05989315800286</c:v>
                </c:pt>
                <c:pt idx="4685">
                  <c:v>268.07358808831032</c:v>
                </c:pt>
                <c:pt idx="4686">
                  <c:v>268.07877443215341</c:v>
                </c:pt>
                <c:pt idx="4687">
                  <c:v>268.08353824638618</c:v>
                </c:pt>
                <c:pt idx="4688">
                  <c:v>268.07999231161807</c:v>
                </c:pt>
                <c:pt idx="4689">
                  <c:v>268.08329798445095</c:v>
                </c:pt>
                <c:pt idx="4690">
                  <c:v>268.07565931188986</c:v>
                </c:pt>
                <c:pt idx="4691">
                  <c:v>268.06314912146979</c:v>
                </c:pt>
                <c:pt idx="4692">
                  <c:v>268.04927192348731</c:v>
                </c:pt>
                <c:pt idx="4693">
                  <c:v>268.04595796576018</c:v>
                </c:pt>
                <c:pt idx="4694">
                  <c:v>268.04362991045684</c:v>
                </c:pt>
                <c:pt idx="4695">
                  <c:v>268.0516496881566</c:v>
                </c:pt>
                <c:pt idx="4696">
                  <c:v>268.06342252298231</c:v>
                </c:pt>
                <c:pt idx="4697">
                  <c:v>268.08420932282587</c:v>
                </c:pt>
                <c:pt idx="4698">
                  <c:v>268.09772198545835</c:v>
                </c:pt>
                <c:pt idx="4699">
                  <c:v>268.10843435381139</c:v>
                </c:pt>
                <c:pt idx="4700">
                  <c:v>268.10657853748415</c:v>
                </c:pt>
                <c:pt idx="4701">
                  <c:v>268.10694307283416</c:v>
                </c:pt>
                <c:pt idx="4702">
                  <c:v>268.10552635590579</c:v>
                </c:pt>
                <c:pt idx="4703">
                  <c:v>268.10910543025108</c:v>
                </c:pt>
                <c:pt idx="4704">
                  <c:v>268.11275078375098</c:v>
                </c:pt>
                <c:pt idx="4705">
                  <c:v>268.12246067989156</c:v>
                </c:pt>
                <c:pt idx="4706">
                  <c:v>268.12874891467885</c:v>
                </c:pt>
                <c:pt idx="4707">
                  <c:v>268.13773802501379</c:v>
                </c:pt>
                <c:pt idx="4708">
                  <c:v>268.14146622745682</c:v>
                </c:pt>
                <c:pt idx="4709">
                  <c:v>268.15038077374288</c:v>
                </c:pt>
                <c:pt idx="4710">
                  <c:v>268.16305666204926</c:v>
                </c:pt>
                <c:pt idx="4711">
                  <c:v>268.17608051591691</c:v>
                </c:pt>
                <c:pt idx="4712">
                  <c:v>268.19541745925488</c:v>
                </c:pt>
                <c:pt idx="4713">
                  <c:v>268.20521848923295</c:v>
                </c:pt>
                <c:pt idx="4714">
                  <c:v>268.21267489411906</c:v>
                </c:pt>
                <c:pt idx="4715">
                  <c:v>268.21156471828044</c:v>
                </c:pt>
                <c:pt idx="4716">
                  <c:v>268.21356966270542</c:v>
                </c:pt>
                <c:pt idx="4717">
                  <c:v>268.20611325781925</c:v>
                </c:pt>
                <c:pt idx="4718">
                  <c:v>268.19613824506058</c:v>
                </c:pt>
                <c:pt idx="4719">
                  <c:v>268.17973415431112</c:v>
                </c:pt>
                <c:pt idx="4720">
                  <c:v>268.17631249295789</c:v>
                </c:pt>
                <c:pt idx="4721">
                  <c:v>268.17629592316922</c:v>
                </c:pt>
                <c:pt idx="4722">
                  <c:v>268.19150698913688</c:v>
                </c:pt>
                <c:pt idx="4723">
                  <c:v>268.20138258316382</c:v>
                </c:pt>
                <c:pt idx="4724">
                  <c:v>268.21381820953491</c:v>
                </c:pt>
                <c:pt idx="4725">
                  <c:v>268.22274932560958</c:v>
                </c:pt>
                <c:pt idx="4726">
                  <c:v>268.22824221054236</c:v>
                </c:pt>
                <c:pt idx="4727">
                  <c:v>268.23603001120114</c:v>
                </c:pt>
                <c:pt idx="4728">
                  <c:v>268.23610457525007</c:v>
                </c:pt>
                <c:pt idx="4729">
                  <c:v>268.23721475108863</c:v>
                </c:pt>
                <c:pt idx="4730">
                  <c:v>268.24569019797582</c:v>
                </c:pt>
                <c:pt idx="4731">
                  <c:v>268.24675894934285</c:v>
                </c:pt>
                <c:pt idx="4732">
                  <c:v>268.25878033099809</c:v>
                </c:pt>
                <c:pt idx="4733">
                  <c:v>268.26487801321605</c:v>
                </c:pt>
                <c:pt idx="4734">
                  <c:v>268.27764503535997</c:v>
                </c:pt>
                <c:pt idx="4735">
                  <c:v>268.29463735360588</c:v>
                </c:pt>
                <c:pt idx="4736">
                  <c:v>268.31187821868144</c:v>
                </c:pt>
                <c:pt idx="4737">
                  <c:v>268.32619451606274</c:v>
                </c:pt>
                <c:pt idx="4738">
                  <c:v>268.33225077380916</c:v>
                </c:pt>
                <c:pt idx="4739">
                  <c:v>268.33588784241471</c:v>
                </c:pt>
                <c:pt idx="4740">
                  <c:v>268.33272301278527</c:v>
                </c:pt>
                <c:pt idx="4741">
                  <c:v>268.3262442254287</c:v>
                </c:pt>
                <c:pt idx="4742">
                  <c:v>268.33137257501147</c:v>
                </c:pt>
                <c:pt idx="4743">
                  <c:v>268.34022912703728</c:v>
                </c:pt>
                <c:pt idx="4744">
                  <c:v>268.33785136236804</c:v>
                </c:pt>
                <c:pt idx="4745">
                  <c:v>268.32540745110259</c:v>
                </c:pt>
                <c:pt idx="4746">
                  <c:v>268.31409857035862</c:v>
                </c:pt>
                <c:pt idx="4747">
                  <c:v>268.30293053281815</c:v>
                </c:pt>
                <c:pt idx="4748">
                  <c:v>268.30338620200558</c:v>
                </c:pt>
                <c:pt idx="4749">
                  <c:v>268.31540758366083</c:v>
                </c:pt>
                <c:pt idx="4750">
                  <c:v>268.32597082391618</c:v>
                </c:pt>
                <c:pt idx="4751">
                  <c:v>268.33911895119866</c:v>
                </c:pt>
                <c:pt idx="4752">
                  <c:v>268.35200196186298</c:v>
                </c:pt>
                <c:pt idx="4753">
                  <c:v>268.36017086766043</c:v>
                </c:pt>
                <c:pt idx="4754">
                  <c:v>268.36351796496484</c:v>
                </c:pt>
                <c:pt idx="4755">
                  <c:v>268.36766041212377</c:v>
                </c:pt>
                <c:pt idx="4756">
                  <c:v>268.37293788980423</c:v>
                </c:pt>
                <c:pt idx="4757">
                  <c:v>268.37891958350178</c:v>
                </c:pt>
                <c:pt idx="4758">
                  <c:v>268.38459473610953</c:v>
                </c:pt>
                <c:pt idx="4759">
                  <c:v>268.39749431656247</c:v>
                </c:pt>
                <c:pt idx="4760">
                  <c:v>268.4036168534634</c:v>
                </c:pt>
                <c:pt idx="4761">
                  <c:v>268.41011221060865</c:v>
                </c:pt>
                <c:pt idx="4762">
                  <c:v>268.4186042272845</c:v>
                </c:pt>
                <c:pt idx="4763">
                  <c:v>268.42914261285682</c:v>
                </c:pt>
                <c:pt idx="4764">
                  <c:v>268.44819786978798</c:v>
                </c:pt>
                <c:pt idx="4765">
                  <c:v>268.45982157651599</c:v>
                </c:pt>
                <c:pt idx="4766">
                  <c:v>268.46382318047148</c:v>
                </c:pt>
                <c:pt idx="4767">
                  <c:v>268.4720666503178</c:v>
                </c:pt>
                <c:pt idx="4768">
                  <c:v>268.46706257414979</c:v>
                </c:pt>
                <c:pt idx="4769">
                  <c:v>268.46615123577487</c:v>
                </c:pt>
                <c:pt idx="4770">
                  <c:v>268.46368233726815</c:v>
                </c:pt>
                <c:pt idx="4771">
                  <c:v>268.45294511423214</c:v>
                </c:pt>
                <c:pt idx="4772">
                  <c:v>268.43774233315878</c:v>
                </c:pt>
                <c:pt idx="4773">
                  <c:v>268.42663228987851</c:v>
                </c:pt>
                <c:pt idx="4774">
                  <c:v>268.41895219284584</c:v>
                </c:pt>
                <c:pt idx="4775">
                  <c:v>268.42108141068553</c:v>
                </c:pt>
                <c:pt idx="4776">
                  <c:v>268.43263055336467</c:v>
                </c:pt>
                <c:pt idx="4777">
                  <c:v>268.44492533653244</c:v>
                </c:pt>
                <c:pt idx="4778">
                  <c:v>268.45904279645009</c:v>
                </c:pt>
                <c:pt idx="4779">
                  <c:v>268.47079077659288</c:v>
                </c:pt>
                <c:pt idx="4780">
                  <c:v>268.47944849115504</c:v>
                </c:pt>
                <c:pt idx="4781">
                  <c:v>268.4801941316436</c:v>
                </c:pt>
                <c:pt idx="4782">
                  <c:v>268.48477567820146</c:v>
                </c:pt>
                <c:pt idx="4783">
                  <c:v>268.48702916945592</c:v>
                </c:pt>
                <c:pt idx="4784">
                  <c:v>268.49394705621137</c:v>
                </c:pt>
                <c:pt idx="4785">
                  <c:v>268.50049212272251</c:v>
                </c:pt>
                <c:pt idx="4786">
                  <c:v>268.51535522312872</c:v>
                </c:pt>
                <c:pt idx="4787">
                  <c:v>268.52815538484992</c:v>
                </c:pt>
                <c:pt idx="4788">
                  <c:v>268.54325046229712</c:v>
                </c:pt>
                <c:pt idx="4789">
                  <c:v>268.56593450293946</c:v>
                </c:pt>
                <c:pt idx="4790">
                  <c:v>268.57752507009019</c:v>
                </c:pt>
                <c:pt idx="4791">
                  <c:v>268.58600051697744</c:v>
                </c:pt>
                <c:pt idx="4792">
                  <c:v>268.59081404057611</c:v>
                </c:pt>
                <c:pt idx="4793">
                  <c:v>268.59651404786678</c:v>
                </c:pt>
                <c:pt idx="4794">
                  <c:v>268.59829530014508</c:v>
                </c:pt>
                <c:pt idx="4795">
                  <c:v>268.59936405151217</c:v>
                </c:pt>
                <c:pt idx="4796">
                  <c:v>268.6001262617894</c:v>
                </c:pt>
                <c:pt idx="4797">
                  <c:v>268.59712713004632</c:v>
                </c:pt>
                <c:pt idx="4798">
                  <c:v>268.58093844654917</c:v>
                </c:pt>
                <c:pt idx="4799">
                  <c:v>268.56368101168499</c:v>
                </c:pt>
                <c:pt idx="4800">
                  <c:v>268.54458433028231</c:v>
                </c:pt>
                <c:pt idx="4801">
                  <c:v>268.53823810123475</c:v>
                </c:pt>
                <c:pt idx="4802">
                  <c:v>268.54382212000502</c:v>
                </c:pt>
                <c:pt idx="4803">
                  <c:v>268.55669684577504</c:v>
                </c:pt>
                <c:pt idx="4804">
                  <c:v>268.56431894854751</c:v>
                </c:pt>
                <c:pt idx="4805">
                  <c:v>268.5771191102686</c:v>
                </c:pt>
                <c:pt idx="4806">
                  <c:v>268.58899964872052</c:v>
                </c:pt>
                <c:pt idx="4807">
                  <c:v>268.59470794090555</c:v>
                </c:pt>
                <c:pt idx="4808">
                  <c:v>268.60042451798483</c:v>
                </c:pt>
                <c:pt idx="4809">
                  <c:v>268.60853542952202</c:v>
                </c:pt>
                <c:pt idx="4810">
                  <c:v>268.61561072926958</c:v>
                </c:pt>
                <c:pt idx="4811">
                  <c:v>268.63123603995308</c:v>
                </c:pt>
                <c:pt idx="4812">
                  <c:v>268.63705203576427</c:v>
                </c:pt>
                <c:pt idx="4813">
                  <c:v>268.64479841195146</c:v>
                </c:pt>
                <c:pt idx="4814">
                  <c:v>268.66011718154522</c:v>
                </c:pt>
                <c:pt idx="4815">
                  <c:v>268.66855948885518</c:v>
                </c:pt>
                <c:pt idx="4816">
                  <c:v>268.68157505782858</c:v>
                </c:pt>
                <c:pt idx="4817">
                  <c:v>268.69050617390326</c:v>
                </c:pt>
                <c:pt idx="4818">
                  <c:v>268.69059730774075</c:v>
                </c:pt>
                <c:pt idx="4819">
                  <c:v>268.6894539923249</c:v>
                </c:pt>
                <c:pt idx="4820">
                  <c:v>268.69027419686233</c:v>
                </c:pt>
                <c:pt idx="4821">
                  <c:v>268.69143408206685</c:v>
                </c:pt>
                <c:pt idx="4822">
                  <c:v>268.6933064681827</c:v>
                </c:pt>
                <c:pt idx="4823">
                  <c:v>268.68594119713407</c:v>
                </c:pt>
                <c:pt idx="4824">
                  <c:v>268.68845152011238</c:v>
                </c:pt>
                <c:pt idx="4825">
                  <c:v>268.67797941369457</c:v>
                </c:pt>
                <c:pt idx="4826">
                  <c:v>268.6558753156545</c:v>
                </c:pt>
                <c:pt idx="4827">
                  <c:v>268.64618198930259</c:v>
                </c:pt>
                <c:pt idx="4828">
                  <c:v>268.64047369711756</c:v>
                </c:pt>
                <c:pt idx="4829">
                  <c:v>268.6390569801892</c:v>
                </c:pt>
                <c:pt idx="4830">
                  <c:v>268.65696892170445</c:v>
                </c:pt>
                <c:pt idx="4831">
                  <c:v>268.67188173147662</c:v>
                </c:pt>
                <c:pt idx="4832">
                  <c:v>268.68318232732622</c:v>
                </c:pt>
                <c:pt idx="4833">
                  <c:v>268.69389469567926</c:v>
                </c:pt>
                <c:pt idx="4834">
                  <c:v>268.69898162079045</c:v>
                </c:pt>
                <c:pt idx="4835">
                  <c:v>268.70944544231389</c:v>
                </c:pt>
                <c:pt idx="4836">
                  <c:v>268.71837655838863</c:v>
                </c:pt>
                <c:pt idx="4837">
                  <c:v>268.72912206631895</c:v>
                </c:pt>
                <c:pt idx="4838">
                  <c:v>268.74001670234696</c:v>
                </c:pt>
                <c:pt idx="4839">
                  <c:v>268.74893124863303</c:v>
                </c:pt>
                <c:pt idx="4840">
                  <c:v>268.7643162973813</c:v>
                </c:pt>
                <c:pt idx="4841">
                  <c:v>268.771449591389</c:v>
                </c:pt>
                <c:pt idx="4842">
                  <c:v>268.7777461110706</c:v>
                </c:pt>
                <c:pt idx="4843">
                  <c:v>268.7814908833023</c:v>
                </c:pt>
                <c:pt idx="4844">
                  <c:v>268.79183871630534</c:v>
                </c:pt>
                <c:pt idx="4845">
                  <c:v>268.79282461872918</c:v>
                </c:pt>
                <c:pt idx="4846">
                  <c:v>268.79632912902565</c:v>
                </c:pt>
                <c:pt idx="4847">
                  <c:v>268.80055442512776</c:v>
                </c:pt>
                <c:pt idx="4848">
                  <c:v>268.80355355687084</c:v>
                </c:pt>
                <c:pt idx="4849">
                  <c:v>268.80738946294002</c:v>
                </c:pt>
                <c:pt idx="4850">
                  <c:v>268.80142433903114</c:v>
                </c:pt>
                <c:pt idx="4851">
                  <c:v>268.79578232600068</c:v>
                </c:pt>
                <c:pt idx="4852">
                  <c:v>268.78036413767506</c:v>
                </c:pt>
                <c:pt idx="4853">
                  <c:v>268.75804463238268</c:v>
                </c:pt>
                <c:pt idx="4854">
                  <c:v>268.74600668093876</c:v>
                </c:pt>
                <c:pt idx="4855">
                  <c:v>268.73956103315942</c:v>
                </c:pt>
                <c:pt idx="4856">
                  <c:v>268.74200507698322</c:v>
                </c:pt>
                <c:pt idx="4857">
                  <c:v>268.75033139577272</c:v>
                </c:pt>
                <c:pt idx="4858">
                  <c:v>268.76782909257207</c:v>
                </c:pt>
                <c:pt idx="4859">
                  <c:v>268.78395978180907</c:v>
                </c:pt>
                <c:pt idx="4860">
                  <c:v>268.8006455589653</c:v>
                </c:pt>
                <c:pt idx="4861">
                  <c:v>268.81049629830926</c:v>
                </c:pt>
                <c:pt idx="4862">
                  <c:v>268.82492029931666</c:v>
                </c:pt>
                <c:pt idx="4863">
                  <c:v>268.83292350722775</c:v>
                </c:pt>
                <c:pt idx="4864">
                  <c:v>268.84200375140017</c:v>
                </c:pt>
                <c:pt idx="4865">
                  <c:v>268.8502637910351</c:v>
                </c:pt>
                <c:pt idx="4866">
                  <c:v>268.86073589745291</c:v>
                </c:pt>
                <c:pt idx="4867">
                  <c:v>268.87088489299231</c:v>
                </c:pt>
                <c:pt idx="4868">
                  <c:v>268.87954260755453</c:v>
                </c:pt>
                <c:pt idx="4869">
                  <c:v>268.89023840611895</c:v>
                </c:pt>
                <c:pt idx="4870">
                  <c:v>268.8977859448425</c:v>
                </c:pt>
                <c:pt idx="4871">
                  <c:v>268.90047853549584</c:v>
                </c:pt>
                <c:pt idx="4872">
                  <c:v>268.89969975542994</c:v>
                </c:pt>
                <c:pt idx="4873">
                  <c:v>268.89273215930859</c:v>
                </c:pt>
                <c:pt idx="4874">
                  <c:v>268.89484480735962</c:v>
                </c:pt>
                <c:pt idx="4875">
                  <c:v>268.89536675570167</c:v>
                </c:pt>
                <c:pt idx="4876">
                  <c:v>268.89989859289358</c:v>
                </c:pt>
                <c:pt idx="4877">
                  <c:v>268.90422330772748</c:v>
                </c:pt>
                <c:pt idx="4878">
                  <c:v>268.90409903431271</c:v>
                </c:pt>
                <c:pt idx="4879">
                  <c:v>268.89305527018695</c:v>
                </c:pt>
                <c:pt idx="4880">
                  <c:v>268.87868926343981</c:v>
                </c:pt>
                <c:pt idx="4881">
                  <c:v>268.86875567515256</c:v>
                </c:pt>
                <c:pt idx="4882">
                  <c:v>268.85215274693957</c:v>
                </c:pt>
                <c:pt idx="4883">
                  <c:v>268.84999038952259</c:v>
                </c:pt>
                <c:pt idx="4884">
                  <c:v>268.85251728228957</c:v>
                </c:pt>
                <c:pt idx="4885">
                  <c:v>268.86699099266292</c:v>
                </c:pt>
                <c:pt idx="4886">
                  <c:v>268.88039595166924</c:v>
                </c:pt>
                <c:pt idx="4887">
                  <c:v>268.90058623912194</c:v>
                </c:pt>
                <c:pt idx="4888">
                  <c:v>268.91337811594877</c:v>
                </c:pt>
                <c:pt idx="4889">
                  <c:v>268.92640196981648</c:v>
                </c:pt>
                <c:pt idx="4890">
                  <c:v>268.93958323667624</c:v>
                </c:pt>
                <c:pt idx="4891">
                  <c:v>268.94098338381599</c:v>
                </c:pt>
                <c:pt idx="4892">
                  <c:v>268.94440504516928</c:v>
                </c:pt>
                <c:pt idx="4893">
                  <c:v>268.9585390748756</c:v>
                </c:pt>
                <c:pt idx="4894">
                  <c:v>268.97159606832054</c:v>
                </c:pt>
                <c:pt idx="4895">
                  <c:v>268.9800880849964</c:v>
                </c:pt>
                <c:pt idx="4896">
                  <c:v>268.99380786998682</c:v>
                </c:pt>
                <c:pt idx="4897">
                  <c:v>269.00133883892181</c:v>
                </c:pt>
                <c:pt idx="4898">
                  <c:v>269.00166194980017</c:v>
                </c:pt>
                <c:pt idx="4899">
                  <c:v>269.00157081596268</c:v>
                </c:pt>
                <c:pt idx="4900">
                  <c:v>268.99919305129345</c:v>
                </c:pt>
                <c:pt idx="4901">
                  <c:v>268.99455351047544</c:v>
                </c:pt>
                <c:pt idx="4902">
                  <c:v>268.99813258482072</c:v>
                </c:pt>
                <c:pt idx="4903">
                  <c:v>268.99835627696734</c:v>
                </c:pt>
                <c:pt idx="4904">
                  <c:v>268.99674900746965</c:v>
                </c:pt>
                <c:pt idx="4905">
                  <c:v>268.99913505703319</c:v>
                </c:pt>
                <c:pt idx="4906">
                  <c:v>268.99776804947078</c:v>
                </c:pt>
                <c:pt idx="4907">
                  <c:v>268.9842056774724</c:v>
                </c:pt>
                <c:pt idx="4908">
                  <c:v>268.96872120999222</c:v>
                </c:pt>
                <c:pt idx="4909">
                  <c:v>268.9544794766598</c:v>
                </c:pt>
                <c:pt idx="4910">
                  <c:v>268.95449604644841</c:v>
                </c:pt>
                <c:pt idx="4911">
                  <c:v>268.96444620452428</c:v>
                </c:pt>
                <c:pt idx="4912">
                  <c:v>268.97956613665434</c:v>
                </c:pt>
                <c:pt idx="4913">
                  <c:v>269.00435454045345</c:v>
                </c:pt>
                <c:pt idx="4914">
                  <c:v>269.01970644962455</c:v>
                </c:pt>
                <c:pt idx="4915">
                  <c:v>269.03338481014333</c:v>
                </c:pt>
                <c:pt idx="4916">
                  <c:v>269.04458598726114</c:v>
                </c:pt>
                <c:pt idx="4917">
                  <c:v>269.05208381661885</c:v>
                </c:pt>
                <c:pt idx="4918">
                  <c:v>269.04756854921561</c:v>
                </c:pt>
                <c:pt idx="4919">
                  <c:v>269.04758511900422</c:v>
                </c:pt>
                <c:pt idx="4920">
                  <c:v>269.04962320300643</c:v>
                </c:pt>
                <c:pt idx="4921">
                  <c:v>269.05581201906188</c:v>
                </c:pt>
                <c:pt idx="4922">
                  <c:v>269.0624482194105</c:v>
                </c:pt>
                <c:pt idx="4923">
                  <c:v>269.06877787866938</c:v>
                </c:pt>
                <c:pt idx="4924">
                  <c:v>269.07614314971801</c:v>
                </c:pt>
                <c:pt idx="4925">
                  <c:v>269.0859276099074</c:v>
                </c:pt>
                <c:pt idx="4926">
                  <c:v>269.08289533858704</c:v>
                </c:pt>
                <c:pt idx="4927">
                  <c:v>269.08533109751653</c:v>
                </c:pt>
                <c:pt idx="4928">
                  <c:v>269.0859856041676</c:v>
                </c:pt>
                <c:pt idx="4929">
                  <c:v>269.08353327544955</c:v>
                </c:pt>
                <c:pt idx="4930">
                  <c:v>269.07469329321236</c:v>
                </c:pt>
                <c:pt idx="4931">
                  <c:v>269.07809009988267</c:v>
                </c:pt>
                <c:pt idx="4932">
                  <c:v>269.0730197445601</c:v>
                </c:pt>
                <c:pt idx="4933">
                  <c:v>269.06552191520245</c:v>
                </c:pt>
                <c:pt idx="4934">
                  <c:v>269.06041013540829</c:v>
                </c:pt>
                <c:pt idx="4935">
                  <c:v>269.05719559641301</c:v>
                </c:pt>
                <c:pt idx="4936">
                  <c:v>269.05220809003362</c:v>
                </c:pt>
                <c:pt idx="4937">
                  <c:v>269.05533978008577</c:v>
                </c:pt>
                <c:pt idx="4938">
                  <c:v>269.06646639315471</c:v>
                </c:pt>
                <c:pt idx="4939">
                  <c:v>269.07007032218297</c:v>
                </c:pt>
                <c:pt idx="4940">
                  <c:v>269.09007834196069</c:v>
                </c:pt>
                <c:pt idx="4941">
                  <c:v>269.10532254750558</c:v>
                </c:pt>
                <c:pt idx="4942">
                  <c:v>269.12194204550724</c:v>
                </c:pt>
                <c:pt idx="4943">
                  <c:v>269.13861953776916</c:v>
                </c:pt>
                <c:pt idx="4944">
                  <c:v>269.14937333059379</c:v>
                </c:pt>
                <c:pt idx="4945">
                  <c:v>269.15610066477996</c:v>
                </c:pt>
                <c:pt idx="4946">
                  <c:v>269.15406258077769</c:v>
                </c:pt>
                <c:pt idx="4947">
                  <c:v>269.15344949859815</c:v>
                </c:pt>
                <c:pt idx="4948">
                  <c:v>269.16352393008873</c:v>
                </c:pt>
                <c:pt idx="4949">
                  <c:v>269.1722893482771</c:v>
                </c:pt>
                <c:pt idx="4950">
                  <c:v>269.17639865585875</c:v>
                </c:pt>
                <c:pt idx="4951">
                  <c:v>269.17412859481561</c:v>
                </c:pt>
                <c:pt idx="4952">
                  <c:v>269.17872671116208</c:v>
                </c:pt>
                <c:pt idx="4953">
                  <c:v>269.18103819667675</c:v>
                </c:pt>
                <c:pt idx="4954">
                  <c:v>269.17982031721203</c:v>
                </c:pt>
                <c:pt idx="4955">
                  <c:v>269.18180040695404</c:v>
                </c:pt>
                <c:pt idx="4956">
                  <c:v>269.18480782359143</c:v>
                </c:pt>
                <c:pt idx="4957">
                  <c:v>269.17667205737126</c:v>
                </c:pt>
                <c:pt idx="4958">
                  <c:v>269.17982031721203</c:v>
                </c:pt>
                <c:pt idx="4959">
                  <c:v>269.171452573951</c:v>
                </c:pt>
                <c:pt idx="4960">
                  <c:v>269.16319253431607</c:v>
                </c:pt>
                <c:pt idx="4961">
                  <c:v>269.14599309371215</c:v>
                </c:pt>
                <c:pt idx="4962">
                  <c:v>269.1371531114749</c:v>
                </c:pt>
                <c:pt idx="4963">
                  <c:v>269.13686314017377</c:v>
                </c:pt>
                <c:pt idx="4964">
                  <c:v>269.14552085473599</c:v>
                </c:pt>
                <c:pt idx="4965">
                  <c:v>269.15835415603442</c:v>
                </c:pt>
                <c:pt idx="4966">
                  <c:v>269.17978717763475</c:v>
                </c:pt>
                <c:pt idx="4967">
                  <c:v>269.19882586477723</c:v>
                </c:pt>
                <c:pt idx="4968">
                  <c:v>269.21165088118136</c:v>
                </c:pt>
                <c:pt idx="4969">
                  <c:v>269.23065642874661</c:v>
                </c:pt>
                <c:pt idx="4970">
                  <c:v>269.23529596956456</c:v>
                </c:pt>
                <c:pt idx="4971">
                  <c:v>269.23598361579297</c:v>
                </c:pt>
                <c:pt idx="4972">
                  <c:v>269.23238797165902</c:v>
                </c:pt>
                <c:pt idx="4973">
                  <c:v>269.22613287644901</c:v>
                </c:pt>
                <c:pt idx="4974">
                  <c:v>269.22394566434912</c:v>
                </c:pt>
                <c:pt idx="4975">
                  <c:v>269.23193230247153</c:v>
                </c:pt>
                <c:pt idx="4976">
                  <c:v>269.23922300947123</c:v>
                </c:pt>
                <c:pt idx="4977">
                  <c:v>269.25894105794788</c:v>
                </c:pt>
                <c:pt idx="4978">
                  <c:v>269.26860124472256</c:v>
                </c:pt>
                <c:pt idx="4979">
                  <c:v>269.26998482207358</c:v>
                </c:pt>
                <c:pt idx="4980">
                  <c:v>269.26399484348173</c:v>
                </c:pt>
                <c:pt idx="4981">
                  <c:v>269.25466605247982</c:v>
                </c:pt>
                <c:pt idx="4982">
                  <c:v>269.24897433008346</c:v>
                </c:pt>
                <c:pt idx="4983">
                  <c:v>269.24679540287786</c:v>
                </c:pt>
                <c:pt idx="4984">
                  <c:v>269.24480702824155</c:v>
                </c:pt>
                <c:pt idx="4985">
                  <c:v>269.24991880803566</c:v>
                </c:pt>
                <c:pt idx="4986">
                  <c:v>269.25715980566952</c:v>
                </c:pt>
                <c:pt idx="4987">
                  <c:v>269.26041576913644</c:v>
                </c:pt>
                <c:pt idx="4988">
                  <c:v>269.25848538876039</c:v>
                </c:pt>
                <c:pt idx="4989">
                  <c:v>269.2493388654334</c:v>
                </c:pt>
                <c:pt idx="4990">
                  <c:v>269.24348144515068</c:v>
                </c:pt>
                <c:pt idx="4991">
                  <c:v>269.24448391736314</c:v>
                </c:pt>
                <c:pt idx="4992">
                  <c:v>269.25530398934228</c:v>
                </c:pt>
                <c:pt idx="4993">
                  <c:v>269.26123597367393</c:v>
                </c:pt>
                <c:pt idx="4994">
                  <c:v>269.27261941846672</c:v>
                </c:pt>
                <c:pt idx="4995">
                  <c:v>269.29235403673192</c:v>
                </c:pt>
                <c:pt idx="4996">
                  <c:v>269.3055021640144</c:v>
                </c:pt>
                <c:pt idx="4997">
                  <c:v>269.31494694353682</c:v>
                </c:pt>
                <c:pt idx="4998">
                  <c:v>269.32007529311954</c:v>
                </c:pt>
                <c:pt idx="4999">
                  <c:v>269.32459884541714</c:v>
                </c:pt>
                <c:pt idx="5000">
                  <c:v>269.32310756443997</c:v>
                </c:pt>
                <c:pt idx="5001">
                  <c:v>269.31414330878795</c:v>
                </c:pt>
                <c:pt idx="5002">
                  <c:v>269.3183603199958</c:v>
                </c:pt>
                <c:pt idx="5003">
                  <c:v>269.3200172988594</c:v>
                </c:pt>
                <c:pt idx="5004">
                  <c:v>269.32396919344893</c:v>
                </c:pt>
                <c:pt idx="5005">
                  <c:v>269.32590785871935</c:v>
                </c:pt>
                <c:pt idx="5006">
                  <c:v>269.33218780861228</c:v>
                </c:pt>
                <c:pt idx="5007">
                  <c:v>269.33500467268038</c:v>
                </c:pt>
                <c:pt idx="5008">
                  <c:v>269.33806179868373</c:v>
                </c:pt>
                <c:pt idx="5009">
                  <c:v>269.33768069354511</c:v>
                </c:pt>
                <c:pt idx="5010">
                  <c:v>269.34314043890055</c:v>
                </c:pt>
                <c:pt idx="5011">
                  <c:v>269.33997560927116</c:v>
                </c:pt>
                <c:pt idx="5012">
                  <c:v>269.34048098782449</c:v>
                </c:pt>
                <c:pt idx="5013">
                  <c:v>269.3450128250164</c:v>
                </c:pt>
                <c:pt idx="5014">
                  <c:v>269.34370381171419</c:v>
                </c:pt>
                <c:pt idx="5015">
                  <c:v>269.33478926542813</c:v>
                </c:pt>
                <c:pt idx="5016">
                  <c:v>269.32960292158515</c:v>
                </c:pt>
                <c:pt idx="5017">
                  <c:v>269.32033212484345</c:v>
                </c:pt>
                <c:pt idx="5018">
                  <c:v>269.32334782637514</c:v>
                </c:pt>
                <c:pt idx="5019">
                  <c:v>269.33218780861228</c:v>
                </c:pt>
                <c:pt idx="5020">
                  <c:v>269.34840963168676</c:v>
                </c:pt>
                <c:pt idx="5021">
                  <c:v>269.37067114271895</c:v>
                </c:pt>
                <c:pt idx="5022">
                  <c:v>269.38728235582624</c:v>
                </c:pt>
                <c:pt idx="5023">
                  <c:v>269.40033934927129</c:v>
                </c:pt>
                <c:pt idx="5024">
                  <c:v>269.40434095322678</c:v>
                </c:pt>
                <c:pt idx="5025">
                  <c:v>269.40450665111314</c:v>
                </c:pt>
                <c:pt idx="5026">
                  <c:v>269.40181406045986</c:v>
                </c:pt>
                <c:pt idx="5027">
                  <c:v>269.39792016013041</c:v>
                </c:pt>
                <c:pt idx="5028">
                  <c:v>269.39810242780544</c:v>
                </c:pt>
                <c:pt idx="5029">
                  <c:v>269.39953571452241</c:v>
                </c:pt>
                <c:pt idx="5030">
                  <c:v>269.40819342908463</c:v>
                </c:pt>
                <c:pt idx="5031">
                  <c:v>269.41314779588674</c:v>
                </c:pt>
                <c:pt idx="5032">
                  <c:v>269.4200739675365</c:v>
                </c:pt>
                <c:pt idx="5033">
                  <c:v>269.41441538471736</c:v>
                </c:pt>
                <c:pt idx="5034">
                  <c:v>269.41535986266962</c:v>
                </c:pt>
                <c:pt idx="5035">
                  <c:v>269.41794474969674</c:v>
                </c:pt>
                <c:pt idx="5036">
                  <c:v>269.41526872883213</c:v>
                </c:pt>
                <c:pt idx="5037">
                  <c:v>269.42240202283983</c:v>
                </c:pt>
                <c:pt idx="5038">
                  <c:v>269.42165638235116</c:v>
                </c:pt>
                <c:pt idx="5039">
                  <c:v>269.42413356575224</c:v>
                </c:pt>
                <c:pt idx="5040">
                  <c:v>269.42582368419306</c:v>
                </c:pt>
                <c:pt idx="5041">
                  <c:v>269.42145754488757</c:v>
                </c:pt>
                <c:pt idx="5042">
                  <c:v>269.41067061248566</c:v>
                </c:pt>
                <c:pt idx="5043">
                  <c:v>269.40645360127786</c:v>
                </c:pt>
                <c:pt idx="5044">
                  <c:v>269.4055588326915</c:v>
                </c:pt>
                <c:pt idx="5045">
                  <c:v>269.41377744785484</c:v>
                </c:pt>
                <c:pt idx="5046">
                  <c:v>269.42176408597732</c:v>
                </c:pt>
                <c:pt idx="5047">
                  <c:v>269.44144899487662</c:v>
                </c:pt>
                <c:pt idx="5048">
                  <c:v>269.45917866871685</c:v>
                </c:pt>
                <c:pt idx="5049">
                  <c:v>269.46920339084153</c:v>
                </c:pt>
                <c:pt idx="5050">
                  <c:v>269.473436971838</c:v>
                </c:pt>
                <c:pt idx="5051">
                  <c:v>269.47591415523908</c:v>
                </c:pt>
                <c:pt idx="5052">
                  <c:v>269.47769540751739</c:v>
                </c:pt>
                <c:pt idx="5053">
                  <c:v>269.47322156458569</c:v>
                </c:pt>
                <c:pt idx="5054">
                  <c:v>269.47051240414379</c:v>
                </c:pt>
                <c:pt idx="5055">
                  <c:v>269.47280731986984</c:v>
                </c:pt>
                <c:pt idx="5056">
                  <c:v>269.47364409419595</c:v>
                </c:pt>
                <c:pt idx="5057">
                  <c:v>269.47638639421518</c:v>
                </c:pt>
                <c:pt idx="5058">
                  <c:v>269.47906241507985</c:v>
                </c:pt>
                <c:pt idx="5059">
                  <c:v>269.48502753898873</c:v>
                </c:pt>
                <c:pt idx="5060">
                  <c:v>269.48962565533515</c:v>
                </c:pt>
                <c:pt idx="5061">
                  <c:v>269.49246737408617</c:v>
                </c:pt>
                <c:pt idx="5062">
                  <c:v>269.50141505994952</c:v>
                </c:pt>
                <c:pt idx="5063">
                  <c:v>269.50768672494809</c:v>
                </c:pt>
                <c:pt idx="5064">
                  <c:v>269.50757902132204</c:v>
                </c:pt>
                <c:pt idx="5065">
                  <c:v>269.5077447192084</c:v>
                </c:pt>
                <c:pt idx="5066">
                  <c:v>269.5044141916926</c:v>
                </c:pt>
                <c:pt idx="5067">
                  <c:v>269.49712348469285</c:v>
                </c:pt>
                <c:pt idx="5068">
                  <c:v>269.48854033417945</c:v>
                </c:pt>
                <c:pt idx="5069">
                  <c:v>269.48075253352067</c:v>
                </c:pt>
                <c:pt idx="5070">
                  <c:v>269.47680892382539</c:v>
                </c:pt>
                <c:pt idx="5071">
                  <c:v>269.47946009000702</c:v>
                </c:pt>
                <c:pt idx="5072">
                  <c:v>269.49342842182705</c:v>
                </c:pt>
                <c:pt idx="5073">
                  <c:v>269.51185402678999</c:v>
                </c:pt>
                <c:pt idx="5074">
                  <c:v>269.52109168395447</c:v>
                </c:pt>
                <c:pt idx="5075">
                  <c:v>269.52789358218945</c:v>
                </c:pt>
                <c:pt idx="5076">
                  <c:v>269.52998966045186</c:v>
                </c:pt>
                <c:pt idx="5077">
                  <c:v>269.52582235861001</c:v>
                </c:pt>
                <c:pt idx="5078">
                  <c:v>269.52956713084166</c:v>
                </c:pt>
                <c:pt idx="5079">
                  <c:v>269.53443036380628</c:v>
                </c:pt>
                <c:pt idx="5080">
                  <c:v>269.53394983993587</c:v>
                </c:pt>
                <c:pt idx="5081">
                  <c:v>269.53553225475054</c:v>
                </c:pt>
                <c:pt idx="5082">
                  <c:v>269.54225130404234</c:v>
                </c:pt>
                <c:pt idx="5083">
                  <c:v>269.54388342822301</c:v>
                </c:pt>
                <c:pt idx="5084">
                  <c:v>269.55118242011707</c:v>
                </c:pt>
                <c:pt idx="5085">
                  <c:v>269.55765292257934</c:v>
                </c:pt>
                <c:pt idx="5086">
                  <c:v>269.56156339269739</c:v>
                </c:pt>
                <c:pt idx="5087">
                  <c:v>269.57285570365264</c:v>
                </c:pt>
                <c:pt idx="5088">
                  <c:v>269.57563942814346</c:v>
                </c:pt>
                <c:pt idx="5089">
                  <c:v>269.57702300549448</c:v>
                </c:pt>
                <c:pt idx="5090">
                  <c:v>269.58038667258762</c:v>
                </c:pt>
                <c:pt idx="5091">
                  <c:v>269.58969889380091</c:v>
                </c:pt>
                <c:pt idx="5092">
                  <c:v>269.59168726843717</c:v>
                </c:pt>
                <c:pt idx="5093">
                  <c:v>269.59301285152804</c:v>
                </c:pt>
                <c:pt idx="5094">
                  <c:v>269.59850573646088</c:v>
                </c:pt>
                <c:pt idx="5095">
                  <c:v>269.58963261464635</c:v>
                </c:pt>
                <c:pt idx="5096">
                  <c:v>269.5747529444514</c:v>
                </c:pt>
                <c:pt idx="5097">
                  <c:v>269.56556499665294</c:v>
                </c:pt>
                <c:pt idx="5098">
                  <c:v>269.55814173134405</c:v>
                </c:pt>
                <c:pt idx="5099">
                  <c:v>269.56159653227462</c:v>
                </c:pt>
                <c:pt idx="5100">
                  <c:v>269.5703702353573</c:v>
                </c:pt>
                <c:pt idx="5101">
                  <c:v>269.58506763787727</c:v>
                </c:pt>
                <c:pt idx="5102">
                  <c:v>269.60419745885724</c:v>
                </c:pt>
                <c:pt idx="5103">
                  <c:v>269.61465299548638</c:v>
                </c:pt>
                <c:pt idx="5104">
                  <c:v>269.62078381728168</c:v>
                </c:pt>
                <c:pt idx="5105">
                  <c:v>269.62814908833019</c:v>
                </c:pt>
                <c:pt idx="5106">
                  <c:v>269.62353440219511</c:v>
                </c:pt>
                <c:pt idx="5107">
                  <c:v>269.62709690675189</c:v>
                </c:pt>
                <c:pt idx="5108">
                  <c:v>269.6233107100486</c:v>
                </c:pt>
                <c:pt idx="5109">
                  <c:v>269.63065941130856</c:v>
                </c:pt>
                <c:pt idx="5110">
                  <c:v>269.63026173638127</c:v>
                </c:pt>
                <c:pt idx="5111">
                  <c:v>269.62858818772906</c:v>
                </c:pt>
                <c:pt idx="5112">
                  <c:v>269.62511681700988</c:v>
                </c:pt>
                <c:pt idx="5113">
                  <c:v>269.6280579544927</c:v>
                </c:pt>
                <c:pt idx="5114">
                  <c:v>269.63021202701538</c:v>
                </c:pt>
                <c:pt idx="5115">
                  <c:v>269.64582905280457</c:v>
                </c:pt>
                <c:pt idx="5116">
                  <c:v>269.65698052055649</c:v>
                </c:pt>
                <c:pt idx="5117">
                  <c:v>269.66700524268111</c:v>
                </c:pt>
                <c:pt idx="5118">
                  <c:v>269.67902662433636</c:v>
                </c:pt>
                <c:pt idx="5119">
                  <c:v>269.67920889201139</c:v>
                </c:pt>
                <c:pt idx="5120">
                  <c:v>269.67322719831384</c:v>
                </c:pt>
                <c:pt idx="5121">
                  <c:v>269.66574593874481</c:v>
                </c:pt>
                <c:pt idx="5122">
                  <c:v>269.65023661658176</c:v>
                </c:pt>
                <c:pt idx="5123">
                  <c:v>269.63359226389707</c:v>
                </c:pt>
                <c:pt idx="5124">
                  <c:v>269.6205104157691</c:v>
                </c:pt>
                <c:pt idx="5125">
                  <c:v>269.61265633595576</c:v>
                </c:pt>
                <c:pt idx="5126">
                  <c:v>269.620038176793</c:v>
                </c:pt>
                <c:pt idx="5127">
                  <c:v>269.63693936120154</c:v>
                </c:pt>
                <c:pt idx="5128">
                  <c:v>269.64804940448175</c:v>
                </c:pt>
                <c:pt idx="5129">
                  <c:v>269.66780059253563</c:v>
                </c:pt>
                <c:pt idx="5130">
                  <c:v>269.67403911795702</c:v>
                </c:pt>
                <c:pt idx="5131">
                  <c:v>269.67365801281835</c:v>
                </c:pt>
                <c:pt idx="5132">
                  <c:v>269.67291237232979</c:v>
                </c:pt>
                <c:pt idx="5133">
                  <c:v>269.66531512424029</c:v>
                </c:pt>
                <c:pt idx="5134">
                  <c:v>269.66358358132783</c:v>
                </c:pt>
                <c:pt idx="5135">
                  <c:v>269.66078328704839</c:v>
                </c:pt>
                <c:pt idx="5136">
                  <c:v>269.66769288890953</c:v>
                </c:pt>
                <c:pt idx="5137">
                  <c:v>269.67890235092165</c:v>
                </c:pt>
                <c:pt idx="5138">
                  <c:v>269.68717896034514</c:v>
                </c:pt>
                <c:pt idx="5139">
                  <c:v>269.69658231539597</c:v>
                </c:pt>
                <c:pt idx="5140">
                  <c:v>269.70152839730378</c:v>
                </c:pt>
                <c:pt idx="5141">
                  <c:v>269.70971387288989</c:v>
                </c:pt>
                <c:pt idx="5142">
                  <c:v>269.7084711387422</c:v>
                </c:pt>
                <c:pt idx="5143">
                  <c:v>269.70939904690573</c:v>
                </c:pt>
                <c:pt idx="5144">
                  <c:v>269.71198393393297</c:v>
                </c:pt>
                <c:pt idx="5145">
                  <c:v>269.72470124671088</c:v>
                </c:pt>
                <c:pt idx="5146">
                  <c:v>269.73345009511058</c:v>
                </c:pt>
                <c:pt idx="5147">
                  <c:v>269.74124618066378</c:v>
                </c:pt>
                <c:pt idx="5148">
                  <c:v>269.73113860959586</c:v>
                </c:pt>
                <c:pt idx="5149">
                  <c:v>269.71145370069661</c:v>
                </c:pt>
                <c:pt idx="5150">
                  <c:v>269.69012009782801</c:v>
                </c:pt>
                <c:pt idx="5151">
                  <c:v>269.67726194184667</c:v>
                </c:pt>
                <c:pt idx="5152">
                  <c:v>269.67369943728994</c:v>
                </c:pt>
                <c:pt idx="5153">
                  <c:v>269.67729508142395</c:v>
                </c:pt>
                <c:pt idx="5154">
                  <c:v>269.69128826792684</c:v>
                </c:pt>
                <c:pt idx="5155">
                  <c:v>269.70069162297767</c:v>
                </c:pt>
                <c:pt idx="5156">
                  <c:v>269.70929134327957</c:v>
                </c:pt>
                <c:pt idx="5157">
                  <c:v>269.7162423696123</c:v>
                </c:pt>
                <c:pt idx="5158">
                  <c:v>269.72147842282129</c:v>
                </c:pt>
                <c:pt idx="5159">
                  <c:v>269.72858686214596</c:v>
                </c:pt>
                <c:pt idx="5160">
                  <c:v>269.73039296910724</c:v>
                </c:pt>
                <c:pt idx="5161">
                  <c:v>269.7296638984073</c:v>
                </c:pt>
                <c:pt idx="5162">
                  <c:v>269.73124631322202</c:v>
                </c:pt>
                <c:pt idx="5163">
                  <c:v>269.72955619478114</c:v>
                </c:pt>
                <c:pt idx="5164">
                  <c:v>269.72995386970848</c:v>
                </c:pt>
                <c:pt idx="5165">
                  <c:v>269.73171855219812</c:v>
                </c:pt>
                <c:pt idx="5166">
                  <c:v>269.74328426466593</c:v>
                </c:pt>
                <c:pt idx="5167">
                  <c:v>269.75764198651882</c:v>
                </c:pt>
                <c:pt idx="5168">
                  <c:v>269.77140319598089</c:v>
                </c:pt>
                <c:pt idx="5169">
                  <c:v>269.78644856406214</c:v>
                </c:pt>
                <c:pt idx="5170">
                  <c:v>269.79361499764707</c:v>
                </c:pt>
                <c:pt idx="5171">
                  <c:v>269.79866878318097</c:v>
                </c:pt>
                <c:pt idx="5172">
                  <c:v>269.79919901641733</c:v>
                </c:pt>
                <c:pt idx="5173">
                  <c:v>269.79310961909368</c:v>
                </c:pt>
                <c:pt idx="5174">
                  <c:v>269.78264579757024</c:v>
                </c:pt>
                <c:pt idx="5175">
                  <c:v>269.77226482498992</c:v>
                </c:pt>
                <c:pt idx="5176">
                  <c:v>269.75668922367225</c:v>
                </c:pt>
                <c:pt idx="5177">
                  <c:v>269.74363223022726</c:v>
                </c:pt>
                <c:pt idx="5178">
                  <c:v>269.734502276689</c:v>
                </c:pt>
                <c:pt idx="5179">
                  <c:v>269.73386433982654</c:v>
                </c:pt>
                <c:pt idx="5180">
                  <c:v>269.7454300522943</c:v>
                </c:pt>
                <c:pt idx="5181">
                  <c:v>269.76131219470165</c:v>
                </c:pt>
                <c:pt idx="5182">
                  <c:v>269.76733531287073</c:v>
                </c:pt>
                <c:pt idx="5183">
                  <c:v>269.77051671228884</c:v>
                </c:pt>
                <c:pt idx="5184">
                  <c:v>269.77071554975242</c:v>
                </c:pt>
                <c:pt idx="5185">
                  <c:v>269.77409578663412</c:v>
                </c:pt>
                <c:pt idx="5186">
                  <c:v>269.77915785706233</c:v>
                </c:pt>
                <c:pt idx="5187">
                  <c:v>269.78151905194295</c:v>
                </c:pt>
                <c:pt idx="5188">
                  <c:v>269.78223155285428</c:v>
                </c:pt>
                <c:pt idx="5189">
                  <c:v>269.7845347534747</c:v>
                </c:pt>
                <c:pt idx="5190">
                  <c:v>269.79128694234373</c:v>
                </c:pt>
                <c:pt idx="5191">
                  <c:v>269.80300178290929</c:v>
                </c:pt>
                <c:pt idx="5192">
                  <c:v>269.8134241799612</c:v>
                </c:pt>
                <c:pt idx="5193">
                  <c:v>269.82281096522337</c:v>
                </c:pt>
                <c:pt idx="5194">
                  <c:v>269.83335763568999</c:v>
                </c:pt>
                <c:pt idx="5195">
                  <c:v>269.8350311843422</c:v>
                </c:pt>
                <c:pt idx="5196">
                  <c:v>269.84518017988165</c:v>
                </c:pt>
                <c:pt idx="5197">
                  <c:v>269.84105430251134</c:v>
                </c:pt>
                <c:pt idx="5198">
                  <c:v>269.8444511091817</c:v>
                </c:pt>
                <c:pt idx="5199">
                  <c:v>269.84332436355442</c:v>
                </c:pt>
                <c:pt idx="5200">
                  <c:v>269.83192434897296</c:v>
                </c:pt>
                <c:pt idx="5201">
                  <c:v>269.8256609688687</c:v>
                </c:pt>
                <c:pt idx="5202">
                  <c:v>269.82284410480059</c:v>
                </c:pt>
                <c:pt idx="5203">
                  <c:v>269.81129496212145</c:v>
                </c:pt>
                <c:pt idx="5204">
                  <c:v>269.80099683848437</c:v>
                </c:pt>
                <c:pt idx="5205">
                  <c:v>269.7951062786243</c:v>
                </c:pt>
                <c:pt idx="5206">
                  <c:v>269.79270365927209</c:v>
                </c:pt>
                <c:pt idx="5207">
                  <c:v>269.79563651186066</c:v>
                </c:pt>
                <c:pt idx="5208">
                  <c:v>269.80072343697185</c:v>
                </c:pt>
                <c:pt idx="5209">
                  <c:v>269.80721879411709</c:v>
                </c:pt>
                <c:pt idx="5210">
                  <c:v>269.8134738893271</c:v>
                </c:pt>
                <c:pt idx="5211">
                  <c:v>269.81762462138033</c:v>
                </c:pt>
                <c:pt idx="5212">
                  <c:v>269.8257686724948</c:v>
                </c:pt>
                <c:pt idx="5213">
                  <c:v>269.82808015800953</c:v>
                </c:pt>
                <c:pt idx="5214">
                  <c:v>269.83077274866281</c:v>
                </c:pt>
                <c:pt idx="5215">
                  <c:v>269.83226402964004</c:v>
                </c:pt>
                <c:pt idx="5216">
                  <c:v>269.82961286345829</c:v>
                </c:pt>
                <c:pt idx="5217">
                  <c:v>269.83870139252502</c:v>
                </c:pt>
                <c:pt idx="5218">
                  <c:v>269.84601695420776</c:v>
                </c:pt>
                <c:pt idx="5219">
                  <c:v>269.85503920411986</c:v>
                </c:pt>
                <c:pt idx="5220">
                  <c:v>269.87229663898404</c:v>
                </c:pt>
                <c:pt idx="5221">
                  <c:v>269.87806292542933</c:v>
                </c:pt>
                <c:pt idx="5222">
                  <c:v>269.88566845841314</c:v>
                </c:pt>
                <c:pt idx="5223">
                  <c:v>269.8861986916495</c:v>
                </c:pt>
                <c:pt idx="5224">
                  <c:v>269.88232136110872</c:v>
                </c:pt>
                <c:pt idx="5225">
                  <c:v>269.88332383332124</c:v>
                </c:pt>
                <c:pt idx="5226">
                  <c:v>269.8774084187782</c:v>
                </c:pt>
                <c:pt idx="5227">
                  <c:v>269.87546146861354</c:v>
                </c:pt>
                <c:pt idx="5228">
                  <c:v>269.87013428156712</c:v>
                </c:pt>
                <c:pt idx="5229">
                  <c:v>269.86302584224234</c:v>
                </c:pt>
                <c:pt idx="5230">
                  <c:v>269.84650576297247</c:v>
                </c:pt>
                <c:pt idx="5231">
                  <c:v>269.82797245438331</c:v>
                </c:pt>
                <c:pt idx="5232">
                  <c:v>269.82392114106193</c:v>
                </c:pt>
                <c:pt idx="5233">
                  <c:v>269.82484904922552</c:v>
                </c:pt>
                <c:pt idx="5234">
                  <c:v>269.8271191102686</c:v>
                </c:pt>
                <c:pt idx="5235">
                  <c:v>269.83104615017527</c:v>
                </c:pt>
                <c:pt idx="5236">
                  <c:v>269.84923977809746</c:v>
                </c:pt>
                <c:pt idx="5237">
                  <c:v>269.85936391895387</c:v>
                </c:pt>
                <c:pt idx="5238">
                  <c:v>269.8690241057285</c:v>
                </c:pt>
                <c:pt idx="5239">
                  <c:v>269.86387918635717</c:v>
                </c:pt>
                <c:pt idx="5240">
                  <c:v>269.87267774412271</c:v>
                </c:pt>
                <c:pt idx="5241">
                  <c:v>269.87373821059538</c:v>
                </c:pt>
                <c:pt idx="5242">
                  <c:v>269.88677863425175</c:v>
                </c:pt>
                <c:pt idx="5243">
                  <c:v>269.89648853039228</c:v>
                </c:pt>
                <c:pt idx="5244">
                  <c:v>269.90846020268168</c:v>
                </c:pt>
                <c:pt idx="5245">
                  <c:v>269.92111952119939</c:v>
                </c:pt>
                <c:pt idx="5246">
                  <c:v>269.94345559628039</c:v>
                </c:pt>
                <c:pt idx="5247">
                  <c:v>269.95173220570399</c:v>
                </c:pt>
                <c:pt idx="5248">
                  <c:v>269.95705939275035</c:v>
                </c:pt>
                <c:pt idx="5249">
                  <c:v>269.94987638937681</c:v>
                </c:pt>
                <c:pt idx="5250">
                  <c:v>269.93985166725213</c:v>
                </c:pt>
                <c:pt idx="5251">
                  <c:v>269.93839352585218</c:v>
                </c:pt>
                <c:pt idx="5252">
                  <c:v>269.93073828350248</c:v>
                </c:pt>
                <c:pt idx="5253">
                  <c:v>269.93943742253623</c:v>
                </c:pt>
                <c:pt idx="5254">
                  <c:v>269.94261882195428</c:v>
                </c:pt>
                <c:pt idx="5255">
                  <c:v>269.93699337871243</c:v>
                </c:pt>
                <c:pt idx="5256">
                  <c:v>269.92116923056534</c:v>
                </c:pt>
                <c:pt idx="5257">
                  <c:v>269.90138490293418</c:v>
                </c:pt>
                <c:pt idx="5258">
                  <c:v>269.88392034571211</c:v>
                </c:pt>
                <c:pt idx="5259">
                  <c:v>269.88028327710651</c:v>
                </c:pt>
                <c:pt idx="5260">
                  <c:v>269.88728401280514</c:v>
                </c:pt>
                <c:pt idx="5261">
                  <c:v>269.89643882102644</c:v>
                </c:pt>
                <c:pt idx="5262">
                  <c:v>269.90736659663173</c:v>
                </c:pt>
                <c:pt idx="5263">
                  <c:v>269.9140027969803</c:v>
                </c:pt>
                <c:pt idx="5264">
                  <c:v>269.91933826892102</c:v>
                </c:pt>
                <c:pt idx="5265">
                  <c:v>269.91889916952221</c:v>
                </c:pt>
                <c:pt idx="5266">
                  <c:v>269.92919729315929</c:v>
                </c:pt>
                <c:pt idx="5267">
                  <c:v>269.92932156657412</c:v>
                </c:pt>
                <c:pt idx="5268">
                  <c:v>269.93479788171823</c:v>
                </c:pt>
                <c:pt idx="5269">
                  <c:v>269.94248626364521</c:v>
                </c:pt>
                <c:pt idx="5270">
                  <c:v>269.95485561086178</c:v>
                </c:pt>
                <c:pt idx="5271">
                  <c:v>269.96129297374682</c:v>
                </c:pt>
                <c:pt idx="5272">
                  <c:v>269.96629704991483</c:v>
                </c:pt>
                <c:pt idx="5273">
                  <c:v>269.96588280519893</c:v>
                </c:pt>
                <c:pt idx="5274">
                  <c:v>269.97404342610201</c:v>
                </c:pt>
                <c:pt idx="5275">
                  <c:v>269.98575826666752</c:v>
                </c:pt>
                <c:pt idx="5276">
                  <c:v>269.99068777878671</c:v>
                </c:pt>
                <c:pt idx="5277">
                  <c:v>269.99855014349436</c:v>
                </c:pt>
                <c:pt idx="5278">
                  <c:v>270.00456497676913</c:v>
                </c:pt>
                <c:pt idx="5279">
                  <c:v>270.00304055621461</c:v>
                </c:pt>
                <c:pt idx="5280">
                  <c:v>269.99024867938783</c:v>
                </c:pt>
                <c:pt idx="5281">
                  <c:v>269.98192236059833</c:v>
                </c:pt>
                <c:pt idx="5282">
                  <c:v>269.96956958317043</c:v>
                </c:pt>
                <c:pt idx="5283">
                  <c:v>269.95447450572323</c:v>
                </c:pt>
                <c:pt idx="5284">
                  <c:v>269.93610689502049</c:v>
                </c:pt>
                <c:pt idx="5285">
                  <c:v>269.92255280791642</c:v>
                </c:pt>
                <c:pt idx="5286">
                  <c:v>269.91614858460861</c:v>
                </c:pt>
                <c:pt idx="5287">
                  <c:v>269.91913114656307</c:v>
                </c:pt>
                <c:pt idx="5288">
                  <c:v>269.92106152693918</c:v>
                </c:pt>
                <c:pt idx="5289">
                  <c:v>269.9362891626954</c:v>
                </c:pt>
                <c:pt idx="5290">
                  <c:v>269.944723185111</c:v>
                </c:pt>
                <c:pt idx="5291">
                  <c:v>269.95794587644235</c:v>
                </c:pt>
                <c:pt idx="5292">
                  <c:v>269.9757418294372</c:v>
                </c:pt>
                <c:pt idx="5293">
                  <c:v>269.98523631832552</c:v>
                </c:pt>
                <c:pt idx="5294">
                  <c:v>269.99468938274219</c:v>
                </c:pt>
                <c:pt idx="5295">
                  <c:v>269.99616409393087</c:v>
                </c:pt>
                <c:pt idx="5296">
                  <c:v>270.00173154291241</c:v>
                </c:pt>
                <c:pt idx="5297">
                  <c:v>270.01539333364263</c:v>
                </c:pt>
                <c:pt idx="5298">
                  <c:v>270.018061069613</c:v>
                </c:pt>
                <c:pt idx="5299">
                  <c:v>270.02788695427398</c:v>
                </c:pt>
                <c:pt idx="5300">
                  <c:v>270.02563346301952</c:v>
                </c:pt>
                <c:pt idx="5301">
                  <c:v>270.03096065006594</c:v>
                </c:pt>
                <c:pt idx="5302">
                  <c:v>270.02133360286854</c:v>
                </c:pt>
                <c:pt idx="5303">
                  <c:v>270.02391848989578</c:v>
                </c:pt>
                <c:pt idx="5304">
                  <c:v>270.01955235059023</c:v>
                </c:pt>
                <c:pt idx="5305">
                  <c:v>270.02040569470495</c:v>
                </c:pt>
                <c:pt idx="5306">
                  <c:v>270.02655308628886</c:v>
                </c:pt>
                <c:pt idx="5307">
                  <c:v>270.0298339044387</c:v>
                </c:pt>
                <c:pt idx="5308">
                  <c:v>270.02835919325014</c:v>
                </c:pt>
                <c:pt idx="5309">
                  <c:v>270.02755555850126</c:v>
                </c:pt>
                <c:pt idx="5310">
                  <c:v>270.00789550428493</c:v>
                </c:pt>
                <c:pt idx="5311">
                  <c:v>269.98493806213008</c:v>
                </c:pt>
                <c:pt idx="5312">
                  <c:v>269.96655388163867</c:v>
                </c:pt>
                <c:pt idx="5313">
                  <c:v>269.95680256102651</c:v>
                </c:pt>
                <c:pt idx="5314">
                  <c:v>269.9525275555585</c:v>
                </c:pt>
                <c:pt idx="5315">
                  <c:v>269.96518687407627</c:v>
                </c:pt>
                <c:pt idx="5316">
                  <c:v>269.97792075664285</c:v>
                </c:pt>
                <c:pt idx="5317">
                  <c:v>269.98898109055716</c:v>
                </c:pt>
                <c:pt idx="5318">
                  <c:v>270.00826003963493</c:v>
                </c:pt>
                <c:pt idx="5319">
                  <c:v>270.02251834275603</c:v>
                </c:pt>
                <c:pt idx="5320">
                  <c:v>270.02968477634101</c:v>
                </c:pt>
                <c:pt idx="5321">
                  <c:v>270.0407119706781</c:v>
                </c:pt>
                <c:pt idx="5322">
                  <c:v>270.04576575621206</c:v>
                </c:pt>
                <c:pt idx="5323">
                  <c:v>270.04645340244042</c:v>
                </c:pt>
                <c:pt idx="5324">
                  <c:v>270.04967622633006</c:v>
                </c:pt>
                <c:pt idx="5325">
                  <c:v>270.05527681488894</c:v>
                </c:pt>
                <c:pt idx="5326">
                  <c:v>270.05912929074674</c:v>
                </c:pt>
                <c:pt idx="5327">
                  <c:v>270.06315574938526</c:v>
                </c:pt>
                <c:pt idx="5328">
                  <c:v>270.07648614434277</c:v>
                </c:pt>
                <c:pt idx="5329">
                  <c:v>270.08214472716185</c:v>
                </c:pt>
                <c:pt idx="5330">
                  <c:v>270.08458048609134</c:v>
                </c:pt>
                <c:pt idx="5331">
                  <c:v>270.0830312108539</c:v>
                </c:pt>
                <c:pt idx="5332">
                  <c:v>270.07569907938256</c:v>
                </c:pt>
                <c:pt idx="5333">
                  <c:v>270.06606374729085</c:v>
                </c:pt>
                <c:pt idx="5334">
                  <c:v>270.05833394089223</c:v>
                </c:pt>
                <c:pt idx="5335">
                  <c:v>270.0474724444415</c:v>
                </c:pt>
                <c:pt idx="5336">
                  <c:v>270.04207069334626</c:v>
                </c:pt>
                <c:pt idx="5337">
                  <c:v>270.02361194880598</c:v>
                </c:pt>
                <c:pt idx="5338">
                  <c:v>270.01882327989023</c:v>
                </c:pt>
                <c:pt idx="5339">
                  <c:v>270.00281686406811</c:v>
                </c:pt>
                <c:pt idx="5340">
                  <c:v>270.00246061361241</c:v>
                </c:pt>
                <c:pt idx="5341">
                  <c:v>270.00745640488611</c:v>
                </c:pt>
                <c:pt idx="5342">
                  <c:v>270.01624667775735</c:v>
                </c:pt>
                <c:pt idx="5343">
                  <c:v>270.02415875183101</c:v>
                </c:pt>
                <c:pt idx="5344">
                  <c:v>270.04001603955538</c:v>
                </c:pt>
                <c:pt idx="5345">
                  <c:v>270.0495105284437</c:v>
                </c:pt>
                <c:pt idx="5346">
                  <c:v>270.05323873088673</c:v>
                </c:pt>
                <c:pt idx="5347">
                  <c:v>270.06468016993978</c:v>
                </c:pt>
                <c:pt idx="5348">
                  <c:v>270.0747048920644</c:v>
                </c:pt>
                <c:pt idx="5349">
                  <c:v>270.08709080906965</c:v>
                </c:pt>
                <c:pt idx="5350">
                  <c:v>270.08849095620934</c:v>
                </c:pt>
                <c:pt idx="5351">
                  <c:v>270.08202873864144</c:v>
                </c:pt>
                <c:pt idx="5352">
                  <c:v>270.08255897187775</c:v>
                </c:pt>
                <c:pt idx="5353">
                  <c:v>270.08963427162519</c:v>
                </c:pt>
                <c:pt idx="5354">
                  <c:v>270.09491174930571</c:v>
                </c:pt>
                <c:pt idx="5355">
                  <c:v>270.09818428256131</c:v>
                </c:pt>
                <c:pt idx="5356">
                  <c:v>270.10393399921793</c:v>
                </c:pt>
                <c:pt idx="5357">
                  <c:v>270.10962572161429</c:v>
                </c:pt>
                <c:pt idx="5358">
                  <c:v>270.11184607329147</c:v>
                </c:pt>
                <c:pt idx="5359">
                  <c:v>270.11327936000851</c:v>
                </c:pt>
                <c:pt idx="5360">
                  <c:v>270.1088055170768</c:v>
                </c:pt>
                <c:pt idx="5361">
                  <c:v>270.10198704905321</c:v>
                </c:pt>
                <c:pt idx="5362">
                  <c:v>270.08888863113663</c:v>
                </c:pt>
                <c:pt idx="5363">
                  <c:v>270.06402566328865</c:v>
                </c:pt>
                <c:pt idx="5364">
                  <c:v>270.04753043870176</c:v>
                </c:pt>
                <c:pt idx="5365">
                  <c:v>270.03459771867148</c:v>
                </c:pt>
                <c:pt idx="5366">
                  <c:v>270.02452328718095</c:v>
                </c:pt>
                <c:pt idx="5367">
                  <c:v>270.02729872677742</c:v>
                </c:pt>
                <c:pt idx="5368">
                  <c:v>270.0403474353281</c:v>
                </c:pt>
                <c:pt idx="5369">
                  <c:v>270.05891388349448</c:v>
                </c:pt>
                <c:pt idx="5370">
                  <c:v>270.0810511211119</c:v>
                </c:pt>
                <c:pt idx="5371">
                  <c:v>270.09158122178991</c:v>
                </c:pt>
                <c:pt idx="5372">
                  <c:v>270.0977120435852</c:v>
                </c:pt>
                <c:pt idx="5373">
                  <c:v>270.09332933449099</c:v>
                </c:pt>
                <c:pt idx="5374">
                  <c:v>270.09301450850694</c:v>
                </c:pt>
                <c:pt idx="5375">
                  <c:v>270.08741391994806</c:v>
                </c:pt>
                <c:pt idx="5376">
                  <c:v>270.09118354686268</c:v>
                </c:pt>
                <c:pt idx="5377">
                  <c:v>270.09914533030218</c:v>
                </c:pt>
                <c:pt idx="5378">
                  <c:v>270.11866454131513</c:v>
                </c:pt>
                <c:pt idx="5379">
                  <c:v>270.13728898374171</c:v>
                </c:pt>
                <c:pt idx="5380">
                  <c:v>270.13841572936894</c:v>
                </c:pt>
                <c:pt idx="5381">
                  <c:v>270.12817559999206</c:v>
                </c:pt>
                <c:pt idx="5382">
                  <c:v>270.11495290866071</c:v>
                </c:pt>
                <c:pt idx="5383">
                  <c:v>270.10278239890772</c:v>
                </c:pt>
                <c:pt idx="5384">
                  <c:v>270.10129111793049</c:v>
                </c:pt>
                <c:pt idx="5385">
                  <c:v>270.09801858467495</c:v>
                </c:pt>
                <c:pt idx="5386">
                  <c:v>270.10506074484516</c:v>
                </c:pt>
                <c:pt idx="5387">
                  <c:v>270.1154085778482</c:v>
                </c:pt>
                <c:pt idx="5388">
                  <c:v>270.11997355461733</c:v>
                </c:pt>
                <c:pt idx="5389">
                  <c:v>270.12050378785369</c:v>
                </c:pt>
                <c:pt idx="5390">
                  <c:v>270.11738866759015</c:v>
                </c:pt>
                <c:pt idx="5391">
                  <c:v>270.1086398191905</c:v>
                </c:pt>
                <c:pt idx="5392">
                  <c:v>270.08810985107073</c:v>
                </c:pt>
                <c:pt idx="5393">
                  <c:v>270.07368585006333</c:v>
                </c:pt>
                <c:pt idx="5394">
                  <c:v>270.05749716656612</c:v>
                </c:pt>
                <c:pt idx="5395">
                  <c:v>270.06107624091152</c:v>
                </c:pt>
                <c:pt idx="5396">
                  <c:v>270.07028075849865</c:v>
                </c:pt>
                <c:pt idx="5397">
                  <c:v>270.09538398828187</c:v>
                </c:pt>
                <c:pt idx="5398">
                  <c:v>270.11053705998921</c:v>
                </c:pt>
                <c:pt idx="5399">
                  <c:v>270.13190380243509</c:v>
                </c:pt>
                <c:pt idx="5400">
                  <c:v>270.14283986293469</c:v>
                </c:pt>
                <c:pt idx="5401">
                  <c:v>270.15551575124107</c:v>
                </c:pt>
                <c:pt idx="5402">
                  <c:v>270.15868058087051</c:v>
                </c:pt>
                <c:pt idx="5403">
                  <c:v>270.16015529205907</c:v>
                </c:pt>
                <c:pt idx="5404">
                  <c:v>270.15411560410132</c:v>
                </c:pt>
                <c:pt idx="5405">
                  <c:v>270.13883825897921</c:v>
                </c:pt>
                <c:pt idx="5406">
                  <c:v>270.13947619584161</c:v>
                </c:pt>
                <c:pt idx="5407">
                  <c:v>270.1525331892866</c:v>
                </c:pt>
                <c:pt idx="5408">
                  <c:v>270.17608714383243</c:v>
                </c:pt>
                <c:pt idx="5409">
                  <c:v>270.19731304307481</c:v>
                </c:pt>
                <c:pt idx="5410">
                  <c:v>270.19334457869655</c:v>
                </c:pt>
                <c:pt idx="5411">
                  <c:v>270.18208540731854</c:v>
                </c:pt>
                <c:pt idx="5412">
                  <c:v>270.16237564373625</c:v>
                </c:pt>
                <c:pt idx="5413">
                  <c:v>270.14261617078813</c:v>
                </c:pt>
                <c:pt idx="5414">
                  <c:v>270.12390059452406</c:v>
                </c:pt>
                <c:pt idx="5415">
                  <c:v>270.12182937094451</c:v>
                </c:pt>
                <c:pt idx="5416">
                  <c:v>270.12237617396954</c:v>
                </c:pt>
                <c:pt idx="5417">
                  <c:v>270.12251701717292</c:v>
                </c:pt>
                <c:pt idx="5418">
                  <c:v>270.12382603047513</c:v>
                </c:pt>
                <c:pt idx="5419">
                  <c:v>270.11338706363466</c:v>
                </c:pt>
                <c:pt idx="5420">
                  <c:v>270.10478734333265</c:v>
                </c:pt>
                <c:pt idx="5421">
                  <c:v>270.10081887895439</c:v>
                </c:pt>
                <c:pt idx="5422">
                  <c:v>270.10809301616547</c:v>
                </c:pt>
                <c:pt idx="5423">
                  <c:v>270.11400843070851</c:v>
                </c:pt>
                <c:pt idx="5424">
                  <c:v>270.11886337877871</c:v>
                </c:pt>
                <c:pt idx="5425">
                  <c:v>270.14130715748593</c:v>
                </c:pt>
                <c:pt idx="5426">
                  <c:v>270.14949263307199</c:v>
                </c:pt>
                <c:pt idx="5427">
                  <c:v>270.16295558633851</c:v>
                </c:pt>
                <c:pt idx="5428">
                  <c:v>270.17365138490294</c:v>
                </c:pt>
                <c:pt idx="5429">
                  <c:v>270.17969107286069</c:v>
                </c:pt>
                <c:pt idx="5430">
                  <c:v>270.1747615607415</c:v>
                </c:pt>
                <c:pt idx="5431">
                  <c:v>270.1621022422238</c:v>
                </c:pt>
                <c:pt idx="5432">
                  <c:v>270.15463755244338</c:v>
                </c:pt>
                <c:pt idx="5433">
                  <c:v>270.15335339382409</c:v>
                </c:pt>
                <c:pt idx="5434">
                  <c:v>270.15902854643184</c:v>
                </c:pt>
                <c:pt idx="5435">
                  <c:v>270.17324542508135</c:v>
                </c:pt>
                <c:pt idx="5436">
                  <c:v>270.18416491579234</c:v>
                </c:pt>
                <c:pt idx="5437">
                  <c:v>270.18847306083768</c:v>
                </c:pt>
                <c:pt idx="5438">
                  <c:v>270.17824950124935</c:v>
                </c:pt>
                <c:pt idx="5439">
                  <c:v>270.17032085738714</c:v>
                </c:pt>
                <c:pt idx="5440">
                  <c:v>270.15496894821609</c:v>
                </c:pt>
                <c:pt idx="5441">
                  <c:v>270.14652664090619</c:v>
                </c:pt>
                <c:pt idx="5442">
                  <c:v>270.14063608104613</c:v>
                </c:pt>
                <c:pt idx="5443">
                  <c:v>270.14900382430721</c:v>
                </c:pt>
                <c:pt idx="5444">
                  <c:v>270.14380091067557</c:v>
                </c:pt>
                <c:pt idx="5445">
                  <c:v>270.13390874686002</c:v>
                </c:pt>
                <c:pt idx="5446">
                  <c:v>270.13216063415894</c:v>
                </c:pt>
                <c:pt idx="5447">
                  <c:v>270.12140684133436</c:v>
                </c:pt>
                <c:pt idx="5448">
                  <c:v>270.11813430807871</c:v>
                </c:pt>
                <c:pt idx="5449">
                  <c:v>270.12435626371149</c:v>
                </c:pt>
                <c:pt idx="5450">
                  <c:v>270.12965031118063</c:v>
                </c:pt>
                <c:pt idx="5451">
                  <c:v>270.14109175023367</c:v>
                </c:pt>
                <c:pt idx="5452">
                  <c:v>270.15174612432645</c:v>
                </c:pt>
                <c:pt idx="5453">
                  <c:v>270.16535820569072</c:v>
                </c:pt>
                <c:pt idx="5454">
                  <c:v>270.17461243264381</c:v>
                </c:pt>
                <c:pt idx="5455">
                  <c:v>270.18141433087879</c:v>
                </c:pt>
                <c:pt idx="5456">
                  <c:v>270.1831955831571</c:v>
                </c:pt>
                <c:pt idx="5457">
                  <c:v>270.1780340939971</c:v>
                </c:pt>
                <c:pt idx="5458">
                  <c:v>270.17196126646206</c:v>
                </c:pt>
                <c:pt idx="5459">
                  <c:v>270.16464570477939</c:v>
                </c:pt>
                <c:pt idx="5460">
                  <c:v>270.15831604552056</c:v>
                </c:pt>
                <c:pt idx="5461">
                  <c:v>270.15744613161718</c:v>
                </c:pt>
                <c:pt idx="5462">
                  <c:v>270.15804264400805</c:v>
                </c:pt>
                <c:pt idx="5463">
                  <c:v>270.16892071024739</c:v>
                </c:pt>
                <c:pt idx="5464">
                  <c:v>270.18097523147992</c:v>
                </c:pt>
                <c:pt idx="5465">
                  <c:v>270.19096681402732</c:v>
                </c:pt>
                <c:pt idx="5466">
                  <c:v>270.19492699351127</c:v>
                </c:pt>
                <c:pt idx="5467">
                  <c:v>270.19070998230347</c:v>
                </c:pt>
                <c:pt idx="5468">
                  <c:v>270.17835720487551</c:v>
                </c:pt>
                <c:pt idx="5469">
                  <c:v>270.17249978459273</c:v>
                </c:pt>
                <c:pt idx="5470">
                  <c:v>270.16520907759298</c:v>
                </c:pt>
                <c:pt idx="5471">
                  <c:v>270.15477011075245</c:v>
                </c:pt>
                <c:pt idx="5472">
                  <c:v>270.14203622818587</c:v>
                </c:pt>
                <c:pt idx="5473">
                  <c:v>270.13048708550673</c:v>
                </c:pt>
                <c:pt idx="5474">
                  <c:v>270.13345307767258</c:v>
                </c:pt>
                <c:pt idx="5475">
                  <c:v>270.14574786084029</c:v>
                </c:pt>
                <c:pt idx="5476">
                  <c:v>270.15804264400805</c:v>
                </c:pt>
                <c:pt idx="5477">
                  <c:v>270.17097536403827</c:v>
                </c:pt>
                <c:pt idx="5478">
                  <c:v>270.18452945114234</c:v>
                </c:pt>
                <c:pt idx="5479">
                  <c:v>270.18611186595706</c:v>
                </c:pt>
                <c:pt idx="5480">
                  <c:v>270.17950880518566</c:v>
                </c:pt>
                <c:pt idx="5481">
                  <c:v>270.17645167918238</c:v>
                </c:pt>
                <c:pt idx="5482">
                  <c:v>270.17017172928939</c:v>
                </c:pt>
                <c:pt idx="5483">
                  <c:v>270.17587173658012</c:v>
                </c:pt>
                <c:pt idx="5484">
                  <c:v>270.18827422337404</c:v>
                </c:pt>
                <c:pt idx="5485">
                  <c:v>270.20520854735975</c:v>
                </c:pt>
                <c:pt idx="5486">
                  <c:v>270.21071800208119</c:v>
                </c:pt>
                <c:pt idx="5487">
                  <c:v>270.20680753196314</c:v>
                </c:pt>
                <c:pt idx="5488">
                  <c:v>270.18472828860592</c:v>
                </c:pt>
                <c:pt idx="5489">
                  <c:v>270.17255777885293</c:v>
                </c:pt>
                <c:pt idx="5490">
                  <c:v>270.15973276244893</c:v>
                </c:pt>
                <c:pt idx="5491">
                  <c:v>270.16201110838631</c:v>
                </c:pt>
                <c:pt idx="5492">
                  <c:v>270.168050796344</c:v>
                </c:pt>
                <c:pt idx="5493">
                  <c:v>270.19196100134548</c:v>
                </c:pt>
                <c:pt idx="5494">
                  <c:v>270.21011320479596</c:v>
                </c:pt>
                <c:pt idx="5495">
                  <c:v>270.21217614348109</c:v>
                </c:pt>
                <c:pt idx="5496">
                  <c:v>270.20420607514734</c:v>
                </c:pt>
                <c:pt idx="5497">
                  <c:v>270.19291376419204</c:v>
                </c:pt>
                <c:pt idx="5498">
                  <c:v>270.17430589155407</c:v>
                </c:pt>
                <c:pt idx="5499">
                  <c:v>270.15597142042856</c:v>
                </c:pt>
                <c:pt idx="5500">
                  <c:v>270.13597997043951</c:v>
                </c:pt>
                <c:pt idx="5501">
                  <c:v>270.1327985710214</c:v>
                </c:pt>
                <c:pt idx="5502">
                  <c:v>270.13543316741459</c:v>
                </c:pt>
                <c:pt idx="5503">
                  <c:v>270.14652664090619</c:v>
                </c:pt>
                <c:pt idx="5504">
                  <c:v>270.16563160720324</c:v>
                </c:pt>
                <c:pt idx="5505">
                  <c:v>270.17694048794715</c:v>
                </c:pt>
                <c:pt idx="5506">
                  <c:v>270.17861403659936</c:v>
                </c:pt>
                <c:pt idx="5507">
                  <c:v>270.17905313599817</c:v>
                </c:pt>
                <c:pt idx="5508">
                  <c:v>270.17730502329709</c:v>
                </c:pt>
                <c:pt idx="5509">
                  <c:v>270.17075995678601</c:v>
                </c:pt>
                <c:pt idx="5510">
                  <c:v>270.17602914957217</c:v>
                </c:pt>
                <c:pt idx="5511">
                  <c:v>270.17619484745853</c:v>
                </c:pt>
                <c:pt idx="5512">
                  <c:v>270.18829079316265</c:v>
                </c:pt>
                <c:pt idx="5513">
                  <c:v>270.19840664912482</c:v>
                </c:pt>
                <c:pt idx="5514">
                  <c:v>270.2036427023337</c:v>
                </c:pt>
                <c:pt idx="5515">
                  <c:v>270.19603716934989</c:v>
                </c:pt>
                <c:pt idx="5516">
                  <c:v>270.19270664183409</c:v>
                </c:pt>
                <c:pt idx="5517">
                  <c:v>270.1860538716968</c:v>
                </c:pt>
                <c:pt idx="5518">
                  <c:v>270.18203569795264</c:v>
                </c:pt>
                <c:pt idx="5519">
                  <c:v>270.18208540731854</c:v>
                </c:pt>
                <c:pt idx="5520">
                  <c:v>270.1856893363468</c:v>
                </c:pt>
                <c:pt idx="5521">
                  <c:v>270.19449617900676</c:v>
                </c:pt>
                <c:pt idx="5522">
                  <c:v>270.19994763946789</c:v>
                </c:pt>
                <c:pt idx="5523">
                  <c:v>270.20795084737898</c:v>
                </c:pt>
                <c:pt idx="5524">
                  <c:v>270.20136435639625</c:v>
                </c:pt>
                <c:pt idx="5525">
                  <c:v>270.18477799797188</c:v>
                </c:pt>
                <c:pt idx="5526">
                  <c:v>270.15971619266026</c:v>
                </c:pt>
                <c:pt idx="5527">
                  <c:v>270.13992358013479</c:v>
                </c:pt>
                <c:pt idx="5528">
                  <c:v>270.12510190420011</c:v>
                </c:pt>
                <c:pt idx="5529">
                  <c:v>270.12735539545457</c:v>
                </c:pt>
                <c:pt idx="5530">
                  <c:v>270.14209422244608</c:v>
                </c:pt>
                <c:pt idx="5531">
                  <c:v>270.1621022422238</c:v>
                </c:pt>
                <c:pt idx="5532">
                  <c:v>270.18211026200146</c:v>
                </c:pt>
                <c:pt idx="5533">
                  <c:v>270.18013845715382</c:v>
                </c:pt>
                <c:pt idx="5534">
                  <c:v>270.17482783989607</c:v>
                </c:pt>
                <c:pt idx="5535">
                  <c:v>270.17039542143601</c:v>
                </c:pt>
                <c:pt idx="5536">
                  <c:v>270.16601271234185</c:v>
                </c:pt>
                <c:pt idx="5537">
                  <c:v>270.1663192534316</c:v>
                </c:pt>
                <c:pt idx="5538">
                  <c:v>270.16881300662124</c:v>
                </c:pt>
                <c:pt idx="5539">
                  <c:v>270.18385008980823</c:v>
                </c:pt>
                <c:pt idx="5540">
                  <c:v>270.20428063919616</c:v>
                </c:pt>
                <c:pt idx="5541">
                  <c:v>270.21662513172981</c:v>
                </c:pt>
                <c:pt idx="5542">
                  <c:v>270.20731291051652</c:v>
                </c:pt>
                <c:pt idx="5543">
                  <c:v>270.19092538955573</c:v>
                </c:pt>
                <c:pt idx="5544">
                  <c:v>270.18199427348105</c:v>
                </c:pt>
                <c:pt idx="5545">
                  <c:v>270.17397449578129</c:v>
                </c:pt>
                <c:pt idx="5546">
                  <c:v>270.17625284171874</c:v>
                </c:pt>
                <c:pt idx="5547">
                  <c:v>270.19245809500455</c:v>
                </c:pt>
                <c:pt idx="5548">
                  <c:v>270.21788443566612</c:v>
                </c:pt>
                <c:pt idx="5549">
                  <c:v>270.22488517136475</c:v>
                </c:pt>
                <c:pt idx="5550">
                  <c:v>270.23772675755748</c:v>
                </c:pt>
                <c:pt idx="5551">
                  <c:v>270.23672428534502</c:v>
                </c:pt>
                <c:pt idx="5552">
                  <c:v>270.21277265587202</c:v>
                </c:pt>
                <c:pt idx="5553">
                  <c:v>270.18269020460372</c:v>
                </c:pt>
                <c:pt idx="5554">
                  <c:v>270.16142288088975</c:v>
                </c:pt>
                <c:pt idx="5555">
                  <c:v>270.15265746270143</c:v>
                </c:pt>
                <c:pt idx="5556">
                  <c:v>270.14944292370609</c:v>
                </c:pt>
                <c:pt idx="5557">
                  <c:v>270.15944279114774</c:v>
                </c:pt>
                <c:pt idx="5558">
                  <c:v>270.1826736348151</c:v>
                </c:pt>
                <c:pt idx="5559">
                  <c:v>270.20464517454616</c:v>
                </c:pt>
                <c:pt idx="5560">
                  <c:v>270.2096409658198</c:v>
                </c:pt>
                <c:pt idx="5561">
                  <c:v>270.20822424889144</c:v>
                </c:pt>
                <c:pt idx="5562">
                  <c:v>270.19747874096117</c:v>
                </c:pt>
                <c:pt idx="5563">
                  <c:v>270.18515910311049</c:v>
                </c:pt>
                <c:pt idx="5564">
                  <c:v>270.18041185866633</c:v>
                </c:pt>
                <c:pt idx="5565">
                  <c:v>270.16651809089524</c:v>
                </c:pt>
                <c:pt idx="5566">
                  <c:v>270.1751260960915</c:v>
                </c:pt>
                <c:pt idx="5567">
                  <c:v>270.18721375690131</c:v>
                </c:pt>
                <c:pt idx="5568">
                  <c:v>270.20220113072236</c:v>
                </c:pt>
                <c:pt idx="5569">
                  <c:v>270.21088369996755</c:v>
                </c:pt>
                <c:pt idx="5570">
                  <c:v>270.2149930075492</c:v>
                </c:pt>
                <c:pt idx="5571">
                  <c:v>270.20802541142785</c:v>
                </c:pt>
                <c:pt idx="5572">
                  <c:v>270.20193601410421</c:v>
                </c:pt>
                <c:pt idx="5573">
                  <c:v>270.20020447119174</c:v>
                </c:pt>
                <c:pt idx="5574">
                  <c:v>270.19877118447477</c:v>
                </c:pt>
                <c:pt idx="5575">
                  <c:v>270.19945883070318</c:v>
                </c:pt>
                <c:pt idx="5576">
                  <c:v>270.21044460056868</c:v>
                </c:pt>
                <c:pt idx="5577">
                  <c:v>270.21904432087064</c:v>
                </c:pt>
                <c:pt idx="5578">
                  <c:v>270.22901104873506</c:v>
                </c:pt>
                <c:pt idx="5579">
                  <c:v>270.2244295021772</c:v>
                </c:pt>
                <c:pt idx="5580">
                  <c:v>270.20627729872677</c:v>
                </c:pt>
                <c:pt idx="5581">
                  <c:v>270.17602914957217</c:v>
                </c:pt>
                <c:pt idx="5582">
                  <c:v>270.15216865393666</c:v>
                </c:pt>
                <c:pt idx="5583">
                  <c:v>270.14063608104613</c:v>
                </c:pt>
                <c:pt idx="5584">
                  <c:v>270.14274872909726</c:v>
                </c:pt>
                <c:pt idx="5585">
                  <c:v>270.14320439828464</c:v>
                </c:pt>
                <c:pt idx="5586">
                  <c:v>270.1625744811999</c:v>
                </c:pt>
                <c:pt idx="5587">
                  <c:v>270.18141433087879</c:v>
                </c:pt>
                <c:pt idx="5588">
                  <c:v>270.19534952312148</c:v>
                </c:pt>
                <c:pt idx="5589">
                  <c:v>270.19587147146353</c:v>
                </c:pt>
                <c:pt idx="5590">
                  <c:v>270.18565619676957</c:v>
                </c:pt>
                <c:pt idx="5591">
                  <c:v>270.18036214930038</c:v>
                </c:pt>
                <c:pt idx="5592">
                  <c:v>270.16073523466133</c:v>
                </c:pt>
                <c:pt idx="5593">
                  <c:v>270.15524234972861</c:v>
                </c:pt>
                <c:pt idx="5594">
                  <c:v>270.15513464610245</c:v>
                </c:pt>
                <c:pt idx="5595">
                  <c:v>270.15930194794436</c:v>
                </c:pt>
                <c:pt idx="5596">
                  <c:v>270.18168773239131</c:v>
                </c:pt>
                <c:pt idx="5597">
                  <c:v>270.20195258389288</c:v>
                </c:pt>
                <c:pt idx="5598">
                  <c:v>270.21761103415366</c:v>
                </c:pt>
                <c:pt idx="5599">
                  <c:v>270.21692338792525</c:v>
                </c:pt>
                <c:pt idx="5600">
                  <c:v>270.21271466161176</c:v>
                </c:pt>
                <c:pt idx="5601">
                  <c:v>270.20204371773031</c:v>
                </c:pt>
                <c:pt idx="5602">
                  <c:v>270.19296347355794</c:v>
                </c:pt>
                <c:pt idx="5603">
                  <c:v>270.17617827766986</c:v>
                </c:pt>
                <c:pt idx="5604">
                  <c:v>270.17050312506217</c:v>
                </c:pt>
                <c:pt idx="5605">
                  <c:v>270.16817506975883</c:v>
                </c:pt>
                <c:pt idx="5606">
                  <c:v>270.17270690695068</c:v>
                </c:pt>
                <c:pt idx="5607">
                  <c:v>270.18232566925377</c:v>
                </c:pt>
                <c:pt idx="5608">
                  <c:v>270.18341927530372</c:v>
                </c:pt>
                <c:pt idx="5609">
                  <c:v>270.1700143162974</c:v>
                </c:pt>
                <c:pt idx="5610">
                  <c:v>270.15022170377199</c:v>
                </c:pt>
                <c:pt idx="5611">
                  <c:v>270.13683331455422</c:v>
                </c:pt>
                <c:pt idx="5612">
                  <c:v>270.12519303803759</c:v>
                </c:pt>
                <c:pt idx="5613">
                  <c:v>270.1309758942715</c:v>
                </c:pt>
                <c:pt idx="5614">
                  <c:v>270.14119945385977</c:v>
                </c:pt>
                <c:pt idx="5615">
                  <c:v>270.14860614937999</c:v>
                </c:pt>
                <c:pt idx="5616">
                  <c:v>270.15524234972861</c:v>
                </c:pt>
                <c:pt idx="5617">
                  <c:v>270.15466240712635</c:v>
                </c:pt>
                <c:pt idx="5618">
                  <c:v>270.15323740530368</c:v>
                </c:pt>
                <c:pt idx="5619">
                  <c:v>270.14699887988235</c:v>
                </c:pt>
                <c:pt idx="5620">
                  <c:v>270.14076035446089</c:v>
                </c:pt>
                <c:pt idx="5621">
                  <c:v>270.15066080317081</c:v>
                </c:pt>
                <c:pt idx="5622">
                  <c:v>270.16324555763964</c:v>
                </c:pt>
                <c:pt idx="5623">
                  <c:v>270.18083438827654</c:v>
                </c:pt>
                <c:pt idx="5624">
                  <c:v>270.19054428441711</c:v>
                </c:pt>
                <c:pt idx="5625">
                  <c:v>270.1986551959543</c:v>
                </c:pt>
                <c:pt idx="5626">
                  <c:v>270.20172889174626</c:v>
                </c:pt>
                <c:pt idx="5627">
                  <c:v>270.20167918238036</c:v>
                </c:pt>
                <c:pt idx="5628">
                  <c:v>270.18559820250937</c:v>
                </c:pt>
                <c:pt idx="5629">
                  <c:v>270.18374238618213</c:v>
                </c:pt>
                <c:pt idx="5630">
                  <c:v>270.17514266588017</c:v>
                </c:pt>
                <c:pt idx="5631">
                  <c:v>270.17317914592684</c:v>
                </c:pt>
                <c:pt idx="5632">
                  <c:v>270.17728845350848</c:v>
                </c:pt>
                <c:pt idx="5633">
                  <c:v>270.17528350908356</c:v>
                </c:pt>
                <c:pt idx="5634">
                  <c:v>270.16610384617934</c:v>
                </c:pt>
                <c:pt idx="5635">
                  <c:v>270.14234276927567</c:v>
                </c:pt>
                <c:pt idx="5636">
                  <c:v>270.11951788542984</c:v>
                </c:pt>
                <c:pt idx="5637">
                  <c:v>270.10400027837244</c:v>
                </c:pt>
                <c:pt idx="5638">
                  <c:v>270.09654387348633</c:v>
                </c:pt>
                <c:pt idx="5639">
                  <c:v>270.10569868170762</c:v>
                </c:pt>
                <c:pt idx="5640">
                  <c:v>270.11670102136173</c:v>
                </c:pt>
                <c:pt idx="5641">
                  <c:v>270.13343650788397</c:v>
                </c:pt>
                <c:pt idx="5642">
                  <c:v>270.13392531664869</c:v>
                </c:pt>
                <c:pt idx="5643">
                  <c:v>270.13079362659653</c:v>
                </c:pt>
                <c:pt idx="5644">
                  <c:v>270.12588896916031</c:v>
                </c:pt>
                <c:pt idx="5645">
                  <c:v>270.11817573255036</c:v>
                </c:pt>
                <c:pt idx="5646">
                  <c:v>270.11108386301424</c:v>
                </c:pt>
                <c:pt idx="5647">
                  <c:v>270.11382616303348</c:v>
                </c:pt>
                <c:pt idx="5648">
                  <c:v>270.12646891176257</c:v>
                </c:pt>
                <c:pt idx="5649">
                  <c:v>270.13836602000305</c:v>
                </c:pt>
                <c:pt idx="5650">
                  <c:v>270.15369307449117</c:v>
                </c:pt>
                <c:pt idx="5651">
                  <c:v>270.1708510906235</c:v>
                </c:pt>
                <c:pt idx="5652">
                  <c:v>270.16738800479862</c:v>
                </c:pt>
                <c:pt idx="5653">
                  <c:v>270.15380906301158</c:v>
                </c:pt>
                <c:pt idx="5654">
                  <c:v>270.14760367716752</c:v>
                </c:pt>
                <c:pt idx="5655">
                  <c:v>270.13356078129868</c:v>
                </c:pt>
                <c:pt idx="5656">
                  <c:v>270.13608767406561</c:v>
                </c:pt>
                <c:pt idx="5657">
                  <c:v>270.14325410765059</c:v>
                </c:pt>
                <c:pt idx="5658">
                  <c:v>270.15438900561384</c:v>
                </c:pt>
                <c:pt idx="5659">
                  <c:v>270.15066080317081</c:v>
                </c:pt>
                <c:pt idx="5660">
                  <c:v>270.13445554988499</c:v>
                </c:pt>
                <c:pt idx="5661">
                  <c:v>270.11951788542984</c:v>
                </c:pt>
                <c:pt idx="5662">
                  <c:v>270.09803515446356</c:v>
                </c:pt>
                <c:pt idx="5663">
                  <c:v>270.0826666755039</c:v>
                </c:pt>
                <c:pt idx="5664">
                  <c:v>270.0777205935961</c:v>
                </c:pt>
                <c:pt idx="5665">
                  <c:v>270.08056231234713</c:v>
                </c:pt>
                <c:pt idx="5666">
                  <c:v>270.08414138669247</c:v>
                </c:pt>
                <c:pt idx="5667">
                  <c:v>270.08514385890493</c:v>
                </c:pt>
                <c:pt idx="5668">
                  <c:v>270.08555810362083</c:v>
                </c:pt>
                <c:pt idx="5669">
                  <c:v>270.07579021322005</c:v>
                </c:pt>
                <c:pt idx="5670">
                  <c:v>270.07026418871004</c:v>
                </c:pt>
                <c:pt idx="5671">
                  <c:v>270.07312247724968</c:v>
                </c:pt>
                <c:pt idx="5672">
                  <c:v>270.07781172743358</c:v>
                </c:pt>
                <c:pt idx="5673">
                  <c:v>270.0941246843455</c:v>
                </c:pt>
                <c:pt idx="5674">
                  <c:v>270.1079190333848</c:v>
                </c:pt>
                <c:pt idx="5675">
                  <c:v>270.12024695612985</c:v>
                </c:pt>
                <c:pt idx="5676">
                  <c:v>270.12091803256959</c:v>
                </c:pt>
                <c:pt idx="5677">
                  <c:v>270.11724782438677</c:v>
                </c:pt>
                <c:pt idx="5678">
                  <c:v>270.11191235244598</c:v>
                </c:pt>
                <c:pt idx="5679">
                  <c:v>270.10529272188609</c:v>
                </c:pt>
                <c:pt idx="5680">
                  <c:v>270.09940216202602</c:v>
                </c:pt>
                <c:pt idx="5681">
                  <c:v>270.09371043962966</c:v>
                </c:pt>
                <c:pt idx="5682">
                  <c:v>270.10142367623956</c:v>
                </c:pt>
                <c:pt idx="5683">
                  <c:v>270.10298952126567</c:v>
                </c:pt>
                <c:pt idx="5684">
                  <c:v>270.10820900468593</c:v>
                </c:pt>
                <c:pt idx="5685">
                  <c:v>270.10956772735409</c:v>
                </c:pt>
                <c:pt idx="5686">
                  <c:v>270.10622063004962</c:v>
                </c:pt>
                <c:pt idx="5687">
                  <c:v>270.08931116074683</c:v>
                </c:pt>
                <c:pt idx="5688">
                  <c:v>270.06367769772726</c:v>
                </c:pt>
                <c:pt idx="5689">
                  <c:v>270.04520238339842</c:v>
                </c:pt>
                <c:pt idx="5690">
                  <c:v>270.0298339044387</c:v>
                </c:pt>
                <c:pt idx="5691">
                  <c:v>270.01997488020038</c:v>
                </c:pt>
                <c:pt idx="5692">
                  <c:v>270.01811906387326</c:v>
                </c:pt>
                <c:pt idx="5693">
                  <c:v>270.02297401194352</c:v>
                </c:pt>
                <c:pt idx="5694">
                  <c:v>270.03385207818292</c:v>
                </c:pt>
                <c:pt idx="5695">
                  <c:v>270.04347084048595</c:v>
                </c:pt>
                <c:pt idx="5696">
                  <c:v>270.05154861244586</c:v>
                </c:pt>
                <c:pt idx="5697">
                  <c:v>270.05062070428232</c:v>
                </c:pt>
                <c:pt idx="5698">
                  <c:v>270.04727360697791</c:v>
                </c:pt>
                <c:pt idx="5699">
                  <c:v>270.04525209276431</c:v>
                </c:pt>
                <c:pt idx="5700">
                  <c:v>270.04096051750764</c:v>
                </c:pt>
                <c:pt idx="5701">
                  <c:v>270.04751386891309</c:v>
                </c:pt>
                <c:pt idx="5702">
                  <c:v>270.06023946658541</c:v>
                </c:pt>
                <c:pt idx="5703">
                  <c:v>270.07490372952799</c:v>
                </c:pt>
                <c:pt idx="5704">
                  <c:v>270.08310577490272</c:v>
                </c:pt>
                <c:pt idx="5705">
                  <c:v>270.10662658987127</c:v>
                </c:pt>
                <c:pt idx="5706">
                  <c:v>270.10857354003593</c:v>
                </c:pt>
                <c:pt idx="5707">
                  <c:v>270.10371030707131</c:v>
                </c:pt>
                <c:pt idx="5708">
                  <c:v>270.08872293325027</c:v>
                </c:pt>
                <c:pt idx="5709">
                  <c:v>270.07359471622578</c:v>
                </c:pt>
                <c:pt idx="5710">
                  <c:v>270.06297348171029</c:v>
                </c:pt>
                <c:pt idx="5711">
                  <c:v>270.05605559495484</c:v>
                </c:pt>
                <c:pt idx="5712">
                  <c:v>270.0528410559595</c:v>
                </c:pt>
                <c:pt idx="5713">
                  <c:v>270.04167301841898</c:v>
                </c:pt>
                <c:pt idx="5714">
                  <c:v>270.03796138576456</c:v>
                </c:pt>
                <c:pt idx="5715">
                  <c:v>270.02662765033767</c:v>
                </c:pt>
                <c:pt idx="5716">
                  <c:v>270.0109857698655</c:v>
                </c:pt>
                <c:pt idx="5717">
                  <c:v>269.99763880511938</c:v>
                </c:pt>
                <c:pt idx="5718">
                  <c:v>269.99178138483666</c:v>
                </c:pt>
                <c:pt idx="5719">
                  <c:v>269.98744838510845</c:v>
                </c:pt>
                <c:pt idx="5720">
                  <c:v>269.98423384611311</c:v>
                </c:pt>
                <c:pt idx="5721">
                  <c:v>269.98381131650285</c:v>
                </c:pt>
                <c:pt idx="5722">
                  <c:v>269.98091988838593</c:v>
                </c:pt>
                <c:pt idx="5723">
                  <c:v>269.98097788264613</c:v>
                </c:pt>
                <c:pt idx="5724">
                  <c:v>269.97367889075207</c:v>
                </c:pt>
                <c:pt idx="5725">
                  <c:v>269.97743194787802</c:v>
                </c:pt>
                <c:pt idx="5726">
                  <c:v>269.98125128415859</c:v>
                </c:pt>
                <c:pt idx="5727">
                  <c:v>269.99169025099917</c:v>
                </c:pt>
                <c:pt idx="5728">
                  <c:v>270.00990044870991</c:v>
                </c:pt>
                <c:pt idx="5729">
                  <c:v>270.02399305394459</c:v>
                </c:pt>
                <c:pt idx="5730">
                  <c:v>270.03281646639317</c:v>
                </c:pt>
                <c:pt idx="5731">
                  <c:v>270.02957707271486</c:v>
                </c:pt>
                <c:pt idx="5732">
                  <c:v>270.01980918231408</c:v>
                </c:pt>
                <c:pt idx="5733">
                  <c:v>270.00165697886359</c:v>
                </c:pt>
                <c:pt idx="5734">
                  <c:v>269.99116001776281</c:v>
                </c:pt>
                <c:pt idx="5735">
                  <c:v>269.98624707543235</c:v>
                </c:pt>
                <c:pt idx="5736">
                  <c:v>269.98647076757885</c:v>
                </c:pt>
                <c:pt idx="5737">
                  <c:v>269.99207135613773</c:v>
                </c:pt>
                <c:pt idx="5738">
                  <c:v>269.9958906924183</c:v>
                </c:pt>
                <c:pt idx="5739">
                  <c:v>269.99389403288768</c:v>
                </c:pt>
                <c:pt idx="5740">
                  <c:v>269.9793788980428</c:v>
                </c:pt>
                <c:pt idx="5741">
                  <c:v>269.95289209090851</c:v>
                </c:pt>
                <c:pt idx="5742">
                  <c:v>269.92539452666745</c:v>
                </c:pt>
                <c:pt idx="5743">
                  <c:v>269.90222167726029</c:v>
                </c:pt>
                <c:pt idx="5744">
                  <c:v>269.89192355362314</c:v>
                </c:pt>
                <c:pt idx="5745">
                  <c:v>269.89021686539365</c:v>
                </c:pt>
                <c:pt idx="5746">
                  <c:v>269.89358053248674</c:v>
                </c:pt>
                <c:pt idx="5747">
                  <c:v>269.90374609781475</c:v>
                </c:pt>
                <c:pt idx="5748">
                  <c:v>269.91345599395532</c:v>
                </c:pt>
                <c:pt idx="5749">
                  <c:v>269.91095395587132</c:v>
                </c:pt>
                <c:pt idx="5750">
                  <c:v>269.90865904014527</c:v>
                </c:pt>
                <c:pt idx="5751">
                  <c:v>269.90841877821009</c:v>
                </c:pt>
                <c:pt idx="5752">
                  <c:v>269.90581732139424</c:v>
                </c:pt>
                <c:pt idx="5753">
                  <c:v>269.90185714191028</c:v>
                </c:pt>
                <c:pt idx="5754">
                  <c:v>269.90518766942608</c:v>
                </c:pt>
                <c:pt idx="5755">
                  <c:v>269.91442532659056</c:v>
                </c:pt>
                <c:pt idx="5756">
                  <c:v>269.92413522273108</c:v>
                </c:pt>
                <c:pt idx="5757">
                  <c:v>269.93968596936577</c:v>
                </c:pt>
                <c:pt idx="5758">
                  <c:v>269.9474737700246</c:v>
                </c:pt>
                <c:pt idx="5759">
                  <c:v>269.95042319240179</c:v>
                </c:pt>
                <c:pt idx="5760">
                  <c:v>269.93385340376602</c:v>
                </c:pt>
                <c:pt idx="5761">
                  <c:v>269.91649655017</c:v>
                </c:pt>
                <c:pt idx="5762">
                  <c:v>269.89590858779002</c:v>
                </c:pt>
                <c:pt idx="5763">
                  <c:v>269.88697747171534</c:v>
                </c:pt>
                <c:pt idx="5764">
                  <c:v>269.88228822153144</c:v>
                </c:pt>
                <c:pt idx="5765">
                  <c:v>269.88160886019739</c:v>
                </c:pt>
                <c:pt idx="5766">
                  <c:v>269.88561046415293</c:v>
                </c:pt>
                <c:pt idx="5767">
                  <c:v>269.88402804933821</c:v>
                </c:pt>
                <c:pt idx="5768">
                  <c:v>269.87300913989543</c:v>
                </c:pt>
                <c:pt idx="5769">
                  <c:v>269.85252888114155</c:v>
                </c:pt>
                <c:pt idx="5770">
                  <c:v>269.83701127408415</c:v>
                </c:pt>
                <c:pt idx="5771">
                  <c:v>269.8139461283032</c:v>
                </c:pt>
                <c:pt idx="5772">
                  <c:v>269.80554524546488</c:v>
                </c:pt>
                <c:pt idx="5773">
                  <c:v>269.80885920319201</c:v>
                </c:pt>
                <c:pt idx="5774">
                  <c:v>269.82222273772675</c:v>
                </c:pt>
                <c:pt idx="5775">
                  <c:v>269.82681256917886</c:v>
                </c:pt>
                <c:pt idx="5776">
                  <c:v>269.83019280606055</c:v>
                </c:pt>
                <c:pt idx="5777">
                  <c:v>269.82682913896753</c:v>
                </c:pt>
                <c:pt idx="5778">
                  <c:v>269.8229020990608</c:v>
                </c:pt>
                <c:pt idx="5779">
                  <c:v>269.82016808393593</c:v>
                </c:pt>
                <c:pt idx="5780">
                  <c:v>269.81131153191006</c:v>
                </c:pt>
                <c:pt idx="5781">
                  <c:v>269.80518071011488</c:v>
                </c:pt>
                <c:pt idx="5782">
                  <c:v>269.81325848207479</c:v>
                </c:pt>
                <c:pt idx="5783">
                  <c:v>269.83446781152861</c:v>
                </c:pt>
                <c:pt idx="5784">
                  <c:v>269.85329109141884</c:v>
                </c:pt>
                <c:pt idx="5785">
                  <c:v>269.85805490565161</c:v>
                </c:pt>
                <c:pt idx="5786">
                  <c:v>269.85802176607433</c:v>
                </c:pt>
                <c:pt idx="5787">
                  <c:v>269.83912392213529</c:v>
                </c:pt>
                <c:pt idx="5788">
                  <c:v>269.81610020082582</c:v>
                </c:pt>
                <c:pt idx="5789">
                  <c:v>269.78997792904153</c:v>
                </c:pt>
                <c:pt idx="5790">
                  <c:v>269.77220683072966</c:v>
                </c:pt>
                <c:pt idx="5791">
                  <c:v>269.76274548141862</c:v>
                </c:pt>
                <c:pt idx="5792">
                  <c:v>269.76185899772662</c:v>
                </c:pt>
                <c:pt idx="5793">
                  <c:v>269.7631348714516</c:v>
                </c:pt>
                <c:pt idx="5794">
                  <c:v>269.76190870709252</c:v>
                </c:pt>
                <c:pt idx="5795">
                  <c:v>269.75309357953836</c:v>
                </c:pt>
                <c:pt idx="5796">
                  <c:v>269.73789908335931</c:v>
                </c:pt>
                <c:pt idx="5797">
                  <c:v>269.71391431430902</c:v>
                </c:pt>
                <c:pt idx="5798">
                  <c:v>269.69816473021075</c:v>
                </c:pt>
                <c:pt idx="5799">
                  <c:v>269.69470164438582</c:v>
                </c:pt>
                <c:pt idx="5800">
                  <c:v>269.69201733862684</c:v>
                </c:pt>
                <c:pt idx="5801">
                  <c:v>269.69867010876408</c:v>
                </c:pt>
                <c:pt idx="5802">
                  <c:v>269.69825586404818</c:v>
                </c:pt>
                <c:pt idx="5803">
                  <c:v>269.6998879882288</c:v>
                </c:pt>
                <c:pt idx="5804">
                  <c:v>269.70924163391373</c:v>
                </c:pt>
                <c:pt idx="5805">
                  <c:v>269.70840485958763</c:v>
                </c:pt>
                <c:pt idx="5806">
                  <c:v>269.71002041397958</c:v>
                </c:pt>
                <c:pt idx="5807">
                  <c:v>269.72295313400986</c:v>
                </c:pt>
                <c:pt idx="5808">
                  <c:v>269.73530591143782</c:v>
                </c:pt>
                <c:pt idx="5809">
                  <c:v>269.7343034392253</c:v>
                </c:pt>
                <c:pt idx="5810">
                  <c:v>269.72269630228601</c:v>
                </c:pt>
                <c:pt idx="5811">
                  <c:v>269.71196736414436</c:v>
                </c:pt>
                <c:pt idx="5812">
                  <c:v>269.70016138974131</c:v>
                </c:pt>
                <c:pt idx="5813">
                  <c:v>269.69523187762218</c:v>
                </c:pt>
                <c:pt idx="5814">
                  <c:v>269.70279598613439</c:v>
                </c:pt>
                <c:pt idx="5815">
                  <c:v>269.70055906466854</c:v>
                </c:pt>
                <c:pt idx="5816">
                  <c:v>269.70618450791039</c:v>
                </c:pt>
                <c:pt idx="5817">
                  <c:v>269.69847127130043</c:v>
                </c:pt>
                <c:pt idx="5818">
                  <c:v>269.68321049596688</c:v>
                </c:pt>
                <c:pt idx="5819">
                  <c:v>269.65803270213485</c:v>
                </c:pt>
                <c:pt idx="5820">
                  <c:v>269.63897744520369</c:v>
                </c:pt>
                <c:pt idx="5821">
                  <c:v>269.61907712905213</c:v>
                </c:pt>
                <c:pt idx="5822">
                  <c:v>269.59736242104498</c:v>
                </c:pt>
                <c:pt idx="5823">
                  <c:v>269.58531618470676</c:v>
                </c:pt>
                <c:pt idx="5824">
                  <c:v>269.57921021759444</c:v>
                </c:pt>
                <c:pt idx="5825">
                  <c:v>269.58257388468752</c:v>
                </c:pt>
                <c:pt idx="5826">
                  <c:v>269.58109917349896</c:v>
                </c:pt>
                <c:pt idx="5827">
                  <c:v>269.57633535926612</c:v>
                </c:pt>
                <c:pt idx="5828">
                  <c:v>269.57274800002648</c:v>
                </c:pt>
                <c:pt idx="5829">
                  <c:v>269.56661717823124</c:v>
                </c:pt>
                <c:pt idx="5830">
                  <c:v>269.56510932746539</c:v>
                </c:pt>
                <c:pt idx="5831">
                  <c:v>269.55988984404519</c:v>
                </c:pt>
                <c:pt idx="5832">
                  <c:v>269.56036208302123</c:v>
                </c:pt>
                <c:pt idx="5833">
                  <c:v>269.5675119468176</c:v>
                </c:pt>
                <c:pt idx="5834">
                  <c:v>269.58548188259306</c:v>
                </c:pt>
                <c:pt idx="5835">
                  <c:v>269.59850573646088</c:v>
                </c:pt>
                <c:pt idx="5836">
                  <c:v>269.6026896080914</c:v>
                </c:pt>
                <c:pt idx="5837">
                  <c:v>269.5880667696203</c:v>
                </c:pt>
                <c:pt idx="5838">
                  <c:v>269.56996427553565</c:v>
                </c:pt>
                <c:pt idx="5839">
                  <c:v>269.55094215818184</c:v>
                </c:pt>
                <c:pt idx="5840">
                  <c:v>269.54109970373219</c:v>
                </c:pt>
                <c:pt idx="5841">
                  <c:v>269.5406440345447</c:v>
                </c:pt>
                <c:pt idx="5842">
                  <c:v>269.54308807836844</c:v>
                </c:pt>
                <c:pt idx="5843">
                  <c:v>269.55612850202482</c:v>
                </c:pt>
                <c:pt idx="5844">
                  <c:v>269.55626934522826</c:v>
                </c:pt>
                <c:pt idx="5845">
                  <c:v>269.54479476659799</c:v>
                </c:pt>
                <c:pt idx="5846">
                  <c:v>269.52023833983975</c:v>
                </c:pt>
                <c:pt idx="5847">
                  <c:v>269.49950124936208</c:v>
                </c:pt>
                <c:pt idx="5848">
                  <c:v>269.47647752805267</c:v>
                </c:pt>
                <c:pt idx="5849">
                  <c:v>269.4503801109513</c:v>
                </c:pt>
                <c:pt idx="5850">
                  <c:v>269.44222777494247</c:v>
                </c:pt>
                <c:pt idx="5851">
                  <c:v>269.43115087123948</c:v>
                </c:pt>
                <c:pt idx="5852">
                  <c:v>269.42871511231004</c:v>
                </c:pt>
                <c:pt idx="5853">
                  <c:v>269.43095203377584</c:v>
                </c:pt>
                <c:pt idx="5854">
                  <c:v>269.44619623932073</c:v>
                </c:pt>
                <c:pt idx="5855">
                  <c:v>269.45052095415474</c:v>
                </c:pt>
                <c:pt idx="5856">
                  <c:v>269.44963447046268</c:v>
                </c:pt>
                <c:pt idx="5857">
                  <c:v>269.45132458890356</c:v>
                </c:pt>
                <c:pt idx="5858">
                  <c:v>269.44651935019914</c:v>
                </c:pt>
                <c:pt idx="5859">
                  <c:v>269.44608853569463</c:v>
                </c:pt>
                <c:pt idx="5860">
                  <c:v>269.4423023389914</c:v>
                </c:pt>
                <c:pt idx="5861">
                  <c:v>269.45088548950474</c:v>
                </c:pt>
                <c:pt idx="5862">
                  <c:v>269.46003201283168</c:v>
                </c:pt>
                <c:pt idx="5863">
                  <c:v>269.45474625025685</c:v>
                </c:pt>
                <c:pt idx="5864">
                  <c:v>269.4390298057358</c:v>
                </c:pt>
                <c:pt idx="5865">
                  <c:v>269.42145754488757</c:v>
                </c:pt>
                <c:pt idx="5866">
                  <c:v>269.40502859945519</c:v>
                </c:pt>
                <c:pt idx="5867">
                  <c:v>269.39037262140681</c:v>
                </c:pt>
                <c:pt idx="5868">
                  <c:v>269.38355415338316</c:v>
                </c:pt>
                <c:pt idx="5869">
                  <c:v>269.38444063707522</c:v>
                </c:pt>
                <c:pt idx="5870">
                  <c:v>269.38787886821717</c:v>
                </c:pt>
                <c:pt idx="5871">
                  <c:v>269.38349615912301</c:v>
                </c:pt>
                <c:pt idx="5872">
                  <c:v>269.36508712394868</c:v>
                </c:pt>
                <c:pt idx="5873">
                  <c:v>269.34935410963902</c:v>
                </c:pt>
                <c:pt idx="5874">
                  <c:v>269.33589944126675</c:v>
                </c:pt>
                <c:pt idx="5875">
                  <c:v>269.30801248699271</c:v>
                </c:pt>
                <c:pt idx="5876">
                  <c:v>269.28354719407201</c:v>
                </c:pt>
                <c:pt idx="5877">
                  <c:v>269.2630172259523</c:v>
                </c:pt>
                <c:pt idx="5878">
                  <c:v>269.2526693929492</c:v>
                </c:pt>
                <c:pt idx="5879">
                  <c:v>269.25841082471152</c:v>
                </c:pt>
                <c:pt idx="5880">
                  <c:v>269.2606311763887</c:v>
                </c:pt>
                <c:pt idx="5881">
                  <c:v>269.26581752023174</c:v>
                </c:pt>
                <c:pt idx="5882">
                  <c:v>269.26776447039646</c:v>
                </c:pt>
                <c:pt idx="5883">
                  <c:v>269.2665631607203</c:v>
                </c:pt>
                <c:pt idx="5884">
                  <c:v>269.25539512317982</c:v>
                </c:pt>
                <c:pt idx="5885">
                  <c:v>269.24742505484596</c:v>
                </c:pt>
                <c:pt idx="5886">
                  <c:v>269.23926443394288</c:v>
                </c:pt>
                <c:pt idx="5887">
                  <c:v>269.24295121191437</c:v>
                </c:pt>
                <c:pt idx="5888">
                  <c:v>269.24844409684709</c:v>
                </c:pt>
                <c:pt idx="5889">
                  <c:v>269.26701882990784</c:v>
                </c:pt>
                <c:pt idx="5890">
                  <c:v>269.27203947586446</c:v>
                </c:pt>
                <c:pt idx="5891">
                  <c:v>269.26358059876594</c:v>
                </c:pt>
                <c:pt idx="5892">
                  <c:v>269.23415265414877</c:v>
                </c:pt>
                <c:pt idx="5893">
                  <c:v>269.20512238445883</c:v>
                </c:pt>
                <c:pt idx="5894">
                  <c:v>269.17800592535639</c:v>
                </c:pt>
                <c:pt idx="5895">
                  <c:v>269.16272029533997</c:v>
                </c:pt>
                <c:pt idx="5896">
                  <c:v>269.15810560920488</c:v>
                </c:pt>
                <c:pt idx="5897">
                  <c:v>269.15692086931739</c:v>
                </c:pt>
                <c:pt idx="5898">
                  <c:v>269.15586868773903</c:v>
                </c:pt>
                <c:pt idx="5899">
                  <c:v>269.16190837569673</c:v>
                </c:pt>
                <c:pt idx="5900">
                  <c:v>269.15211563061303</c:v>
                </c:pt>
                <c:pt idx="5901">
                  <c:v>269.14494919702804</c:v>
                </c:pt>
                <c:pt idx="5902">
                  <c:v>269.1266395805855</c:v>
                </c:pt>
                <c:pt idx="5903">
                  <c:v>269.09513212749454</c:v>
                </c:pt>
                <c:pt idx="5904">
                  <c:v>269.06996261855687</c:v>
                </c:pt>
                <c:pt idx="5905">
                  <c:v>269.05255605559495</c:v>
                </c:pt>
                <c:pt idx="5906">
                  <c:v>269.04231592621807</c:v>
                </c:pt>
                <c:pt idx="5907">
                  <c:v>269.03107332462866</c:v>
                </c:pt>
                <c:pt idx="5908">
                  <c:v>269.03492580048652</c:v>
                </c:pt>
                <c:pt idx="5909">
                  <c:v>269.04207566428283</c:v>
                </c:pt>
                <c:pt idx="5910">
                  <c:v>269.04062580777725</c:v>
                </c:pt>
                <c:pt idx="5911">
                  <c:v>269.03833089205114</c:v>
                </c:pt>
                <c:pt idx="5912">
                  <c:v>269.02561357927323</c:v>
                </c:pt>
                <c:pt idx="5913">
                  <c:v>269.01573798524629</c:v>
                </c:pt>
                <c:pt idx="5914">
                  <c:v>269.00715483473294</c:v>
                </c:pt>
                <c:pt idx="5915">
                  <c:v>269.00824844078289</c:v>
                </c:pt>
                <c:pt idx="5916">
                  <c:v>269.0073702419852</c:v>
                </c:pt>
                <c:pt idx="5917">
                  <c:v>269.01281341755202</c:v>
                </c:pt>
                <c:pt idx="5918">
                  <c:v>269.01719612664618</c:v>
                </c:pt>
                <c:pt idx="5919">
                  <c:v>269.01432126831793</c:v>
                </c:pt>
                <c:pt idx="5920">
                  <c:v>268.99764377605601</c:v>
                </c:pt>
                <c:pt idx="5921">
                  <c:v>268.97798372183968</c:v>
                </c:pt>
                <c:pt idx="5922">
                  <c:v>268.95193601410421</c:v>
                </c:pt>
                <c:pt idx="5923">
                  <c:v>268.93322043784008</c:v>
                </c:pt>
                <c:pt idx="5924">
                  <c:v>268.91986518819965</c:v>
                </c:pt>
                <c:pt idx="5925">
                  <c:v>268.91095892680789</c:v>
                </c:pt>
                <c:pt idx="5926">
                  <c:v>268.90269888717302</c:v>
                </c:pt>
                <c:pt idx="5927">
                  <c:v>268.90866401108184</c:v>
                </c:pt>
                <c:pt idx="5928">
                  <c:v>268.90810063826831</c:v>
                </c:pt>
                <c:pt idx="5929">
                  <c:v>268.89969975542994</c:v>
                </c:pt>
                <c:pt idx="5930">
                  <c:v>268.87158082411503</c:v>
                </c:pt>
                <c:pt idx="5931">
                  <c:v>268.84363587558079</c:v>
                </c:pt>
                <c:pt idx="5932">
                  <c:v>268.8212666609225</c:v>
                </c:pt>
                <c:pt idx="5933">
                  <c:v>268.7986240447517</c:v>
                </c:pt>
                <c:pt idx="5934">
                  <c:v>268.78503681807035</c:v>
                </c:pt>
                <c:pt idx="5935">
                  <c:v>268.78158201713978</c:v>
                </c:pt>
                <c:pt idx="5936">
                  <c:v>268.78745600721118</c:v>
                </c:pt>
                <c:pt idx="5937">
                  <c:v>268.8044980348231</c:v>
                </c:pt>
                <c:pt idx="5938">
                  <c:v>268.80139119945386</c:v>
                </c:pt>
                <c:pt idx="5939">
                  <c:v>268.7937276722098</c:v>
                </c:pt>
                <c:pt idx="5940">
                  <c:v>268.77157386480377</c:v>
                </c:pt>
                <c:pt idx="5941">
                  <c:v>268.75185581632724</c:v>
                </c:pt>
                <c:pt idx="5942">
                  <c:v>268.73578312135049</c:v>
                </c:pt>
                <c:pt idx="5943">
                  <c:v>268.72233673787258</c:v>
                </c:pt>
                <c:pt idx="5944">
                  <c:v>268.71408498313195</c:v>
                </c:pt>
                <c:pt idx="5945">
                  <c:v>268.71810315687611</c:v>
                </c:pt>
                <c:pt idx="5946">
                  <c:v>268.71946187954427</c:v>
                </c:pt>
                <c:pt idx="5947">
                  <c:v>268.72517845662355</c:v>
                </c:pt>
                <c:pt idx="5948">
                  <c:v>268.71795402877842</c:v>
                </c:pt>
                <c:pt idx="5949">
                  <c:v>268.70062202986537</c:v>
                </c:pt>
                <c:pt idx="5950">
                  <c:v>268.67603246352991</c:v>
                </c:pt>
                <c:pt idx="5951">
                  <c:v>268.6513517633569</c:v>
                </c:pt>
                <c:pt idx="5952">
                  <c:v>268.62617396952487</c:v>
                </c:pt>
                <c:pt idx="5953">
                  <c:v>268.6144425591707</c:v>
                </c:pt>
                <c:pt idx="5954">
                  <c:v>268.60986101261295</c:v>
                </c:pt>
                <c:pt idx="5955">
                  <c:v>268.61302584224234</c:v>
                </c:pt>
                <c:pt idx="5956">
                  <c:v>268.60833659205844</c:v>
                </c:pt>
                <c:pt idx="5957">
                  <c:v>268.59450910344191</c:v>
                </c:pt>
                <c:pt idx="5958">
                  <c:v>268.5718499174825</c:v>
                </c:pt>
                <c:pt idx="5959">
                  <c:v>268.55136965872867</c:v>
                </c:pt>
                <c:pt idx="5960">
                  <c:v>268.53215698880547</c:v>
                </c:pt>
                <c:pt idx="5961">
                  <c:v>268.5148581294697</c:v>
                </c:pt>
                <c:pt idx="5962">
                  <c:v>268.5093321049597</c:v>
                </c:pt>
                <c:pt idx="5963">
                  <c:v>268.49907540579414</c:v>
                </c:pt>
                <c:pt idx="5964">
                  <c:v>268.49972991244522</c:v>
                </c:pt>
                <c:pt idx="5965">
                  <c:v>268.49849546319189</c:v>
                </c:pt>
                <c:pt idx="5966">
                  <c:v>268.50325927742466</c:v>
                </c:pt>
                <c:pt idx="5967">
                  <c:v>268.5000198837464</c:v>
                </c:pt>
                <c:pt idx="5968">
                  <c:v>268.49238121118532</c:v>
                </c:pt>
                <c:pt idx="5969">
                  <c:v>268.4761759578995</c:v>
                </c:pt>
                <c:pt idx="5970">
                  <c:v>268.45219947374352</c:v>
                </c:pt>
                <c:pt idx="5971">
                  <c:v>268.42779217508303</c:v>
                </c:pt>
                <c:pt idx="5972">
                  <c:v>268.40925886649387</c:v>
                </c:pt>
                <c:pt idx="5973">
                  <c:v>268.3951828310478</c:v>
                </c:pt>
                <c:pt idx="5974">
                  <c:v>268.39142977392186</c:v>
                </c:pt>
                <c:pt idx="5975">
                  <c:v>268.39536509872278</c:v>
                </c:pt>
                <c:pt idx="5976">
                  <c:v>268.39885303923063</c:v>
                </c:pt>
                <c:pt idx="5977">
                  <c:v>268.39839737004314</c:v>
                </c:pt>
                <c:pt idx="5978">
                  <c:v>268.37817394301317</c:v>
                </c:pt>
                <c:pt idx="5979">
                  <c:v>268.36175328247509</c:v>
                </c:pt>
                <c:pt idx="5980">
                  <c:v>268.33846444454753</c:v>
                </c:pt>
                <c:pt idx="5981">
                  <c:v>268.31393287247226</c:v>
                </c:pt>
                <c:pt idx="5982">
                  <c:v>268.29654287929901</c:v>
                </c:pt>
                <c:pt idx="5983">
                  <c:v>268.27493587491796</c:v>
                </c:pt>
                <c:pt idx="5984">
                  <c:v>268.25370997567558</c:v>
                </c:pt>
                <c:pt idx="5985">
                  <c:v>268.23355282780017</c:v>
                </c:pt>
                <c:pt idx="5986">
                  <c:v>268.22220252258467</c:v>
                </c:pt>
                <c:pt idx="5987">
                  <c:v>268.21101791525552</c:v>
                </c:pt>
                <c:pt idx="5988">
                  <c:v>268.20771224242264</c:v>
                </c:pt>
                <c:pt idx="5989">
                  <c:v>268.19563286650714</c:v>
                </c:pt>
                <c:pt idx="5990">
                  <c:v>268.18515247519503</c:v>
                </c:pt>
                <c:pt idx="5991">
                  <c:v>268.18006555008384</c:v>
                </c:pt>
                <c:pt idx="5992">
                  <c:v>268.17376903040224</c:v>
                </c:pt>
                <c:pt idx="5993">
                  <c:v>268.17034736904895</c:v>
                </c:pt>
                <c:pt idx="5994">
                  <c:v>268.1650781762628</c:v>
                </c:pt>
                <c:pt idx="5995">
                  <c:v>268.1618553523731</c:v>
                </c:pt>
                <c:pt idx="5996">
                  <c:v>268.14916289427811</c:v>
                </c:pt>
                <c:pt idx="5997">
                  <c:v>268.13466432922183</c:v>
                </c:pt>
                <c:pt idx="5998">
                  <c:v>268.11736546988612</c:v>
                </c:pt>
                <c:pt idx="5999">
                  <c:v>268.10243609032523</c:v>
                </c:pt>
                <c:pt idx="6000">
                  <c:v>268.09328128210399</c:v>
                </c:pt>
                <c:pt idx="6001">
                  <c:v>268.08399391557356</c:v>
                </c:pt>
                <c:pt idx="6002">
                  <c:v>268.08131789470895</c:v>
                </c:pt>
                <c:pt idx="6003">
                  <c:v>268.08019114908171</c:v>
                </c:pt>
                <c:pt idx="6004">
                  <c:v>268.06298342358343</c:v>
                </c:pt>
                <c:pt idx="6005">
                  <c:v>268.06012513504379</c:v>
                </c:pt>
                <c:pt idx="6006">
                  <c:v>268.04341450320459</c:v>
                </c:pt>
                <c:pt idx="6007">
                  <c:v>268.02493090398139</c:v>
                </c:pt>
                <c:pt idx="6008">
                  <c:v>268.00599992046506</c:v>
                </c:pt>
                <c:pt idx="6009">
                  <c:v>267.98266137317154</c:v>
                </c:pt>
                <c:pt idx="6010">
                  <c:v>267.96414463437105</c:v>
                </c:pt>
                <c:pt idx="6011">
                  <c:v>267.93578544112091</c:v>
                </c:pt>
                <c:pt idx="6012">
                  <c:v>267.91510634490345</c:v>
                </c:pt>
                <c:pt idx="6013">
                  <c:v>267.89961359252902</c:v>
                </c:pt>
                <c:pt idx="6014">
                  <c:v>267.88765849002829</c:v>
                </c:pt>
                <c:pt idx="6015">
                  <c:v>267.87079873009139</c:v>
                </c:pt>
                <c:pt idx="6016">
                  <c:v>267.85885191248502</c:v>
                </c:pt>
                <c:pt idx="6017">
                  <c:v>267.84780814835932</c:v>
                </c:pt>
                <c:pt idx="6018">
                  <c:v>267.83917528848002</c:v>
                </c:pt>
                <c:pt idx="6019">
                  <c:v>267.8336824035473</c:v>
                </c:pt>
                <c:pt idx="6020">
                  <c:v>267.82396422251236</c:v>
                </c:pt>
                <c:pt idx="6021">
                  <c:v>267.81770912730241</c:v>
                </c:pt>
                <c:pt idx="6022">
                  <c:v>267.81019472815603</c:v>
                </c:pt>
                <c:pt idx="6023">
                  <c:v>267.80465213385742</c:v>
                </c:pt>
                <c:pt idx="6024">
                  <c:v>267.79680633893838</c:v>
                </c:pt>
                <c:pt idx="6025">
                  <c:v>267.77273043605055</c:v>
                </c:pt>
                <c:pt idx="6026">
                  <c:v>267.7488285159435</c:v>
                </c:pt>
                <c:pt idx="6027">
                  <c:v>267.72708895325337</c:v>
                </c:pt>
                <c:pt idx="6028">
                  <c:v>267.71408995406853</c:v>
                </c:pt>
                <c:pt idx="6029">
                  <c:v>267.71083399060166</c:v>
                </c:pt>
                <c:pt idx="6030">
                  <c:v>267.71861350636607</c:v>
                </c:pt>
                <c:pt idx="6031">
                  <c:v>267.71959940878992</c:v>
                </c:pt>
                <c:pt idx="6032">
                  <c:v>267.70855564466422</c:v>
                </c:pt>
                <c:pt idx="6033">
                  <c:v>267.68560648740362</c:v>
                </c:pt>
                <c:pt idx="6034">
                  <c:v>267.66173770687379</c:v>
                </c:pt>
                <c:pt idx="6035">
                  <c:v>267.62781934953637</c:v>
                </c:pt>
                <c:pt idx="6036">
                  <c:v>267.59355302663761</c:v>
                </c:pt>
                <c:pt idx="6037">
                  <c:v>267.57097668962132</c:v>
                </c:pt>
                <c:pt idx="6038">
                  <c:v>267.54553377917114</c:v>
                </c:pt>
                <c:pt idx="6039">
                  <c:v>267.53418347395558</c:v>
                </c:pt>
                <c:pt idx="6040">
                  <c:v>267.52161528927536</c:v>
                </c:pt>
                <c:pt idx="6041">
                  <c:v>267.51841732006869</c:v>
                </c:pt>
                <c:pt idx="6042">
                  <c:v>267.51412574481196</c:v>
                </c:pt>
                <c:pt idx="6043">
                  <c:v>267.49570013984902</c:v>
                </c:pt>
                <c:pt idx="6044">
                  <c:v>267.47608979499859</c:v>
                </c:pt>
                <c:pt idx="6045">
                  <c:v>267.45367915586871</c:v>
                </c:pt>
                <c:pt idx="6046">
                  <c:v>267.42814511158099</c:v>
                </c:pt>
                <c:pt idx="6047">
                  <c:v>267.41204756192127</c:v>
                </c:pt>
                <c:pt idx="6048">
                  <c:v>267.39578431437531</c:v>
                </c:pt>
                <c:pt idx="6049">
                  <c:v>267.39284317689243</c:v>
                </c:pt>
                <c:pt idx="6050">
                  <c:v>267.39400306209694</c:v>
                </c:pt>
                <c:pt idx="6051">
                  <c:v>267.39105363971981</c:v>
                </c:pt>
                <c:pt idx="6052">
                  <c:v>267.38605784844606</c:v>
                </c:pt>
                <c:pt idx="6053">
                  <c:v>267.36798020904445</c:v>
                </c:pt>
                <c:pt idx="6054">
                  <c:v>267.35924793043341</c:v>
                </c:pt>
                <c:pt idx="6055">
                  <c:v>267.33947188769662</c:v>
                </c:pt>
                <c:pt idx="6056">
                  <c:v>267.32011837456997</c:v>
                </c:pt>
                <c:pt idx="6057">
                  <c:v>267.30059087866277</c:v>
                </c:pt>
                <c:pt idx="6058">
                  <c:v>267.29426121940389</c:v>
                </c:pt>
                <c:pt idx="6059">
                  <c:v>267.29706151368333</c:v>
                </c:pt>
                <c:pt idx="6060">
                  <c:v>267.28691251814394</c:v>
                </c:pt>
                <c:pt idx="6061">
                  <c:v>267.27127063767176</c:v>
                </c:pt>
                <c:pt idx="6062">
                  <c:v>267.24560403507496</c:v>
                </c:pt>
                <c:pt idx="6063">
                  <c:v>267.21082404872845</c:v>
                </c:pt>
                <c:pt idx="6064">
                  <c:v>267.17039376445712</c:v>
                </c:pt>
                <c:pt idx="6065">
                  <c:v>267.13497584124815</c:v>
                </c:pt>
                <c:pt idx="6066">
                  <c:v>267.11309543535464</c:v>
                </c:pt>
                <c:pt idx="6067">
                  <c:v>267.10269789298565</c:v>
                </c:pt>
                <c:pt idx="6068">
                  <c:v>267.10294643981524</c:v>
                </c:pt>
                <c:pt idx="6069">
                  <c:v>267.095564598978</c:v>
                </c:pt>
                <c:pt idx="6070">
                  <c:v>267.08897810799522</c:v>
                </c:pt>
                <c:pt idx="6071">
                  <c:v>267.08321182154998</c:v>
                </c:pt>
                <c:pt idx="6072">
                  <c:v>267.06119057245309</c:v>
                </c:pt>
                <c:pt idx="6073">
                  <c:v>267.03359358948018</c:v>
                </c:pt>
                <c:pt idx="6074">
                  <c:v>267.01244225428661</c:v>
                </c:pt>
                <c:pt idx="6075">
                  <c:v>266.99429005083613</c:v>
                </c:pt>
                <c:pt idx="6076">
                  <c:v>266.98293974562057</c:v>
                </c:pt>
                <c:pt idx="6077">
                  <c:v>266.97624555101174</c:v>
                </c:pt>
                <c:pt idx="6078">
                  <c:v>266.97866474015257</c:v>
                </c:pt>
                <c:pt idx="6079">
                  <c:v>266.98450559064668</c:v>
                </c:pt>
                <c:pt idx="6080">
                  <c:v>266.98546663838755</c:v>
                </c:pt>
                <c:pt idx="6081">
                  <c:v>266.98168872657862</c:v>
                </c:pt>
                <c:pt idx="6082">
                  <c:v>266.96390105847809</c:v>
                </c:pt>
                <c:pt idx="6083">
                  <c:v>266.93437369512912</c:v>
                </c:pt>
                <c:pt idx="6084">
                  <c:v>266.90645360127786</c:v>
                </c:pt>
                <c:pt idx="6085">
                  <c:v>266.88415895066839</c:v>
                </c:pt>
                <c:pt idx="6086">
                  <c:v>266.86549308377022</c:v>
                </c:pt>
                <c:pt idx="6087">
                  <c:v>266.85378652809902</c:v>
                </c:pt>
                <c:pt idx="6088">
                  <c:v>266.84117691894727</c:v>
                </c:pt>
                <c:pt idx="6089">
                  <c:v>266.82560960252391</c:v>
                </c:pt>
                <c:pt idx="6090">
                  <c:v>266.80665376432455</c:v>
                </c:pt>
                <c:pt idx="6091">
                  <c:v>266.77938817712442</c:v>
                </c:pt>
                <c:pt idx="6092">
                  <c:v>266.7362653021998</c:v>
                </c:pt>
                <c:pt idx="6093">
                  <c:v>266.70627398476898</c:v>
                </c:pt>
                <c:pt idx="6094">
                  <c:v>266.67730170933936</c:v>
                </c:pt>
                <c:pt idx="6095">
                  <c:v>266.66043366450822</c:v>
                </c:pt>
                <c:pt idx="6096">
                  <c:v>266.6514196994903</c:v>
                </c:pt>
                <c:pt idx="6097">
                  <c:v>266.64644876289958</c:v>
                </c:pt>
                <c:pt idx="6098">
                  <c:v>266.63848697946008</c:v>
                </c:pt>
                <c:pt idx="6099">
                  <c:v>266.62891792652294</c:v>
                </c:pt>
                <c:pt idx="6100">
                  <c:v>266.61667285272108</c:v>
                </c:pt>
                <c:pt idx="6101">
                  <c:v>266.59792413687973</c:v>
                </c:pt>
                <c:pt idx="6102">
                  <c:v>266.58184315700868</c:v>
                </c:pt>
                <c:pt idx="6103">
                  <c:v>266.56283760944348</c:v>
                </c:pt>
                <c:pt idx="6104">
                  <c:v>266.54910125466444</c:v>
                </c:pt>
                <c:pt idx="6105">
                  <c:v>266.53649993040688</c:v>
                </c:pt>
                <c:pt idx="6106">
                  <c:v>266.53100704547415</c:v>
                </c:pt>
                <c:pt idx="6107">
                  <c:v>266.53111474910025</c:v>
                </c:pt>
                <c:pt idx="6108">
                  <c:v>266.54377406761802</c:v>
                </c:pt>
                <c:pt idx="6109">
                  <c:v>266.53698873917165</c:v>
                </c:pt>
                <c:pt idx="6110">
                  <c:v>266.52697230194133</c:v>
                </c:pt>
                <c:pt idx="6111">
                  <c:v>266.50883666827946</c:v>
                </c:pt>
                <c:pt idx="6112">
                  <c:v>266.48531585331096</c:v>
                </c:pt>
                <c:pt idx="6113">
                  <c:v>266.46045288546304</c:v>
                </c:pt>
                <c:pt idx="6114">
                  <c:v>266.42711447072782</c:v>
                </c:pt>
                <c:pt idx="6115">
                  <c:v>266.39786879378568</c:v>
                </c:pt>
                <c:pt idx="6116">
                  <c:v>266.37607952172959</c:v>
                </c:pt>
                <c:pt idx="6117">
                  <c:v>266.35965057629727</c:v>
                </c:pt>
                <c:pt idx="6118">
                  <c:v>266.33046289361528</c:v>
                </c:pt>
                <c:pt idx="6119">
                  <c:v>266.30177230459248</c:v>
                </c:pt>
                <c:pt idx="6120">
                  <c:v>266.27869058902286</c:v>
                </c:pt>
                <c:pt idx="6121">
                  <c:v>266.25126758883067</c:v>
                </c:pt>
                <c:pt idx="6122">
                  <c:v>266.23089503370295</c:v>
                </c:pt>
                <c:pt idx="6123">
                  <c:v>266.21983469978852</c:v>
                </c:pt>
                <c:pt idx="6124">
                  <c:v>266.20337261477891</c:v>
                </c:pt>
                <c:pt idx="6125">
                  <c:v>266.18960312042265</c:v>
                </c:pt>
                <c:pt idx="6126">
                  <c:v>266.17330673329928</c:v>
                </c:pt>
                <c:pt idx="6127">
                  <c:v>266.16251980089743</c:v>
                </c:pt>
                <c:pt idx="6128">
                  <c:v>266.15241222982957</c:v>
                </c:pt>
                <c:pt idx="6129">
                  <c:v>266.1505149890308</c:v>
                </c:pt>
                <c:pt idx="6130">
                  <c:v>266.1395292191653</c:v>
                </c:pt>
                <c:pt idx="6131">
                  <c:v>266.12394533295338</c:v>
                </c:pt>
                <c:pt idx="6132">
                  <c:v>266.10444269172905</c:v>
                </c:pt>
                <c:pt idx="6133">
                  <c:v>266.07869324018907</c:v>
                </c:pt>
                <c:pt idx="6134">
                  <c:v>266.06068187994197</c:v>
                </c:pt>
                <c:pt idx="6135">
                  <c:v>266.05383027234103</c:v>
                </c:pt>
                <c:pt idx="6136">
                  <c:v>266.05693710771021</c:v>
                </c:pt>
                <c:pt idx="6137">
                  <c:v>266.05422794726832</c:v>
                </c:pt>
                <c:pt idx="6138">
                  <c:v>266.05935629685109</c:v>
                </c:pt>
                <c:pt idx="6139">
                  <c:v>266.04586020400723</c:v>
                </c:pt>
                <c:pt idx="6140">
                  <c:v>266.01675537026847</c:v>
                </c:pt>
                <c:pt idx="6141">
                  <c:v>265.98387262472079</c:v>
                </c:pt>
                <c:pt idx="6142">
                  <c:v>265.94683914711982</c:v>
                </c:pt>
                <c:pt idx="6143">
                  <c:v>265.91337645896988</c:v>
                </c:pt>
                <c:pt idx="6144">
                  <c:v>265.88774299595036</c:v>
                </c:pt>
                <c:pt idx="6145">
                  <c:v>265.85679063077873</c:v>
                </c:pt>
                <c:pt idx="6146">
                  <c:v>265.82945047952967</c:v>
                </c:pt>
                <c:pt idx="6147">
                  <c:v>265.80249971831358</c:v>
                </c:pt>
                <c:pt idx="6148">
                  <c:v>265.78766975748459</c:v>
                </c:pt>
                <c:pt idx="6149">
                  <c:v>265.7701389211079</c:v>
                </c:pt>
                <c:pt idx="6150">
                  <c:v>265.76322931924682</c:v>
                </c:pt>
                <c:pt idx="6151">
                  <c:v>265.75067770435521</c:v>
                </c:pt>
                <c:pt idx="6152">
                  <c:v>265.73021401539</c:v>
                </c:pt>
                <c:pt idx="6153">
                  <c:v>265.70702459619429</c:v>
                </c:pt>
                <c:pt idx="6154">
                  <c:v>265.69067021481078</c:v>
                </c:pt>
                <c:pt idx="6155">
                  <c:v>265.6760142367624</c:v>
                </c:pt>
                <c:pt idx="6156">
                  <c:v>265.6626424173333</c:v>
                </c:pt>
                <c:pt idx="6157">
                  <c:v>265.66533500798664</c:v>
                </c:pt>
                <c:pt idx="6158">
                  <c:v>265.67140783552162</c:v>
                </c:pt>
                <c:pt idx="6159">
                  <c:v>265.67268370924666</c:v>
                </c:pt>
                <c:pt idx="6160">
                  <c:v>265.65985869284248</c:v>
                </c:pt>
                <c:pt idx="6161">
                  <c:v>265.63614732530471</c:v>
                </c:pt>
                <c:pt idx="6162">
                  <c:v>265.61315674357257</c:v>
                </c:pt>
                <c:pt idx="6163">
                  <c:v>265.59103607574377</c:v>
                </c:pt>
                <c:pt idx="6164">
                  <c:v>265.57895669982832</c:v>
                </c:pt>
                <c:pt idx="6165">
                  <c:v>265.56737441757195</c:v>
                </c:pt>
                <c:pt idx="6166">
                  <c:v>265.56333138914482</c:v>
                </c:pt>
                <c:pt idx="6167">
                  <c:v>265.54796291018511</c:v>
                </c:pt>
                <c:pt idx="6168">
                  <c:v>265.52284311061328</c:v>
                </c:pt>
                <c:pt idx="6169">
                  <c:v>265.50073072767884</c:v>
                </c:pt>
                <c:pt idx="6170">
                  <c:v>265.44658065841713</c:v>
                </c:pt>
                <c:pt idx="6171">
                  <c:v>265.40228961339369</c:v>
                </c:pt>
                <c:pt idx="6172">
                  <c:v>265.36578636902908</c:v>
                </c:pt>
                <c:pt idx="6173">
                  <c:v>265.32771727963836</c:v>
                </c:pt>
                <c:pt idx="6174">
                  <c:v>265.3104184203026</c:v>
                </c:pt>
                <c:pt idx="6175">
                  <c:v>265.29310299117822</c:v>
                </c:pt>
                <c:pt idx="6176">
                  <c:v>265.28419672978652</c:v>
                </c:pt>
                <c:pt idx="6177">
                  <c:v>265.27011240944609</c:v>
                </c:pt>
                <c:pt idx="6178">
                  <c:v>265.25670745043976</c:v>
                </c:pt>
                <c:pt idx="6179">
                  <c:v>265.23312035631676</c:v>
                </c:pt>
                <c:pt idx="6180">
                  <c:v>265.21089198486186</c:v>
                </c:pt>
                <c:pt idx="6181">
                  <c:v>265.19590461104076</c:v>
                </c:pt>
                <c:pt idx="6182">
                  <c:v>265.18295532122193</c:v>
                </c:pt>
                <c:pt idx="6183">
                  <c:v>265.17799266952551</c:v>
                </c:pt>
                <c:pt idx="6184">
                  <c:v>265.183609827873</c:v>
                </c:pt>
                <c:pt idx="6185">
                  <c:v>265.18776055992635</c:v>
                </c:pt>
                <c:pt idx="6186">
                  <c:v>265.1831375888969</c:v>
                </c:pt>
                <c:pt idx="6187">
                  <c:v>265.1604369784659</c:v>
                </c:pt>
                <c:pt idx="6188">
                  <c:v>265.13989872545187</c:v>
                </c:pt>
                <c:pt idx="6189">
                  <c:v>265.10978313460635</c:v>
                </c:pt>
                <c:pt idx="6190">
                  <c:v>265.08508586464473</c:v>
                </c:pt>
                <c:pt idx="6191">
                  <c:v>265.06433220437839</c:v>
                </c:pt>
                <c:pt idx="6192">
                  <c:v>265.04564976769154</c:v>
                </c:pt>
                <c:pt idx="6193">
                  <c:v>265.0349373993385</c:v>
                </c:pt>
                <c:pt idx="6194">
                  <c:v>265.0269176216388</c:v>
                </c:pt>
                <c:pt idx="6195">
                  <c:v>265.00584913538847</c:v>
                </c:pt>
                <c:pt idx="6196">
                  <c:v>264.9784924143508</c:v>
                </c:pt>
                <c:pt idx="6197">
                  <c:v>264.93830239201463</c:v>
                </c:pt>
                <c:pt idx="6198">
                  <c:v>264.9004652796649</c:v>
                </c:pt>
                <c:pt idx="6199">
                  <c:v>264.85787263797664</c:v>
                </c:pt>
                <c:pt idx="6200">
                  <c:v>264.81201574792715</c:v>
                </c:pt>
                <c:pt idx="6201">
                  <c:v>264.77924070600557</c:v>
                </c:pt>
                <c:pt idx="6202">
                  <c:v>264.75726916627451</c:v>
                </c:pt>
                <c:pt idx="6203">
                  <c:v>264.74213266435572</c:v>
                </c:pt>
                <c:pt idx="6204">
                  <c:v>264.73453541626623</c:v>
                </c:pt>
                <c:pt idx="6205">
                  <c:v>264.73094805702658</c:v>
                </c:pt>
                <c:pt idx="6206">
                  <c:v>264.72760095972217</c:v>
                </c:pt>
                <c:pt idx="6207">
                  <c:v>264.71823074424867</c:v>
                </c:pt>
                <c:pt idx="6208">
                  <c:v>264.7019177873367</c:v>
                </c:pt>
                <c:pt idx="6209">
                  <c:v>264.68785832167924</c:v>
                </c:pt>
                <c:pt idx="6210">
                  <c:v>264.66031933296659</c:v>
                </c:pt>
                <c:pt idx="6211">
                  <c:v>264.64519111594217</c:v>
                </c:pt>
                <c:pt idx="6212">
                  <c:v>264.62976464272219</c:v>
                </c:pt>
                <c:pt idx="6213">
                  <c:v>264.62407292032583</c:v>
                </c:pt>
                <c:pt idx="6214">
                  <c:v>264.62460315356219</c:v>
                </c:pt>
                <c:pt idx="6215">
                  <c:v>264.62307044811337</c:v>
                </c:pt>
                <c:pt idx="6216">
                  <c:v>264.62005474658167</c:v>
                </c:pt>
                <c:pt idx="6217">
                  <c:v>264.59978989508016</c:v>
                </c:pt>
                <c:pt idx="6218">
                  <c:v>264.56978200786074</c:v>
                </c:pt>
                <c:pt idx="6219">
                  <c:v>264.53212716318592</c:v>
                </c:pt>
                <c:pt idx="6220">
                  <c:v>264.4889462940011</c:v>
                </c:pt>
                <c:pt idx="6221">
                  <c:v>264.4547545351511</c:v>
                </c:pt>
                <c:pt idx="6222">
                  <c:v>264.43085261504405</c:v>
                </c:pt>
                <c:pt idx="6223">
                  <c:v>264.41333834845602</c:v>
                </c:pt>
                <c:pt idx="6224">
                  <c:v>264.39766332840657</c:v>
                </c:pt>
                <c:pt idx="6225">
                  <c:v>264.37801984397885</c:v>
                </c:pt>
                <c:pt idx="6226">
                  <c:v>264.34272619418471</c:v>
                </c:pt>
                <c:pt idx="6227">
                  <c:v>264.30498850056671</c:v>
                </c:pt>
                <c:pt idx="6228">
                  <c:v>264.27179092903492</c:v>
                </c:pt>
                <c:pt idx="6229">
                  <c:v>264.24107054090416</c:v>
                </c:pt>
                <c:pt idx="6230">
                  <c:v>264.2198694963447</c:v>
                </c:pt>
                <c:pt idx="6231">
                  <c:v>264.20671308416792</c:v>
                </c:pt>
                <c:pt idx="6232">
                  <c:v>264.20058226237268</c:v>
                </c:pt>
                <c:pt idx="6233">
                  <c:v>264.19943894695683</c:v>
                </c:pt>
                <c:pt idx="6234">
                  <c:v>264.18781524022882</c:v>
                </c:pt>
                <c:pt idx="6235">
                  <c:v>264.17524705554854</c:v>
                </c:pt>
                <c:pt idx="6236">
                  <c:v>264.15558700133221</c:v>
                </c:pt>
                <c:pt idx="6237">
                  <c:v>264.13437767187844</c:v>
                </c:pt>
                <c:pt idx="6238">
                  <c:v>264.11762561556765</c:v>
                </c:pt>
                <c:pt idx="6239">
                  <c:v>264.09667311783767</c:v>
                </c:pt>
                <c:pt idx="6240">
                  <c:v>264.08581162138694</c:v>
                </c:pt>
                <c:pt idx="6241">
                  <c:v>264.08137920292688</c:v>
                </c:pt>
                <c:pt idx="6242">
                  <c:v>264.06972235662164</c:v>
                </c:pt>
                <c:pt idx="6243">
                  <c:v>264.05307800393695</c:v>
                </c:pt>
                <c:pt idx="6244">
                  <c:v>264.03308655394795</c:v>
                </c:pt>
                <c:pt idx="6245">
                  <c:v>264.00543986160915</c:v>
                </c:pt>
                <c:pt idx="6246">
                  <c:v>263.96875434956956</c:v>
                </c:pt>
                <c:pt idx="6247">
                  <c:v>263.93776055992635</c:v>
                </c:pt>
                <c:pt idx="6248">
                  <c:v>263.91096721170226</c:v>
                </c:pt>
                <c:pt idx="6249">
                  <c:v>263.8839915958032</c:v>
                </c:pt>
                <c:pt idx="6250">
                  <c:v>263.86089331044491</c:v>
                </c:pt>
                <c:pt idx="6251">
                  <c:v>263.83875607282755</c:v>
                </c:pt>
                <c:pt idx="6252">
                  <c:v>263.80076154748571</c:v>
                </c:pt>
                <c:pt idx="6253">
                  <c:v>263.77416703672532</c:v>
                </c:pt>
                <c:pt idx="6254">
                  <c:v>263.74365377095251</c:v>
                </c:pt>
                <c:pt idx="6255">
                  <c:v>263.71094500818543</c:v>
                </c:pt>
                <c:pt idx="6256">
                  <c:v>263.68977710320326</c:v>
                </c:pt>
                <c:pt idx="6257">
                  <c:v>263.67071356137785</c:v>
                </c:pt>
                <c:pt idx="6258">
                  <c:v>263.65525394858065</c:v>
                </c:pt>
                <c:pt idx="6259">
                  <c:v>263.64450015575602</c:v>
                </c:pt>
                <c:pt idx="6260">
                  <c:v>263.63173313361216</c:v>
                </c:pt>
                <c:pt idx="6261">
                  <c:v>263.62158413807276</c:v>
                </c:pt>
                <c:pt idx="6262">
                  <c:v>263.61416915765824</c:v>
                </c:pt>
                <c:pt idx="6263">
                  <c:v>263.60901595339249</c:v>
                </c:pt>
                <c:pt idx="6264">
                  <c:v>263.59379660253052</c:v>
                </c:pt>
                <c:pt idx="6265">
                  <c:v>263.58039164352419</c:v>
                </c:pt>
                <c:pt idx="6266">
                  <c:v>263.55927344790786</c:v>
                </c:pt>
                <c:pt idx="6267">
                  <c:v>263.53721077433931</c:v>
                </c:pt>
                <c:pt idx="6268">
                  <c:v>263.51476699563221</c:v>
                </c:pt>
                <c:pt idx="6269">
                  <c:v>263.50490797139395</c:v>
                </c:pt>
                <c:pt idx="6270">
                  <c:v>263.49509865652152</c:v>
                </c:pt>
                <c:pt idx="6271">
                  <c:v>263.48473425372987</c:v>
                </c:pt>
                <c:pt idx="6272">
                  <c:v>263.47204179563482</c:v>
                </c:pt>
                <c:pt idx="6273">
                  <c:v>263.44243158334274</c:v>
                </c:pt>
                <c:pt idx="6274">
                  <c:v>263.40171961266464</c:v>
                </c:pt>
                <c:pt idx="6275">
                  <c:v>263.36705561483859</c:v>
                </c:pt>
                <c:pt idx="6276">
                  <c:v>263.33120687712506</c:v>
                </c:pt>
                <c:pt idx="6277">
                  <c:v>263.29817500347963</c:v>
                </c:pt>
                <c:pt idx="6278">
                  <c:v>263.27544125347134</c:v>
                </c:pt>
                <c:pt idx="6279">
                  <c:v>263.24857334119849</c:v>
                </c:pt>
                <c:pt idx="6280">
                  <c:v>263.21815949415753</c:v>
                </c:pt>
                <c:pt idx="6281">
                  <c:v>263.1911175991039</c:v>
                </c:pt>
                <c:pt idx="6282">
                  <c:v>263.16488762369352</c:v>
                </c:pt>
                <c:pt idx="6283">
                  <c:v>263.13039760864814</c:v>
                </c:pt>
                <c:pt idx="6284">
                  <c:v>263.11221226562037</c:v>
                </c:pt>
                <c:pt idx="6285">
                  <c:v>263.08993418479957</c:v>
                </c:pt>
                <c:pt idx="6286">
                  <c:v>263.07703460434658</c:v>
                </c:pt>
                <c:pt idx="6287">
                  <c:v>263.06337281361641</c:v>
                </c:pt>
                <c:pt idx="6288">
                  <c:v>263.06195609668805</c:v>
                </c:pt>
                <c:pt idx="6289">
                  <c:v>263.05188166519747</c:v>
                </c:pt>
                <c:pt idx="6290">
                  <c:v>263.03334835660837</c:v>
                </c:pt>
                <c:pt idx="6291">
                  <c:v>263.01846868641343</c:v>
                </c:pt>
                <c:pt idx="6292">
                  <c:v>263.00664614222183</c:v>
                </c:pt>
                <c:pt idx="6293">
                  <c:v>262.98827853151903</c:v>
                </c:pt>
                <c:pt idx="6294">
                  <c:v>262.97466645015476</c:v>
                </c:pt>
                <c:pt idx="6295">
                  <c:v>262.95626569987473</c:v>
                </c:pt>
                <c:pt idx="6296">
                  <c:v>262.93800579279809</c:v>
                </c:pt>
                <c:pt idx="6297">
                  <c:v>262.9192653618511</c:v>
                </c:pt>
                <c:pt idx="6298">
                  <c:v>262.91054136813432</c:v>
                </c:pt>
                <c:pt idx="6299">
                  <c:v>262.89122099458496</c:v>
                </c:pt>
                <c:pt idx="6300">
                  <c:v>262.87348303585037</c:v>
                </c:pt>
                <c:pt idx="6301">
                  <c:v>262.84034345857884</c:v>
                </c:pt>
                <c:pt idx="6302">
                  <c:v>262.81217481789804</c:v>
                </c:pt>
                <c:pt idx="6303">
                  <c:v>262.78170297659682</c:v>
                </c:pt>
                <c:pt idx="6304">
                  <c:v>262.74889479509801</c:v>
                </c:pt>
                <c:pt idx="6305">
                  <c:v>262.71790100545479</c:v>
                </c:pt>
                <c:pt idx="6306">
                  <c:v>262.68863875872404</c:v>
                </c:pt>
                <c:pt idx="6307">
                  <c:v>262.66022157121364</c:v>
                </c:pt>
                <c:pt idx="6308">
                  <c:v>262.63438098583617</c:v>
                </c:pt>
                <c:pt idx="6309">
                  <c:v>262.60023893635213</c:v>
                </c:pt>
                <c:pt idx="6310">
                  <c:v>262.57251767996451</c:v>
                </c:pt>
                <c:pt idx="6311">
                  <c:v>262.5524765206095</c:v>
                </c:pt>
                <c:pt idx="6312">
                  <c:v>262.53995804529518</c:v>
                </c:pt>
                <c:pt idx="6313">
                  <c:v>262.52280831405716</c:v>
                </c:pt>
                <c:pt idx="6314">
                  <c:v>262.51262617894048</c:v>
                </c:pt>
                <c:pt idx="6315">
                  <c:v>262.50033139577272</c:v>
                </c:pt>
                <c:pt idx="6316">
                  <c:v>262.4911434479742</c:v>
                </c:pt>
                <c:pt idx="6317">
                  <c:v>262.47338891945094</c:v>
                </c:pt>
                <c:pt idx="6318">
                  <c:v>262.45631375226179</c:v>
                </c:pt>
                <c:pt idx="6319">
                  <c:v>262.4466369956985</c:v>
                </c:pt>
                <c:pt idx="6320">
                  <c:v>262.42373754780385</c:v>
                </c:pt>
                <c:pt idx="6321">
                  <c:v>262.40294246306598</c:v>
                </c:pt>
                <c:pt idx="6322">
                  <c:v>262.38410261338703</c:v>
                </c:pt>
                <c:pt idx="6323">
                  <c:v>262.3680796277763</c:v>
                </c:pt>
                <c:pt idx="6324">
                  <c:v>262.3481047475758</c:v>
                </c:pt>
                <c:pt idx="6325">
                  <c:v>262.32430224620055</c:v>
                </c:pt>
                <c:pt idx="6326">
                  <c:v>262.30436050557739</c:v>
                </c:pt>
                <c:pt idx="6327">
                  <c:v>262.28124565043049</c:v>
                </c:pt>
                <c:pt idx="6328">
                  <c:v>262.25016072694979</c:v>
                </c:pt>
                <c:pt idx="6329">
                  <c:v>262.22424557752345</c:v>
                </c:pt>
                <c:pt idx="6330">
                  <c:v>262.19395600389726</c:v>
                </c:pt>
                <c:pt idx="6331">
                  <c:v>262.16804085447086</c:v>
                </c:pt>
                <c:pt idx="6332">
                  <c:v>262.1339402294584</c:v>
                </c:pt>
                <c:pt idx="6333">
                  <c:v>262.09266488596671</c:v>
                </c:pt>
                <c:pt idx="6334">
                  <c:v>262.05590480987826</c:v>
                </c:pt>
                <c:pt idx="6335">
                  <c:v>262.01626987546149</c:v>
                </c:pt>
                <c:pt idx="6336">
                  <c:v>261.98612114503868</c:v>
                </c:pt>
                <c:pt idx="6337">
                  <c:v>261.96400047720994</c:v>
                </c:pt>
                <c:pt idx="6338">
                  <c:v>261.95463026173638</c:v>
                </c:pt>
                <c:pt idx="6339">
                  <c:v>261.94779522392412</c:v>
                </c:pt>
                <c:pt idx="6340">
                  <c:v>261.94215321089365</c:v>
                </c:pt>
                <c:pt idx="6341">
                  <c:v>261.93165624979287</c:v>
                </c:pt>
                <c:pt idx="6342">
                  <c:v>261.91520244967757</c:v>
                </c:pt>
                <c:pt idx="6343">
                  <c:v>261.88678526216722</c:v>
                </c:pt>
                <c:pt idx="6344">
                  <c:v>261.8643829079316</c:v>
                </c:pt>
                <c:pt idx="6345">
                  <c:v>261.84726631627086</c:v>
                </c:pt>
                <c:pt idx="6346">
                  <c:v>261.8390228464246</c:v>
                </c:pt>
                <c:pt idx="6347">
                  <c:v>261.82050610762411</c:v>
                </c:pt>
                <c:pt idx="6348">
                  <c:v>261.79653790836244</c:v>
                </c:pt>
                <c:pt idx="6349">
                  <c:v>261.77074703235081</c:v>
                </c:pt>
                <c:pt idx="6350">
                  <c:v>261.74842752705848</c:v>
                </c:pt>
                <c:pt idx="6351">
                  <c:v>261.72634828370127</c:v>
                </c:pt>
                <c:pt idx="6352">
                  <c:v>261.70608343219976</c:v>
                </c:pt>
                <c:pt idx="6353">
                  <c:v>261.68229750061306</c:v>
                </c:pt>
                <c:pt idx="6354">
                  <c:v>261.66108817115929</c:v>
                </c:pt>
                <c:pt idx="6355">
                  <c:v>261.64249686830993</c:v>
                </c:pt>
                <c:pt idx="6356">
                  <c:v>261.61319319710759</c:v>
                </c:pt>
                <c:pt idx="6357">
                  <c:v>261.58565420839494</c:v>
                </c:pt>
                <c:pt idx="6358">
                  <c:v>261.55188497915526</c:v>
                </c:pt>
                <c:pt idx="6359">
                  <c:v>261.5174695281587</c:v>
                </c:pt>
                <c:pt idx="6360">
                  <c:v>261.48279724543835</c:v>
                </c:pt>
                <c:pt idx="6361">
                  <c:v>261.44758644458727</c:v>
                </c:pt>
                <c:pt idx="6362">
                  <c:v>261.41053639719769</c:v>
                </c:pt>
                <c:pt idx="6363">
                  <c:v>261.3789460951636</c:v>
                </c:pt>
                <c:pt idx="6364">
                  <c:v>261.35767877144957</c:v>
                </c:pt>
                <c:pt idx="6365">
                  <c:v>261.34667643179546</c:v>
                </c:pt>
                <c:pt idx="6366">
                  <c:v>261.33301464106523</c:v>
                </c:pt>
                <c:pt idx="6367">
                  <c:v>261.32250111017584</c:v>
                </c:pt>
                <c:pt idx="6368">
                  <c:v>261.30938612247064</c:v>
                </c:pt>
                <c:pt idx="6369">
                  <c:v>261.29279976404621</c:v>
                </c:pt>
                <c:pt idx="6370">
                  <c:v>261.28115948752958</c:v>
                </c:pt>
                <c:pt idx="6371">
                  <c:v>261.26624667775741</c:v>
                </c:pt>
                <c:pt idx="6372">
                  <c:v>261.25570000729067</c:v>
                </c:pt>
                <c:pt idx="6373">
                  <c:v>261.23814431623111</c:v>
                </c:pt>
                <c:pt idx="6374">
                  <c:v>261.22510389257474</c:v>
                </c:pt>
                <c:pt idx="6375">
                  <c:v>261.19707609509737</c:v>
                </c:pt>
                <c:pt idx="6376">
                  <c:v>261.1689405939938</c:v>
                </c:pt>
                <c:pt idx="6377">
                  <c:v>261.13232136110872</c:v>
                </c:pt>
                <c:pt idx="6378">
                  <c:v>261.10560257693356</c:v>
                </c:pt>
                <c:pt idx="6379">
                  <c:v>261.08764921094667</c:v>
                </c:pt>
                <c:pt idx="6380">
                  <c:v>261.0686270935928</c:v>
                </c:pt>
                <c:pt idx="6381">
                  <c:v>261.05615004275006</c:v>
                </c:pt>
                <c:pt idx="6382">
                  <c:v>261.04232255413353</c:v>
                </c:pt>
                <c:pt idx="6383">
                  <c:v>261.01942310623889</c:v>
                </c:pt>
                <c:pt idx="6384">
                  <c:v>260.99045083080921</c:v>
                </c:pt>
                <c:pt idx="6385">
                  <c:v>260.96284556294199</c:v>
                </c:pt>
                <c:pt idx="6386">
                  <c:v>260.92564638745466</c:v>
                </c:pt>
                <c:pt idx="6387">
                  <c:v>260.88223354122897</c:v>
                </c:pt>
                <c:pt idx="6388">
                  <c:v>260.83477766657609</c:v>
                </c:pt>
                <c:pt idx="6389">
                  <c:v>260.8014723914182</c:v>
                </c:pt>
                <c:pt idx="6390">
                  <c:v>260.76536682198082</c:v>
                </c:pt>
                <c:pt idx="6391">
                  <c:v>260.75074398350972</c:v>
                </c:pt>
                <c:pt idx="6392">
                  <c:v>260.7339007933615</c:v>
                </c:pt>
                <c:pt idx="6393">
                  <c:v>260.72662665615036</c:v>
                </c:pt>
                <c:pt idx="6394">
                  <c:v>260.70805192308967</c:v>
                </c:pt>
                <c:pt idx="6395">
                  <c:v>260.69327167162658</c:v>
                </c:pt>
                <c:pt idx="6396">
                  <c:v>260.67453124067947</c:v>
                </c:pt>
                <c:pt idx="6397">
                  <c:v>260.65507002392678</c:v>
                </c:pt>
                <c:pt idx="6398">
                  <c:v>260.63638758723994</c:v>
                </c:pt>
                <c:pt idx="6399">
                  <c:v>260.62291634907905</c:v>
                </c:pt>
                <c:pt idx="6400">
                  <c:v>260.61369526170324</c:v>
                </c:pt>
                <c:pt idx="6401">
                  <c:v>260.59595730296866</c:v>
                </c:pt>
                <c:pt idx="6402">
                  <c:v>260.57447457200237</c:v>
                </c:pt>
                <c:pt idx="6403">
                  <c:v>260.54533659868633</c:v>
                </c:pt>
                <c:pt idx="6404">
                  <c:v>260.50941329692398</c:v>
                </c:pt>
                <c:pt idx="6405">
                  <c:v>260.47916514776938</c:v>
                </c:pt>
                <c:pt idx="6406">
                  <c:v>260.45308430045668</c:v>
                </c:pt>
                <c:pt idx="6407">
                  <c:v>260.4384283224083</c:v>
                </c:pt>
                <c:pt idx="6408">
                  <c:v>260.4324383438165</c:v>
                </c:pt>
                <c:pt idx="6409">
                  <c:v>260.42049152621007</c:v>
                </c:pt>
                <c:pt idx="6410">
                  <c:v>260.40404601098908</c:v>
                </c:pt>
                <c:pt idx="6411">
                  <c:v>260.37423696123329</c:v>
                </c:pt>
                <c:pt idx="6412">
                  <c:v>260.34077427308335</c:v>
                </c:pt>
                <c:pt idx="6413">
                  <c:v>260.29977233110412</c:v>
                </c:pt>
                <c:pt idx="6414">
                  <c:v>260.25706370089546</c:v>
                </c:pt>
                <c:pt idx="6415">
                  <c:v>260.22017935139218</c:v>
                </c:pt>
                <c:pt idx="6416">
                  <c:v>260.19289719440337</c:v>
                </c:pt>
                <c:pt idx="6417">
                  <c:v>260.16877986704401</c:v>
                </c:pt>
                <c:pt idx="6418">
                  <c:v>260.14607925661301</c:v>
                </c:pt>
                <c:pt idx="6419">
                  <c:v>260.12261643590472</c:v>
                </c:pt>
                <c:pt idx="6420">
                  <c:v>260.1095760122484</c:v>
                </c:pt>
                <c:pt idx="6421">
                  <c:v>260.09405840519099</c:v>
                </c:pt>
                <c:pt idx="6422">
                  <c:v>260.07874792049154</c:v>
                </c:pt>
                <c:pt idx="6423">
                  <c:v>260.05711606142751</c:v>
                </c:pt>
                <c:pt idx="6424">
                  <c:v>260.03695062865779</c:v>
                </c:pt>
                <c:pt idx="6425">
                  <c:v>260.01452341973925</c:v>
                </c:pt>
                <c:pt idx="6426">
                  <c:v>259.98856684584132</c:v>
                </c:pt>
                <c:pt idx="6427">
                  <c:v>259.9714171146033</c:v>
                </c:pt>
                <c:pt idx="6428">
                  <c:v>259.96550170006032</c:v>
                </c:pt>
                <c:pt idx="6429">
                  <c:v>259.94454920233034</c:v>
                </c:pt>
                <c:pt idx="6430">
                  <c:v>259.92887418228094</c:v>
                </c:pt>
                <c:pt idx="6431">
                  <c:v>259.89893257421608</c:v>
                </c:pt>
                <c:pt idx="6432">
                  <c:v>259.86650549785588</c:v>
                </c:pt>
                <c:pt idx="6433">
                  <c:v>259.83407013660133</c:v>
                </c:pt>
                <c:pt idx="6434">
                  <c:v>259.80795614971134</c:v>
                </c:pt>
                <c:pt idx="6435">
                  <c:v>259.79196630367784</c:v>
                </c:pt>
                <c:pt idx="6436">
                  <c:v>259.78093910934069</c:v>
                </c:pt>
                <c:pt idx="6437">
                  <c:v>259.76737673734232</c:v>
                </c:pt>
                <c:pt idx="6438">
                  <c:v>259.73665634921161</c:v>
                </c:pt>
                <c:pt idx="6439">
                  <c:v>259.70653247347178</c:v>
                </c:pt>
                <c:pt idx="6440">
                  <c:v>259.65635086858833</c:v>
                </c:pt>
                <c:pt idx="6441">
                  <c:v>259.61000516977401</c:v>
                </c:pt>
                <c:pt idx="6442">
                  <c:v>259.56520874619724</c:v>
                </c:pt>
                <c:pt idx="6443">
                  <c:v>259.52945114232125</c:v>
                </c:pt>
                <c:pt idx="6444">
                  <c:v>259.50180444998244</c:v>
                </c:pt>
                <c:pt idx="6445">
                  <c:v>259.49321301457479</c:v>
                </c:pt>
                <c:pt idx="6446">
                  <c:v>259.4910340873692</c:v>
                </c:pt>
                <c:pt idx="6447">
                  <c:v>259.48701591362499</c:v>
                </c:pt>
                <c:pt idx="6448">
                  <c:v>259.47869787972985</c:v>
                </c:pt>
                <c:pt idx="6449">
                  <c:v>259.45789451009762</c:v>
                </c:pt>
                <c:pt idx="6450">
                  <c:v>259.42633734764081</c:v>
                </c:pt>
                <c:pt idx="6451">
                  <c:v>259.3920296002704</c:v>
                </c:pt>
                <c:pt idx="6452">
                  <c:v>259.36031502482155</c:v>
                </c:pt>
                <c:pt idx="6453">
                  <c:v>259.3373575826667</c:v>
                </c:pt>
                <c:pt idx="6454">
                  <c:v>259.32500480523873</c:v>
                </c:pt>
                <c:pt idx="6455">
                  <c:v>259.32217137138201</c:v>
                </c:pt>
                <c:pt idx="6456">
                  <c:v>259.3066951887962</c:v>
                </c:pt>
                <c:pt idx="6457">
                  <c:v>259.28317437382765</c:v>
                </c:pt>
                <c:pt idx="6458">
                  <c:v>259.25501401804115</c:v>
                </c:pt>
                <c:pt idx="6459">
                  <c:v>259.21867647156296</c:v>
                </c:pt>
                <c:pt idx="6460">
                  <c:v>259.19735943848303</c:v>
                </c:pt>
                <c:pt idx="6461">
                  <c:v>259.17269530809864</c:v>
                </c:pt>
                <c:pt idx="6462">
                  <c:v>259.15101373966871</c:v>
                </c:pt>
                <c:pt idx="6463">
                  <c:v>259.13031807366269</c:v>
                </c:pt>
                <c:pt idx="6464">
                  <c:v>259.11105569437353</c:v>
                </c:pt>
                <c:pt idx="6465">
                  <c:v>259.09053401114812</c:v>
                </c:pt>
                <c:pt idx="6466">
                  <c:v>259.06836363395348</c:v>
                </c:pt>
                <c:pt idx="6467">
                  <c:v>259.030534806498</c:v>
                </c:pt>
                <c:pt idx="6468">
                  <c:v>258.98682370407687</c:v>
                </c:pt>
                <c:pt idx="6469">
                  <c:v>258.95257395096672</c:v>
                </c:pt>
                <c:pt idx="6470">
                  <c:v>258.91139802620677</c:v>
                </c:pt>
                <c:pt idx="6471">
                  <c:v>258.87763708186139</c:v>
                </c:pt>
                <c:pt idx="6472">
                  <c:v>258.85932746541886</c:v>
                </c:pt>
                <c:pt idx="6473">
                  <c:v>258.85006495357146</c:v>
                </c:pt>
                <c:pt idx="6474">
                  <c:v>258.83276609423569</c:v>
                </c:pt>
                <c:pt idx="6475">
                  <c:v>258.81736447569875</c:v>
                </c:pt>
                <c:pt idx="6476">
                  <c:v>258.80423291820489</c:v>
                </c:pt>
                <c:pt idx="6477">
                  <c:v>258.78095236517163</c:v>
                </c:pt>
                <c:pt idx="6478">
                  <c:v>258.74973488338185</c:v>
                </c:pt>
                <c:pt idx="6479">
                  <c:v>258.72097801520448</c:v>
                </c:pt>
                <c:pt idx="6480">
                  <c:v>258.68908117208059</c:v>
                </c:pt>
                <c:pt idx="6481">
                  <c:v>258.65813709180327</c:v>
                </c:pt>
                <c:pt idx="6482">
                  <c:v>258.63793023456191</c:v>
                </c:pt>
                <c:pt idx="6483">
                  <c:v>258.62429329851466</c:v>
                </c:pt>
                <c:pt idx="6484">
                  <c:v>258.60835316184705</c:v>
                </c:pt>
                <c:pt idx="6485">
                  <c:v>258.60763237604141</c:v>
                </c:pt>
                <c:pt idx="6486">
                  <c:v>258.60504748901423</c:v>
                </c:pt>
                <c:pt idx="6487">
                  <c:v>258.58787290309328</c:v>
                </c:pt>
                <c:pt idx="6488">
                  <c:v>258.55553696057052</c:v>
                </c:pt>
                <c:pt idx="6489">
                  <c:v>258.51541321738898</c:v>
                </c:pt>
                <c:pt idx="6490">
                  <c:v>258.46982972885195</c:v>
                </c:pt>
                <c:pt idx="6491">
                  <c:v>258.43769262379294</c:v>
                </c:pt>
                <c:pt idx="6492">
                  <c:v>258.40799127766326</c:v>
                </c:pt>
                <c:pt idx="6493">
                  <c:v>258.38785898447082</c:v>
                </c:pt>
                <c:pt idx="6494">
                  <c:v>258.36733730124541</c:v>
                </c:pt>
                <c:pt idx="6495">
                  <c:v>258.33287214088296</c:v>
                </c:pt>
                <c:pt idx="6496">
                  <c:v>258.29349403819003</c:v>
                </c:pt>
                <c:pt idx="6497">
                  <c:v>258.25158904273019</c:v>
                </c:pt>
                <c:pt idx="6498">
                  <c:v>258.2272894476958</c:v>
                </c:pt>
                <c:pt idx="6499">
                  <c:v>258.19666019340258</c:v>
                </c:pt>
                <c:pt idx="6500">
                  <c:v>258.17577397482722</c:v>
                </c:pt>
                <c:pt idx="6501">
                  <c:v>258.16531843819803</c:v>
                </c:pt>
                <c:pt idx="6502">
                  <c:v>258.14922088853837</c:v>
                </c:pt>
                <c:pt idx="6503">
                  <c:v>258.13094441167306</c:v>
                </c:pt>
                <c:pt idx="6504">
                  <c:v>258.11507883905432</c:v>
                </c:pt>
                <c:pt idx="6505">
                  <c:v>258.0937618059744</c:v>
                </c:pt>
                <c:pt idx="6506">
                  <c:v>258.07449942668535</c:v>
                </c:pt>
                <c:pt idx="6507">
                  <c:v>258.04514604611705</c:v>
                </c:pt>
                <c:pt idx="6508">
                  <c:v>258.01314978426137</c:v>
                </c:pt>
                <c:pt idx="6509">
                  <c:v>257.98155948222723</c:v>
                </c:pt>
                <c:pt idx="6510">
                  <c:v>257.94770740404437</c:v>
                </c:pt>
                <c:pt idx="6511">
                  <c:v>257.92986174168362</c:v>
                </c:pt>
                <c:pt idx="6512">
                  <c:v>257.9071859859356</c:v>
                </c:pt>
                <c:pt idx="6513">
                  <c:v>257.89279512450537</c:v>
                </c:pt>
                <c:pt idx="6514">
                  <c:v>257.89052506346229</c:v>
                </c:pt>
                <c:pt idx="6515">
                  <c:v>257.89408756801902</c:v>
                </c:pt>
                <c:pt idx="6516">
                  <c:v>257.88934032357486</c:v>
                </c:pt>
                <c:pt idx="6517">
                  <c:v>257.86727765000632</c:v>
                </c:pt>
                <c:pt idx="6518">
                  <c:v>257.82038514816708</c:v>
                </c:pt>
                <c:pt idx="6519">
                  <c:v>257.76349277888613</c:v>
                </c:pt>
                <c:pt idx="6520">
                  <c:v>257.7099972162755</c:v>
                </c:pt>
                <c:pt idx="6521">
                  <c:v>257.66641867216345</c:v>
                </c:pt>
                <c:pt idx="6522">
                  <c:v>257.62495277610236</c:v>
                </c:pt>
                <c:pt idx="6523">
                  <c:v>257.59628704176248</c:v>
                </c:pt>
                <c:pt idx="6524">
                  <c:v>257.57806027426312</c:v>
                </c:pt>
                <c:pt idx="6525">
                  <c:v>257.56625429986013</c:v>
                </c:pt>
                <c:pt idx="6526">
                  <c:v>257.54694221120513</c:v>
                </c:pt>
                <c:pt idx="6527">
                  <c:v>257.52947765398307</c:v>
                </c:pt>
                <c:pt idx="6528">
                  <c:v>257.50428329036237</c:v>
                </c:pt>
                <c:pt idx="6529">
                  <c:v>257.47658688865766</c:v>
                </c:pt>
                <c:pt idx="6530">
                  <c:v>257.44879106822117</c:v>
                </c:pt>
                <c:pt idx="6531">
                  <c:v>257.42923871763094</c:v>
                </c:pt>
                <c:pt idx="6532">
                  <c:v>257.4097277915123</c:v>
                </c:pt>
                <c:pt idx="6533">
                  <c:v>257.40994319876461</c:v>
                </c:pt>
                <c:pt idx="6534">
                  <c:v>257.40775598666465</c:v>
                </c:pt>
                <c:pt idx="6535">
                  <c:v>257.38464113151775</c:v>
                </c:pt>
                <c:pt idx="6536">
                  <c:v>257.34503105178391</c:v>
                </c:pt>
                <c:pt idx="6537">
                  <c:v>257.29673840280492</c:v>
                </c:pt>
                <c:pt idx="6538">
                  <c:v>257.2619418466698</c:v>
                </c:pt>
                <c:pt idx="6539">
                  <c:v>257.2374765537491</c:v>
                </c:pt>
                <c:pt idx="6540">
                  <c:v>257.22907567091073</c:v>
                </c:pt>
                <c:pt idx="6541">
                  <c:v>257.22816433253581</c:v>
                </c:pt>
                <c:pt idx="6542">
                  <c:v>257.23307727486628</c:v>
                </c:pt>
                <c:pt idx="6543">
                  <c:v>257.21528960676579</c:v>
                </c:pt>
                <c:pt idx="6544">
                  <c:v>257.18837198512693</c:v>
                </c:pt>
                <c:pt idx="6545">
                  <c:v>257.14722919994432</c:v>
                </c:pt>
                <c:pt idx="6546">
                  <c:v>257.08900296267819</c:v>
                </c:pt>
                <c:pt idx="6547">
                  <c:v>257.03080158009504</c:v>
                </c:pt>
                <c:pt idx="6548">
                  <c:v>256.98173015105016</c:v>
                </c:pt>
                <c:pt idx="6549">
                  <c:v>256.93902152084144</c:v>
                </c:pt>
                <c:pt idx="6550">
                  <c:v>256.90539313480519</c:v>
                </c:pt>
                <c:pt idx="6551">
                  <c:v>256.88947785282051</c:v>
                </c:pt>
                <c:pt idx="6552">
                  <c:v>256.87607289381418</c:v>
                </c:pt>
                <c:pt idx="6553">
                  <c:v>256.87777958204367</c:v>
                </c:pt>
                <c:pt idx="6554">
                  <c:v>256.87126765510976</c:v>
                </c:pt>
                <c:pt idx="6555">
                  <c:v>256.85290004440702</c:v>
                </c:pt>
                <c:pt idx="6556">
                  <c:v>256.81193952689938</c:v>
                </c:pt>
                <c:pt idx="6557">
                  <c:v>256.77557712573815</c:v>
                </c:pt>
                <c:pt idx="6558">
                  <c:v>256.74269438019047</c:v>
                </c:pt>
                <c:pt idx="6559">
                  <c:v>256.71604187516982</c:v>
                </c:pt>
                <c:pt idx="6560">
                  <c:v>256.69412832969903</c:v>
                </c:pt>
                <c:pt idx="6561">
                  <c:v>256.67935636313018</c:v>
                </c:pt>
                <c:pt idx="6562">
                  <c:v>256.67228106338274</c:v>
                </c:pt>
                <c:pt idx="6563">
                  <c:v>256.67533818938608</c:v>
                </c:pt>
                <c:pt idx="6564">
                  <c:v>256.67117088754418</c:v>
                </c:pt>
                <c:pt idx="6565">
                  <c:v>256.64461780125532</c:v>
                </c:pt>
                <c:pt idx="6566">
                  <c:v>256.61724451042903</c:v>
                </c:pt>
                <c:pt idx="6567">
                  <c:v>256.57770070984975</c:v>
                </c:pt>
                <c:pt idx="6568">
                  <c:v>256.54165313467263</c:v>
                </c:pt>
                <c:pt idx="6569">
                  <c:v>256.51606109612464</c:v>
                </c:pt>
                <c:pt idx="6570">
                  <c:v>256.50287154437058</c:v>
                </c:pt>
                <c:pt idx="6571">
                  <c:v>256.49210946665164</c:v>
                </c:pt>
                <c:pt idx="6572">
                  <c:v>256.47220915050008</c:v>
                </c:pt>
                <c:pt idx="6573">
                  <c:v>256.44710592071687</c:v>
                </c:pt>
                <c:pt idx="6574">
                  <c:v>256.39448855690398</c:v>
                </c:pt>
                <c:pt idx="6575">
                  <c:v>256.33917860243776</c:v>
                </c:pt>
                <c:pt idx="6576">
                  <c:v>256.28295730959655</c:v>
                </c:pt>
                <c:pt idx="6577">
                  <c:v>256.24517819150702</c:v>
                </c:pt>
                <c:pt idx="6578">
                  <c:v>256.21520344386488</c:v>
                </c:pt>
                <c:pt idx="6579">
                  <c:v>256.19662871080413</c:v>
                </c:pt>
                <c:pt idx="6580">
                  <c:v>256.19064701710664</c:v>
                </c:pt>
                <c:pt idx="6581">
                  <c:v>256.17877476354914</c:v>
                </c:pt>
                <c:pt idx="6582">
                  <c:v>256.16400279698036</c:v>
                </c:pt>
                <c:pt idx="6583">
                  <c:v>256.13841075843237</c:v>
                </c:pt>
                <c:pt idx="6584">
                  <c:v>256.11092976397993</c:v>
                </c:pt>
                <c:pt idx="6585">
                  <c:v>256.07682085407316</c:v>
                </c:pt>
                <c:pt idx="6586">
                  <c:v>256.04199115836082</c:v>
                </c:pt>
                <c:pt idx="6587">
                  <c:v>256.01349112190724</c:v>
                </c:pt>
                <c:pt idx="6588">
                  <c:v>255.99231493203072</c:v>
                </c:pt>
                <c:pt idx="6589">
                  <c:v>255.98357436852538</c:v>
                </c:pt>
                <c:pt idx="6590">
                  <c:v>255.97685531923355</c:v>
                </c:pt>
                <c:pt idx="6591">
                  <c:v>255.9742787171007</c:v>
                </c:pt>
                <c:pt idx="6592">
                  <c:v>255.96034352485802</c:v>
                </c:pt>
                <c:pt idx="6593">
                  <c:v>255.9407580346905</c:v>
                </c:pt>
                <c:pt idx="6594">
                  <c:v>255.91069215321087</c:v>
                </c:pt>
                <c:pt idx="6595">
                  <c:v>255.88260636147325</c:v>
                </c:pt>
                <c:pt idx="6596">
                  <c:v>255.84006342915089</c:v>
                </c:pt>
                <c:pt idx="6597">
                  <c:v>255.8129801096257</c:v>
                </c:pt>
                <c:pt idx="6598">
                  <c:v>255.78580565626305</c:v>
                </c:pt>
                <c:pt idx="6599">
                  <c:v>255.76698237637282</c:v>
                </c:pt>
                <c:pt idx="6600">
                  <c:v>255.74315502031456</c:v>
                </c:pt>
                <c:pt idx="6601">
                  <c:v>255.71810978479161</c:v>
                </c:pt>
                <c:pt idx="6602">
                  <c:v>255.67531002074537</c:v>
                </c:pt>
                <c:pt idx="6603">
                  <c:v>255.6271664998641</c:v>
                </c:pt>
                <c:pt idx="6604">
                  <c:v>255.5756510269955</c:v>
                </c:pt>
                <c:pt idx="6605">
                  <c:v>255.54156697177172</c:v>
                </c:pt>
                <c:pt idx="6606">
                  <c:v>255.50848538876036</c:v>
                </c:pt>
                <c:pt idx="6607">
                  <c:v>255.49184103607575</c:v>
                </c:pt>
                <c:pt idx="6608">
                  <c:v>255.47248752294917</c:v>
                </c:pt>
                <c:pt idx="6609">
                  <c:v>255.45322514366006</c:v>
                </c:pt>
                <c:pt idx="6610">
                  <c:v>255.43510607978686</c:v>
                </c:pt>
                <c:pt idx="6611">
                  <c:v>255.41914108843628</c:v>
                </c:pt>
                <c:pt idx="6612">
                  <c:v>255.41098875242747</c:v>
                </c:pt>
                <c:pt idx="6613">
                  <c:v>255.40228132849938</c:v>
                </c:pt>
                <c:pt idx="6614">
                  <c:v>255.38503217852954</c:v>
                </c:pt>
                <c:pt idx="6615">
                  <c:v>255.35426208103289</c:v>
                </c:pt>
                <c:pt idx="6616">
                  <c:v>255.3219012838272</c:v>
                </c:pt>
                <c:pt idx="6617">
                  <c:v>255.29273017093396</c:v>
                </c:pt>
                <c:pt idx="6618">
                  <c:v>255.26928392001432</c:v>
                </c:pt>
                <c:pt idx="6619">
                  <c:v>255.25456994770576</c:v>
                </c:pt>
                <c:pt idx="6620">
                  <c:v>255.25273070116717</c:v>
                </c:pt>
                <c:pt idx="6621">
                  <c:v>255.26106530485097</c:v>
                </c:pt>
                <c:pt idx="6622">
                  <c:v>255.2570637008954</c:v>
                </c:pt>
                <c:pt idx="6623">
                  <c:v>255.22123153297056</c:v>
                </c:pt>
                <c:pt idx="6624">
                  <c:v>255.17269862205637</c:v>
                </c:pt>
                <c:pt idx="6625">
                  <c:v>255.10947659351658</c:v>
                </c:pt>
                <c:pt idx="6626">
                  <c:v>255.05709120674459</c:v>
                </c:pt>
                <c:pt idx="6627">
                  <c:v>255.01084492666212</c:v>
                </c:pt>
                <c:pt idx="6628">
                  <c:v>254.97159109738396</c:v>
                </c:pt>
                <c:pt idx="6629">
                  <c:v>254.93431735784779</c:v>
                </c:pt>
                <c:pt idx="6630">
                  <c:v>254.90085466969785</c:v>
                </c:pt>
                <c:pt idx="6631">
                  <c:v>254.86649721296155</c:v>
                </c:pt>
                <c:pt idx="6632">
                  <c:v>254.8385936888989</c:v>
                </c:pt>
                <c:pt idx="6633">
                  <c:v>254.82065689270067</c:v>
                </c:pt>
                <c:pt idx="6634">
                  <c:v>254.80180047323319</c:v>
                </c:pt>
                <c:pt idx="6635">
                  <c:v>254.77762515161359</c:v>
                </c:pt>
                <c:pt idx="6636">
                  <c:v>254.75948951795169</c:v>
                </c:pt>
                <c:pt idx="6637">
                  <c:v>254.74375650364203</c:v>
                </c:pt>
                <c:pt idx="6638">
                  <c:v>254.73118831896181</c:v>
                </c:pt>
                <c:pt idx="6639">
                  <c:v>254.71287041762494</c:v>
                </c:pt>
                <c:pt idx="6640">
                  <c:v>254.69713740331528</c:v>
                </c:pt>
                <c:pt idx="6641">
                  <c:v>254.67304493063887</c:v>
                </c:pt>
                <c:pt idx="6642">
                  <c:v>254.64710492652958</c:v>
                </c:pt>
                <c:pt idx="6643">
                  <c:v>254.61725445230223</c:v>
                </c:pt>
                <c:pt idx="6644">
                  <c:v>254.58379176415227</c:v>
                </c:pt>
                <c:pt idx="6645">
                  <c:v>254.55917734313383</c:v>
                </c:pt>
                <c:pt idx="6646">
                  <c:v>254.54610377990022</c:v>
                </c:pt>
                <c:pt idx="6647">
                  <c:v>254.5431957819946</c:v>
                </c:pt>
                <c:pt idx="6648">
                  <c:v>254.53926045719362</c:v>
                </c:pt>
                <c:pt idx="6649">
                  <c:v>254.52218529000444</c:v>
                </c:pt>
                <c:pt idx="6650">
                  <c:v>254.49411606805543</c:v>
                </c:pt>
                <c:pt idx="6651">
                  <c:v>254.45216136322966</c:v>
                </c:pt>
                <c:pt idx="6652">
                  <c:v>254.40557540248017</c:v>
                </c:pt>
                <c:pt idx="6653">
                  <c:v>254.35837635955116</c:v>
                </c:pt>
                <c:pt idx="6654">
                  <c:v>254.30714257308935</c:v>
                </c:pt>
                <c:pt idx="6655">
                  <c:v>254.26201475373981</c:v>
                </c:pt>
                <c:pt idx="6656">
                  <c:v>254.22785613446717</c:v>
                </c:pt>
                <c:pt idx="6657">
                  <c:v>254.19684577503531</c:v>
                </c:pt>
                <c:pt idx="6658">
                  <c:v>254.17434400206793</c:v>
                </c:pt>
                <c:pt idx="6659">
                  <c:v>254.15044208196082</c:v>
                </c:pt>
                <c:pt idx="6660">
                  <c:v>254.13365688607277</c:v>
                </c:pt>
                <c:pt idx="6661">
                  <c:v>254.11470104787344</c:v>
                </c:pt>
                <c:pt idx="6662">
                  <c:v>254.09254724046738</c:v>
                </c:pt>
                <c:pt idx="6663">
                  <c:v>254.07248951132379</c:v>
                </c:pt>
                <c:pt idx="6664">
                  <c:v>254.04604412866109</c:v>
                </c:pt>
                <c:pt idx="6665">
                  <c:v>254.01963188557568</c:v>
                </c:pt>
                <c:pt idx="6666">
                  <c:v>253.99434638811746</c:v>
                </c:pt>
                <c:pt idx="6667">
                  <c:v>253.97872936232827</c:v>
                </c:pt>
                <c:pt idx="6668">
                  <c:v>253.96577178761507</c:v>
                </c:pt>
                <c:pt idx="6669">
                  <c:v>253.96108253743117</c:v>
                </c:pt>
                <c:pt idx="6670">
                  <c:v>253.94845635849069</c:v>
                </c:pt>
                <c:pt idx="6671">
                  <c:v>253.92683278432102</c:v>
                </c:pt>
                <c:pt idx="6672">
                  <c:v>253.89791021825727</c:v>
                </c:pt>
                <c:pt idx="6673">
                  <c:v>253.87575641085124</c:v>
                </c:pt>
                <c:pt idx="6674">
                  <c:v>253.849244749034</c:v>
                </c:pt>
                <c:pt idx="6675">
                  <c:v>253.8301646374199</c:v>
                </c:pt>
                <c:pt idx="6676">
                  <c:v>253.81564950257493</c:v>
                </c:pt>
                <c:pt idx="6677">
                  <c:v>253.79643683265178</c:v>
                </c:pt>
                <c:pt idx="6678">
                  <c:v>253.7644985650563</c:v>
                </c:pt>
                <c:pt idx="6679">
                  <c:v>253.73172352313475</c:v>
                </c:pt>
                <c:pt idx="6680">
                  <c:v>253.68819468838856</c:v>
                </c:pt>
                <c:pt idx="6681">
                  <c:v>253.64001802793007</c:v>
                </c:pt>
                <c:pt idx="6682">
                  <c:v>253.58863511337049</c:v>
                </c:pt>
                <c:pt idx="6683">
                  <c:v>253.53813868250296</c:v>
                </c:pt>
                <c:pt idx="6684">
                  <c:v>253.49470926648863</c:v>
                </c:pt>
                <c:pt idx="6685">
                  <c:v>253.46340893575561</c:v>
                </c:pt>
                <c:pt idx="6686">
                  <c:v>253.45294511423214</c:v>
                </c:pt>
                <c:pt idx="6687">
                  <c:v>253.44943231904134</c:v>
                </c:pt>
                <c:pt idx="6688">
                  <c:v>253.43765119932129</c:v>
                </c:pt>
                <c:pt idx="6689">
                  <c:v>253.4227383895491</c:v>
                </c:pt>
                <c:pt idx="6690">
                  <c:v>253.39206771078429</c:v>
                </c:pt>
                <c:pt idx="6691">
                  <c:v>253.36409790756707</c:v>
                </c:pt>
                <c:pt idx="6692">
                  <c:v>253.33464510826698</c:v>
                </c:pt>
                <c:pt idx="6693">
                  <c:v>253.30723867786344</c:v>
                </c:pt>
                <c:pt idx="6694">
                  <c:v>253.2870318206221</c:v>
                </c:pt>
                <c:pt idx="6695">
                  <c:v>253.27467904319414</c:v>
                </c:pt>
                <c:pt idx="6696">
                  <c:v>253.2650354262081</c:v>
                </c:pt>
                <c:pt idx="6697">
                  <c:v>253.26573135733079</c:v>
                </c:pt>
                <c:pt idx="6698">
                  <c:v>253.25250866599944</c:v>
                </c:pt>
                <c:pt idx="6699">
                  <c:v>253.21795237179953</c:v>
                </c:pt>
                <c:pt idx="6700">
                  <c:v>253.18775393201085</c:v>
                </c:pt>
                <c:pt idx="6701">
                  <c:v>253.14579094229077</c:v>
                </c:pt>
                <c:pt idx="6702">
                  <c:v>253.11281706290555</c:v>
                </c:pt>
                <c:pt idx="6703">
                  <c:v>253.08253577417369</c:v>
                </c:pt>
                <c:pt idx="6704">
                  <c:v>253.05519562292466</c:v>
                </c:pt>
                <c:pt idx="6705">
                  <c:v>253.03751565845027</c:v>
                </c:pt>
                <c:pt idx="6706">
                  <c:v>253.00952928544444</c:v>
                </c:pt>
                <c:pt idx="6707">
                  <c:v>252.98831995599065</c:v>
                </c:pt>
                <c:pt idx="6708">
                  <c:v>252.96050756576548</c:v>
                </c:pt>
                <c:pt idx="6709">
                  <c:v>252.9129439874865</c:v>
                </c:pt>
                <c:pt idx="6710">
                  <c:v>252.85539711155442</c:v>
                </c:pt>
                <c:pt idx="6711">
                  <c:v>252.80480954684941</c:v>
                </c:pt>
                <c:pt idx="6712">
                  <c:v>252.76472722813946</c:v>
                </c:pt>
                <c:pt idx="6713">
                  <c:v>252.73452878835079</c:v>
                </c:pt>
                <c:pt idx="6714">
                  <c:v>252.71707251602299</c:v>
                </c:pt>
                <c:pt idx="6715">
                  <c:v>252.70636014766998</c:v>
                </c:pt>
                <c:pt idx="6716">
                  <c:v>252.6972219092373</c:v>
                </c:pt>
                <c:pt idx="6717">
                  <c:v>252.6858218946559</c:v>
                </c:pt>
                <c:pt idx="6718">
                  <c:v>252.67203583051096</c:v>
                </c:pt>
                <c:pt idx="6719">
                  <c:v>252.65868058087054</c:v>
                </c:pt>
                <c:pt idx="6720">
                  <c:v>252.63822517679966</c:v>
                </c:pt>
                <c:pt idx="6721">
                  <c:v>252.61990727546279</c:v>
                </c:pt>
                <c:pt idx="6722">
                  <c:v>252.59471291184209</c:v>
                </c:pt>
                <c:pt idx="6723">
                  <c:v>252.56750531890216</c:v>
                </c:pt>
                <c:pt idx="6724">
                  <c:v>252.53998289997813</c:v>
                </c:pt>
                <c:pt idx="6725">
                  <c:v>252.51341324390066</c:v>
                </c:pt>
                <c:pt idx="6726">
                  <c:v>252.49440769633543</c:v>
                </c:pt>
                <c:pt idx="6727">
                  <c:v>252.46893993120221</c:v>
                </c:pt>
                <c:pt idx="6728">
                  <c:v>252.46087872903092</c:v>
                </c:pt>
                <c:pt idx="6729">
                  <c:v>252.4398765219351</c:v>
                </c:pt>
                <c:pt idx="6730">
                  <c:v>252.41875832631882</c:v>
                </c:pt>
                <c:pt idx="6731">
                  <c:v>252.38345639163029</c:v>
                </c:pt>
                <c:pt idx="6732">
                  <c:v>252.33851083995575</c:v>
                </c:pt>
                <c:pt idx="6733">
                  <c:v>252.29636558256067</c:v>
                </c:pt>
                <c:pt idx="6734">
                  <c:v>252.25015244205545</c:v>
                </c:pt>
                <c:pt idx="6735">
                  <c:v>252.21359120343064</c:v>
                </c:pt>
                <c:pt idx="6736">
                  <c:v>252.173517169615</c:v>
                </c:pt>
                <c:pt idx="6737">
                  <c:v>252.1300297593404</c:v>
                </c:pt>
                <c:pt idx="6738">
                  <c:v>252.09780152044382</c:v>
                </c:pt>
                <c:pt idx="6739">
                  <c:v>252.06462051870068</c:v>
                </c:pt>
                <c:pt idx="6740">
                  <c:v>252.03919417803908</c:v>
                </c:pt>
                <c:pt idx="6741">
                  <c:v>252.01660955612851</c:v>
                </c:pt>
                <c:pt idx="6742">
                  <c:v>252.00358570226078</c:v>
                </c:pt>
                <c:pt idx="6743">
                  <c:v>251.98910370699309</c:v>
                </c:pt>
                <c:pt idx="6744">
                  <c:v>251.96955135640292</c:v>
                </c:pt>
                <c:pt idx="6745">
                  <c:v>251.9566766306329</c:v>
                </c:pt>
                <c:pt idx="6746">
                  <c:v>251.93671832022108</c:v>
                </c:pt>
                <c:pt idx="6747">
                  <c:v>251.92277484308411</c:v>
                </c:pt>
                <c:pt idx="6748">
                  <c:v>251.91072860674589</c:v>
                </c:pt>
                <c:pt idx="6749">
                  <c:v>251.8824439775446</c:v>
                </c:pt>
                <c:pt idx="6750">
                  <c:v>251.84980149393215</c:v>
                </c:pt>
                <c:pt idx="6751">
                  <c:v>251.81969418798093</c:v>
                </c:pt>
                <c:pt idx="6752">
                  <c:v>251.78524559740717</c:v>
                </c:pt>
                <c:pt idx="6753">
                  <c:v>251.76806272659186</c:v>
                </c:pt>
                <c:pt idx="6754">
                  <c:v>251.74752447357781</c:v>
                </c:pt>
                <c:pt idx="6755">
                  <c:v>251.73113695261705</c:v>
                </c:pt>
                <c:pt idx="6756">
                  <c:v>251.71061526939161</c:v>
                </c:pt>
                <c:pt idx="6757">
                  <c:v>251.69737600827162</c:v>
                </c:pt>
                <c:pt idx="6758">
                  <c:v>251.66274515002286</c:v>
                </c:pt>
                <c:pt idx="6759">
                  <c:v>251.6245517872174</c:v>
                </c:pt>
                <c:pt idx="6760">
                  <c:v>251.57829722224062</c:v>
                </c:pt>
                <c:pt idx="6761">
                  <c:v>251.53462754429106</c:v>
                </c:pt>
                <c:pt idx="6762">
                  <c:v>251.49588737846062</c:v>
                </c:pt>
                <c:pt idx="6763">
                  <c:v>251.45725491625629</c:v>
                </c:pt>
                <c:pt idx="6764">
                  <c:v>251.42100021872119</c:v>
                </c:pt>
                <c:pt idx="6765">
                  <c:v>251.39155570431544</c:v>
                </c:pt>
                <c:pt idx="6766">
                  <c:v>251.36661817241858</c:v>
                </c:pt>
                <c:pt idx="6767">
                  <c:v>251.34277424657171</c:v>
                </c:pt>
                <c:pt idx="6768">
                  <c:v>251.32523512530076</c:v>
                </c:pt>
                <c:pt idx="6769">
                  <c:v>251.30011532572891</c:v>
                </c:pt>
                <c:pt idx="6770">
                  <c:v>251.28391007244309</c:v>
                </c:pt>
                <c:pt idx="6771">
                  <c:v>251.27430787992867</c:v>
                </c:pt>
                <c:pt idx="6772">
                  <c:v>251.26067094388145</c:v>
                </c:pt>
                <c:pt idx="6773">
                  <c:v>251.24591554710128</c:v>
                </c:pt>
                <c:pt idx="6774">
                  <c:v>251.21604850308529</c:v>
                </c:pt>
                <c:pt idx="6775">
                  <c:v>251.18923858507259</c:v>
                </c:pt>
                <c:pt idx="6776">
                  <c:v>251.15247850898416</c:v>
                </c:pt>
                <c:pt idx="6777">
                  <c:v>251.12754926198161</c:v>
                </c:pt>
                <c:pt idx="6778">
                  <c:v>251.10317510289838</c:v>
                </c:pt>
                <c:pt idx="6779">
                  <c:v>251.09018438860795</c:v>
                </c:pt>
                <c:pt idx="6780">
                  <c:v>251.06908276278028</c:v>
                </c:pt>
                <c:pt idx="6781">
                  <c:v>251.04500685989251</c:v>
                </c:pt>
                <c:pt idx="6782">
                  <c:v>251.02268735460012</c:v>
                </c:pt>
                <c:pt idx="6783">
                  <c:v>250.99313513656821</c:v>
                </c:pt>
                <c:pt idx="6784">
                  <c:v>250.95879424962055</c:v>
                </c:pt>
                <c:pt idx="6785">
                  <c:v>250.9141220994585</c:v>
                </c:pt>
                <c:pt idx="6786">
                  <c:v>250.8788864439245</c:v>
                </c:pt>
                <c:pt idx="6787">
                  <c:v>250.84040310981791</c:v>
                </c:pt>
                <c:pt idx="6788">
                  <c:v>250.81881267522553</c:v>
                </c:pt>
                <c:pt idx="6789">
                  <c:v>250.78783545537095</c:v>
                </c:pt>
                <c:pt idx="6790">
                  <c:v>250.75454675000168</c:v>
                </c:pt>
                <c:pt idx="6791">
                  <c:v>250.71315541798947</c:v>
                </c:pt>
                <c:pt idx="6792">
                  <c:v>250.67173923129437</c:v>
                </c:pt>
                <c:pt idx="6793">
                  <c:v>250.63279194310599</c:v>
                </c:pt>
                <c:pt idx="6794">
                  <c:v>250.61031502482152</c:v>
                </c:pt>
                <c:pt idx="6795">
                  <c:v>250.59386950960052</c:v>
                </c:pt>
                <c:pt idx="6796">
                  <c:v>250.58883229385526</c:v>
                </c:pt>
                <c:pt idx="6797">
                  <c:v>250.58021600376466</c:v>
                </c:pt>
                <c:pt idx="6798">
                  <c:v>250.56328167977892</c:v>
                </c:pt>
                <c:pt idx="6799">
                  <c:v>250.53954545755815</c:v>
                </c:pt>
                <c:pt idx="6800">
                  <c:v>250.51503874016586</c:v>
                </c:pt>
                <c:pt idx="6801">
                  <c:v>250.48475745143395</c:v>
                </c:pt>
                <c:pt idx="6802">
                  <c:v>250.44860217263067</c:v>
                </c:pt>
                <c:pt idx="6803">
                  <c:v>250.41629936968528</c:v>
                </c:pt>
                <c:pt idx="6804">
                  <c:v>250.38763363534534</c:v>
                </c:pt>
                <c:pt idx="6805">
                  <c:v>250.3678410228199</c:v>
                </c:pt>
                <c:pt idx="6806">
                  <c:v>250.35338388223522</c:v>
                </c:pt>
                <c:pt idx="6807">
                  <c:v>250.33692179722556</c:v>
                </c:pt>
                <c:pt idx="6808">
                  <c:v>250.31505796112066</c:v>
                </c:pt>
                <c:pt idx="6809">
                  <c:v>250.2920093851283</c:v>
                </c:pt>
                <c:pt idx="6810">
                  <c:v>250.25751108518861</c:v>
                </c:pt>
                <c:pt idx="6811">
                  <c:v>250.21147192746412</c:v>
                </c:pt>
                <c:pt idx="6812">
                  <c:v>250.16634410811454</c:v>
                </c:pt>
                <c:pt idx="6813">
                  <c:v>250.12391716431264</c:v>
                </c:pt>
                <c:pt idx="6814">
                  <c:v>250.09388442241033</c:v>
                </c:pt>
                <c:pt idx="6815">
                  <c:v>250.07626245219618</c:v>
                </c:pt>
                <c:pt idx="6816">
                  <c:v>250.05546736745825</c:v>
                </c:pt>
                <c:pt idx="6817">
                  <c:v>250.03040556214665</c:v>
                </c:pt>
                <c:pt idx="6818">
                  <c:v>249.9963215069229</c:v>
                </c:pt>
                <c:pt idx="6819">
                  <c:v>249.95364601629143</c:v>
                </c:pt>
                <c:pt idx="6820">
                  <c:v>249.91361340694738</c:v>
                </c:pt>
                <c:pt idx="6821">
                  <c:v>249.88768168773237</c:v>
                </c:pt>
                <c:pt idx="6822">
                  <c:v>249.86583442141611</c:v>
                </c:pt>
                <c:pt idx="6823">
                  <c:v>249.85121158294504</c:v>
                </c:pt>
                <c:pt idx="6824">
                  <c:v>249.83643961637625</c:v>
                </c:pt>
                <c:pt idx="6825">
                  <c:v>249.82347375676875</c:v>
                </c:pt>
                <c:pt idx="6826">
                  <c:v>249.80191646175362</c:v>
                </c:pt>
                <c:pt idx="6827">
                  <c:v>249.78014375948621</c:v>
                </c:pt>
                <c:pt idx="6828">
                  <c:v>249.757907103137</c:v>
                </c:pt>
                <c:pt idx="6829">
                  <c:v>249.73527277186054</c:v>
                </c:pt>
                <c:pt idx="6830">
                  <c:v>249.71221591097384</c:v>
                </c:pt>
                <c:pt idx="6831">
                  <c:v>249.6881482929804</c:v>
                </c:pt>
                <c:pt idx="6832">
                  <c:v>249.65426307522023</c:v>
                </c:pt>
                <c:pt idx="6833">
                  <c:v>249.61833977345788</c:v>
                </c:pt>
                <c:pt idx="6834">
                  <c:v>249.59452898718826</c:v>
                </c:pt>
                <c:pt idx="6835">
                  <c:v>249.5701382583164</c:v>
                </c:pt>
                <c:pt idx="6836">
                  <c:v>249.5470234031695</c:v>
                </c:pt>
                <c:pt idx="6837">
                  <c:v>249.52795986134402</c:v>
                </c:pt>
                <c:pt idx="6838">
                  <c:v>249.50221040980398</c:v>
                </c:pt>
                <c:pt idx="6839">
                  <c:v>249.46659364913143</c:v>
                </c:pt>
                <c:pt idx="6840">
                  <c:v>249.43882268337785</c:v>
                </c:pt>
                <c:pt idx="6841">
                  <c:v>249.4061553450824</c:v>
                </c:pt>
                <c:pt idx="6842">
                  <c:v>249.36831823273263</c:v>
                </c:pt>
                <c:pt idx="6843">
                  <c:v>249.33251091949072</c:v>
                </c:pt>
                <c:pt idx="6844">
                  <c:v>249.28044864359708</c:v>
                </c:pt>
                <c:pt idx="6845">
                  <c:v>249.24609118686081</c:v>
                </c:pt>
                <c:pt idx="6846">
                  <c:v>249.21411977968808</c:v>
                </c:pt>
                <c:pt idx="6847">
                  <c:v>249.18677962843904</c:v>
                </c:pt>
                <c:pt idx="6848">
                  <c:v>249.16693730654774</c:v>
                </c:pt>
                <c:pt idx="6849">
                  <c:v>249.15351577775274</c:v>
                </c:pt>
                <c:pt idx="6850">
                  <c:v>249.14087302902365</c:v>
                </c:pt>
                <c:pt idx="6851">
                  <c:v>249.12206631892207</c:v>
                </c:pt>
                <c:pt idx="6852">
                  <c:v>249.10402181909765</c:v>
                </c:pt>
                <c:pt idx="6853">
                  <c:v>249.07631713249867</c:v>
                </c:pt>
                <c:pt idx="6854">
                  <c:v>249.04376578272368</c:v>
                </c:pt>
                <c:pt idx="6855">
                  <c:v>249.01510004838374</c:v>
                </c:pt>
                <c:pt idx="6856">
                  <c:v>248.99303737481526</c:v>
                </c:pt>
                <c:pt idx="6857">
                  <c:v>248.97476918284431</c:v>
                </c:pt>
                <c:pt idx="6858">
                  <c:v>248.95530796609162</c:v>
                </c:pt>
                <c:pt idx="6859">
                  <c:v>248.92549891633584</c:v>
                </c:pt>
                <c:pt idx="6860">
                  <c:v>248.89372634662672</c:v>
                </c:pt>
                <c:pt idx="6861">
                  <c:v>248.85736394546549</c:v>
                </c:pt>
                <c:pt idx="6862">
                  <c:v>248.82306448298942</c:v>
                </c:pt>
                <c:pt idx="6863">
                  <c:v>248.79643683265175</c:v>
                </c:pt>
                <c:pt idx="6864">
                  <c:v>248.77586544006047</c:v>
                </c:pt>
                <c:pt idx="6865">
                  <c:v>248.75560058855888</c:v>
                </c:pt>
                <c:pt idx="6866">
                  <c:v>248.73057192282454</c:v>
                </c:pt>
                <c:pt idx="6867">
                  <c:v>248.70634689183905</c:v>
                </c:pt>
                <c:pt idx="6868">
                  <c:v>248.67695208679919</c:v>
                </c:pt>
                <c:pt idx="6869">
                  <c:v>248.64271890347769</c:v>
                </c:pt>
                <c:pt idx="6870">
                  <c:v>248.60212292131999</c:v>
                </c:pt>
                <c:pt idx="6871">
                  <c:v>248.56238028327709</c:v>
                </c:pt>
                <c:pt idx="6872">
                  <c:v>248.5199616243695</c:v>
                </c:pt>
                <c:pt idx="6873">
                  <c:v>248.48062494614817</c:v>
                </c:pt>
                <c:pt idx="6874">
                  <c:v>248.45899308708417</c:v>
                </c:pt>
                <c:pt idx="6875">
                  <c:v>248.44528158698807</c:v>
                </c:pt>
                <c:pt idx="6876">
                  <c:v>248.43218316907149</c:v>
                </c:pt>
                <c:pt idx="6877">
                  <c:v>248.41772602848675</c:v>
                </c:pt>
                <c:pt idx="6878">
                  <c:v>248.4005928670374</c:v>
                </c:pt>
                <c:pt idx="6879">
                  <c:v>248.37789225660637</c:v>
                </c:pt>
                <c:pt idx="6880">
                  <c:v>248.35575501898899</c:v>
                </c:pt>
                <c:pt idx="6881">
                  <c:v>248.32438012420715</c:v>
                </c:pt>
                <c:pt idx="6882">
                  <c:v>248.29143938439918</c:v>
                </c:pt>
                <c:pt idx="6883">
                  <c:v>248.2575955911106</c:v>
                </c:pt>
                <c:pt idx="6884">
                  <c:v>248.23558262690801</c:v>
                </c:pt>
                <c:pt idx="6885">
                  <c:v>248.21790266243363</c:v>
                </c:pt>
                <c:pt idx="6886">
                  <c:v>248.1990793825434</c:v>
                </c:pt>
                <c:pt idx="6887">
                  <c:v>248.17024795031716</c:v>
                </c:pt>
                <c:pt idx="6888">
                  <c:v>248.13444063707522</c:v>
                </c:pt>
                <c:pt idx="6889">
                  <c:v>248.10188100240592</c:v>
                </c:pt>
                <c:pt idx="6890">
                  <c:v>248.06608197405833</c:v>
                </c:pt>
                <c:pt idx="6891">
                  <c:v>248.0336383279095</c:v>
                </c:pt>
                <c:pt idx="6892">
                  <c:v>248.0117744918046</c:v>
                </c:pt>
                <c:pt idx="6893">
                  <c:v>247.98387096774195</c:v>
                </c:pt>
                <c:pt idx="6894">
                  <c:v>247.96988606613334</c:v>
                </c:pt>
                <c:pt idx="6895">
                  <c:v>247.9474588572148</c:v>
                </c:pt>
                <c:pt idx="6896">
                  <c:v>247.92328353559523</c:v>
                </c:pt>
                <c:pt idx="6897">
                  <c:v>247.88670572718175</c:v>
                </c:pt>
                <c:pt idx="6898">
                  <c:v>247.84361599183441</c:v>
                </c:pt>
                <c:pt idx="6899">
                  <c:v>247.79714601960538</c:v>
                </c:pt>
                <c:pt idx="6900">
                  <c:v>247.75611093804886</c:v>
                </c:pt>
                <c:pt idx="6901">
                  <c:v>247.72721322666811</c:v>
                </c:pt>
                <c:pt idx="6902">
                  <c:v>247.69862205637708</c:v>
                </c:pt>
                <c:pt idx="6903">
                  <c:v>247.68599587743657</c:v>
                </c:pt>
                <c:pt idx="6904">
                  <c:v>247.66487768182029</c:v>
                </c:pt>
                <c:pt idx="6905">
                  <c:v>247.65249176481504</c:v>
                </c:pt>
                <c:pt idx="6906">
                  <c:v>247.63786892634397</c:v>
                </c:pt>
                <c:pt idx="6907">
                  <c:v>247.62192050478205</c:v>
                </c:pt>
                <c:pt idx="6908">
                  <c:v>247.60255042186685</c:v>
                </c:pt>
                <c:pt idx="6909">
                  <c:v>247.57955984013469</c:v>
                </c:pt>
                <c:pt idx="6910">
                  <c:v>247.54739788039265</c:v>
                </c:pt>
                <c:pt idx="6911">
                  <c:v>247.50527747768049</c:v>
                </c:pt>
                <c:pt idx="6912">
                  <c:v>247.47606494031561</c:v>
                </c:pt>
                <c:pt idx="6913">
                  <c:v>247.44691039721101</c:v>
                </c:pt>
                <c:pt idx="6914">
                  <c:v>247.41576747947005</c:v>
                </c:pt>
                <c:pt idx="6915">
                  <c:v>247.39075538352432</c:v>
                </c:pt>
                <c:pt idx="6916">
                  <c:v>247.36955433896486</c:v>
                </c:pt>
                <c:pt idx="6917">
                  <c:v>247.35003512795194</c:v>
                </c:pt>
                <c:pt idx="6918">
                  <c:v>247.33788118798756</c:v>
                </c:pt>
                <c:pt idx="6919">
                  <c:v>247.31613334040313</c:v>
                </c:pt>
                <c:pt idx="6920">
                  <c:v>247.28915772450407</c:v>
                </c:pt>
                <c:pt idx="6921">
                  <c:v>247.25632468832228</c:v>
                </c:pt>
                <c:pt idx="6922">
                  <c:v>247.21551329891238</c:v>
                </c:pt>
                <c:pt idx="6923">
                  <c:v>247.17896863007616</c:v>
                </c:pt>
                <c:pt idx="6924">
                  <c:v>247.14741146761932</c:v>
                </c:pt>
                <c:pt idx="6925">
                  <c:v>247.10963234952973</c:v>
                </c:pt>
                <c:pt idx="6926">
                  <c:v>247.06930976888458</c:v>
                </c:pt>
                <c:pt idx="6927">
                  <c:v>247.0261454694884</c:v>
                </c:pt>
                <c:pt idx="6928">
                  <c:v>246.99324615415205</c:v>
                </c:pt>
                <c:pt idx="6929">
                  <c:v>246.96549175818711</c:v>
                </c:pt>
                <c:pt idx="6930">
                  <c:v>246.96275774306224</c:v>
                </c:pt>
                <c:pt idx="6931">
                  <c:v>246.94869827740479</c:v>
                </c:pt>
                <c:pt idx="6932">
                  <c:v>246.92923706065201</c:v>
                </c:pt>
                <c:pt idx="6933">
                  <c:v>246.90120926317462</c:v>
                </c:pt>
                <c:pt idx="6934">
                  <c:v>246.86401837258163</c:v>
                </c:pt>
                <c:pt idx="6935">
                  <c:v>246.83249434970205</c:v>
                </c:pt>
                <c:pt idx="6936">
                  <c:v>246.79926363859303</c:v>
                </c:pt>
                <c:pt idx="6937">
                  <c:v>246.77338162874395</c:v>
                </c:pt>
                <c:pt idx="6938">
                  <c:v>246.75962870417624</c:v>
                </c:pt>
                <c:pt idx="6939">
                  <c:v>246.74482359803017</c:v>
                </c:pt>
                <c:pt idx="6940">
                  <c:v>246.72616601602633</c:v>
                </c:pt>
                <c:pt idx="6941">
                  <c:v>246.69185826865592</c:v>
                </c:pt>
                <c:pt idx="6942">
                  <c:v>246.65384717352549</c:v>
                </c:pt>
                <c:pt idx="6943">
                  <c:v>246.62039277026983</c:v>
                </c:pt>
                <c:pt idx="6944">
                  <c:v>246.58834679904822</c:v>
                </c:pt>
                <c:pt idx="6945">
                  <c:v>246.56830563969325</c:v>
                </c:pt>
                <c:pt idx="6946">
                  <c:v>246.55522379156531</c:v>
                </c:pt>
                <c:pt idx="6947">
                  <c:v>246.53775094944891</c:v>
                </c:pt>
                <c:pt idx="6948">
                  <c:v>246.51488464113152</c:v>
                </c:pt>
                <c:pt idx="6949">
                  <c:v>246.48323634483717</c:v>
                </c:pt>
                <c:pt idx="6950">
                  <c:v>246.44640170469984</c:v>
                </c:pt>
                <c:pt idx="6951">
                  <c:v>246.39483652246531</c:v>
                </c:pt>
                <c:pt idx="6952">
                  <c:v>246.34527628465571</c:v>
                </c:pt>
                <c:pt idx="6953">
                  <c:v>246.3015320426573</c:v>
                </c:pt>
                <c:pt idx="6954">
                  <c:v>246.26346295326661</c:v>
                </c:pt>
                <c:pt idx="6955">
                  <c:v>246.23636306395275</c:v>
                </c:pt>
                <c:pt idx="6956">
                  <c:v>246.21904763482837</c:v>
                </c:pt>
                <c:pt idx="6957">
                  <c:v>246.20431709273115</c:v>
                </c:pt>
                <c:pt idx="6958">
                  <c:v>246.18263552430128</c:v>
                </c:pt>
                <c:pt idx="6959">
                  <c:v>246.16646341059271</c:v>
                </c:pt>
                <c:pt idx="6960">
                  <c:v>246.14581745395256</c:v>
                </c:pt>
                <c:pt idx="6961">
                  <c:v>246.12462469428743</c:v>
                </c:pt>
                <c:pt idx="6962">
                  <c:v>246.09441796960436</c:v>
                </c:pt>
                <c:pt idx="6963">
                  <c:v>246.0596048436806</c:v>
                </c:pt>
                <c:pt idx="6964">
                  <c:v>246.01873546001045</c:v>
                </c:pt>
                <c:pt idx="6965">
                  <c:v>245.97928279326871</c:v>
                </c:pt>
                <c:pt idx="6966">
                  <c:v>245.95156153688106</c:v>
                </c:pt>
                <c:pt idx="6967">
                  <c:v>245.93168607541244</c:v>
                </c:pt>
                <c:pt idx="6968">
                  <c:v>245.91511628677668</c:v>
                </c:pt>
                <c:pt idx="6969">
                  <c:v>245.89674039117958</c:v>
                </c:pt>
                <c:pt idx="6970">
                  <c:v>245.88771814126738</c:v>
                </c:pt>
                <c:pt idx="6971">
                  <c:v>245.87429661247242</c:v>
                </c:pt>
                <c:pt idx="6972">
                  <c:v>245.85819906281276</c:v>
                </c:pt>
                <c:pt idx="6973">
                  <c:v>245.82695672634003</c:v>
                </c:pt>
                <c:pt idx="6974">
                  <c:v>245.79508473789909</c:v>
                </c:pt>
                <c:pt idx="6975">
                  <c:v>245.75197843276311</c:v>
                </c:pt>
                <c:pt idx="6976">
                  <c:v>245.71229378898042</c:v>
                </c:pt>
                <c:pt idx="6977">
                  <c:v>245.67197120833526</c:v>
                </c:pt>
                <c:pt idx="6978">
                  <c:v>245.63880677638076</c:v>
                </c:pt>
                <c:pt idx="6979">
                  <c:v>245.603811382782</c:v>
                </c:pt>
                <c:pt idx="6980">
                  <c:v>245.57051439251845</c:v>
                </c:pt>
                <c:pt idx="6981">
                  <c:v>245.53817016510135</c:v>
                </c:pt>
                <c:pt idx="6982">
                  <c:v>245.51546955467035</c:v>
                </c:pt>
                <c:pt idx="6983">
                  <c:v>245.49870092857097</c:v>
                </c:pt>
                <c:pt idx="6984">
                  <c:v>245.48275250700902</c:v>
                </c:pt>
                <c:pt idx="6985">
                  <c:v>245.46379666880969</c:v>
                </c:pt>
                <c:pt idx="6986">
                  <c:v>245.44798909045119</c:v>
                </c:pt>
                <c:pt idx="6987">
                  <c:v>245.4133085228365</c:v>
                </c:pt>
                <c:pt idx="6988">
                  <c:v>245.37447722316853</c:v>
                </c:pt>
                <c:pt idx="6989">
                  <c:v>245.33920842805728</c:v>
                </c:pt>
                <c:pt idx="6990">
                  <c:v>245.30417160998695</c:v>
                </c:pt>
                <c:pt idx="6991">
                  <c:v>245.27185223725286</c:v>
                </c:pt>
                <c:pt idx="6992">
                  <c:v>245.24711354281962</c:v>
                </c:pt>
                <c:pt idx="6993">
                  <c:v>245.22818255930326</c:v>
                </c:pt>
                <c:pt idx="6994">
                  <c:v>245.20875448212783</c:v>
                </c:pt>
                <c:pt idx="6995">
                  <c:v>245.1948027200965</c:v>
                </c:pt>
                <c:pt idx="6996">
                  <c:v>245.17920226409592</c:v>
                </c:pt>
                <c:pt idx="6997">
                  <c:v>245.16022985610797</c:v>
                </c:pt>
                <c:pt idx="6998">
                  <c:v>245.12861469939088</c:v>
                </c:pt>
                <c:pt idx="6999">
                  <c:v>245.09891335326128</c:v>
                </c:pt>
                <c:pt idx="7000">
                  <c:v>245.06394281434544</c:v>
                </c:pt>
                <c:pt idx="7001">
                  <c:v>245.02956050292622</c:v>
                </c:pt>
                <c:pt idx="7002">
                  <c:v>245.00033139577272</c:v>
                </c:pt>
                <c:pt idx="7003">
                  <c:v>244.97726624999171</c:v>
                </c:pt>
                <c:pt idx="7004">
                  <c:v>244.93916402102374</c:v>
                </c:pt>
                <c:pt idx="7005">
                  <c:v>244.90675351445219</c:v>
                </c:pt>
                <c:pt idx="7006">
                  <c:v>244.85984444282428</c:v>
                </c:pt>
                <c:pt idx="7007">
                  <c:v>244.82088058484726</c:v>
                </c:pt>
                <c:pt idx="7008">
                  <c:v>244.78652312811101</c:v>
                </c:pt>
                <c:pt idx="7009">
                  <c:v>244.75204139795991</c:v>
                </c:pt>
                <c:pt idx="7010">
                  <c:v>244.73066637061976</c:v>
                </c:pt>
                <c:pt idx="7011">
                  <c:v>244.7093659073285</c:v>
                </c:pt>
                <c:pt idx="7012">
                  <c:v>244.68881936942012</c:v>
                </c:pt>
                <c:pt idx="7013">
                  <c:v>244.66073357768249</c:v>
                </c:pt>
                <c:pt idx="7014">
                  <c:v>244.63037772490173</c:v>
                </c:pt>
                <c:pt idx="7015">
                  <c:v>244.59756125850859</c:v>
                </c:pt>
                <c:pt idx="7016">
                  <c:v>244.55969100658155</c:v>
                </c:pt>
                <c:pt idx="7017">
                  <c:v>244.53439722422902</c:v>
                </c:pt>
                <c:pt idx="7018">
                  <c:v>244.51506028089105</c:v>
                </c:pt>
                <c:pt idx="7019">
                  <c:v>244.50462131405052</c:v>
                </c:pt>
                <c:pt idx="7020">
                  <c:v>244.49829165479164</c:v>
                </c:pt>
                <c:pt idx="7021">
                  <c:v>244.49230996109412</c:v>
                </c:pt>
                <c:pt idx="7022">
                  <c:v>244.47231851110507</c:v>
                </c:pt>
                <c:pt idx="7023">
                  <c:v>244.44237690304021</c:v>
                </c:pt>
                <c:pt idx="7024">
                  <c:v>244.39912146980649</c:v>
                </c:pt>
                <c:pt idx="7025">
                  <c:v>244.36111037467606</c:v>
                </c:pt>
                <c:pt idx="7026">
                  <c:v>244.32308270975696</c:v>
                </c:pt>
                <c:pt idx="7027">
                  <c:v>244.29530345910908</c:v>
                </c:pt>
                <c:pt idx="7028">
                  <c:v>244.27535343359162</c:v>
                </c:pt>
                <c:pt idx="7029">
                  <c:v>244.25323276576285</c:v>
                </c:pt>
                <c:pt idx="7030">
                  <c:v>244.23555280128846</c:v>
                </c:pt>
                <c:pt idx="7031">
                  <c:v>244.20141075180445</c:v>
                </c:pt>
                <c:pt idx="7032">
                  <c:v>244.15339978923228</c:v>
                </c:pt>
                <c:pt idx="7033">
                  <c:v>244.10046759943532</c:v>
                </c:pt>
                <c:pt idx="7034">
                  <c:v>244.05328512629495</c:v>
                </c:pt>
                <c:pt idx="7035">
                  <c:v>244.00494276795004</c:v>
                </c:pt>
                <c:pt idx="7036">
                  <c:v>243.97347673933069</c:v>
                </c:pt>
                <c:pt idx="7037">
                  <c:v>243.94327829954202</c:v>
                </c:pt>
                <c:pt idx="7038">
                  <c:v>243.92801752420846</c:v>
                </c:pt>
                <c:pt idx="7039">
                  <c:v>243.90930194794436</c:v>
                </c:pt>
                <c:pt idx="7040">
                  <c:v>243.89873870768903</c:v>
                </c:pt>
                <c:pt idx="7041">
                  <c:v>243.87611266130691</c:v>
                </c:pt>
                <c:pt idx="7042">
                  <c:v>243.85315521915203</c:v>
                </c:pt>
                <c:pt idx="7043">
                  <c:v>243.81637857327493</c:v>
                </c:pt>
                <c:pt idx="7044">
                  <c:v>243.78993319061223</c:v>
                </c:pt>
                <c:pt idx="7045">
                  <c:v>243.75757239340655</c:v>
                </c:pt>
                <c:pt idx="7046">
                  <c:v>243.7338361711858</c:v>
                </c:pt>
                <c:pt idx="7047">
                  <c:v>243.71048105410367</c:v>
                </c:pt>
                <c:pt idx="7048">
                  <c:v>243.68952855637372</c:v>
                </c:pt>
                <c:pt idx="7049">
                  <c:v>243.67876647865481</c:v>
                </c:pt>
                <c:pt idx="7050">
                  <c:v>243.67492228769129</c:v>
                </c:pt>
                <c:pt idx="7051">
                  <c:v>243.66787184262677</c:v>
                </c:pt>
                <c:pt idx="7052">
                  <c:v>243.64873373675243</c:v>
                </c:pt>
                <c:pt idx="7053">
                  <c:v>243.60735897452895</c:v>
                </c:pt>
                <c:pt idx="7054">
                  <c:v>243.55486588413081</c:v>
                </c:pt>
                <c:pt idx="7055">
                  <c:v>243.51861118659571</c:v>
                </c:pt>
                <c:pt idx="7056">
                  <c:v>243.47992901502548</c:v>
                </c:pt>
                <c:pt idx="7057">
                  <c:v>243.44747708398231</c:v>
                </c:pt>
                <c:pt idx="7058">
                  <c:v>243.41337645896988</c:v>
                </c:pt>
                <c:pt idx="7059">
                  <c:v>243.38032801553587</c:v>
                </c:pt>
                <c:pt idx="7060">
                  <c:v>243.3404942436554</c:v>
                </c:pt>
                <c:pt idx="7061">
                  <c:v>243.29980712766027</c:v>
                </c:pt>
                <c:pt idx="7062">
                  <c:v>243.26537510687515</c:v>
                </c:pt>
                <c:pt idx="7063">
                  <c:v>243.248821888028</c:v>
                </c:pt>
                <c:pt idx="7064">
                  <c:v>243.22549991052315</c:v>
                </c:pt>
                <c:pt idx="7065">
                  <c:v>243.20411659828866</c:v>
                </c:pt>
                <c:pt idx="7066">
                  <c:v>243.17728182559307</c:v>
                </c:pt>
                <c:pt idx="7067">
                  <c:v>243.14152422171699</c:v>
                </c:pt>
                <c:pt idx="7068">
                  <c:v>243.11522796715207</c:v>
                </c:pt>
                <c:pt idx="7069">
                  <c:v>243.08701790199964</c:v>
                </c:pt>
                <c:pt idx="7070">
                  <c:v>243.0711191898036</c:v>
                </c:pt>
                <c:pt idx="7071">
                  <c:v>243.05464053500535</c:v>
                </c:pt>
                <c:pt idx="7072">
                  <c:v>243.04450810925456</c:v>
                </c:pt>
                <c:pt idx="7073">
                  <c:v>243.01711824863963</c:v>
                </c:pt>
                <c:pt idx="7074">
                  <c:v>242.99005149890311</c:v>
                </c:pt>
                <c:pt idx="7075">
                  <c:v>242.95411162735206</c:v>
                </c:pt>
                <c:pt idx="7076">
                  <c:v>242.91955533315218</c:v>
                </c:pt>
                <c:pt idx="7077">
                  <c:v>242.89426983569396</c:v>
                </c:pt>
                <c:pt idx="7078">
                  <c:v>242.87229829596293</c:v>
                </c:pt>
                <c:pt idx="7079">
                  <c:v>242.86274581281438</c:v>
                </c:pt>
                <c:pt idx="7080">
                  <c:v>242.84337572989918</c:v>
                </c:pt>
                <c:pt idx="7081">
                  <c:v>242.82354997779649</c:v>
                </c:pt>
                <c:pt idx="7082">
                  <c:v>242.7914708669976</c:v>
                </c:pt>
                <c:pt idx="7083">
                  <c:v>242.74701412408785</c:v>
                </c:pt>
                <c:pt idx="7084">
                  <c:v>242.69344399742837</c:v>
                </c:pt>
                <c:pt idx="7085">
                  <c:v>242.63522604505658</c:v>
                </c:pt>
                <c:pt idx="7086">
                  <c:v>242.57463861290987</c:v>
                </c:pt>
                <c:pt idx="7087">
                  <c:v>242.53211225037614</c:v>
                </c:pt>
                <c:pt idx="7088">
                  <c:v>242.50579942602252</c:v>
                </c:pt>
                <c:pt idx="7089">
                  <c:v>242.48830172922317</c:v>
                </c:pt>
                <c:pt idx="7090">
                  <c:v>242.47405999589068</c:v>
                </c:pt>
                <c:pt idx="7091">
                  <c:v>242.4640518435547</c:v>
                </c:pt>
                <c:pt idx="7092">
                  <c:v>242.44410181803721</c:v>
                </c:pt>
                <c:pt idx="7093">
                  <c:v>242.41743274322792</c:v>
                </c:pt>
                <c:pt idx="7094">
                  <c:v>242.39870059717515</c:v>
                </c:pt>
                <c:pt idx="7095">
                  <c:v>242.36962061811937</c:v>
                </c:pt>
                <c:pt idx="7096">
                  <c:v>242.34809646268153</c:v>
                </c:pt>
                <c:pt idx="7097">
                  <c:v>242.31619961955769</c:v>
                </c:pt>
                <c:pt idx="7098">
                  <c:v>242.28118765617026</c:v>
                </c:pt>
                <c:pt idx="7099">
                  <c:v>242.25468427924733</c:v>
                </c:pt>
                <c:pt idx="7100">
                  <c:v>242.23085692318907</c:v>
                </c:pt>
                <c:pt idx="7101">
                  <c:v>242.22499950290634</c:v>
                </c:pt>
                <c:pt idx="7102">
                  <c:v>242.22189266753713</c:v>
                </c:pt>
                <c:pt idx="7103">
                  <c:v>242.21054236232163</c:v>
                </c:pt>
                <c:pt idx="7104">
                  <c:v>242.18752692590652</c:v>
                </c:pt>
                <c:pt idx="7105">
                  <c:v>242.14338500898083</c:v>
                </c:pt>
                <c:pt idx="7106">
                  <c:v>242.09645936756431</c:v>
                </c:pt>
                <c:pt idx="7107">
                  <c:v>242.04875494608189</c:v>
                </c:pt>
                <c:pt idx="7108">
                  <c:v>242.00782756815153</c:v>
                </c:pt>
                <c:pt idx="7109">
                  <c:v>241.97342868694366</c:v>
                </c:pt>
                <c:pt idx="7110">
                  <c:v>241.95353665568641</c:v>
                </c:pt>
                <c:pt idx="7111">
                  <c:v>241.92552542799763</c:v>
                </c:pt>
                <c:pt idx="7112">
                  <c:v>241.89016549904889</c:v>
                </c:pt>
                <c:pt idx="7113">
                  <c:v>241.84420090537324</c:v>
                </c:pt>
                <c:pt idx="7114">
                  <c:v>241.78718426267753</c:v>
                </c:pt>
                <c:pt idx="7115">
                  <c:v>241.73604989494757</c:v>
                </c:pt>
                <c:pt idx="7116">
                  <c:v>241.69636525116485</c:v>
                </c:pt>
                <c:pt idx="7117">
                  <c:v>241.67064893920212</c:v>
                </c:pt>
                <c:pt idx="7118">
                  <c:v>241.6457114073053</c:v>
                </c:pt>
                <c:pt idx="7119">
                  <c:v>241.63341662413754</c:v>
                </c:pt>
                <c:pt idx="7120">
                  <c:v>241.61707881254267</c:v>
                </c:pt>
                <c:pt idx="7121">
                  <c:v>241.59836323627854</c:v>
                </c:pt>
                <c:pt idx="7122">
                  <c:v>241.57333457054418</c:v>
                </c:pt>
                <c:pt idx="7123">
                  <c:v>241.5460027041895</c:v>
                </c:pt>
                <c:pt idx="7124">
                  <c:v>241.52917608382987</c:v>
                </c:pt>
                <c:pt idx="7125">
                  <c:v>241.5239566004096</c:v>
                </c:pt>
                <c:pt idx="7126">
                  <c:v>241.51297083054408</c:v>
                </c:pt>
                <c:pt idx="7127">
                  <c:v>241.49437952769472</c:v>
                </c:pt>
                <c:pt idx="7128">
                  <c:v>241.46995565924564</c:v>
                </c:pt>
                <c:pt idx="7129">
                  <c:v>241.43800910675583</c:v>
                </c:pt>
                <c:pt idx="7130">
                  <c:v>241.40825805126028</c:v>
                </c:pt>
                <c:pt idx="7131">
                  <c:v>241.37675059816937</c:v>
                </c:pt>
                <c:pt idx="7132">
                  <c:v>241.34846596896807</c:v>
                </c:pt>
                <c:pt idx="7133">
                  <c:v>241.32884733922336</c:v>
                </c:pt>
                <c:pt idx="7134">
                  <c:v>241.29896372541873</c:v>
                </c:pt>
                <c:pt idx="7135">
                  <c:v>241.27416703672526</c:v>
                </c:pt>
                <c:pt idx="7136">
                  <c:v>241.23817745580837</c:v>
                </c:pt>
                <c:pt idx="7137">
                  <c:v>241.20432537762551</c:v>
                </c:pt>
                <c:pt idx="7138">
                  <c:v>241.16347256374397</c:v>
                </c:pt>
                <c:pt idx="7139">
                  <c:v>241.11450883832526</c:v>
                </c:pt>
                <c:pt idx="7140">
                  <c:v>241.0602013560715</c:v>
                </c:pt>
                <c:pt idx="7141">
                  <c:v>241.00673893303818</c:v>
                </c:pt>
                <c:pt idx="7142">
                  <c:v>240.96869469833041</c:v>
                </c:pt>
                <c:pt idx="7143">
                  <c:v>240.93384014793509</c:v>
                </c:pt>
                <c:pt idx="7144">
                  <c:v>240.91115610729273</c:v>
                </c:pt>
                <c:pt idx="7145">
                  <c:v>240.89190201289793</c:v>
                </c:pt>
                <c:pt idx="7146">
                  <c:v>240.87422204842358</c:v>
                </c:pt>
                <c:pt idx="7147">
                  <c:v>240.86781782511582</c:v>
                </c:pt>
                <c:pt idx="7148">
                  <c:v>240.84948335399037</c:v>
                </c:pt>
                <c:pt idx="7149">
                  <c:v>240.83037010279898</c:v>
                </c:pt>
                <c:pt idx="7150">
                  <c:v>240.80782690535997</c:v>
                </c:pt>
                <c:pt idx="7151">
                  <c:v>240.78134838312002</c:v>
                </c:pt>
                <c:pt idx="7152">
                  <c:v>240.74676723423713</c:v>
                </c:pt>
                <c:pt idx="7153">
                  <c:v>240.71163099743501</c:v>
                </c:pt>
                <c:pt idx="7154">
                  <c:v>240.68252616369625</c:v>
                </c:pt>
                <c:pt idx="7155">
                  <c:v>240.66339634271623</c:v>
                </c:pt>
                <c:pt idx="7156">
                  <c:v>240.64253497882379</c:v>
                </c:pt>
                <c:pt idx="7157">
                  <c:v>240.63603962167858</c:v>
                </c:pt>
                <c:pt idx="7158">
                  <c:v>240.62048887504392</c:v>
                </c:pt>
                <c:pt idx="7159">
                  <c:v>240.59112720958132</c:v>
                </c:pt>
                <c:pt idx="7160">
                  <c:v>240.54642191984198</c:v>
                </c:pt>
                <c:pt idx="7161">
                  <c:v>240.50290136999013</c:v>
                </c:pt>
                <c:pt idx="7162">
                  <c:v>240.45885887179625</c:v>
                </c:pt>
                <c:pt idx="7163">
                  <c:v>240.4106822113377</c:v>
                </c:pt>
                <c:pt idx="7164">
                  <c:v>240.37690469720368</c:v>
                </c:pt>
                <c:pt idx="7165">
                  <c:v>240.3458943377718</c:v>
                </c:pt>
                <c:pt idx="7166">
                  <c:v>240.31099007801058</c:v>
                </c:pt>
                <c:pt idx="7167">
                  <c:v>240.25720454409884</c:v>
                </c:pt>
                <c:pt idx="7168">
                  <c:v>240.21640972447756</c:v>
                </c:pt>
                <c:pt idx="7169">
                  <c:v>240.17806723357438</c:v>
                </c:pt>
                <c:pt idx="7170">
                  <c:v>240.14865585874588</c:v>
                </c:pt>
                <c:pt idx="7171">
                  <c:v>240.13286485017599</c:v>
                </c:pt>
                <c:pt idx="7172">
                  <c:v>240.11562398510046</c:v>
                </c:pt>
                <c:pt idx="7173">
                  <c:v>240.10231015993159</c:v>
                </c:pt>
                <c:pt idx="7174">
                  <c:v>240.08917860243776</c:v>
                </c:pt>
                <c:pt idx="7175">
                  <c:v>240.06764616210555</c:v>
                </c:pt>
                <c:pt idx="7176">
                  <c:v>240.04295717703829</c:v>
                </c:pt>
                <c:pt idx="7177">
                  <c:v>240.01591528198466</c:v>
                </c:pt>
                <c:pt idx="7178">
                  <c:v>239.98875739841063</c:v>
                </c:pt>
                <c:pt idx="7179">
                  <c:v>239.97086202668399</c:v>
                </c:pt>
                <c:pt idx="7180">
                  <c:v>239.96065503688433</c:v>
                </c:pt>
                <c:pt idx="7181">
                  <c:v>239.93408538080692</c:v>
                </c:pt>
                <c:pt idx="7182">
                  <c:v>239.9078885449737</c:v>
                </c:pt>
                <c:pt idx="7183">
                  <c:v>239.86814590693081</c:v>
                </c:pt>
                <c:pt idx="7184">
                  <c:v>239.83267827435594</c:v>
                </c:pt>
                <c:pt idx="7185">
                  <c:v>239.79933985962074</c:v>
                </c:pt>
                <c:pt idx="7186">
                  <c:v>239.77003618841837</c:v>
                </c:pt>
                <c:pt idx="7187">
                  <c:v>239.74372336406478</c:v>
                </c:pt>
                <c:pt idx="7188">
                  <c:v>239.71907580346905</c:v>
                </c:pt>
                <c:pt idx="7189">
                  <c:v>239.69139597155299</c:v>
                </c:pt>
                <c:pt idx="7190">
                  <c:v>239.65386540029294</c:v>
                </c:pt>
                <c:pt idx="7191">
                  <c:v>239.62105721879414</c:v>
                </c:pt>
                <c:pt idx="7192">
                  <c:v>239.58006356170918</c:v>
                </c:pt>
                <c:pt idx="7193">
                  <c:v>239.53235085533248</c:v>
                </c:pt>
                <c:pt idx="7194">
                  <c:v>239.47993232898321</c:v>
                </c:pt>
                <c:pt idx="7195">
                  <c:v>239.43813503714944</c:v>
                </c:pt>
                <c:pt idx="7196">
                  <c:v>239.40326391696547</c:v>
                </c:pt>
                <c:pt idx="7197">
                  <c:v>239.38342159507414</c:v>
                </c:pt>
                <c:pt idx="7198">
                  <c:v>239.36370354659755</c:v>
                </c:pt>
                <c:pt idx="7199">
                  <c:v>239.3460815763834</c:v>
                </c:pt>
                <c:pt idx="7200">
                  <c:v>239.32961949137376</c:v>
                </c:pt>
                <c:pt idx="7201">
                  <c:v>239.3064466419666</c:v>
                </c:pt>
                <c:pt idx="7202">
                  <c:v>239.28783876932863</c:v>
                </c:pt>
                <c:pt idx="7203">
                  <c:v>239.2750717471848</c:v>
                </c:pt>
                <c:pt idx="7204">
                  <c:v>239.26657973050897</c:v>
                </c:pt>
                <c:pt idx="7205">
                  <c:v>239.25340674854351</c:v>
                </c:pt>
                <c:pt idx="7206">
                  <c:v>239.23150977286136</c:v>
                </c:pt>
                <c:pt idx="7207">
                  <c:v>239.19045812151623</c:v>
                </c:pt>
                <c:pt idx="7208">
                  <c:v>239.14982899978128</c:v>
                </c:pt>
                <c:pt idx="7209">
                  <c:v>239.11349973819733</c:v>
                </c:pt>
                <c:pt idx="7210">
                  <c:v>239.07963937512014</c:v>
                </c:pt>
                <c:pt idx="7211">
                  <c:v>239.05149558912225</c:v>
                </c:pt>
                <c:pt idx="7212">
                  <c:v>239.03809063011593</c:v>
                </c:pt>
                <c:pt idx="7213">
                  <c:v>239.03195980832069</c:v>
                </c:pt>
                <c:pt idx="7214">
                  <c:v>239.01750266773598</c:v>
                </c:pt>
                <c:pt idx="7215">
                  <c:v>238.99165379746415</c:v>
                </c:pt>
                <c:pt idx="7216">
                  <c:v>238.95155490896559</c:v>
                </c:pt>
                <c:pt idx="7217">
                  <c:v>238.9022432179855</c:v>
                </c:pt>
                <c:pt idx="7218">
                  <c:v>238.84731436865792</c:v>
                </c:pt>
                <c:pt idx="7219">
                  <c:v>238.79774584595401</c:v>
                </c:pt>
                <c:pt idx="7220">
                  <c:v>238.75047223897613</c:v>
                </c:pt>
                <c:pt idx="7221">
                  <c:v>238.71675271910232</c:v>
                </c:pt>
                <c:pt idx="7222">
                  <c:v>238.67932156657406</c:v>
                </c:pt>
                <c:pt idx="7223">
                  <c:v>238.64634768718892</c:v>
                </c:pt>
                <c:pt idx="7224">
                  <c:v>238.62561059671123</c:v>
                </c:pt>
                <c:pt idx="7225">
                  <c:v>238.60169210681551</c:v>
                </c:pt>
                <c:pt idx="7226">
                  <c:v>238.58944703301364</c:v>
                </c:pt>
                <c:pt idx="7227">
                  <c:v>238.5707728812211</c:v>
                </c:pt>
                <c:pt idx="7228">
                  <c:v>238.56100499082038</c:v>
                </c:pt>
                <c:pt idx="7229">
                  <c:v>238.53783214141322</c:v>
                </c:pt>
                <c:pt idx="7230">
                  <c:v>238.5120744049789</c:v>
                </c:pt>
                <c:pt idx="7231">
                  <c:v>238.47258859865985</c:v>
                </c:pt>
                <c:pt idx="7232">
                  <c:v>238.43406384008165</c:v>
                </c:pt>
                <c:pt idx="7233">
                  <c:v>238.40880319730641</c:v>
                </c:pt>
                <c:pt idx="7234">
                  <c:v>238.38524924276066</c:v>
                </c:pt>
                <c:pt idx="7235">
                  <c:v>238.37200169674637</c:v>
                </c:pt>
                <c:pt idx="7236">
                  <c:v>238.3537666443527</c:v>
                </c:pt>
                <c:pt idx="7237">
                  <c:v>238.33090033603531</c:v>
                </c:pt>
                <c:pt idx="7238">
                  <c:v>238.30772748662818</c:v>
                </c:pt>
                <c:pt idx="7239">
                  <c:v>238.27251668577716</c:v>
                </c:pt>
                <c:pt idx="7240">
                  <c:v>238.23230180875811</c:v>
                </c:pt>
                <c:pt idx="7241">
                  <c:v>238.1957405701333</c:v>
                </c:pt>
                <c:pt idx="7242">
                  <c:v>238.15114298402008</c:v>
                </c:pt>
                <c:pt idx="7243">
                  <c:v>238.11030673992724</c:v>
                </c:pt>
                <c:pt idx="7244">
                  <c:v>238.07536934058871</c:v>
                </c:pt>
                <c:pt idx="7245">
                  <c:v>238.05017497696801</c:v>
                </c:pt>
                <c:pt idx="7246">
                  <c:v>238.01847697130776</c:v>
                </c:pt>
                <c:pt idx="7247">
                  <c:v>237.98082212663297</c:v>
                </c:pt>
                <c:pt idx="7248">
                  <c:v>237.93909939884807</c:v>
                </c:pt>
                <c:pt idx="7249">
                  <c:v>237.89899222545517</c:v>
                </c:pt>
                <c:pt idx="7250">
                  <c:v>237.8564327233442</c:v>
                </c:pt>
                <c:pt idx="7251">
                  <c:v>237.82799896604519</c:v>
                </c:pt>
                <c:pt idx="7252">
                  <c:v>237.80099021056884</c:v>
                </c:pt>
                <c:pt idx="7253">
                  <c:v>237.77596154483453</c:v>
                </c:pt>
                <c:pt idx="7254">
                  <c:v>237.76430469852929</c:v>
                </c:pt>
                <c:pt idx="7255">
                  <c:v>237.75954088429648</c:v>
                </c:pt>
                <c:pt idx="7256">
                  <c:v>237.74689813556736</c:v>
                </c:pt>
                <c:pt idx="7257">
                  <c:v>237.72747005839196</c:v>
                </c:pt>
                <c:pt idx="7258">
                  <c:v>237.70446290687116</c:v>
                </c:pt>
                <c:pt idx="7259">
                  <c:v>237.66245020778516</c:v>
                </c:pt>
                <c:pt idx="7260">
                  <c:v>237.62237617396954</c:v>
                </c:pt>
                <c:pt idx="7261">
                  <c:v>237.58085228364828</c:v>
                </c:pt>
                <c:pt idx="7262">
                  <c:v>237.53938638758723</c:v>
                </c:pt>
                <c:pt idx="7263">
                  <c:v>237.50344651603626</c:v>
                </c:pt>
                <c:pt idx="7264">
                  <c:v>237.48143355183362</c:v>
                </c:pt>
                <c:pt idx="7265">
                  <c:v>237.46673614931368</c:v>
                </c:pt>
                <c:pt idx="7266">
                  <c:v>237.45251098576989</c:v>
                </c:pt>
                <c:pt idx="7267">
                  <c:v>237.4327432279274</c:v>
                </c:pt>
                <c:pt idx="7268">
                  <c:v>237.3982035035161</c:v>
                </c:pt>
                <c:pt idx="7269">
                  <c:v>237.36326610417757</c:v>
                </c:pt>
                <c:pt idx="7270">
                  <c:v>237.32049947970864</c:v>
                </c:pt>
                <c:pt idx="7271">
                  <c:v>237.27559535250569</c:v>
                </c:pt>
                <c:pt idx="7272">
                  <c:v>237.22999529418004</c:v>
                </c:pt>
                <c:pt idx="7273">
                  <c:v>237.18519887060319</c:v>
                </c:pt>
                <c:pt idx="7274">
                  <c:v>237.15458618609864</c:v>
                </c:pt>
                <c:pt idx="7275">
                  <c:v>237.11489325742161</c:v>
                </c:pt>
                <c:pt idx="7276">
                  <c:v>237.08950834123158</c:v>
                </c:pt>
                <c:pt idx="7277">
                  <c:v>237.0690446522664</c:v>
                </c:pt>
                <c:pt idx="7278">
                  <c:v>237.05621963586233</c:v>
                </c:pt>
                <c:pt idx="7279">
                  <c:v>237.04843183520353</c:v>
                </c:pt>
                <c:pt idx="7280">
                  <c:v>237.02373456524191</c:v>
                </c:pt>
                <c:pt idx="7281">
                  <c:v>237.00167189167334</c:v>
                </c:pt>
                <c:pt idx="7282">
                  <c:v>236.97182141744602</c:v>
                </c:pt>
                <c:pt idx="7283">
                  <c:v>236.94501149943332</c:v>
                </c:pt>
                <c:pt idx="7284">
                  <c:v>236.91749736540359</c:v>
                </c:pt>
                <c:pt idx="7285">
                  <c:v>236.89565009908733</c:v>
                </c:pt>
                <c:pt idx="7286">
                  <c:v>236.87608117870849</c:v>
                </c:pt>
                <c:pt idx="7287">
                  <c:v>236.85260178821162</c:v>
                </c:pt>
                <c:pt idx="7288">
                  <c:v>236.8236212278876</c:v>
                </c:pt>
                <c:pt idx="7289">
                  <c:v>236.7936299104569</c:v>
                </c:pt>
                <c:pt idx="7290">
                  <c:v>236.76049033318532</c:v>
                </c:pt>
                <c:pt idx="7291">
                  <c:v>236.71669638182095</c:v>
                </c:pt>
                <c:pt idx="7292">
                  <c:v>236.67769938426665</c:v>
                </c:pt>
                <c:pt idx="7293">
                  <c:v>236.64710326955068</c:v>
                </c:pt>
                <c:pt idx="7294">
                  <c:v>236.62306050624017</c:v>
                </c:pt>
                <c:pt idx="7295">
                  <c:v>236.6022654215023</c:v>
                </c:pt>
                <c:pt idx="7296">
                  <c:v>236.58624243589151</c:v>
                </c:pt>
                <c:pt idx="7297">
                  <c:v>236.55863716802429</c:v>
                </c:pt>
                <c:pt idx="7298">
                  <c:v>236.5258538412084</c:v>
                </c:pt>
                <c:pt idx="7299">
                  <c:v>236.49035306905625</c:v>
                </c:pt>
                <c:pt idx="7300">
                  <c:v>236.43866361340693</c:v>
                </c:pt>
                <c:pt idx="7301">
                  <c:v>236.38322110063166</c:v>
                </c:pt>
                <c:pt idx="7302">
                  <c:v>236.33492845165267</c:v>
                </c:pt>
                <c:pt idx="7303">
                  <c:v>236.28798624044754</c:v>
                </c:pt>
                <c:pt idx="7304">
                  <c:v>236.26130059584958</c:v>
                </c:pt>
                <c:pt idx="7305">
                  <c:v>236.24877383564095</c:v>
                </c:pt>
                <c:pt idx="7306">
                  <c:v>236.23833486880039</c:v>
                </c:pt>
                <c:pt idx="7307">
                  <c:v>236.22937889804277</c:v>
                </c:pt>
                <c:pt idx="7308">
                  <c:v>236.21348847074105</c:v>
                </c:pt>
                <c:pt idx="7309">
                  <c:v>236.19222114702706</c:v>
                </c:pt>
                <c:pt idx="7310">
                  <c:v>236.16023317006568</c:v>
                </c:pt>
                <c:pt idx="7311">
                  <c:v>236.1244921359783</c:v>
                </c:pt>
                <c:pt idx="7312">
                  <c:v>236.08565255141608</c:v>
                </c:pt>
                <c:pt idx="7313">
                  <c:v>236.04971267986505</c:v>
                </c:pt>
                <c:pt idx="7314">
                  <c:v>236.01093937445734</c:v>
                </c:pt>
                <c:pt idx="7315">
                  <c:v>235.98840446191269</c:v>
                </c:pt>
                <c:pt idx="7316">
                  <c:v>235.96228219012838</c:v>
                </c:pt>
                <c:pt idx="7317">
                  <c:v>235.95021938400154</c:v>
                </c:pt>
                <c:pt idx="7318">
                  <c:v>235.92838040257959</c:v>
                </c:pt>
                <c:pt idx="7319">
                  <c:v>235.9051495589122</c:v>
                </c:pt>
                <c:pt idx="7320">
                  <c:v>235.87459486866786</c:v>
                </c:pt>
                <c:pt idx="7321">
                  <c:v>235.8391438058816</c:v>
                </c:pt>
                <c:pt idx="7322">
                  <c:v>235.79696540890924</c:v>
                </c:pt>
                <c:pt idx="7323">
                  <c:v>235.7527489279347</c:v>
                </c:pt>
                <c:pt idx="7324">
                  <c:v>235.72213624343007</c:v>
                </c:pt>
                <c:pt idx="7325">
                  <c:v>235.69721528132186</c:v>
                </c:pt>
                <c:pt idx="7326">
                  <c:v>235.67379388508519</c:v>
                </c:pt>
                <c:pt idx="7327">
                  <c:v>235.65094414655647</c:v>
                </c:pt>
                <c:pt idx="7328">
                  <c:v>235.6158079097543</c:v>
                </c:pt>
                <c:pt idx="7329">
                  <c:v>235.57501309013304</c:v>
                </c:pt>
                <c:pt idx="7330">
                  <c:v>235.53162509859024</c:v>
                </c:pt>
                <c:pt idx="7331">
                  <c:v>235.49023376657806</c:v>
                </c:pt>
                <c:pt idx="7332">
                  <c:v>235.45694506120881</c:v>
                </c:pt>
                <c:pt idx="7333">
                  <c:v>235.42380548393726</c:v>
                </c:pt>
                <c:pt idx="7334">
                  <c:v>235.39985385446425</c:v>
                </c:pt>
                <c:pt idx="7335">
                  <c:v>235.37480861894124</c:v>
                </c:pt>
                <c:pt idx="7336">
                  <c:v>235.34617602417865</c:v>
                </c:pt>
                <c:pt idx="7337">
                  <c:v>235.31746058047284</c:v>
                </c:pt>
                <c:pt idx="7338">
                  <c:v>235.29577901204291</c:v>
                </c:pt>
                <c:pt idx="7339">
                  <c:v>235.27291270372555</c:v>
                </c:pt>
                <c:pt idx="7340">
                  <c:v>235.25576297248753</c:v>
                </c:pt>
                <c:pt idx="7341">
                  <c:v>235.23471934092009</c:v>
                </c:pt>
                <c:pt idx="7342">
                  <c:v>235.19575548294307</c:v>
                </c:pt>
                <c:pt idx="7343">
                  <c:v>235.15327054488091</c:v>
                </c:pt>
                <c:pt idx="7344">
                  <c:v>235.11080217660742</c:v>
                </c:pt>
                <c:pt idx="7345">
                  <c:v>235.07944385161423</c:v>
                </c:pt>
                <c:pt idx="7346">
                  <c:v>235.04635398370857</c:v>
                </c:pt>
                <c:pt idx="7347">
                  <c:v>235.02609741710134</c:v>
                </c:pt>
                <c:pt idx="7348">
                  <c:v>235.00875713329401</c:v>
                </c:pt>
                <c:pt idx="7349">
                  <c:v>234.9995774703898</c:v>
                </c:pt>
                <c:pt idx="7350">
                  <c:v>234.98227861105406</c:v>
                </c:pt>
                <c:pt idx="7351">
                  <c:v>234.96073788582751</c:v>
                </c:pt>
                <c:pt idx="7352">
                  <c:v>234.92581705627762</c:v>
                </c:pt>
                <c:pt idx="7353">
                  <c:v>234.88613241249493</c:v>
                </c:pt>
                <c:pt idx="7354">
                  <c:v>234.83873453210231</c:v>
                </c:pt>
                <c:pt idx="7355">
                  <c:v>234.78651484321665</c:v>
                </c:pt>
                <c:pt idx="7356">
                  <c:v>234.73205823286517</c:v>
                </c:pt>
                <c:pt idx="7357">
                  <c:v>234.69553013381764</c:v>
                </c:pt>
                <c:pt idx="7358">
                  <c:v>234.66444521033688</c:v>
                </c:pt>
                <c:pt idx="7359">
                  <c:v>234.65137164710325</c:v>
                </c:pt>
                <c:pt idx="7360">
                  <c:v>234.63416392160502</c:v>
                </c:pt>
                <c:pt idx="7361">
                  <c:v>234.6259950158076</c:v>
                </c:pt>
                <c:pt idx="7362">
                  <c:v>234.61088336857176</c:v>
                </c:pt>
                <c:pt idx="7363">
                  <c:v>234.59023741193158</c:v>
                </c:pt>
                <c:pt idx="7364">
                  <c:v>234.55516745428395</c:v>
                </c:pt>
                <c:pt idx="7365">
                  <c:v>234.50259151494265</c:v>
                </c:pt>
                <c:pt idx="7366">
                  <c:v>234.45789451009762</c:v>
                </c:pt>
                <c:pt idx="7367">
                  <c:v>234.41571611312526</c:v>
                </c:pt>
                <c:pt idx="7368">
                  <c:v>234.38570822590586</c:v>
                </c:pt>
                <c:pt idx="7369">
                  <c:v>234.36673581791791</c:v>
                </c:pt>
                <c:pt idx="7370">
                  <c:v>234.34938724921622</c:v>
                </c:pt>
                <c:pt idx="7371">
                  <c:v>234.33444958476107</c:v>
                </c:pt>
                <c:pt idx="7372">
                  <c:v>234.31565944444813</c:v>
                </c:pt>
                <c:pt idx="7373">
                  <c:v>234.2815588194357</c:v>
                </c:pt>
                <c:pt idx="7374">
                  <c:v>234.23466631759646</c:v>
                </c:pt>
                <c:pt idx="7375">
                  <c:v>234.20251264274873</c:v>
                </c:pt>
                <c:pt idx="7376">
                  <c:v>234.1683540234761</c:v>
                </c:pt>
                <c:pt idx="7377">
                  <c:v>234.14288625834288</c:v>
                </c:pt>
                <c:pt idx="7378">
                  <c:v>234.12966356701153</c:v>
                </c:pt>
                <c:pt idx="7379">
                  <c:v>234.10798199858164</c:v>
                </c:pt>
                <c:pt idx="7380">
                  <c:v>234.07321029712946</c:v>
                </c:pt>
                <c:pt idx="7381">
                  <c:v>234.02682317384358</c:v>
                </c:pt>
                <c:pt idx="7382">
                  <c:v>233.97720494177375</c:v>
                </c:pt>
                <c:pt idx="7383">
                  <c:v>233.93292218164467</c:v>
                </c:pt>
                <c:pt idx="7384">
                  <c:v>233.89134029706318</c:v>
                </c:pt>
                <c:pt idx="7385">
                  <c:v>233.86136554942107</c:v>
                </c:pt>
                <c:pt idx="7386">
                  <c:v>233.84240971122173</c:v>
                </c:pt>
                <c:pt idx="7387">
                  <c:v>233.8245143394951</c:v>
                </c:pt>
                <c:pt idx="7388">
                  <c:v>233.80304817831743</c:v>
                </c:pt>
                <c:pt idx="7389">
                  <c:v>233.7764950920286</c:v>
                </c:pt>
                <c:pt idx="7390">
                  <c:v>233.74072091836396</c:v>
                </c:pt>
                <c:pt idx="7391">
                  <c:v>233.70894006376056</c:v>
                </c:pt>
                <c:pt idx="7392">
                  <c:v>233.6746985955447</c:v>
                </c:pt>
                <c:pt idx="7393">
                  <c:v>233.64551919775712</c:v>
                </c:pt>
                <c:pt idx="7394">
                  <c:v>233.61338209269803</c:v>
                </c:pt>
                <c:pt idx="7395">
                  <c:v>233.58832028738641</c:v>
                </c:pt>
                <c:pt idx="7396">
                  <c:v>233.5525212590388</c:v>
                </c:pt>
                <c:pt idx="7397">
                  <c:v>233.52312645399897</c:v>
                </c:pt>
                <c:pt idx="7398">
                  <c:v>233.4900780105649</c:v>
                </c:pt>
                <c:pt idx="7399">
                  <c:v>233.46428713455333</c:v>
                </c:pt>
                <c:pt idx="7400">
                  <c:v>233.44522359272784</c:v>
                </c:pt>
                <c:pt idx="7401">
                  <c:v>233.43050962041926</c:v>
                </c:pt>
                <c:pt idx="7402">
                  <c:v>233.41879477985378</c:v>
                </c:pt>
                <c:pt idx="7403">
                  <c:v>233.39964838908517</c:v>
                </c:pt>
                <c:pt idx="7404">
                  <c:v>233.37107378858275</c:v>
                </c:pt>
                <c:pt idx="7405">
                  <c:v>233.3310411792387</c:v>
                </c:pt>
                <c:pt idx="7406">
                  <c:v>233.29060261007308</c:v>
                </c:pt>
                <c:pt idx="7407">
                  <c:v>233.24098437800325</c:v>
                </c:pt>
                <c:pt idx="7408">
                  <c:v>233.1844565440723</c:v>
                </c:pt>
                <c:pt idx="7409">
                  <c:v>233.13618046488199</c:v>
                </c:pt>
                <c:pt idx="7410">
                  <c:v>233.08963592860411</c:v>
                </c:pt>
                <c:pt idx="7411">
                  <c:v>233.0605559495483</c:v>
                </c:pt>
                <c:pt idx="7412">
                  <c:v>233.02810401850513</c:v>
                </c:pt>
                <c:pt idx="7413">
                  <c:v>232.9969693856585</c:v>
                </c:pt>
                <c:pt idx="7414">
                  <c:v>232.97268636041281</c:v>
                </c:pt>
                <c:pt idx="7415">
                  <c:v>232.95223924123621</c:v>
                </c:pt>
                <c:pt idx="7416">
                  <c:v>232.9338716305335</c:v>
                </c:pt>
                <c:pt idx="7417">
                  <c:v>232.91231433551835</c:v>
                </c:pt>
                <c:pt idx="7418">
                  <c:v>232.89461780125532</c:v>
                </c:pt>
                <c:pt idx="7419">
                  <c:v>232.86009464663269</c:v>
                </c:pt>
                <c:pt idx="7420">
                  <c:v>232.82928312466447</c:v>
                </c:pt>
                <c:pt idx="7421">
                  <c:v>232.78745269325347</c:v>
                </c:pt>
                <c:pt idx="7422">
                  <c:v>232.74789232288552</c:v>
                </c:pt>
                <c:pt idx="7423">
                  <c:v>232.71080913591865</c:v>
                </c:pt>
                <c:pt idx="7424">
                  <c:v>232.67761156438689</c:v>
                </c:pt>
                <c:pt idx="7425">
                  <c:v>232.6536185104423</c:v>
                </c:pt>
                <c:pt idx="7426">
                  <c:v>232.63570656892705</c:v>
                </c:pt>
                <c:pt idx="7427">
                  <c:v>232.62309695977518</c:v>
                </c:pt>
                <c:pt idx="7428">
                  <c:v>232.6091120581666</c:v>
                </c:pt>
                <c:pt idx="7429">
                  <c:v>232.60047091339302</c:v>
                </c:pt>
                <c:pt idx="7430">
                  <c:v>232.58701624502078</c:v>
                </c:pt>
                <c:pt idx="7431">
                  <c:v>232.55960152972287</c:v>
                </c:pt>
                <c:pt idx="7432">
                  <c:v>232.52067909621744</c:v>
                </c:pt>
                <c:pt idx="7433">
                  <c:v>232.4746233687043</c:v>
                </c:pt>
                <c:pt idx="7434">
                  <c:v>232.42224626682665</c:v>
                </c:pt>
                <c:pt idx="7435">
                  <c:v>232.37751612240433</c:v>
                </c:pt>
                <c:pt idx="7436">
                  <c:v>232.32786475075724</c:v>
                </c:pt>
                <c:pt idx="7437">
                  <c:v>232.28600946466327</c:v>
                </c:pt>
                <c:pt idx="7438">
                  <c:v>232.25008616290094</c:v>
                </c:pt>
                <c:pt idx="7439">
                  <c:v>232.21982144395767</c:v>
                </c:pt>
                <c:pt idx="7440">
                  <c:v>232.19751850845392</c:v>
                </c:pt>
                <c:pt idx="7441">
                  <c:v>232.17796615786369</c:v>
                </c:pt>
                <c:pt idx="7442">
                  <c:v>232.15867063899734</c:v>
                </c:pt>
                <c:pt idx="7443">
                  <c:v>232.13648369201402</c:v>
                </c:pt>
                <c:pt idx="7444">
                  <c:v>232.1013971645778</c:v>
                </c:pt>
                <c:pt idx="7445">
                  <c:v>232.06188650357578</c:v>
                </c:pt>
                <c:pt idx="7446">
                  <c:v>232.01594676458305</c:v>
                </c:pt>
                <c:pt idx="7447">
                  <c:v>231.97037984583471</c:v>
                </c:pt>
                <c:pt idx="7448">
                  <c:v>231.937497100287</c:v>
                </c:pt>
                <c:pt idx="7449">
                  <c:v>231.90981726837092</c:v>
                </c:pt>
                <c:pt idx="7450">
                  <c:v>231.89602291933164</c:v>
                </c:pt>
                <c:pt idx="7451">
                  <c:v>231.88784572863989</c:v>
                </c:pt>
                <c:pt idx="7452">
                  <c:v>231.87126765510982</c:v>
                </c:pt>
                <c:pt idx="7453">
                  <c:v>231.85566719910918</c:v>
                </c:pt>
                <c:pt idx="7454">
                  <c:v>231.82782166930679</c:v>
                </c:pt>
                <c:pt idx="7455">
                  <c:v>231.78835243277635</c:v>
                </c:pt>
                <c:pt idx="7456">
                  <c:v>231.74252868230414</c:v>
                </c:pt>
                <c:pt idx="7457">
                  <c:v>231.69935609801362</c:v>
                </c:pt>
                <c:pt idx="7458">
                  <c:v>231.66605082285571</c:v>
                </c:pt>
                <c:pt idx="7459">
                  <c:v>231.6417843673986</c:v>
                </c:pt>
                <c:pt idx="7460">
                  <c:v>231.6218177720925</c:v>
                </c:pt>
                <c:pt idx="7461">
                  <c:v>231.59498299939685</c:v>
                </c:pt>
                <c:pt idx="7462">
                  <c:v>231.55969763449696</c:v>
                </c:pt>
                <c:pt idx="7463">
                  <c:v>231.50959059366241</c:v>
                </c:pt>
                <c:pt idx="7464">
                  <c:v>231.45626072893816</c:v>
                </c:pt>
                <c:pt idx="7465">
                  <c:v>231.41062753103523</c:v>
                </c:pt>
                <c:pt idx="7466">
                  <c:v>231.37612094620121</c:v>
                </c:pt>
                <c:pt idx="7467">
                  <c:v>231.34749663633292</c:v>
                </c:pt>
                <c:pt idx="7468">
                  <c:v>231.3203553225475</c:v>
                </c:pt>
                <c:pt idx="7469">
                  <c:v>231.29327200302231</c:v>
                </c:pt>
                <c:pt idx="7470">
                  <c:v>231.25969332635194</c:v>
                </c:pt>
                <c:pt idx="7471">
                  <c:v>231.23023224215754</c:v>
                </c:pt>
                <c:pt idx="7472">
                  <c:v>231.19677783890191</c:v>
                </c:pt>
                <c:pt idx="7473">
                  <c:v>231.1745411825527</c:v>
                </c:pt>
                <c:pt idx="7474">
                  <c:v>231.15398635974998</c:v>
                </c:pt>
                <c:pt idx="7475">
                  <c:v>231.13079694055423</c:v>
                </c:pt>
                <c:pt idx="7476">
                  <c:v>231.10280228265407</c:v>
                </c:pt>
                <c:pt idx="7477">
                  <c:v>231.06900819873144</c:v>
                </c:pt>
                <c:pt idx="7478">
                  <c:v>231.0371362102905</c:v>
                </c:pt>
                <c:pt idx="7479">
                  <c:v>231.0104008563267</c:v>
                </c:pt>
                <c:pt idx="7480">
                  <c:v>230.98649893621956</c:v>
                </c:pt>
                <c:pt idx="7481">
                  <c:v>230.96446111733397</c:v>
                </c:pt>
                <c:pt idx="7482">
                  <c:v>230.94472649906879</c:v>
                </c:pt>
                <c:pt idx="7483">
                  <c:v>230.92662400498418</c:v>
                </c:pt>
                <c:pt idx="7484">
                  <c:v>230.90065086129761</c:v>
                </c:pt>
                <c:pt idx="7485">
                  <c:v>230.86685677737495</c:v>
                </c:pt>
                <c:pt idx="7486">
                  <c:v>230.83393260735565</c:v>
                </c:pt>
                <c:pt idx="7487">
                  <c:v>230.79573924455019</c:v>
                </c:pt>
                <c:pt idx="7488">
                  <c:v>230.75047058199723</c:v>
                </c:pt>
                <c:pt idx="7489">
                  <c:v>230.69406702148106</c:v>
                </c:pt>
                <c:pt idx="7490">
                  <c:v>230.64583236676233</c:v>
                </c:pt>
                <c:pt idx="7491">
                  <c:v>230.60333914380587</c:v>
                </c:pt>
                <c:pt idx="7492">
                  <c:v>230.57334782637514</c:v>
                </c:pt>
                <c:pt idx="7493">
                  <c:v>230.54393645154664</c:v>
                </c:pt>
                <c:pt idx="7494">
                  <c:v>230.52116127706674</c:v>
                </c:pt>
                <c:pt idx="7495">
                  <c:v>230.50479861078892</c:v>
                </c:pt>
                <c:pt idx="7496">
                  <c:v>230.48398695626238</c:v>
                </c:pt>
                <c:pt idx="7497">
                  <c:v>230.45446787780776</c:v>
                </c:pt>
                <c:pt idx="7498">
                  <c:v>230.42349065795318</c:v>
                </c:pt>
                <c:pt idx="7499">
                  <c:v>230.38190877337172</c:v>
                </c:pt>
                <c:pt idx="7500">
                  <c:v>230.35137065291593</c:v>
                </c:pt>
                <c:pt idx="7501">
                  <c:v>230.32443646148849</c:v>
                </c:pt>
                <c:pt idx="7502">
                  <c:v>230.3010482048291</c:v>
                </c:pt>
                <c:pt idx="7503">
                  <c:v>230.28427129383539</c:v>
                </c:pt>
                <c:pt idx="7504">
                  <c:v>230.27523247413455</c:v>
                </c:pt>
                <c:pt idx="7505">
                  <c:v>230.26390702360203</c:v>
                </c:pt>
                <c:pt idx="7506">
                  <c:v>230.23254869860878</c:v>
                </c:pt>
                <c:pt idx="7507">
                  <c:v>230.19959138901226</c:v>
                </c:pt>
                <c:pt idx="7508">
                  <c:v>230.16264904524877</c:v>
                </c:pt>
                <c:pt idx="7509">
                  <c:v>230.12632806855913</c:v>
                </c:pt>
                <c:pt idx="7510">
                  <c:v>230.09511058676935</c:v>
                </c:pt>
                <c:pt idx="7511">
                  <c:v>230.06737276059306</c:v>
                </c:pt>
                <c:pt idx="7512">
                  <c:v>230.04287432809508</c:v>
                </c:pt>
                <c:pt idx="7513">
                  <c:v>230.02041397959928</c:v>
                </c:pt>
                <c:pt idx="7514">
                  <c:v>229.99362063137522</c:v>
                </c:pt>
                <c:pt idx="7515">
                  <c:v>229.9486005156518</c:v>
                </c:pt>
                <c:pt idx="7516">
                  <c:v>229.89725902556387</c:v>
                </c:pt>
                <c:pt idx="7517">
                  <c:v>229.84996884879735</c:v>
                </c:pt>
                <c:pt idx="7518">
                  <c:v>229.8028360850229</c:v>
                </c:pt>
                <c:pt idx="7519">
                  <c:v>229.76204126540162</c:v>
                </c:pt>
                <c:pt idx="7520">
                  <c:v>229.72917508964258</c:v>
                </c:pt>
                <c:pt idx="7521">
                  <c:v>229.70140412388903</c:v>
                </c:pt>
                <c:pt idx="7522">
                  <c:v>229.67182705117412</c:v>
                </c:pt>
                <c:pt idx="7523">
                  <c:v>229.6436915500706</c:v>
                </c:pt>
                <c:pt idx="7524">
                  <c:v>229.60892813351271</c:v>
                </c:pt>
                <c:pt idx="7525">
                  <c:v>229.58870470648276</c:v>
                </c:pt>
                <c:pt idx="7526">
                  <c:v>229.56000583256559</c:v>
                </c:pt>
                <c:pt idx="7527">
                  <c:v>229.53648501759713</c:v>
                </c:pt>
                <c:pt idx="7528">
                  <c:v>229.52851494926333</c:v>
                </c:pt>
                <c:pt idx="7529">
                  <c:v>229.50791041709473</c:v>
                </c:pt>
                <c:pt idx="7530">
                  <c:v>229.48310544350696</c:v>
                </c:pt>
                <c:pt idx="7531">
                  <c:v>229.4541828774432</c:v>
                </c:pt>
                <c:pt idx="7532">
                  <c:v>229.41993312433306</c:v>
                </c:pt>
                <c:pt idx="7533">
                  <c:v>229.38248540201624</c:v>
                </c:pt>
                <c:pt idx="7534">
                  <c:v>229.35741531181029</c:v>
                </c:pt>
                <c:pt idx="7535">
                  <c:v>229.33195583157143</c:v>
                </c:pt>
                <c:pt idx="7536">
                  <c:v>229.30876641237566</c:v>
                </c:pt>
                <c:pt idx="7537">
                  <c:v>229.28570126659463</c:v>
                </c:pt>
                <c:pt idx="7538">
                  <c:v>229.26890778581227</c:v>
                </c:pt>
                <c:pt idx="7539">
                  <c:v>229.23276907679767</c:v>
                </c:pt>
                <c:pt idx="7540">
                  <c:v>229.19252106020136</c:v>
                </c:pt>
                <c:pt idx="7541">
                  <c:v>229.15031780854602</c:v>
                </c:pt>
                <c:pt idx="7542">
                  <c:v>229.10132094355006</c:v>
                </c:pt>
                <c:pt idx="7543">
                  <c:v>229.05051797159274</c:v>
                </c:pt>
                <c:pt idx="7544">
                  <c:v>229.00012095945704</c:v>
                </c:pt>
                <c:pt idx="7545">
                  <c:v>228.95779343438696</c:v>
                </c:pt>
                <c:pt idx="7546">
                  <c:v>228.91570617125205</c:v>
                </c:pt>
                <c:pt idx="7547">
                  <c:v>228.88789378102692</c:v>
                </c:pt>
                <c:pt idx="7548">
                  <c:v>228.85823385936888</c:v>
                </c:pt>
                <c:pt idx="7549">
                  <c:v>228.83171391265734</c:v>
                </c:pt>
                <c:pt idx="7550">
                  <c:v>228.80986664634105</c:v>
                </c:pt>
                <c:pt idx="7551">
                  <c:v>228.78156544735117</c:v>
                </c:pt>
                <c:pt idx="7552">
                  <c:v>228.75977617529512</c:v>
                </c:pt>
                <c:pt idx="7553">
                  <c:v>228.7332396587949</c:v>
                </c:pt>
                <c:pt idx="7554">
                  <c:v>228.70297493985169</c:v>
                </c:pt>
                <c:pt idx="7555">
                  <c:v>228.66717591150407</c:v>
                </c:pt>
                <c:pt idx="7556">
                  <c:v>228.63254505325531</c:v>
                </c:pt>
                <c:pt idx="7557">
                  <c:v>228.60176667086435</c:v>
                </c:pt>
                <c:pt idx="7558">
                  <c:v>228.57801387885496</c:v>
                </c:pt>
                <c:pt idx="7559">
                  <c:v>228.56306792950551</c:v>
                </c:pt>
                <c:pt idx="7560">
                  <c:v>228.54837052698556</c:v>
                </c:pt>
                <c:pt idx="7561">
                  <c:v>228.5424716822312</c:v>
                </c:pt>
                <c:pt idx="7562">
                  <c:v>228.51211582945049</c:v>
                </c:pt>
                <c:pt idx="7563">
                  <c:v>228.46906751857472</c:v>
                </c:pt>
                <c:pt idx="7564">
                  <c:v>228.41146264838247</c:v>
                </c:pt>
                <c:pt idx="7565">
                  <c:v>228.36333569728984</c:v>
                </c:pt>
                <c:pt idx="7566">
                  <c:v>228.31806703473688</c:v>
                </c:pt>
                <c:pt idx="7567">
                  <c:v>228.28418181697671</c:v>
                </c:pt>
                <c:pt idx="7568">
                  <c:v>228.25822524307881</c:v>
                </c:pt>
                <c:pt idx="7569">
                  <c:v>228.2325255009047</c:v>
                </c:pt>
                <c:pt idx="7570">
                  <c:v>228.1912915818846</c:v>
                </c:pt>
                <c:pt idx="7571">
                  <c:v>228.14379428276015</c:v>
                </c:pt>
                <c:pt idx="7572">
                  <c:v>228.10387766193656</c:v>
                </c:pt>
                <c:pt idx="7573">
                  <c:v>228.06314912146979</c:v>
                </c:pt>
                <c:pt idx="7574">
                  <c:v>228.02915620008349</c:v>
                </c:pt>
                <c:pt idx="7575">
                  <c:v>227.99803813702553</c:v>
                </c:pt>
                <c:pt idx="7576">
                  <c:v>227.97240467400599</c:v>
                </c:pt>
                <c:pt idx="7577">
                  <c:v>227.94708603697052</c:v>
                </c:pt>
                <c:pt idx="7578">
                  <c:v>227.92590156219967</c:v>
                </c:pt>
                <c:pt idx="7579">
                  <c:v>227.901775949946</c:v>
                </c:pt>
                <c:pt idx="7580">
                  <c:v>227.87304393645155</c:v>
                </c:pt>
                <c:pt idx="7581">
                  <c:v>227.8491254465558</c:v>
                </c:pt>
                <c:pt idx="7582">
                  <c:v>227.83176859295986</c:v>
                </c:pt>
                <c:pt idx="7583">
                  <c:v>227.81612671248763</c:v>
                </c:pt>
                <c:pt idx="7584">
                  <c:v>227.79630096038494</c:v>
                </c:pt>
                <c:pt idx="7585">
                  <c:v>227.76709670791439</c:v>
                </c:pt>
                <c:pt idx="7586">
                  <c:v>227.73437137535876</c:v>
                </c:pt>
                <c:pt idx="7587">
                  <c:v>227.68877131703309</c:v>
                </c:pt>
                <c:pt idx="7588">
                  <c:v>227.66216023648406</c:v>
                </c:pt>
                <c:pt idx="7589">
                  <c:v>227.63760380972582</c:v>
                </c:pt>
                <c:pt idx="7590">
                  <c:v>227.60520987294285</c:v>
                </c:pt>
                <c:pt idx="7591">
                  <c:v>227.5769666682132</c:v>
                </c:pt>
                <c:pt idx="7592">
                  <c:v>227.5430234561928</c:v>
                </c:pt>
                <c:pt idx="7593">
                  <c:v>227.5083760281554</c:v>
                </c:pt>
                <c:pt idx="7594">
                  <c:v>227.46957786806473</c:v>
                </c:pt>
                <c:pt idx="7595">
                  <c:v>227.42312446562431</c:v>
                </c:pt>
                <c:pt idx="7596">
                  <c:v>227.37802150095771</c:v>
                </c:pt>
                <c:pt idx="7597">
                  <c:v>227.32840326888788</c:v>
                </c:pt>
                <c:pt idx="7598">
                  <c:v>227.28050829483621</c:v>
                </c:pt>
                <c:pt idx="7599">
                  <c:v>227.23603498213777</c:v>
                </c:pt>
                <c:pt idx="7600">
                  <c:v>227.20077447192085</c:v>
                </c:pt>
                <c:pt idx="7601">
                  <c:v>227.17045175871738</c:v>
                </c:pt>
                <c:pt idx="7602">
                  <c:v>227.15730363143487</c:v>
                </c:pt>
                <c:pt idx="7603">
                  <c:v>227.13514982402887</c:v>
                </c:pt>
                <c:pt idx="7604">
                  <c:v>227.11879544264536</c:v>
                </c:pt>
                <c:pt idx="7605">
                  <c:v>227.09385791074851</c:v>
                </c:pt>
                <c:pt idx="7606">
                  <c:v>227.05964129721562</c:v>
                </c:pt>
                <c:pt idx="7607">
                  <c:v>227.02187046402037</c:v>
                </c:pt>
                <c:pt idx="7608">
                  <c:v>226.99003990005102</c:v>
                </c:pt>
                <c:pt idx="7609">
                  <c:v>226.95662692126697</c:v>
                </c:pt>
                <c:pt idx="7610">
                  <c:v>226.9297590089941</c:v>
                </c:pt>
                <c:pt idx="7611">
                  <c:v>226.91311465630943</c:v>
                </c:pt>
                <c:pt idx="7612">
                  <c:v>226.89914632448946</c:v>
                </c:pt>
                <c:pt idx="7613">
                  <c:v>226.88826825825009</c:v>
                </c:pt>
                <c:pt idx="7614">
                  <c:v>226.8600084837318</c:v>
                </c:pt>
                <c:pt idx="7615">
                  <c:v>226.81833546531283</c:v>
                </c:pt>
                <c:pt idx="7616">
                  <c:v>226.77401128071213</c:v>
                </c:pt>
                <c:pt idx="7617">
                  <c:v>226.73217256440677</c:v>
                </c:pt>
                <c:pt idx="7618">
                  <c:v>226.68320883898807</c:v>
                </c:pt>
                <c:pt idx="7619">
                  <c:v>226.64810574176315</c:v>
                </c:pt>
                <c:pt idx="7620">
                  <c:v>226.61417081463711</c:v>
                </c:pt>
                <c:pt idx="7621">
                  <c:v>226.5905091564652</c:v>
                </c:pt>
                <c:pt idx="7622">
                  <c:v>226.56631726505694</c:v>
                </c:pt>
                <c:pt idx="7623">
                  <c:v>226.52902695573215</c:v>
                </c:pt>
                <c:pt idx="7624">
                  <c:v>226.48395713064284</c:v>
                </c:pt>
                <c:pt idx="7625">
                  <c:v>226.43791797291834</c:v>
                </c:pt>
                <c:pt idx="7626">
                  <c:v>226.37912007794429</c:v>
                </c:pt>
                <c:pt idx="7627">
                  <c:v>226.33859037494122</c:v>
                </c:pt>
                <c:pt idx="7628">
                  <c:v>226.30032244808683</c:v>
                </c:pt>
                <c:pt idx="7629">
                  <c:v>226.27434930440029</c:v>
                </c:pt>
                <c:pt idx="7630">
                  <c:v>226.25899739522924</c:v>
                </c:pt>
                <c:pt idx="7631">
                  <c:v>226.23997527787535</c:v>
                </c:pt>
                <c:pt idx="7632">
                  <c:v>226.21412640760357</c:v>
                </c:pt>
                <c:pt idx="7633">
                  <c:v>226.18807869986807</c:v>
                </c:pt>
                <c:pt idx="7634">
                  <c:v>226.15734174194873</c:v>
                </c:pt>
                <c:pt idx="7635">
                  <c:v>226.12286001179768</c:v>
                </c:pt>
                <c:pt idx="7636">
                  <c:v>226.0925207288056</c:v>
                </c:pt>
                <c:pt idx="7637">
                  <c:v>226.07538756735616</c:v>
                </c:pt>
                <c:pt idx="7638">
                  <c:v>226.05030090736162</c:v>
                </c:pt>
                <c:pt idx="7639">
                  <c:v>226.03011061990892</c:v>
                </c:pt>
                <c:pt idx="7640">
                  <c:v>226.00681349708705</c:v>
                </c:pt>
                <c:pt idx="7641">
                  <c:v>225.97330938446549</c:v>
                </c:pt>
                <c:pt idx="7642">
                  <c:v>225.93891878815194</c:v>
                </c:pt>
                <c:pt idx="7643">
                  <c:v>225.90461104078156</c:v>
                </c:pt>
                <c:pt idx="7644">
                  <c:v>225.86094136283199</c:v>
                </c:pt>
                <c:pt idx="7645">
                  <c:v>225.82054421813794</c:v>
                </c:pt>
                <c:pt idx="7646">
                  <c:v>225.78381728162674</c:v>
                </c:pt>
                <c:pt idx="7647">
                  <c:v>225.75042915752567</c:v>
                </c:pt>
                <c:pt idx="7648">
                  <c:v>225.71770382497002</c:v>
                </c:pt>
                <c:pt idx="7649">
                  <c:v>225.6874225362381</c:v>
                </c:pt>
                <c:pt idx="7650">
                  <c:v>225.65433266833247</c:v>
                </c:pt>
                <c:pt idx="7651">
                  <c:v>225.61095296168403</c:v>
                </c:pt>
                <c:pt idx="7652">
                  <c:v>225.56615653810721</c:v>
                </c:pt>
                <c:pt idx="7653">
                  <c:v>225.52295909913374</c:v>
                </c:pt>
                <c:pt idx="7654">
                  <c:v>225.49420223095635</c:v>
                </c:pt>
                <c:pt idx="7655">
                  <c:v>225.46049928087118</c:v>
                </c:pt>
                <c:pt idx="7656">
                  <c:v>225.43356508944373</c:v>
                </c:pt>
                <c:pt idx="7657">
                  <c:v>225.4034992079641</c:v>
                </c:pt>
                <c:pt idx="7658">
                  <c:v>225.38262955917733</c:v>
                </c:pt>
                <c:pt idx="7659">
                  <c:v>225.35822226051687</c:v>
                </c:pt>
                <c:pt idx="7660">
                  <c:v>225.3381396766903</c:v>
                </c:pt>
                <c:pt idx="7661">
                  <c:v>225.31555505477971</c:v>
                </c:pt>
                <c:pt idx="7662">
                  <c:v>225.29881956825761</c:v>
                </c:pt>
                <c:pt idx="7663">
                  <c:v>225.27097403845517</c:v>
                </c:pt>
                <c:pt idx="7664">
                  <c:v>225.2316290753395</c:v>
                </c:pt>
                <c:pt idx="7665">
                  <c:v>225.19303803760681</c:v>
                </c:pt>
                <c:pt idx="7666">
                  <c:v>225.14710658350842</c:v>
                </c:pt>
                <c:pt idx="7667">
                  <c:v>225.1158228225641</c:v>
                </c:pt>
                <c:pt idx="7668">
                  <c:v>225.09164750094448</c:v>
                </c:pt>
                <c:pt idx="7669">
                  <c:v>225.07537596850415</c:v>
                </c:pt>
                <c:pt idx="7670">
                  <c:v>225.05439861609122</c:v>
                </c:pt>
                <c:pt idx="7671">
                  <c:v>225.01867415179251</c:v>
                </c:pt>
                <c:pt idx="7672">
                  <c:v>224.97215447019761</c:v>
                </c:pt>
                <c:pt idx="7673">
                  <c:v>224.92367955354359</c:v>
                </c:pt>
                <c:pt idx="7674">
                  <c:v>224.882172233011</c:v>
                </c:pt>
                <c:pt idx="7675">
                  <c:v>224.84097145356813</c:v>
                </c:pt>
                <c:pt idx="7676">
                  <c:v>224.80059916355705</c:v>
                </c:pt>
                <c:pt idx="7677">
                  <c:v>224.76764185396053</c:v>
                </c:pt>
                <c:pt idx="7678">
                  <c:v>224.72426214731206</c:v>
                </c:pt>
                <c:pt idx="7679">
                  <c:v>224.67983854397954</c:v>
                </c:pt>
                <c:pt idx="7680">
                  <c:v>224.64197657694677</c:v>
                </c:pt>
                <c:pt idx="7681">
                  <c:v>224.6108170894172</c:v>
                </c:pt>
                <c:pt idx="7682">
                  <c:v>224.58360949647727</c:v>
                </c:pt>
                <c:pt idx="7683">
                  <c:v>224.56505133320519</c:v>
                </c:pt>
                <c:pt idx="7684">
                  <c:v>224.55530001259305</c:v>
                </c:pt>
                <c:pt idx="7685">
                  <c:v>224.53565652816533</c:v>
                </c:pt>
                <c:pt idx="7686">
                  <c:v>224.50762873068788</c:v>
                </c:pt>
                <c:pt idx="7687">
                  <c:v>224.48221895981496</c:v>
                </c:pt>
                <c:pt idx="7688">
                  <c:v>224.45079435566723</c:v>
                </c:pt>
                <c:pt idx="7689">
                  <c:v>224.41379401764348</c:v>
                </c:pt>
                <c:pt idx="7690">
                  <c:v>224.3798922300947</c:v>
                </c:pt>
                <c:pt idx="7691">
                  <c:v>224.34529451142322</c:v>
                </c:pt>
                <c:pt idx="7692">
                  <c:v>224.31861715171959</c:v>
                </c:pt>
                <c:pt idx="7693">
                  <c:v>224.29449982436026</c:v>
                </c:pt>
                <c:pt idx="7694">
                  <c:v>224.26551926403627</c:v>
                </c:pt>
                <c:pt idx="7695">
                  <c:v>224.24158420435191</c:v>
                </c:pt>
                <c:pt idx="7696">
                  <c:v>224.2156524851369</c:v>
                </c:pt>
                <c:pt idx="7697">
                  <c:v>224.1860008483732</c:v>
                </c:pt>
                <c:pt idx="7698">
                  <c:v>224.14240573447245</c:v>
                </c:pt>
                <c:pt idx="7699">
                  <c:v>224.09385625376962</c:v>
                </c:pt>
                <c:pt idx="7700">
                  <c:v>224.04209223407145</c:v>
                </c:pt>
                <c:pt idx="7701">
                  <c:v>223.99232487390393</c:v>
                </c:pt>
                <c:pt idx="7702">
                  <c:v>223.95134778660764</c:v>
                </c:pt>
                <c:pt idx="7703">
                  <c:v>223.91849818063722</c:v>
                </c:pt>
                <c:pt idx="7704">
                  <c:v>223.88226833778509</c:v>
                </c:pt>
                <c:pt idx="7705">
                  <c:v>223.84925303392828</c:v>
                </c:pt>
                <c:pt idx="7706">
                  <c:v>223.80477143633556</c:v>
                </c:pt>
                <c:pt idx="7707">
                  <c:v>223.77149930075493</c:v>
                </c:pt>
                <c:pt idx="7708">
                  <c:v>223.73943675974468</c:v>
                </c:pt>
                <c:pt idx="7709">
                  <c:v>223.71671957952506</c:v>
                </c:pt>
                <c:pt idx="7710">
                  <c:v>223.69488888299742</c:v>
                </c:pt>
                <c:pt idx="7711">
                  <c:v>223.67507970068334</c:v>
                </c:pt>
                <c:pt idx="7712">
                  <c:v>223.65079667543759</c:v>
                </c:pt>
                <c:pt idx="7713">
                  <c:v>223.62257004049656</c:v>
                </c:pt>
                <c:pt idx="7714">
                  <c:v>223.58494005050471</c:v>
                </c:pt>
                <c:pt idx="7715">
                  <c:v>223.54537968013682</c:v>
                </c:pt>
                <c:pt idx="7716">
                  <c:v>223.50478369797915</c:v>
                </c:pt>
                <c:pt idx="7717">
                  <c:v>223.47074935212126</c:v>
                </c:pt>
                <c:pt idx="7718">
                  <c:v>223.44494190632105</c:v>
                </c:pt>
                <c:pt idx="7719">
                  <c:v>223.42071687533556</c:v>
                </c:pt>
                <c:pt idx="7720">
                  <c:v>223.40466903504179</c:v>
                </c:pt>
                <c:pt idx="7721">
                  <c:v>223.38780927510487</c:v>
                </c:pt>
                <c:pt idx="7722">
                  <c:v>223.34903596969718</c:v>
                </c:pt>
                <c:pt idx="7723">
                  <c:v>223.31119885734736</c:v>
                </c:pt>
                <c:pt idx="7724">
                  <c:v>223.26909502442388</c:v>
                </c:pt>
                <c:pt idx="7725">
                  <c:v>223.22845761779465</c:v>
                </c:pt>
                <c:pt idx="7726">
                  <c:v>223.18144084254061</c:v>
                </c:pt>
                <c:pt idx="7727">
                  <c:v>223.14002465584548</c:v>
                </c:pt>
                <c:pt idx="7728">
                  <c:v>223.10338056827746</c:v>
                </c:pt>
                <c:pt idx="7729">
                  <c:v>223.07529477653983</c:v>
                </c:pt>
                <c:pt idx="7730">
                  <c:v>223.0573994048132</c:v>
                </c:pt>
                <c:pt idx="7731">
                  <c:v>223.02756550037446</c:v>
                </c:pt>
                <c:pt idx="7732">
                  <c:v>222.99159248924619</c:v>
                </c:pt>
                <c:pt idx="7733">
                  <c:v>222.94391292244677</c:v>
                </c:pt>
                <c:pt idx="7734">
                  <c:v>222.89937333059379</c:v>
                </c:pt>
                <c:pt idx="7735">
                  <c:v>222.86031833877928</c:v>
                </c:pt>
                <c:pt idx="7736">
                  <c:v>222.82562120137595</c:v>
                </c:pt>
                <c:pt idx="7737">
                  <c:v>222.80509951815057</c:v>
                </c:pt>
                <c:pt idx="7738">
                  <c:v>222.79482624919635</c:v>
                </c:pt>
                <c:pt idx="7739">
                  <c:v>222.77176110341537</c:v>
                </c:pt>
                <c:pt idx="7740">
                  <c:v>222.74202661770846</c:v>
                </c:pt>
                <c:pt idx="7741">
                  <c:v>222.7046617443348</c:v>
                </c:pt>
                <c:pt idx="7742">
                  <c:v>222.67104992808714</c:v>
                </c:pt>
                <c:pt idx="7743">
                  <c:v>222.63434784625886</c:v>
                </c:pt>
                <c:pt idx="7744">
                  <c:v>222.60790246359616</c:v>
                </c:pt>
                <c:pt idx="7745">
                  <c:v>222.58290693743911</c:v>
                </c:pt>
                <c:pt idx="7746">
                  <c:v>222.5487317483778</c:v>
                </c:pt>
                <c:pt idx="7747">
                  <c:v>222.51571644452105</c:v>
                </c:pt>
                <c:pt idx="7748">
                  <c:v>222.47470621764751</c:v>
                </c:pt>
                <c:pt idx="7749">
                  <c:v>222.43560151646705</c:v>
                </c:pt>
                <c:pt idx="7750">
                  <c:v>222.39940481319221</c:v>
                </c:pt>
                <c:pt idx="7751">
                  <c:v>222.36690317278314</c:v>
                </c:pt>
                <c:pt idx="7752">
                  <c:v>222.3377072052069</c:v>
                </c:pt>
                <c:pt idx="7753">
                  <c:v>222.31107955486922</c:v>
                </c:pt>
                <c:pt idx="7754">
                  <c:v>222.27670552834425</c:v>
                </c:pt>
                <c:pt idx="7755">
                  <c:v>222.23901754409223</c:v>
                </c:pt>
                <c:pt idx="7756">
                  <c:v>222.19621778004603</c:v>
                </c:pt>
                <c:pt idx="7757">
                  <c:v>222.15636743837698</c:v>
                </c:pt>
                <c:pt idx="7758">
                  <c:v>222.1111319154013</c:v>
                </c:pt>
                <c:pt idx="7759">
                  <c:v>222.06609522988927</c:v>
                </c:pt>
                <c:pt idx="7760">
                  <c:v>222.02989852661437</c:v>
                </c:pt>
                <c:pt idx="7761">
                  <c:v>221.99896273123142</c:v>
                </c:pt>
                <c:pt idx="7762">
                  <c:v>221.97078580565628</c:v>
                </c:pt>
                <c:pt idx="7763">
                  <c:v>221.94476295260378</c:v>
                </c:pt>
                <c:pt idx="7764">
                  <c:v>221.9226257149864</c:v>
                </c:pt>
                <c:pt idx="7765">
                  <c:v>221.89761361904067</c:v>
                </c:pt>
                <c:pt idx="7766">
                  <c:v>221.86671096323494</c:v>
                </c:pt>
                <c:pt idx="7767">
                  <c:v>221.82949521795899</c:v>
                </c:pt>
                <c:pt idx="7768">
                  <c:v>221.79277656634213</c:v>
                </c:pt>
                <c:pt idx="7769">
                  <c:v>221.76396170390453</c:v>
                </c:pt>
                <c:pt idx="7770">
                  <c:v>221.73034988765684</c:v>
                </c:pt>
                <c:pt idx="7771">
                  <c:v>221.70083080920219</c:v>
                </c:pt>
                <c:pt idx="7772">
                  <c:v>221.66598454370117</c:v>
                </c:pt>
                <c:pt idx="7773">
                  <c:v>221.64240573447248</c:v>
                </c:pt>
                <c:pt idx="7774">
                  <c:v>221.61514843216662</c:v>
                </c:pt>
                <c:pt idx="7775">
                  <c:v>221.57531466028621</c:v>
                </c:pt>
                <c:pt idx="7776">
                  <c:v>221.54742770601217</c:v>
                </c:pt>
                <c:pt idx="7777">
                  <c:v>221.50824844078289</c:v>
                </c:pt>
                <c:pt idx="7778">
                  <c:v>221.4696325483672</c:v>
                </c:pt>
                <c:pt idx="7779">
                  <c:v>221.43036214930044</c:v>
                </c:pt>
                <c:pt idx="7780">
                  <c:v>221.39713143819137</c:v>
                </c:pt>
                <c:pt idx="7781">
                  <c:v>221.36188749776306</c:v>
                </c:pt>
                <c:pt idx="7782">
                  <c:v>221.33276609423572</c:v>
                </c:pt>
                <c:pt idx="7783">
                  <c:v>221.29671851905857</c:v>
                </c:pt>
                <c:pt idx="7784">
                  <c:v>221.26324754601433</c:v>
                </c:pt>
                <c:pt idx="7785">
                  <c:v>221.23094474306885</c:v>
                </c:pt>
                <c:pt idx="7786">
                  <c:v>221.19727493256099</c:v>
                </c:pt>
                <c:pt idx="7787">
                  <c:v>221.14855146907746</c:v>
                </c:pt>
                <c:pt idx="7788">
                  <c:v>221.10944676789703</c:v>
                </c:pt>
                <c:pt idx="7789">
                  <c:v>221.07032549692798</c:v>
                </c:pt>
                <c:pt idx="7790">
                  <c:v>221.04380555021638</c:v>
                </c:pt>
                <c:pt idx="7791">
                  <c:v>221.01784897631848</c:v>
                </c:pt>
                <c:pt idx="7792">
                  <c:v>220.99596857042494</c:v>
                </c:pt>
                <c:pt idx="7793">
                  <c:v>220.97243118566777</c:v>
                </c:pt>
                <c:pt idx="7794">
                  <c:v>220.94490876674379</c:v>
                </c:pt>
                <c:pt idx="7795">
                  <c:v>220.90531525679862</c:v>
                </c:pt>
                <c:pt idx="7796">
                  <c:v>220.87231652273042</c:v>
                </c:pt>
                <c:pt idx="7797">
                  <c:v>220.83448769527496</c:v>
                </c:pt>
                <c:pt idx="7798">
                  <c:v>220.81111600840421</c:v>
                </c:pt>
                <c:pt idx="7799">
                  <c:v>220.79206903636737</c:v>
                </c:pt>
                <c:pt idx="7800">
                  <c:v>220.76018876303215</c:v>
                </c:pt>
                <c:pt idx="7801">
                  <c:v>220.72820907096511</c:v>
                </c:pt>
                <c:pt idx="7802">
                  <c:v>220.69041338308688</c:v>
                </c:pt>
                <c:pt idx="7803">
                  <c:v>220.65325563207114</c:v>
                </c:pt>
                <c:pt idx="7804">
                  <c:v>220.61314845867824</c:v>
                </c:pt>
                <c:pt idx="7805">
                  <c:v>220.57542733484894</c:v>
                </c:pt>
                <c:pt idx="7806">
                  <c:v>220.5540191679315</c:v>
                </c:pt>
                <c:pt idx="7807">
                  <c:v>220.5309540221505</c:v>
                </c:pt>
                <c:pt idx="7808">
                  <c:v>220.50184918841177</c:v>
                </c:pt>
                <c:pt idx="7809">
                  <c:v>220.47409479244681</c:v>
                </c:pt>
                <c:pt idx="7810">
                  <c:v>220.43740928040725</c:v>
                </c:pt>
                <c:pt idx="7811">
                  <c:v>220.40006926171648</c:v>
                </c:pt>
                <c:pt idx="7812">
                  <c:v>220.34879405078308</c:v>
                </c:pt>
                <c:pt idx="7813">
                  <c:v>220.30185183957792</c:v>
                </c:pt>
                <c:pt idx="7814">
                  <c:v>220.25448709876255</c:v>
                </c:pt>
                <c:pt idx="7815">
                  <c:v>220.2208752825149</c:v>
                </c:pt>
                <c:pt idx="7816">
                  <c:v>220.19254094394771</c:v>
                </c:pt>
                <c:pt idx="7817">
                  <c:v>220.16314613890785</c:v>
                </c:pt>
                <c:pt idx="7818">
                  <c:v>220.13375133386799</c:v>
                </c:pt>
                <c:pt idx="7819">
                  <c:v>220.10583124001667</c:v>
                </c:pt>
                <c:pt idx="7820">
                  <c:v>220.07958469481761</c:v>
                </c:pt>
                <c:pt idx="7821">
                  <c:v>220.05125035625048</c:v>
                </c:pt>
                <c:pt idx="7822">
                  <c:v>220.02689276695585</c:v>
                </c:pt>
                <c:pt idx="7823">
                  <c:v>220.00429986015095</c:v>
                </c:pt>
                <c:pt idx="7824">
                  <c:v>219.96303280155357</c:v>
                </c:pt>
                <c:pt idx="7825">
                  <c:v>219.92956182850932</c:v>
                </c:pt>
                <c:pt idx="7826">
                  <c:v>219.88773139709832</c:v>
                </c:pt>
                <c:pt idx="7827">
                  <c:v>219.84605837867932</c:v>
                </c:pt>
                <c:pt idx="7828">
                  <c:v>219.80668027598639</c:v>
                </c:pt>
                <c:pt idx="7829">
                  <c:v>219.77685465644197</c:v>
                </c:pt>
                <c:pt idx="7830">
                  <c:v>219.74471755138293</c:v>
                </c:pt>
                <c:pt idx="7831">
                  <c:v>219.72068307296672</c:v>
                </c:pt>
                <c:pt idx="7832">
                  <c:v>219.70757637015581</c:v>
                </c:pt>
                <c:pt idx="7833">
                  <c:v>219.68052619020793</c:v>
                </c:pt>
                <c:pt idx="7834">
                  <c:v>219.64647527456137</c:v>
                </c:pt>
                <c:pt idx="7835">
                  <c:v>219.60102434433344</c:v>
                </c:pt>
                <c:pt idx="7836">
                  <c:v>219.55491890745441</c:v>
                </c:pt>
                <c:pt idx="7837">
                  <c:v>219.51284821410817</c:v>
                </c:pt>
                <c:pt idx="7838">
                  <c:v>219.48523466134665</c:v>
                </c:pt>
                <c:pt idx="7839">
                  <c:v>219.44806034054233</c:v>
                </c:pt>
                <c:pt idx="7840">
                  <c:v>219.4080028765153</c:v>
                </c:pt>
                <c:pt idx="7841">
                  <c:v>219.37463132220284</c:v>
                </c:pt>
                <c:pt idx="7842">
                  <c:v>219.33081251615556</c:v>
                </c:pt>
                <c:pt idx="7843">
                  <c:v>219.29170781497513</c:v>
                </c:pt>
                <c:pt idx="7844">
                  <c:v>219.25305878298218</c:v>
                </c:pt>
                <c:pt idx="7845">
                  <c:v>219.22797212298761</c:v>
                </c:pt>
                <c:pt idx="7846">
                  <c:v>219.2028771780987</c:v>
                </c:pt>
                <c:pt idx="7847">
                  <c:v>219.18069851600973</c:v>
                </c:pt>
                <c:pt idx="7848">
                  <c:v>219.15050836111536</c:v>
                </c:pt>
                <c:pt idx="7849">
                  <c:v>219.10938214572136</c:v>
                </c:pt>
                <c:pt idx="7850">
                  <c:v>219.06566275840584</c:v>
                </c:pt>
                <c:pt idx="7851">
                  <c:v>219.02619352187543</c:v>
                </c:pt>
                <c:pt idx="7852">
                  <c:v>218.98331919378037</c:v>
                </c:pt>
                <c:pt idx="7853">
                  <c:v>218.96025404799937</c:v>
                </c:pt>
                <c:pt idx="7854">
                  <c:v>218.92869688554251</c:v>
                </c:pt>
                <c:pt idx="7855">
                  <c:v>218.9043227264593</c:v>
                </c:pt>
                <c:pt idx="7856">
                  <c:v>218.88380932812819</c:v>
                </c:pt>
                <c:pt idx="7857">
                  <c:v>218.85890493580862</c:v>
                </c:pt>
                <c:pt idx="7858">
                  <c:v>218.82579021322002</c:v>
                </c:pt>
                <c:pt idx="7859">
                  <c:v>218.79709962419722</c:v>
                </c:pt>
                <c:pt idx="7860">
                  <c:v>218.75670247950313</c:v>
                </c:pt>
                <c:pt idx="7861">
                  <c:v>218.71874937863294</c:v>
                </c:pt>
                <c:pt idx="7862">
                  <c:v>218.6715503357039</c:v>
                </c:pt>
                <c:pt idx="7863">
                  <c:v>218.62947964235767</c:v>
                </c:pt>
                <c:pt idx="7864">
                  <c:v>218.59402857957144</c:v>
                </c:pt>
                <c:pt idx="7865">
                  <c:v>218.55571922824552</c:v>
                </c:pt>
                <c:pt idx="7866">
                  <c:v>218.51346626722429</c:v>
                </c:pt>
                <c:pt idx="7867">
                  <c:v>218.47200037116326</c:v>
                </c:pt>
                <c:pt idx="7868">
                  <c:v>218.42783359955462</c:v>
                </c:pt>
                <c:pt idx="7869">
                  <c:v>218.39069241832752</c:v>
                </c:pt>
                <c:pt idx="7870">
                  <c:v>218.36164557884899</c:v>
                </c:pt>
                <c:pt idx="7871">
                  <c:v>218.33653406417147</c:v>
                </c:pt>
                <c:pt idx="7872">
                  <c:v>218.30393300503059</c:v>
                </c:pt>
                <c:pt idx="7873">
                  <c:v>218.27274037792372</c:v>
                </c:pt>
                <c:pt idx="7874">
                  <c:v>218.2331800075558</c:v>
                </c:pt>
                <c:pt idx="7875">
                  <c:v>218.19573228523899</c:v>
                </c:pt>
                <c:pt idx="7876">
                  <c:v>218.16259270796741</c:v>
                </c:pt>
                <c:pt idx="7877">
                  <c:v>218.1327588035287</c:v>
                </c:pt>
                <c:pt idx="7878">
                  <c:v>218.1037533885218</c:v>
                </c:pt>
                <c:pt idx="7879">
                  <c:v>218.07645466174435</c:v>
                </c:pt>
                <c:pt idx="7880">
                  <c:v>218.04972759267483</c:v>
                </c:pt>
                <c:pt idx="7881">
                  <c:v>218.02271883719854</c:v>
                </c:pt>
                <c:pt idx="7882">
                  <c:v>217.98254538465105</c:v>
                </c:pt>
                <c:pt idx="7883">
                  <c:v>217.95058226237268</c:v>
                </c:pt>
                <c:pt idx="7884">
                  <c:v>217.92224792380549</c:v>
                </c:pt>
                <c:pt idx="7885">
                  <c:v>217.89181750697588</c:v>
                </c:pt>
                <c:pt idx="7886">
                  <c:v>217.86706224275403</c:v>
                </c:pt>
                <c:pt idx="7887">
                  <c:v>217.83244795429388</c:v>
                </c:pt>
                <c:pt idx="7888">
                  <c:v>217.80213352598474</c:v>
                </c:pt>
                <c:pt idx="7889">
                  <c:v>217.76602795654739</c:v>
                </c:pt>
                <c:pt idx="7890">
                  <c:v>217.73155451129065</c:v>
                </c:pt>
                <c:pt idx="7891">
                  <c:v>217.68896186960239</c:v>
                </c:pt>
                <c:pt idx="7892">
                  <c:v>217.64823332913565</c:v>
                </c:pt>
                <c:pt idx="7893">
                  <c:v>217.59458035353305</c:v>
                </c:pt>
                <c:pt idx="7894">
                  <c:v>217.54672680395288</c:v>
                </c:pt>
                <c:pt idx="7895">
                  <c:v>217.49816075346141</c:v>
                </c:pt>
                <c:pt idx="7896">
                  <c:v>217.47314865751574</c:v>
                </c:pt>
                <c:pt idx="7897">
                  <c:v>217.43686910529769</c:v>
                </c:pt>
                <c:pt idx="7898">
                  <c:v>217.40790511476237</c:v>
                </c:pt>
                <c:pt idx="7899">
                  <c:v>217.37804635564069</c:v>
                </c:pt>
                <c:pt idx="7900">
                  <c:v>217.3481793116247</c:v>
                </c:pt>
                <c:pt idx="7901">
                  <c:v>217.30967112283517</c:v>
                </c:pt>
                <c:pt idx="7902">
                  <c:v>217.27747602351585</c:v>
                </c:pt>
                <c:pt idx="7903">
                  <c:v>217.24564545954649</c:v>
                </c:pt>
                <c:pt idx="7904">
                  <c:v>217.21065006594776</c:v>
                </c:pt>
                <c:pt idx="7905">
                  <c:v>217.18689727393837</c:v>
                </c:pt>
                <c:pt idx="7906">
                  <c:v>217.15970625078708</c:v>
                </c:pt>
                <c:pt idx="7907">
                  <c:v>217.12761885509389</c:v>
                </c:pt>
                <c:pt idx="7908">
                  <c:v>217.09190267568945</c:v>
                </c:pt>
                <c:pt idx="7909">
                  <c:v>217.05414012738856</c:v>
                </c:pt>
                <c:pt idx="7910">
                  <c:v>217.00926913976286</c:v>
                </c:pt>
                <c:pt idx="7911">
                  <c:v>216.97441458936748</c:v>
                </c:pt>
                <c:pt idx="7912">
                  <c:v>216.9570991602431</c:v>
                </c:pt>
                <c:pt idx="7913">
                  <c:v>216.93245988454171</c:v>
                </c:pt>
                <c:pt idx="7914">
                  <c:v>216.91936146662516</c:v>
                </c:pt>
                <c:pt idx="7915">
                  <c:v>216.89667742598277</c:v>
                </c:pt>
                <c:pt idx="7916">
                  <c:v>216.85528609397059</c:v>
                </c:pt>
                <c:pt idx="7917">
                  <c:v>216.80734141055297</c:v>
                </c:pt>
                <c:pt idx="7918">
                  <c:v>216.75062302405271</c:v>
                </c:pt>
                <c:pt idx="7919">
                  <c:v>216.6917091405582</c:v>
                </c:pt>
                <c:pt idx="7920">
                  <c:v>216.64289454323722</c:v>
                </c:pt>
                <c:pt idx="7921">
                  <c:v>216.59829695712403</c:v>
                </c:pt>
                <c:pt idx="7922">
                  <c:v>216.56176885807645</c:v>
                </c:pt>
                <c:pt idx="7923">
                  <c:v>216.53723728600119</c:v>
                </c:pt>
                <c:pt idx="7924">
                  <c:v>216.50953259940218</c:v>
                </c:pt>
                <c:pt idx="7925">
                  <c:v>216.47961584602029</c:v>
                </c:pt>
                <c:pt idx="7926">
                  <c:v>216.44959967390653</c:v>
                </c:pt>
                <c:pt idx="7927">
                  <c:v>216.40824148147166</c:v>
                </c:pt>
                <c:pt idx="7928">
                  <c:v>216.37617894046141</c:v>
                </c:pt>
                <c:pt idx="7929">
                  <c:v>216.33777845529804</c:v>
                </c:pt>
                <c:pt idx="7930">
                  <c:v>216.29622142539949</c:v>
                </c:pt>
                <c:pt idx="7931">
                  <c:v>216.27015714787541</c:v>
                </c:pt>
                <c:pt idx="7932">
                  <c:v>216.24834302113641</c:v>
                </c:pt>
                <c:pt idx="7933">
                  <c:v>216.2235546173373</c:v>
                </c:pt>
                <c:pt idx="7934">
                  <c:v>216.19243655427931</c:v>
                </c:pt>
                <c:pt idx="7935">
                  <c:v>216.16638884654384</c:v>
                </c:pt>
                <c:pt idx="7936">
                  <c:v>216.12848545503951</c:v>
                </c:pt>
                <c:pt idx="7937">
                  <c:v>216.08923162576141</c:v>
                </c:pt>
                <c:pt idx="7938">
                  <c:v>216.0551475705376</c:v>
                </c:pt>
                <c:pt idx="7939">
                  <c:v>216.02558706761138</c:v>
                </c:pt>
                <c:pt idx="7940">
                  <c:v>216.00064953571453</c:v>
                </c:pt>
                <c:pt idx="7941">
                  <c:v>215.97607653916768</c:v>
                </c:pt>
                <c:pt idx="7942">
                  <c:v>215.93812343829745</c:v>
                </c:pt>
                <c:pt idx="7943">
                  <c:v>215.90025318637035</c:v>
                </c:pt>
                <c:pt idx="7944">
                  <c:v>215.8622006667683</c:v>
                </c:pt>
                <c:pt idx="7945">
                  <c:v>215.81288897578824</c:v>
                </c:pt>
                <c:pt idx="7946">
                  <c:v>215.76305533646615</c:v>
                </c:pt>
                <c:pt idx="7947">
                  <c:v>215.71223579472021</c:v>
                </c:pt>
                <c:pt idx="7948">
                  <c:v>215.66301523757764</c:v>
                </c:pt>
                <c:pt idx="7949">
                  <c:v>215.62818554186524</c:v>
                </c:pt>
                <c:pt idx="7950">
                  <c:v>215.59493826096755</c:v>
                </c:pt>
                <c:pt idx="7951">
                  <c:v>215.56361307555161</c:v>
                </c:pt>
                <c:pt idx="7952">
                  <c:v>215.53060605658914</c:v>
                </c:pt>
                <c:pt idx="7953">
                  <c:v>215.49324118321547</c:v>
                </c:pt>
                <c:pt idx="7954">
                  <c:v>215.46188285822225</c:v>
                </c:pt>
                <c:pt idx="7955">
                  <c:v>215.42980374742339</c:v>
                </c:pt>
                <c:pt idx="7956">
                  <c:v>215.39506518554848</c:v>
                </c:pt>
                <c:pt idx="7957">
                  <c:v>215.36339203457121</c:v>
                </c:pt>
                <c:pt idx="7958">
                  <c:v>215.33301961200181</c:v>
                </c:pt>
                <c:pt idx="7959">
                  <c:v>215.31010359431855</c:v>
                </c:pt>
                <c:pt idx="7960">
                  <c:v>215.28598626695918</c:v>
                </c:pt>
                <c:pt idx="7961">
                  <c:v>215.25391544105463</c:v>
                </c:pt>
                <c:pt idx="7962">
                  <c:v>215.21701452176274</c:v>
                </c:pt>
                <c:pt idx="7963">
                  <c:v>215.18383352001962</c:v>
                </c:pt>
                <c:pt idx="7964">
                  <c:v>215.14758710737888</c:v>
                </c:pt>
                <c:pt idx="7965">
                  <c:v>215.11630334643448</c:v>
                </c:pt>
                <c:pt idx="7966">
                  <c:v>215.09130782027742</c:v>
                </c:pt>
                <c:pt idx="7967">
                  <c:v>215.07175546968722</c:v>
                </c:pt>
                <c:pt idx="7968">
                  <c:v>215.04418334139729</c:v>
                </c:pt>
                <c:pt idx="7969">
                  <c:v>215.00751439914632</c:v>
                </c:pt>
                <c:pt idx="7970">
                  <c:v>214.97221246445778</c:v>
                </c:pt>
                <c:pt idx="7971">
                  <c:v>214.92055614838577</c:v>
                </c:pt>
                <c:pt idx="7972">
                  <c:v>214.86846073291491</c:v>
                </c:pt>
                <c:pt idx="7973">
                  <c:v>214.80958827389196</c:v>
                </c:pt>
                <c:pt idx="7974">
                  <c:v>214.75861960404833</c:v>
                </c:pt>
                <c:pt idx="7975">
                  <c:v>214.70525659974683</c:v>
                </c:pt>
                <c:pt idx="7976">
                  <c:v>214.66984696143217</c:v>
                </c:pt>
                <c:pt idx="7977">
                  <c:v>214.63955738780595</c:v>
                </c:pt>
                <c:pt idx="7978">
                  <c:v>214.60991403593658</c:v>
                </c:pt>
                <c:pt idx="7979">
                  <c:v>214.58201051187393</c:v>
                </c:pt>
                <c:pt idx="7980">
                  <c:v>214.55118242011704</c:v>
                </c:pt>
                <c:pt idx="7981">
                  <c:v>214.51838252351254</c:v>
                </c:pt>
                <c:pt idx="7982">
                  <c:v>214.48268291389675</c:v>
                </c:pt>
                <c:pt idx="7983">
                  <c:v>214.44584827375942</c:v>
                </c:pt>
                <c:pt idx="7984">
                  <c:v>214.41418340767646</c:v>
                </c:pt>
                <c:pt idx="7985">
                  <c:v>214.39181419301815</c:v>
                </c:pt>
                <c:pt idx="7986">
                  <c:v>214.36771343544743</c:v>
                </c:pt>
                <c:pt idx="7987">
                  <c:v>214.34113549447562</c:v>
                </c:pt>
                <c:pt idx="7988">
                  <c:v>214.32302471549673</c:v>
                </c:pt>
                <c:pt idx="7989">
                  <c:v>214.29661247241131</c:v>
                </c:pt>
                <c:pt idx="7990">
                  <c:v>214.25670413648206</c:v>
                </c:pt>
                <c:pt idx="7991">
                  <c:v>214.22179987672078</c:v>
                </c:pt>
                <c:pt idx="7992">
                  <c:v>214.1861334066823</c:v>
                </c:pt>
                <c:pt idx="7993">
                  <c:v>214.15101373966874</c:v>
                </c:pt>
                <c:pt idx="7994">
                  <c:v>214.11948971678916</c:v>
                </c:pt>
                <c:pt idx="7995">
                  <c:v>214.09036831326179</c:v>
                </c:pt>
                <c:pt idx="7996">
                  <c:v>214.05657422933911</c:v>
                </c:pt>
                <c:pt idx="7997">
                  <c:v>214.02012897923476</c:v>
                </c:pt>
                <c:pt idx="7998">
                  <c:v>213.98105741763158</c:v>
                </c:pt>
                <c:pt idx="7999">
                  <c:v>213.92492725862789</c:v>
                </c:pt>
                <c:pt idx="8000">
                  <c:v>213.86648561410954</c:v>
                </c:pt>
                <c:pt idx="8001">
                  <c:v>213.81683424246239</c:v>
                </c:pt>
                <c:pt idx="8002">
                  <c:v>213.76758054574256</c:v>
                </c:pt>
                <c:pt idx="8003">
                  <c:v>213.72616435904743</c:v>
                </c:pt>
                <c:pt idx="8004">
                  <c:v>213.68580035393069</c:v>
                </c:pt>
                <c:pt idx="8005">
                  <c:v>213.6564801129397</c:v>
                </c:pt>
                <c:pt idx="8006">
                  <c:v>213.63671235509722</c:v>
                </c:pt>
                <c:pt idx="8007">
                  <c:v>213.60911537212434</c:v>
                </c:pt>
                <c:pt idx="8008">
                  <c:v>213.58046620757307</c:v>
                </c:pt>
                <c:pt idx="8009">
                  <c:v>213.54456776049366</c:v>
                </c:pt>
                <c:pt idx="8010">
                  <c:v>213.511113357238</c:v>
                </c:pt>
                <c:pt idx="8011">
                  <c:v>213.4784874434142</c:v>
                </c:pt>
                <c:pt idx="8012">
                  <c:v>213.45453581394119</c:v>
                </c:pt>
                <c:pt idx="8013">
                  <c:v>213.42302836085022</c:v>
                </c:pt>
                <c:pt idx="8014">
                  <c:v>213.39259794402065</c:v>
                </c:pt>
                <c:pt idx="8015">
                  <c:v>213.35811621386958</c:v>
                </c:pt>
                <c:pt idx="8016">
                  <c:v>213.31351862775639</c:v>
                </c:pt>
                <c:pt idx="8017">
                  <c:v>213.27286465133852</c:v>
                </c:pt>
                <c:pt idx="8018">
                  <c:v>213.23677565168978</c:v>
                </c:pt>
                <c:pt idx="8019">
                  <c:v>213.21280745242817</c:v>
                </c:pt>
                <c:pt idx="8020">
                  <c:v>213.19187152448686</c:v>
                </c:pt>
                <c:pt idx="8021">
                  <c:v>213.16100200825841</c:v>
                </c:pt>
                <c:pt idx="8022">
                  <c:v>213.13968497517845</c:v>
                </c:pt>
                <c:pt idx="8023">
                  <c:v>213.09172372197219</c:v>
                </c:pt>
                <c:pt idx="8024">
                  <c:v>213.04014196994905</c:v>
                </c:pt>
                <c:pt idx="8025">
                  <c:v>212.98459175354759</c:v>
                </c:pt>
                <c:pt idx="8026">
                  <c:v>212.92700345314395</c:v>
                </c:pt>
                <c:pt idx="8027">
                  <c:v>212.87069102646527</c:v>
                </c:pt>
                <c:pt idx="8028">
                  <c:v>212.8266568131657</c:v>
                </c:pt>
                <c:pt idx="8029">
                  <c:v>212.78395646785131</c:v>
                </c:pt>
                <c:pt idx="8030">
                  <c:v>212.74864624826844</c:v>
                </c:pt>
                <c:pt idx="8031">
                  <c:v>212.71574693293215</c:v>
                </c:pt>
                <c:pt idx="8032">
                  <c:v>212.68288075717305</c:v>
                </c:pt>
                <c:pt idx="8033">
                  <c:v>212.64726399650044</c:v>
                </c:pt>
                <c:pt idx="8034">
                  <c:v>212.62352777427972</c:v>
                </c:pt>
                <c:pt idx="8035">
                  <c:v>212.5911504072854</c:v>
                </c:pt>
                <c:pt idx="8036">
                  <c:v>212.55741431762294</c:v>
                </c:pt>
                <c:pt idx="8037">
                  <c:v>212.53996633018949</c:v>
                </c:pt>
                <c:pt idx="8038">
                  <c:v>212.51342981368933</c:v>
                </c:pt>
                <c:pt idx="8039">
                  <c:v>212.48622222074934</c:v>
                </c:pt>
                <c:pt idx="8040">
                  <c:v>212.46552655474329</c:v>
                </c:pt>
                <c:pt idx="8041">
                  <c:v>212.43937114338169</c:v>
                </c:pt>
                <c:pt idx="8042">
                  <c:v>212.41131849122132</c:v>
                </c:pt>
                <c:pt idx="8043">
                  <c:v>212.36968689727394</c:v>
                </c:pt>
                <c:pt idx="8044">
                  <c:v>212.31924846066661</c:v>
                </c:pt>
                <c:pt idx="8045">
                  <c:v>212.27781570418287</c:v>
                </c:pt>
                <c:pt idx="8046">
                  <c:v>212.2368717564639</c:v>
                </c:pt>
                <c:pt idx="8047">
                  <c:v>212.21015297228868</c:v>
                </c:pt>
                <c:pt idx="8048">
                  <c:v>212.18043505637044</c:v>
                </c:pt>
                <c:pt idx="8049">
                  <c:v>212.16035247254385</c:v>
                </c:pt>
                <c:pt idx="8050">
                  <c:v>212.13101566176422</c:v>
                </c:pt>
                <c:pt idx="8051">
                  <c:v>212.08520019618632</c:v>
                </c:pt>
                <c:pt idx="8052">
                  <c:v>212.02643544078953</c:v>
                </c:pt>
                <c:pt idx="8053">
                  <c:v>211.96753812708369</c:v>
                </c:pt>
                <c:pt idx="8054">
                  <c:v>211.90738979433578</c:v>
                </c:pt>
                <c:pt idx="8055">
                  <c:v>211.85511211118992</c:v>
                </c:pt>
                <c:pt idx="8056">
                  <c:v>211.80605725193371</c:v>
                </c:pt>
                <c:pt idx="8057">
                  <c:v>211.77118613174969</c:v>
                </c:pt>
                <c:pt idx="8058">
                  <c:v>211.7486346494164</c:v>
                </c:pt>
                <c:pt idx="8059">
                  <c:v>211.72189929545257</c:v>
                </c:pt>
                <c:pt idx="8060">
                  <c:v>211.69696176355575</c:v>
                </c:pt>
                <c:pt idx="8061">
                  <c:v>211.671609986943</c:v>
                </c:pt>
                <c:pt idx="8062">
                  <c:v>211.64101387222706</c:v>
                </c:pt>
                <c:pt idx="8063">
                  <c:v>211.60915016868046</c:v>
                </c:pt>
                <c:pt idx="8064">
                  <c:v>211.57768414006111</c:v>
                </c:pt>
                <c:pt idx="8065">
                  <c:v>211.54045182499652</c:v>
                </c:pt>
                <c:pt idx="8066">
                  <c:v>211.51440411726108</c:v>
                </c:pt>
                <c:pt idx="8067">
                  <c:v>211.47500944477954</c:v>
                </c:pt>
                <c:pt idx="8068">
                  <c:v>211.43954181220468</c:v>
                </c:pt>
                <c:pt idx="8069">
                  <c:v>211.40187039774122</c:v>
                </c:pt>
                <c:pt idx="8070">
                  <c:v>211.36434811137551</c:v>
                </c:pt>
                <c:pt idx="8071">
                  <c:v>211.33160620903121</c:v>
                </c:pt>
                <c:pt idx="8072">
                  <c:v>211.30319730641517</c:v>
                </c:pt>
                <c:pt idx="8073">
                  <c:v>211.27502038084003</c:v>
                </c:pt>
                <c:pt idx="8074">
                  <c:v>211.25443241846008</c:v>
                </c:pt>
                <c:pt idx="8075">
                  <c:v>211.23380303160852</c:v>
                </c:pt>
                <c:pt idx="8076">
                  <c:v>211.18826096754313</c:v>
                </c:pt>
                <c:pt idx="8077">
                  <c:v>211.14002631282435</c:v>
                </c:pt>
                <c:pt idx="8078">
                  <c:v>211.08802203119097</c:v>
                </c:pt>
                <c:pt idx="8079">
                  <c:v>211.03140306342254</c:v>
                </c:pt>
                <c:pt idx="8080">
                  <c:v>210.97441956030409</c:v>
                </c:pt>
                <c:pt idx="8081">
                  <c:v>210.92290408743546</c:v>
                </c:pt>
                <c:pt idx="8082">
                  <c:v>210.87572989918939</c:v>
                </c:pt>
                <c:pt idx="8083">
                  <c:v>210.8387709856373</c:v>
                </c:pt>
                <c:pt idx="8084">
                  <c:v>210.80595451924418</c:v>
                </c:pt>
                <c:pt idx="8085">
                  <c:v>210.77834096648263</c:v>
                </c:pt>
                <c:pt idx="8086">
                  <c:v>210.74294789795661</c:v>
                </c:pt>
                <c:pt idx="8087">
                  <c:v>210.71785295306773</c:v>
                </c:pt>
                <c:pt idx="8088">
                  <c:v>210.69022283051757</c:v>
                </c:pt>
                <c:pt idx="8089">
                  <c:v>210.66619663699572</c:v>
                </c:pt>
                <c:pt idx="8090">
                  <c:v>210.64791187523613</c:v>
                </c:pt>
                <c:pt idx="8091">
                  <c:v>210.61872419255423</c:v>
                </c:pt>
                <c:pt idx="8092">
                  <c:v>210.58674450048716</c:v>
                </c:pt>
                <c:pt idx="8093">
                  <c:v>210.55136800174978</c:v>
                </c:pt>
                <c:pt idx="8094">
                  <c:v>210.50797172531267</c:v>
                </c:pt>
                <c:pt idx="8095">
                  <c:v>210.46682894013003</c:v>
                </c:pt>
                <c:pt idx="8096">
                  <c:v>210.42824618729162</c:v>
                </c:pt>
                <c:pt idx="8097">
                  <c:v>210.39580254114279</c:v>
                </c:pt>
                <c:pt idx="8098">
                  <c:v>210.36060831008044</c:v>
                </c:pt>
                <c:pt idx="8099">
                  <c:v>210.33661525613581</c:v>
                </c:pt>
                <c:pt idx="8100">
                  <c:v>210.30998760579809</c:v>
                </c:pt>
                <c:pt idx="8101">
                  <c:v>210.27695573215269</c:v>
                </c:pt>
                <c:pt idx="8102">
                  <c:v>210.24403156213336</c:v>
                </c:pt>
                <c:pt idx="8103">
                  <c:v>210.20085069294859</c:v>
                </c:pt>
                <c:pt idx="8104">
                  <c:v>210.15442214519112</c:v>
                </c:pt>
                <c:pt idx="8105">
                  <c:v>210.10676743307462</c:v>
                </c:pt>
                <c:pt idx="8106">
                  <c:v>210.04925369671986</c:v>
                </c:pt>
                <c:pt idx="8107">
                  <c:v>209.99501249362066</c:v>
                </c:pt>
                <c:pt idx="8108">
                  <c:v>209.9446154814849</c:v>
                </c:pt>
                <c:pt idx="8109">
                  <c:v>209.89737501408433</c:v>
                </c:pt>
                <c:pt idx="8110">
                  <c:v>209.86309212139687</c:v>
                </c:pt>
                <c:pt idx="8111">
                  <c:v>209.83827886291479</c:v>
                </c:pt>
                <c:pt idx="8112">
                  <c:v>209.81474976305205</c:v>
                </c:pt>
                <c:pt idx="8113">
                  <c:v>209.78465902688944</c:v>
                </c:pt>
                <c:pt idx="8114">
                  <c:v>209.75930725027669</c:v>
                </c:pt>
                <c:pt idx="8115">
                  <c:v>209.72455211861319</c:v>
                </c:pt>
                <c:pt idx="8116">
                  <c:v>209.7039972958105</c:v>
                </c:pt>
                <c:pt idx="8117">
                  <c:v>209.68050962041929</c:v>
                </c:pt>
                <c:pt idx="8118">
                  <c:v>209.65060943682602</c:v>
                </c:pt>
                <c:pt idx="8119">
                  <c:v>209.61225037613417</c:v>
                </c:pt>
                <c:pt idx="8120">
                  <c:v>209.57119872478904</c:v>
                </c:pt>
                <c:pt idx="8121">
                  <c:v>209.52337831478621</c:v>
                </c:pt>
                <c:pt idx="8122">
                  <c:v>209.47538392200272</c:v>
                </c:pt>
                <c:pt idx="8123">
                  <c:v>209.43702486131087</c:v>
                </c:pt>
                <c:pt idx="8124">
                  <c:v>209.40135010637803</c:v>
                </c:pt>
                <c:pt idx="8125">
                  <c:v>209.37257666841202</c:v>
                </c:pt>
                <c:pt idx="8126">
                  <c:v>209.34831849784922</c:v>
                </c:pt>
                <c:pt idx="8127">
                  <c:v>209.33256062885658</c:v>
                </c:pt>
                <c:pt idx="8128">
                  <c:v>209.30446655222468</c:v>
                </c:pt>
                <c:pt idx="8129">
                  <c:v>209.26226330056934</c:v>
                </c:pt>
                <c:pt idx="8130">
                  <c:v>209.21343213345969</c:v>
                </c:pt>
                <c:pt idx="8131">
                  <c:v>209.15357377201295</c:v>
                </c:pt>
                <c:pt idx="8132">
                  <c:v>209.09749332237521</c:v>
                </c:pt>
                <c:pt idx="8133">
                  <c:v>209.05049311690979</c:v>
                </c:pt>
                <c:pt idx="8134">
                  <c:v>209.00294610841945</c:v>
                </c:pt>
                <c:pt idx="8135">
                  <c:v>208.9642970764265</c:v>
                </c:pt>
                <c:pt idx="8136">
                  <c:v>208.91937637943491</c:v>
                </c:pt>
                <c:pt idx="8137">
                  <c:v>208.8802468235715</c:v>
                </c:pt>
                <c:pt idx="8138">
                  <c:v>208.849766697376</c:v>
                </c:pt>
                <c:pt idx="8139">
                  <c:v>208.82417465882807</c:v>
                </c:pt>
                <c:pt idx="8140">
                  <c:v>208.79070368578377</c:v>
                </c:pt>
                <c:pt idx="8141">
                  <c:v>208.76262617894048</c:v>
                </c:pt>
                <c:pt idx="8142">
                  <c:v>208.73204663401316</c:v>
                </c:pt>
                <c:pt idx="8143">
                  <c:v>208.70034862835291</c:v>
                </c:pt>
                <c:pt idx="8144">
                  <c:v>208.66307488881671</c:v>
                </c:pt>
                <c:pt idx="8145">
                  <c:v>208.63011757922015</c:v>
                </c:pt>
                <c:pt idx="8146">
                  <c:v>208.5975248049736</c:v>
                </c:pt>
                <c:pt idx="8147">
                  <c:v>208.5549653028626</c:v>
                </c:pt>
                <c:pt idx="8148">
                  <c:v>208.52049185760586</c:v>
                </c:pt>
                <c:pt idx="8149">
                  <c:v>208.49355766617842</c:v>
                </c:pt>
                <c:pt idx="8150">
                  <c:v>208.46852900044408</c:v>
                </c:pt>
                <c:pt idx="8151">
                  <c:v>208.43371587452032</c:v>
                </c:pt>
                <c:pt idx="8152">
                  <c:v>208.40061772172038</c:v>
                </c:pt>
                <c:pt idx="8153">
                  <c:v>208.3581659232355</c:v>
                </c:pt>
                <c:pt idx="8154">
                  <c:v>208.31756165618353</c:v>
                </c:pt>
                <c:pt idx="8155">
                  <c:v>208.27565666072366</c:v>
                </c:pt>
                <c:pt idx="8156">
                  <c:v>208.22318014011412</c:v>
                </c:pt>
                <c:pt idx="8157">
                  <c:v>208.18258415795648</c:v>
                </c:pt>
                <c:pt idx="8158">
                  <c:v>208.14135023893635</c:v>
                </c:pt>
                <c:pt idx="8159">
                  <c:v>208.09921326643561</c:v>
                </c:pt>
                <c:pt idx="8160">
                  <c:v>208.05131829238385</c:v>
                </c:pt>
                <c:pt idx="8161">
                  <c:v>208.00077215215043</c:v>
                </c:pt>
                <c:pt idx="8162">
                  <c:v>207.95015144786811</c:v>
                </c:pt>
                <c:pt idx="8163">
                  <c:v>207.90441054633905</c:v>
                </c:pt>
                <c:pt idx="8164">
                  <c:v>207.86503244364613</c:v>
                </c:pt>
                <c:pt idx="8165">
                  <c:v>207.83263850686319</c:v>
                </c:pt>
                <c:pt idx="8166">
                  <c:v>207.80733643961639</c:v>
                </c:pt>
                <c:pt idx="8167">
                  <c:v>207.78614367995124</c:v>
                </c:pt>
                <c:pt idx="8168">
                  <c:v>207.7502949422377</c:v>
                </c:pt>
                <c:pt idx="8169">
                  <c:v>207.71686539366505</c:v>
                </c:pt>
                <c:pt idx="8170">
                  <c:v>207.68425604962985</c:v>
                </c:pt>
                <c:pt idx="8171">
                  <c:v>207.64886298110383</c:v>
                </c:pt>
                <c:pt idx="8172">
                  <c:v>207.6079190333848</c:v>
                </c:pt>
                <c:pt idx="8173">
                  <c:v>207.57125009113383</c:v>
                </c:pt>
                <c:pt idx="8174">
                  <c:v>207.52866573433988</c:v>
                </c:pt>
                <c:pt idx="8175">
                  <c:v>207.49058007516058</c:v>
                </c:pt>
                <c:pt idx="8176">
                  <c:v>207.45194761295625</c:v>
                </c:pt>
                <c:pt idx="8177">
                  <c:v>207.4124618066372</c:v>
                </c:pt>
                <c:pt idx="8178">
                  <c:v>207.38154258104282</c:v>
                </c:pt>
                <c:pt idx="8179">
                  <c:v>207.35080562312348</c:v>
                </c:pt>
                <c:pt idx="8180">
                  <c:v>207.32020950840752</c:v>
                </c:pt>
                <c:pt idx="8181">
                  <c:v>207.28723562902232</c:v>
                </c:pt>
                <c:pt idx="8182">
                  <c:v>207.25120462363378</c:v>
                </c:pt>
                <c:pt idx="8183">
                  <c:v>207.21166082305456</c:v>
                </c:pt>
                <c:pt idx="8184">
                  <c:v>207.17027777593668</c:v>
                </c:pt>
                <c:pt idx="8185">
                  <c:v>207.12700577291432</c:v>
                </c:pt>
                <c:pt idx="8186">
                  <c:v>207.08240818680119</c:v>
                </c:pt>
                <c:pt idx="8187">
                  <c:v>207.02980739277692</c:v>
                </c:pt>
                <c:pt idx="8188">
                  <c:v>206.98155616826952</c:v>
                </c:pt>
                <c:pt idx="8189">
                  <c:v>206.93084433014974</c:v>
                </c:pt>
                <c:pt idx="8190">
                  <c:v>206.88682668663878</c:v>
                </c:pt>
                <c:pt idx="8191">
                  <c:v>206.84895643471171</c:v>
                </c:pt>
                <c:pt idx="8192">
                  <c:v>206.82056410188432</c:v>
                </c:pt>
                <c:pt idx="8193">
                  <c:v>206.7908793255433</c:v>
                </c:pt>
                <c:pt idx="8194">
                  <c:v>206.76599978790671</c:v>
                </c:pt>
                <c:pt idx="8195">
                  <c:v>206.73640614540321</c:v>
                </c:pt>
                <c:pt idx="8196">
                  <c:v>206.70273633489535</c:v>
                </c:pt>
                <c:pt idx="8197">
                  <c:v>206.67318411686338</c:v>
                </c:pt>
                <c:pt idx="8198">
                  <c:v>206.6337645896989</c:v>
                </c:pt>
                <c:pt idx="8199">
                  <c:v>206.59808154987175</c:v>
                </c:pt>
                <c:pt idx="8200">
                  <c:v>206.56306958648435</c:v>
                </c:pt>
                <c:pt idx="8201">
                  <c:v>206.52978088111507</c:v>
                </c:pt>
                <c:pt idx="8202">
                  <c:v>206.48980626603125</c:v>
                </c:pt>
                <c:pt idx="8203">
                  <c:v>206.4391524221717</c:v>
                </c:pt>
                <c:pt idx="8204">
                  <c:v>206.4017709790094</c:v>
                </c:pt>
                <c:pt idx="8205">
                  <c:v>206.35700769500986</c:v>
                </c:pt>
                <c:pt idx="8206">
                  <c:v>206.31579034577834</c:v>
                </c:pt>
                <c:pt idx="8207">
                  <c:v>206.27901369990127</c:v>
                </c:pt>
                <c:pt idx="8208">
                  <c:v>206.24173167547073</c:v>
                </c:pt>
                <c:pt idx="8209">
                  <c:v>206.21348018584678</c:v>
                </c:pt>
                <c:pt idx="8210">
                  <c:v>206.17850964693093</c:v>
                </c:pt>
                <c:pt idx="8211">
                  <c:v>206.14358053248677</c:v>
                </c:pt>
                <c:pt idx="8212">
                  <c:v>206.10718499174826</c:v>
                </c:pt>
                <c:pt idx="8213">
                  <c:v>206.06173406152033</c:v>
                </c:pt>
                <c:pt idx="8214">
                  <c:v>206.00756742246998</c:v>
                </c:pt>
                <c:pt idx="8215">
                  <c:v>205.96260530100679</c:v>
                </c:pt>
                <c:pt idx="8216">
                  <c:v>205.91446178012555</c:v>
                </c:pt>
                <c:pt idx="8217">
                  <c:v>205.86476898400687</c:v>
                </c:pt>
                <c:pt idx="8218">
                  <c:v>205.82484407828895</c:v>
                </c:pt>
                <c:pt idx="8219">
                  <c:v>205.78858109585954</c:v>
                </c:pt>
                <c:pt idx="8220">
                  <c:v>205.76351100565361</c:v>
                </c:pt>
                <c:pt idx="8221">
                  <c:v>205.74517653452813</c:v>
                </c:pt>
                <c:pt idx="8222">
                  <c:v>205.70889698231011</c:v>
                </c:pt>
                <c:pt idx="8223">
                  <c:v>205.67644505126694</c:v>
                </c:pt>
                <c:pt idx="8224">
                  <c:v>205.63808599057512</c:v>
                </c:pt>
                <c:pt idx="8225">
                  <c:v>205.59434174857665</c:v>
                </c:pt>
                <c:pt idx="8226">
                  <c:v>205.55397774345988</c:v>
                </c:pt>
                <c:pt idx="8227">
                  <c:v>205.52213060970195</c:v>
                </c:pt>
                <c:pt idx="8228">
                  <c:v>205.489007602219</c:v>
                </c:pt>
                <c:pt idx="8229">
                  <c:v>205.45350683006686</c:v>
                </c:pt>
                <c:pt idx="8230">
                  <c:v>205.41580227602617</c:v>
                </c:pt>
                <c:pt idx="8231">
                  <c:v>205.3674184932097</c:v>
                </c:pt>
                <c:pt idx="8232">
                  <c:v>205.31978035088187</c:v>
                </c:pt>
                <c:pt idx="8233">
                  <c:v>205.27718770919358</c:v>
                </c:pt>
                <c:pt idx="8234">
                  <c:v>205.23216759347019</c:v>
                </c:pt>
                <c:pt idx="8235">
                  <c:v>205.1960454542442</c:v>
                </c:pt>
                <c:pt idx="8236">
                  <c:v>205.16637724769183</c:v>
                </c:pt>
                <c:pt idx="8237">
                  <c:v>205.13805947891328</c:v>
                </c:pt>
                <c:pt idx="8238">
                  <c:v>205.10753792824619</c:v>
                </c:pt>
                <c:pt idx="8239">
                  <c:v>205.079203589679</c:v>
                </c:pt>
                <c:pt idx="8240">
                  <c:v>205.03165658118866</c:v>
                </c:pt>
                <c:pt idx="8241">
                  <c:v>204.97630520225084</c:v>
                </c:pt>
                <c:pt idx="8242">
                  <c:v>204.92367126864929</c:v>
                </c:pt>
                <c:pt idx="8243">
                  <c:v>204.87227178430112</c:v>
                </c:pt>
                <c:pt idx="8244">
                  <c:v>204.82455907792439</c:v>
                </c:pt>
                <c:pt idx="8245">
                  <c:v>204.78822153144614</c:v>
                </c:pt>
                <c:pt idx="8246">
                  <c:v>204.75544648952459</c:v>
                </c:pt>
                <c:pt idx="8247">
                  <c:v>204.73214108180838</c:v>
                </c:pt>
                <c:pt idx="8248">
                  <c:v>204.70504119249455</c:v>
                </c:pt>
                <c:pt idx="8249">
                  <c:v>204.6688113496424</c:v>
                </c:pt>
                <c:pt idx="8250">
                  <c:v>204.63287147809143</c:v>
                </c:pt>
                <c:pt idx="8251">
                  <c:v>204.59156299502246</c:v>
                </c:pt>
                <c:pt idx="8252">
                  <c:v>204.55118242011702</c:v>
                </c:pt>
                <c:pt idx="8253">
                  <c:v>204.50824181286742</c:v>
                </c:pt>
                <c:pt idx="8254">
                  <c:v>204.4682092035234</c:v>
                </c:pt>
                <c:pt idx="8255">
                  <c:v>204.42924534554638</c:v>
                </c:pt>
                <c:pt idx="8256">
                  <c:v>204.39736507221116</c:v>
                </c:pt>
                <c:pt idx="8257">
                  <c:v>204.36669439344632</c:v>
                </c:pt>
                <c:pt idx="8258">
                  <c:v>204.32995917204084</c:v>
                </c:pt>
                <c:pt idx="8259">
                  <c:v>204.29774750293285</c:v>
                </c:pt>
                <c:pt idx="8260">
                  <c:v>204.26085486853529</c:v>
                </c:pt>
                <c:pt idx="8261">
                  <c:v>204.21651411414595</c:v>
                </c:pt>
                <c:pt idx="8262">
                  <c:v>204.17710287187577</c:v>
                </c:pt>
                <c:pt idx="8263">
                  <c:v>204.13402970631708</c:v>
                </c:pt>
                <c:pt idx="8264">
                  <c:v>204.09843780032742</c:v>
                </c:pt>
                <c:pt idx="8265">
                  <c:v>204.0625807777196</c:v>
                </c:pt>
                <c:pt idx="8266">
                  <c:v>204.02689773789243</c:v>
                </c:pt>
                <c:pt idx="8267">
                  <c:v>203.98784274607792</c:v>
                </c:pt>
                <c:pt idx="8268">
                  <c:v>203.94986479052474</c:v>
                </c:pt>
                <c:pt idx="8269">
                  <c:v>203.89395832366765</c:v>
                </c:pt>
                <c:pt idx="8270">
                  <c:v>203.84741378738974</c:v>
                </c:pt>
                <c:pt idx="8271">
                  <c:v>203.7956497676916</c:v>
                </c:pt>
                <c:pt idx="8272">
                  <c:v>203.74207964103212</c:v>
                </c:pt>
                <c:pt idx="8273">
                  <c:v>203.7069268344413</c:v>
                </c:pt>
                <c:pt idx="8274">
                  <c:v>203.67616502183898</c:v>
                </c:pt>
                <c:pt idx="8275">
                  <c:v>203.65271877091934</c:v>
                </c:pt>
                <c:pt idx="8276">
                  <c:v>203.6244341417181</c:v>
                </c:pt>
                <c:pt idx="8277">
                  <c:v>203.59104601761697</c:v>
                </c:pt>
                <c:pt idx="8278">
                  <c:v>203.55366457445467</c:v>
                </c:pt>
                <c:pt idx="8279">
                  <c:v>203.50304387017241</c:v>
                </c:pt>
                <c:pt idx="8280">
                  <c:v>203.45535601847862</c:v>
                </c:pt>
                <c:pt idx="8281">
                  <c:v>203.4075356084758</c:v>
                </c:pt>
                <c:pt idx="8282">
                  <c:v>203.36668279459425</c:v>
                </c:pt>
                <c:pt idx="8283">
                  <c:v>203.32605367285933</c:v>
                </c:pt>
                <c:pt idx="8284">
                  <c:v>203.29047833665834</c:v>
                </c:pt>
                <c:pt idx="8285">
                  <c:v>203.25502727387212</c:v>
                </c:pt>
                <c:pt idx="8286">
                  <c:v>203.22190426638917</c:v>
                </c:pt>
                <c:pt idx="8287">
                  <c:v>203.19196265832431</c:v>
                </c:pt>
                <c:pt idx="8288">
                  <c:v>203.15445694174724</c:v>
                </c:pt>
                <c:pt idx="8289">
                  <c:v>203.12256009862335</c:v>
                </c:pt>
                <c:pt idx="8290">
                  <c:v>203.09159944855745</c:v>
                </c:pt>
                <c:pt idx="8291">
                  <c:v>203.05775565526886</c:v>
                </c:pt>
                <c:pt idx="8292">
                  <c:v>203.02095415470879</c:v>
                </c:pt>
                <c:pt idx="8293">
                  <c:v>202.98159262180454</c:v>
                </c:pt>
                <c:pt idx="8294">
                  <c:v>202.94038355746736</c:v>
                </c:pt>
                <c:pt idx="8295">
                  <c:v>202.89352419520537</c:v>
                </c:pt>
                <c:pt idx="8296">
                  <c:v>202.84256381025605</c:v>
                </c:pt>
                <c:pt idx="8297">
                  <c:v>202.78959848088181</c:v>
                </c:pt>
                <c:pt idx="8298">
                  <c:v>202.73392399106558</c:v>
                </c:pt>
                <c:pt idx="8299">
                  <c:v>202.68466200945139</c:v>
                </c:pt>
                <c:pt idx="8300">
                  <c:v>202.65114132704122</c:v>
                </c:pt>
                <c:pt idx="8301">
                  <c:v>202.61789404614353</c:v>
                </c:pt>
                <c:pt idx="8302">
                  <c:v>202.58950171331614</c:v>
                </c:pt>
                <c:pt idx="8303">
                  <c:v>202.56156504967623</c:v>
                </c:pt>
                <c:pt idx="8304">
                  <c:v>202.52913797331601</c:v>
                </c:pt>
                <c:pt idx="8305">
                  <c:v>202.49139199480373</c:v>
                </c:pt>
                <c:pt idx="8306">
                  <c:v>202.4497935404336</c:v>
                </c:pt>
                <c:pt idx="8307">
                  <c:v>202.4001007443149</c:v>
                </c:pt>
                <c:pt idx="8308">
                  <c:v>202.35308396906089</c:v>
                </c:pt>
                <c:pt idx="8309">
                  <c:v>202.31385499446569</c:v>
                </c:pt>
                <c:pt idx="8310">
                  <c:v>202.26656481769916</c:v>
                </c:pt>
                <c:pt idx="8311">
                  <c:v>202.22238147630188</c:v>
                </c:pt>
                <c:pt idx="8312">
                  <c:v>202.18193462224198</c:v>
                </c:pt>
                <c:pt idx="8313">
                  <c:v>202.14782571233522</c:v>
                </c:pt>
                <c:pt idx="8314">
                  <c:v>202.11669107948862</c:v>
                </c:pt>
                <c:pt idx="8315">
                  <c:v>202.08104117923872</c:v>
                </c:pt>
                <c:pt idx="8316">
                  <c:v>202.05263227662269</c:v>
                </c:pt>
                <c:pt idx="8317">
                  <c:v>202.01905359995229</c:v>
                </c:pt>
                <c:pt idx="8318">
                  <c:v>201.98915341635904</c:v>
                </c:pt>
                <c:pt idx="8319">
                  <c:v>201.95332124843415</c:v>
                </c:pt>
                <c:pt idx="8320">
                  <c:v>201.90763005627102</c:v>
                </c:pt>
                <c:pt idx="8321">
                  <c:v>201.86075412422036</c:v>
                </c:pt>
                <c:pt idx="8322">
                  <c:v>201.80015012228503</c:v>
                </c:pt>
                <c:pt idx="8323">
                  <c:v>201.73680382033046</c:v>
                </c:pt>
                <c:pt idx="8324">
                  <c:v>201.67228934827708</c:v>
                </c:pt>
                <c:pt idx="8325">
                  <c:v>201.6268135633662</c:v>
                </c:pt>
                <c:pt idx="8326">
                  <c:v>201.58769229239715</c:v>
                </c:pt>
                <c:pt idx="8327">
                  <c:v>201.55417160998695</c:v>
                </c:pt>
                <c:pt idx="8328">
                  <c:v>201.53045195755485</c:v>
                </c:pt>
                <c:pt idx="8329">
                  <c:v>201.50316980056601</c:v>
                </c:pt>
                <c:pt idx="8330">
                  <c:v>201.47394069341252</c:v>
                </c:pt>
                <c:pt idx="8331">
                  <c:v>201.44001405118078</c:v>
                </c:pt>
                <c:pt idx="8332">
                  <c:v>201.40393333642635</c:v>
                </c:pt>
                <c:pt idx="8333">
                  <c:v>201.36288168508122</c:v>
                </c:pt>
                <c:pt idx="8334">
                  <c:v>201.31545895000562</c:v>
                </c:pt>
                <c:pt idx="8335">
                  <c:v>201.27738986061493</c:v>
                </c:pt>
                <c:pt idx="8336">
                  <c:v>201.23014110832003</c:v>
                </c:pt>
                <c:pt idx="8337">
                  <c:v>201.19426751592357</c:v>
                </c:pt>
                <c:pt idx="8338">
                  <c:v>201.15774770177032</c:v>
                </c:pt>
                <c:pt idx="8339">
                  <c:v>201.12089649184435</c:v>
                </c:pt>
                <c:pt idx="8340">
                  <c:v>201.08833685717505</c:v>
                </c:pt>
                <c:pt idx="8341">
                  <c:v>201.05852780741927</c:v>
                </c:pt>
                <c:pt idx="8342">
                  <c:v>201.02759201203631</c:v>
                </c:pt>
                <c:pt idx="8343">
                  <c:v>200.99489981905791</c:v>
                </c:pt>
                <c:pt idx="8344">
                  <c:v>200.96422085539879</c:v>
                </c:pt>
                <c:pt idx="8345">
                  <c:v>200.92289580254115</c:v>
                </c:pt>
                <c:pt idx="8346">
                  <c:v>200.87846391431432</c:v>
                </c:pt>
                <c:pt idx="8347">
                  <c:v>200.83093347561257</c:v>
                </c:pt>
                <c:pt idx="8348">
                  <c:v>200.7855902490108</c:v>
                </c:pt>
                <c:pt idx="8349">
                  <c:v>200.73189584893657</c:v>
                </c:pt>
                <c:pt idx="8350">
                  <c:v>200.67487092134652</c:v>
                </c:pt>
                <c:pt idx="8351">
                  <c:v>200.61840108167581</c:v>
                </c:pt>
                <c:pt idx="8352">
                  <c:v>200.5666702015549</c:v>
                </c:pt>
                <c:pt idx="8353">
                  <c:v>200.51894092538956</c:v>
                </c:pt>
                <c:pt idx="8354">
                  <c:v>200.48256195443972</c:v>
                </c:pt>
                <c:pt idx="8355">
                  <c:v>200.46131948540864</c:v>
                </c:pt>
                <c:pt idx="8356">
                  <c:v>200.44018472000371</c:v>
                </c:pt>
                <c:pt idx="8357">
                  <c:v>200.40455138954246</c:v>
                </c:pt>
                <c:pt idx="8358">
                  <c:v>200.36567038050865</c:v>
                </c:pt>
                <c:pt idx="8359">
                  <c:v>200.32330971586128</c:v>
                </c:pt>
                <c:pt idx="8360">
                  <c:v>200.27553901522435</c:v>
                </c:pt>
                <c:pt idx="8361">
                  <c:v>200.22626874871585</c:v>
                </c:pt>
                <c:pt idx="8362">
                  <c:v>200.18182029070036</c:v>
                </c:pt>
                <c:pt idx="8363">
                  <c:v>200.14025497590754</c:v>
                </c:pt>
                <c:pt idx="8364">
                  <c:v>200.10051233786461</c:v>
                </c:pt>
                <c:pt idx="8365">
                  <c:v>200.07161462648384</c:v>
                </c:pt>
                <c:pt idx="8366">
                  <c:v>200.03748914678846</c:v>
                </c:pt>
                <c:pt idx="8367">
                  <c:v>200.00545974535549</c:v>
                </c:pt>
                <c:pt idx="8368">
                  <c:v>199.97653717929174</c:v>
                </c:pt>
                <c:pt idx="8369">
                  <c:v>199.94643815823486</c:v>
                </c:pt>
                <c:pt idx="8370">
                  <c:v>199.91208070149858</c:v>
                </c:pt>
                <c:pt idx="8371">
                  <c:v>199.86695288214906</c:v>
                </c:pt>
                <c:pt idx="8372">
                  <c:v>199.82573553291755</c:v>
                </c:pt>
                <c:pt idx="8373">
                  <c:v>199.78228126222024</c:v>
                </c:pt>
                <c:pt idx="8374">
                  <c:v>199.74876057981004</c:v>
                </c:pt>
                <c:pt idx="8375">
                  <c:v>199.69714568820959</c:v>
                </c:pt>
                <c:pt idx="8376">
                  <c:v>199.64177773948316</c:v>
                </c:pt>
                <c:pt idx="8377">
                  <c:v>199.57991443361146</c:v>
                </c:pt>
                <c:pt idx="8378">
                  <c:v>199.5213899401499</c:v>
                </c:pt>
                <c:pt idx="8379">
                  <c:v>199.47414947274936</c:v>
                </c:pt>
                <c:pt idx="8380">
                  <c:v>199.43317238545308</c:v>
                </c:pt>
                <c:pt idx="8381">
                  <c:v>199.39777931692706</c:v>
                </c:pt>
                <c:pt idx="8382">
                  <c:v>199.36161575322944</c:v>
                </c:pt>
                <c:pt idx="8383">
                  <c:v>199.32947864817038</c:v>
                </c:pt>
                <c:pt idx="8384">
                  <c:v>199.29661247241131</c:v>
                </c:pt>
                <c:pt idx="8385">
                  <c:v>199.25446721501623</c:v>
                </c:pt>
                <c:pt idx="8386">
                  <c:v>199.21326643557333</c:v>
                </c:pt>
                <c:pt idx="8387">
                  <c:v>199.16832916879309</c:v>
                </c:pt>
                <c:pt idx="8388">
                  <c:v>199.12267111620727</c:v>
                </c:pt>
                <c:pt idx="8389">
                  <c:v>199.08243966939958</c:v>
                </c:pt>
                <c:pt idx="8390">
                  <c:v>199.0449339528225</c:v>
                </c:pt>
                <c:pt idx="8391">
                  <c:v>199.01328565652813</c:v>
                </c:pt>
                <c:pt idx="8392">
                  <c:v>198.97947500281688</c:v>
                </c:pt>
                <c:pt idx="8393">
                  <c:v>198.94727990349756</c:v>
                </c:pt>
                <c:pt idx="8394">
                  <c:v>198.91106663043405</c:v>
                </c:pt>
                <c:pt idx="8395">
                  <c:v>198.87106716066731</c:v>
                </c:pt>
                <c:pt idx="8396">
                  <c:v>198.84673442605566</c:v>
                </c:pt>
                <c:pt idx="8397">
                  <c:v>198.80918728500697</c:v>
                </c:pt>
                <c:pt idx="8398">
                  <c:v>198.77332197750488</c:v>
                </c:pt>
                <c:pt idx="8399">
                  <c:v>198.73338050199834</c:v>
                </c:pt>
                <c:pt idx="8400">
                  <c:v>198.68701823339541</c:v>
                </c:pt>
                <c:pt idx="8401">
                  <c:v>198.63150944146554</c:v>
                </c:pt>
                <c:pt idx="8402">
                  <c:v>198.58189120939571</c:v>
                </c:pt>
                <c:pt idx="8403">
                  <c:v>198.52603445190454</c:v>
                </c:pt>
                <c:pt idx="8404">
                  <c:v>198.46926635603836</c:v>
                </c:pt>
                <c:pt idx="8405">
                  <c:v>198.41957355991968</c:v>
                </c:pt>
                <c:pt idx="8406">
                  <c:v>198.37764370977683</c:v>
                </c:pt>
                <c:pt idx="8407">
                  <c:v>198.34210979804743</c:v>
                </c:pt>
                <c:pt idx="8408">
                  <c:v>198.31098345009511</c:v>
                </c:pt>
                <c:pt idx="8409">
                  <c:v>198.2759714867077</c:v>
                </c:pt>
                <c:pt idx="8410">
                  <c:v>198.24024702240897</c:v>
                </c:pt>
                <c:pt idx="8411">
                  <c:v>198.19779522392412</c:v>
                </c:pt>
                <c:pt idx="8412">
                  <c:v>198.1571246777176</c:v>
                </c:pt>
                <c:pt idx="8413">
                  <c:v>198.1180199765372</c:v>
                </c:pt>
                <c:pt idx="8414">
                  <c:v>198.07773882036361</c:v>
                </c:pt>
                <c:pt idx="8415">
                  <c:v>198.04481465034434</c:v>
                </c:pt>
                <c:pt idx="8416">
                  <c:v>197.99961226694595</c:v>
                </c:pt>
                <c:pt idx="8417">
                  <c:v>197.96479914102218</c:v>
                </c:pt>
                <c:pt idx="8418">
                  <c:v>197.92789822173029</c:v>
                </c:pt>
                <c:pt idx="8419">
                  <c:v>197.88969657403049</c:v>
                </c:pt>
                <c:pt idx="8420">
                  <c:v>197.85350815564999</c:v>
                </c:pt>
                <c:pt idx="8421">
                  <c:v>197.81790796476599</c:v>
                </c:pt>
                <c:pt idx="8422">
                  <c:v>197.79109804675329</c:v>
                </c:pt>
                <c:pt idx="8423">
                  <c:v>197.75386573168871</c:v>
                </c:pt>
                <c:pt idx="8424">
                  <c:v>197.71312890632765</c:v>
                </c:pt>
                <c:pt idx="8425">
                  <c:v>197.67303830272343</c:v>
                </c:pt>
                <c:pt idx="8426">
                  <c:v>197.6280596114716</c:v>
                </c:pt>
                <c:pt idx="8427">
                  <c:v>197.57894675795515</c:v>
                </c:pt>
                <c:pt idx="8428">
                  <c:v>197.5350036784931</c:v>
                </c:pt>
                <c:pt idx="8429">
                  <c:v>197.49280871173207</c:v>
                </c:pt>
                <c:pt idx="8430">
                  <c:v>197.4421880074498</c:v>
                </c:pt>
                <c:pt idx="8431">
                  <c:v>197.38514651007111</c:v>
                </c:pt>
                <c:pt idx="8432">
                  <c:v>197.31917389661777</c:v>
                </c:pt>
                <c:pt idx="8433">
                  <c:v>197.26211582945047</c:v>
                </c:pt>
                <c:pt idx="8434">
                  <c:v>197.213756901317</c:v>
                </c:pt>
                <c:pt idx="8435">
                  <c:v>197.17533984636492</c:v>
                </c:pt>
                <c:pt idx="8436">
                  <c:v>197.14805768937612</c:v>
                </c:pt>
                <c:pt idx="8437">
                  <c:v>197.1208086719646</c:v>
                </c:pt>
                <c:pt idx="8438">
                  <c:v>197.08650920948853</c:v>
                </c:pt>
                <c:pt idx="8439">
                  <c:v>197.0502048025875</c:v>
                </c:pt>
                <c:pt idx="8440">
                  <c:v>197.00313003307332</c:v>
                </c:pt>
                <c:pt idx="8441">
                  <c:v>196.95553331521702</c:v>
                </c:pt>
                <c:pt idx="8442">
                  <c:v>196.92128356210691</c:v>
                </c:pt>
                <c:pt idx="8443">
                  <c:v>196.88676040748422</c:v>
                </c:pt>
                <c:pt idx="8444">
                  <c:v>196.85966051817041</c:v>
                </c:pt>
                <c:pt idx="8445">
                  <c:v>196.83525321950992</c:v>
                </c:pt>
                <c:pt idx="8446">
                  <c:v>196.79960331926006</c:v>
                </c:pt>
                <c:pt idx="8447">
                  <c:v>196.76611577642717</c:v>
                </c:pt>
                <c:pt idx="8448">
                  <c:v>196.71905757670154</c:v>
                </c:pt>
                <c:pt idx="8449">
                  <c:v>196.6696630367783</c:v>
                </c:pt>
                <c:pt idx="8450">
                  <c:v>196.62451864764012</c:v>
                </c:pt>
                <c:pt idx="8451">
                  <c:v>196.58584476096422</c:v>
                </c:pt>
                <c:pt idx="8452">
                  <c:v>196.55179384531772</c:v>
                </c:pt>
                <c:pt idx="8453">
                  <c:v>196.5171629870689</c:v>
                </c:pt>
                <c:pt idx="8454">
                  <c:v>196.48201018047817</c:v>
                </c:pt>
                <c:pt idx="8455">
                  <c:v>196.4335518336128</c:v>
                </c:pt>
                <c:pt idx="8456">
                  <c:v>196.37551614891601</c:v>
                </c:pt>
                <c:pt idx="8457">
                  <c:v>196.31149048562739</c:v>
                </c:pt>
                <c:pt idx="8458">
                  <c:v>196.24473909210812</c:v>
                </c:pt>
                <c:pt idx="8459">
                  <c:v>196.18584177840225</c:v>
                </c:pt>
                <c:pt idx="8460">
                  <c:v>196.12771495986797</c:v>
                </c:pt>
                <c:pt idx="8461">
                  <c:v>196.08520516712289</c:v>
                </c:pt>
                <c:pt idx="8462">
                  <c:v>196.04847823061169</c:v>
                </c:pt>
                <c:pt idx="8463">
                  <c:v>196.01588545636511</c:v>
                </c:pt>
                <c:pt idx="8464">
                  <c:v>195.9757120038177</c:v>
                </c:pt>
                <c:pt idx="8465">
                  <c:v>195.93940759691668</c:v>
                </c:pt>
                <c:pt idx="8466">
                  <c:v>195.89869562623861</c:v>
                </c:pt>
                <c:pt idx="8467">
                  <c:v>195.85890327882976</c:v>
                </c:pt>
                <c:pt idx="8468">
                  <c:v>195.8225574474572</c:v>
                </c:pt>
                <c:pt idx="8469">
                  <c:v>195.78845682244477</c:v>
                </c:pt>
                <c:pt idx="8470">
                  <c:v>195.75289805603239</c:v>
                </c:pt>
                <c:pt idx="8471">
                  <c:v>195.71415789020196</c:v>
                </c:pt>
                <c:pt idx="8472">
                  <c:v>195.6729985352307</c:v>
                </c:pt>
                <c:pt idx="8473">
                  <c:v>195.62695937750618</c:v>
                </c:pt>
                <c:pt idx="8474">
                  <c:v>195.5896027890268</c:v>
                </c:pt>
                <c:pt idx="8475">
                  <c:v>195.54470694671818</c:v>
                </c:pt>
                <c:pt idx="8476">
                  <c:v>195.50707695672634</c:v>
                </c:pt>
                <c:pt idx="8477">
                  <c:v>195.47612459155471</c:v>
                </c:pt>
                <c:pt idx="8478">
                  <c:v>195.43918224779122</c:v>
                </c:pt>
                <c:pt idx="8479">
                  <c:v>195.39416213206783</c:v>
                </c:pt>
                <c:pt idx="8480">
                  <c:v>195.3554219662374</c:v>
                </c:pt>
                <c:pt idx="8481">
                  <c:v>195.30598600184257</c:v>
                </c:pt>
                <c:pt idx="8482">
                  <c:v>195.25533215798302</c:v>
                </c:pt>
                <c:pt idx="8483">
                  <c:v>195.19978194158153</c:v>
                </c:pt>
                <c:pt idx="8484">
                  <c:v>195.14426486475739</c:v>
                </c:pt>
                <c:pt idx="8485">
                  <c:v>195.0827163848698</c:v>
                </c:pt>
                <c:pt idx="8486">
                  <c:v>195.02632939414224</c:v>
                </c:pt>
                <c:pt idx="8487">
                  <c:v>194.97608151010425</c:v>
                </c:pt>
                <c:pt idx="8488">
                  <c:v>194.92905644995594</c:v>
                </c:pt>
                <c:pt idx="8489">
                  <c:v>194.8932077122424</c:v>
                </c:pt>
                <c:pt idx="8490">
                  <c:v>194.85821231864367</c:v>
                </c:pt>
                <c:pt idx="8491">
                  <c:v>194.82220616793811</c:v>
                </c:pt>
                <c:pt idx="8492">
                  <c:v>194.78849493295863</c:v>
                </c:pt>
                <c:pt idx="8493">
                  <c:v>194.7560098623382</c:v>
                </c:pt>
                <c:pt idx="8494">
                  <c:v>194.72209150500075</c:v>
                </c:pt>
                <c:pt idx="8495">
                  <c:v>194.68195119203057</c:v>
                </c:pt>
                <c:pt idx="8496">
                  <c:v>194.63969823100936</c:v>
                </c:pt>
                <c:pt idx="8497">
                  <c:v>194.60071780324373</c:v>
                </c:pt>
                <c:pt idx="8498">
                  <c:v>194.55921048271108</c:v>
                </c:pt>
                <c:pt idx="8499">
                  <c:v>194.51975781596929</c:v>
                </c:pt>
                <c:pt idx="8500">
                  <c:v>194.47774511688331</c:v>
                </c:pt>
                <c:pt idx="8501">
                  <c:v>194.43818474651539</c:v>
                </c:pt>
                <c:pt idx="8502">
                  <c:v>194.39940315621334</c:v>
                </c:pt>
                <c:pt idx="8503">
                  <c:v>194.36657840492586</c:v>
                </c:pt>
                <c:pt idx="8504">
                  <c:v>194.32665349920799</c:v>
                </c:pt>
                <c:pt idx="8505">
                  <c:v>194.2948560748159</c:v>
                </c:pt>
                <c:pt idx="8506">
                  <c:v>194.25520457061052</c:v>
                </c:pt>
                <c:pt idx="8507">
                  <c:v>194.20637340350086</c:v>
                </c:pt>
                <c:pt idx="8508">
                  <c:v>194.15576926900721</c:v>
                </c:pt>
                <c:pt idx="8509">
                  <c:v>194.10260510216929</c:v>
                </c:pt>
                <c:pt idx="8510">
                  <c:v>194.04185197213624</c:v>
                </c:pt>
                <c:pt idx="8511">
                  <c:v>193.97371700126592</c:v>
                </c:pt>
                <c:pt idx="8512">
                  <c:v>193.91869701810083</c:v>
                </c:pt>
                <c:pt idx="8513">
                  <c:v>193.86262485335737</c:v>
                </c:pt>
                <c:pt idx="8514">
                  <c:v>193.81122536900918</c:v>
                </c:pt>
                <c:pt idx="8515">
                  <c:v>193.77299058173216</c:v>
                </c:pt>
                <c:pt idx="8516">
                  <c:v>193.7445816791161</c:v>
                </c:pt>
                <c:pt idx="8517">
                  <c:v>193.70732450936853</c:v>
                </c:pt>
                <c:pt idx="8518">
                  <c:v>193.67766458771055</c:v>
                </c:pt>
                <c:pt idx="8519">
                  <c:v>193.63562703394157</c:v>
                </c:pt>
                <c:pt idx="8520">
                  <c:v>193.60330766120748</c:v>
                </c:pt>
                <c:pt idx="8521">
                  <c:v>193.56204060261007</c:v>
                </c:pt>
                <c:pt idx="8522">
                  <c:v>193.52571134102615</c:v>
                </c:pt>
                <c:pt idx="8523">
                  <c:v>193.48940693412516</c:v>
                </c:pt>
                <c:pt idx="8524">
                  <c:v>193.45279598613439</c:v>
                </c:pt>
                <c:pt idx="8525">
                  <c:v>193.40765159699623</c:v>
                </c:pt>
                <c:pt idx="8526">
                  <c:v>193.36559747343861</c:v>
                </c:pt>
                <c:pt idx="8527">
                  <c:v>193.31973229849478</c:v>
                </c:pt>
                <c:pt idx="8528">
                  <c:v>193.27980739277692</c:v>
                </c:pt>
                <c:pt idx="8529">
                  <c:v>193.24475400491792</c:v>
                </c:pt>
                <c:pt idx="8530">
                  <c:v>193.20015641880471</c:v>
                </c:pt>
                <c:pt idx="8531">
                  <c:v>193.15921247108571</c:v>
                </c:pt>
                <c:pt idx="8532">
                  <c:v>193.11370354659758</c:v>
                </c:pt>
                <c:pt idx="8533">
                  <c:v>193.0653197637811</c:v>
                </c:pt>
                <c:pt idx="8534">
                  <c:v>193.00828655129675</c:v>
                </c:pt>
                <c:pt idx="8535">
                  <c:v>192.96285219085746</c:v>
                </c:pt>
                <c:pt idx="8536">
                  <c:v>192.91588512496935</c:v>
                </c:pt>
                <c:pt idx="8537">
                  <c:v>192.86253869045646</c:v>
                </c:pt>
                <c:pt idx="8538">
                  <c:v>192.80829748735727</c:v>
                </c:pt>
                <c:pt idx="8539">
                  <c:v>192.74756921200714</c:v>
                </c:pt>
                <c:pt idx="8540">
                  <c:v>192.69005547565234</c:v>
                </c:pt>
                <c:pt idx="8541">
                  <c:v>192.64040410400526</c:v>
                </c:pt>
                <c:pt idx="8542">
                  <c:v>192.59247599037627</c:v>
                </c:pt>
                <c:pt idx="8543">
                  <c:v>192.55684265991502</c:v>
                </c:pt>
                <c:pt idx="8544">
                  <c:v>192.52368651285485</c:v>
                </c:pt>
                <c:pt idx="8545">
                  <c:v>192.49294127004117</c:v>
                </c:pt>
                <c:pt idx="8546">
                  <c:v>192.4607710254048</c:v>
                </c:pt>
                <c:pt idx="8547">
                  <c:v>192.42670353996962</c:v>
                </c:pt>
                <c:pt idx="8548">
                  <c:v>192.38694433213811</c:v>
                </c:pt>
                <c:pt idx="8549">
                  <c:v>192.34470794090552</c:v>
                </c:pt>
                <c:pt idx="8550">
                  <c:v>192.30619975211596</c:v>
                </c:pt>
                <c:pt idx="8551">
                  <c:v>192.26885973342524</c:v>
                </c:pt>
                <c:pt idx="8552">
                  <c:v>192.2266481968756</c:v>
                </c:pt>
                <c:pt idx="8553">
                  <c:v>192.19063376127573</c:v>
                </c:pt>
                <c:pt idx="8554">
                  <c:v>192.15851322600528</c:v>
                </c:pt>
                <c:pt idx="8555">
                  <c:v>192.12440431609855</c:v>
                </c:pt>
                <c:pt idx="8556">
                  <c:v>192.0852830451295</c:v>
                </c:pt>
                <c:pt idx="8557">
                  <c:v>192.03673356442667</c:v>
                </c:pt>
                <c:pt idx="8558">
                  <c:v>191.98842434565907</c:v>
                </c:pt>
                <c:pt idx="8559">
                  <c:v>191.93786163563698</c:v>
                </c:pt>
                <c:pt idx="8560">
                  <c:v>191.894390795151</c:v>
                </c:pt>
                <c:pt idx="8561">
                  <c:v>191.84442459751986</c:v>
                </c:pt>
                <c:pt idx="8562">
                  <c:v>191.79874169025098</c:v>
                </c:pt>
                <c:pt idx="8563">
                  <c:v>191.75259482890036</c:v>
                </c:pt>
                <c:pt idx="8564">
                  <c:v>191.69547876747282</c:v>
                </c:pt>
                <c:pt idx="8565">
                  <c:v>191.63712825679195</c:v>
                </c:pt>
                <c:pt idx="8566">
                  <c:v>191.57265520921018</c:v>
                </c:pt>
                <c:pt idx="8567">
                  <c:v>191.5113552761521</c:v>
                </c:pt>
                <c:pt idx="8568">
                  <c:v>191.46823240122748</c:v>
                </c:pt>
                <c:pt idx="8569">
                  <c:v>191.42601257978356</c:v>
                </c:pt>
                <c:pt idx="8570">
                  <c:v>191.39369320704944</c:v>
                </c:pt>
                <c:pt idx="8571">
                  <c:v>191.36636134069474</c:v>
                </c:pt>
                <c:pt idx="8572">
                  <c:v>191.33491188186403</c:v>
                </c:pt>
                <c:pt idx="8573">
                  <c:v>191.29656939096085</c:v>
                </c:pt>
                <c:pt idx="8574">
                  <c:v>191.25816890579745</c:v>
                </c:pt>
                <c:pt idx="8575">
                  <c:v>191.21822743029088</c:v>
                </c:pt>
                <c:pt idx="8576">
                  <c:v>191.17188173147665</c:v>
                </c:pt>
                <c:pt idx="8577">
                  <c:v>191.12928908978836</c:v>
                </c:pt>
                <c:pt idx="8578">
                  <c:v>191.09065662758405</c:v>
                </c:pt>
                <c:pt idx="8579">
                  <c:v>191.05136965872862</c:v>
                </c:pt>
                <c:pt idx="8580">
                  <c:v>191.01689621347188</c:v>
                </c:pt>
                <c:pt idx="8581">
                  <c:v>190.97757610503919</c:v>
                </c:pt>
                <c:pt idx="8582">
                  <c:v>190.93015336996362</c:v>
                </c:pt>
                <c:pt idx="8583">
                  <c:v>190.87748629678481</c:v>
                </c:pt>
                <c:pt idx="8584">
                  <c:v>190.82144727161858</c:v>
                </c:pt>
                <c:pt idx="8585">
                  <c:v>190.77460447914527</c:v>
                </c:pt>
                <c:pt idx="8586">
                  <c:v>190.72545848605156</c:v>
                </c:pt>
                <c:pt idx="8587">
                  <c:v>190.67993299177476</c:v>
                </c:pt>
                <c:pt idx="8588">
                  <c:v>190.63542653949909</c:v>
                </c:pt>
                <c:pt idx="8589">
                  <c:v>190.59759771204361</c:v>
                </c:pt>
                <c:pt idx="8590">
                  <c:v>190.55217992139293</c:v>
                </c:pt>
                <c:pt idx="8591">
                  <c:v>190.4920481584337</c:v>
                </c:pt>
                <c:pt idx="8592">
                  <c:v>190.4347498293312</c:v>
                </c:pt>
                <c:pt idx="8593">
                  <c:v>190.37354931500494</c:v>
                </c:pt>
                <c:pt idx="8594">
                  <c:v>190.31263048708553</c:v>
                </c:pt>
                <c:pt idx="8595">
                  <c:v>190.2637993199759</c:v>
                </c:pt>
                <c:pt idx="8596">
                  <c:v>190.22880392637708</c:v>
                </c:pt>
                <c:pt idx="8597">
                  <c:v>190.19391623640448</c:v>
                </c:pt>
                <c:pt idx="8598">
                  <c:v>190.16248334736244</c:v>
                </c:pt>
                <c:pt idx="8599">
                  <c:v>190.12778620995914</c:v>
                </c:pt>
                <c:pt idx="8600">
                  <c:v>190.10277411401341</c:v>
                </c:pt>
                <c:pt idx="8601">
                  <c:v>190.06428249501249</c:v>
                </c:pt>
                <c:pt idx="8602">
                  <c:v>190.02018200255839</c:v>
                </c:pt>
                <c:pt idx="8603">
                  <c:v>189.97686857506443</c:v>
                </c:pt>
                <c:pt idx="8604">
                  <c:v>189.93418479953868</c:v>
                </c:pt>
                <c:pt idx="8605">
                  <c:v>189.88319955990642</c:v>
                </c:pt>
                <c:pt idx="8606">
                  <c:v>189.83452580578881</c:v>
                </c:pt>
                <c:pt idx="8607">
                  <c:v>189.78372283383152</c:v>
                </c:pt>
                <c:pt idx="8608">
                  <c:v>189.74398848068296</c:v>
                </c:pt>
                <c:pt idx="8609">
                  <c:v>189.70517375080362</c:v>
                </c:pt>
                <c:pt idx="8610">
                  <c:v>189.66258939400967</c:v>
                </c:pt>
                <c:pt idx="8611">
                  <c:v>189.61137217733651</c:v>
                </c:pt>
                <c:pt idx="8612">
                  <c:v>189.56511761235973</c:v>
                </c:pt>
                <c:pt idx="8613">
                  <c:v>189.51382583163769</c:v>
                </c:pt>
                <c:pt idx="8614">
                  <c:v>189.46851574461317</c:v>
                </c:pt>
                <c:pt idx="8615">
                  <c:v>189.41273355117085</c:v>
                </c:pt>
                <c:pt idx="8616">
                  <c:v>189.35765557374552</c:v>
                </c:pt>
                <c:pt idx="8617">
                  <c:v>189.30778050995181</c:v>
                </c:pt>
                <c:pt idx="8618">
                  <c:v>189.25054846000384</c:v>
                </c:pt>
                <c:pt idx="8619">
                  <c:v>189.18842832240833</c:v>
                </c:pt>
                <c:pt idx="8620">
                  <c:v>189.1258028062594</c:v>
                </c:pt>
                <c:pt idx="8621">
                  <c:v>189.07440332191123</c:v>
                </c:pt>
                <c:pt idx="8622">
                  <c:v>189.02731198260835</c:v>
                </c:pt>
                <c:pt idx="8623">
                  <c:v>188.98664143640184</c:v>
                </c:pt>
                <c:pt idx="8624">
                  <c:v>188.94821609655548</c:v>
                </c:pt>
                <c:pt idx="8625">
                  <c:v>188.91783538909178</c:v>
                </c:pt>
                <c:pt idx="8626">
                  <c:v>188.88338679851799</c:v>
                </c:pt>
                <c:pt idx="8627">
                  <c:v>188.84492003420004</c:v>
                </c:pt>
                <c:pt idx="8628">
                  <c:v>188.80339614387881</c:v>
                </c:pt>
                <c:pt idx="8629">
                  <c:v>188.75009941873182</c:v>
                </c:pt>
                <c:pt idx="8630">
                  <c:v>188.70639660120494</c:v>
                </c:pt>
                <c:pt idx="8631">
                  <c:v>188.6543177555227</c:v>
                </c:pt>
                <c:pt idx="8632">
                  <c:v>188.60638964189374</c:v>
                </c:pt>
                <c:pt idx="8633">
                  <c:v>188.56594278783379</c:v>
                </c:pt>
                <c:pt idx="8634">
                  <c:v>188.52041729355699</c:v>
                </c:pt>
                <c:pt idx="8635">
                  <c:v>188.47372362918139</c:v>
                </c:pt>
                <c:pt idx="8636">
                  <c:v>188.42443679288425</c:v>
                </c:pt>
                <c:pt idx="8637">
                  <c:v>188.36523293808864</c:v>
                </c:pt>
                <c:pt idx="8638">
                  <c:v>188.30697356124529</c:v>
                </c:pt>
                <c:pt idx="8639">
                  <c:v>188.25795184156632</c:v>
                </c:pt>
                <c:pt idx="8640">
                  <c:v>188.19555001756399</c:v>
                </c:pt>
                <c:pt idx="8641">
                  <c:v>188.1407785812284</c:v>
                </c:pt>
                <c:pt idx="8642">
                  <c:v>188.08225408776684</c:v>
                </c:pt>
                <c:pt idx="8643">
                  <c:v>188.02524572996549</c:v>
                </c:pt>
                <c:pt idx="8644">
                  <c:v>187.96693664375618</c:v>
                </c:pt>
                <c:pt idx="8645">
                  <c:v>187.91300198174673</c:v>
                </c:pt>
                <c:pt idx="8646">
                  <c:v>187.84837980606721</c:v>
                </c:pt>
                <c:pt idx="8647">
                  <c:v>187.77622666145271</c:v>
                </c:pt>
                <c:pt idx="8648">
                  <c:v>187.70270650927577</c:v>
                </c:pt>
                <c:pt idx="8649">
                  <c:v>187.62276556400246</c:v>
                </c:pt>
                <c:pt idx="8650">
                  <c:v>187.55313931215497</c:v>
                </c:pt>
                <c:pt idx="8651">
                  <c:v>187.49260987426845</c:v>
                </c:pt>
                <c:pt idx="8652">
                  <c:v>187.40276019539093</c:v>
                </c:pt>
                <c:pt idx="8653">
                  <c:v>180.89160375670249</c:v>
                </c:pt>
                <c:pt idx="8654">
                  <c:v>174.61975649038621</c:v>
                </c:pt>
                <c:pt idx="8655">
                  <c:v>166.82162456835698</c:v>
                </c:pt>
                <c:pt idx="8656">
                  <c:v>157.89726896743704</c:v>
                </c:pt>
                <c:pt idx="8657">
                  <c:v>153.10747330607052</c:v>
                </c:pt>
                <c:pt idx="8658">
                  <c:v>148.14450678367146</c:v>
                </c:pt>
                <c:pt idx="8659">
                  <c:v>143.041235575999</c:v>
                </c:pt>
                <c:pt idx="8660">
                  <c:v>137.82876117632244</c:v>
                </c:pt>
                <c:pt idx="8661">
                  <c:v>132.53598129602256</c:v>
                </c:pt>
                <c:pt idx="8662">
                  <c:v>127.19003724888485</c:v>
                </c:pt>
                <c:pt idx="8663">
                  <c:v>121.81604054958675</c:v>
                </c:pt>
                <c:pt idx="8664">
                  <c:v>116.43672494813657</c:v>
                </c:pt>
                <c:pt idx="8665">
                  <c:v>111.0733991927199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77DA-4F56-8C29-F9CA07482B7D}"/>
            </c:ext>
          </c:extLst>
        </c:ser>
        <c:ser>
          <c:idx val="1"/>
          <c:order val="1"/>
          <c:tx>
            <c:v>Control (b)</c:v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xVal>
            <c:numRef>
              <c:f>'NASA-4696 SCC Tensile_1'!$L$3:$L$8787</c:f>
              <c:numCache>
                <c:formatCode>General</c:formatCode>
                <c:ptCount val="8785"/>
                <c:pt idx="0">
                  <c:v>-2.8999999999999997E-5</c:v>
                </c:pt>
                <c:pt idx="1">
                  <c:v>-1.2999999999999999E-5</c:v>
                </c:pt>
                <c:pt idx="2">
                  <c:v>-1.9999999999999999E-6</c:v>
                </c:pt>
                <c:pt idx="3">
                  <c:v>2.0999999999999999E-5</c:v>
                </c:pt>
                <c:pt idx="4">
                  <c:v>2.9999999999999997E-6</c:v>
                </c:pt>
                <c:pt idx="5">
                  <c:v>-3.9999999999999998E-6</c:v>
                </c:pt>
                <c:pt idx="6">
                  <c:v>-1.1000000000000001E-5</c:v>
                </c:pt>
                <c:pt idx="7">
                  <c:v>3.9999999999999998E-6</c:v>
                </c:pt>
                <c:pt idx="8">
                  <c:v>1.4E-5</c:v>
                </c:pt>
                <c:pt idx="9">
                  <c:v>2.3E-5</c:v>
                </c:pt>
                <c:pt idx="10">
                  <c:v>9.0000000000000002E-6</c:v>
                </c:pt>
                <c:pt idx="11">
                  <c:v>1.1999999999999999E-5</c:v>
                </c:pt>
                <c:pt idx="12">
                  <c:v>5.0000000000000004E-6</c:v>
                </c:pt>
                <c:pt idx="13">
                  <c:v>1.9999999999999999E-6</c:v>
                </c:pt>
                <c:pt idx="14">
                  <c:v>-9.9999999999999995E-7</c:v>
                </c:pt>
                <c:pt idx="15">
                  <c:v>-7.9999999999999996E-6</c:v>
                </c:pt>
                <c:pt idx="16">
                  <c:v>5.0000000000000004E-6</c:v>
                </c:pt>
                <c:pt idx="17">
                  <c:v>2.7000000000000002E-5</c:v>
                </c:pt>
                <c:pt idx="18">
                  <c:v>5.1000000000000006E-5</c:v>
                </c:pt>
                <c:pt idx="19">
                  <c:v>4.8999999999999998E-5</c:v>
                </c:pt>
                <c:pt idx="20">
                  <c:v>3.5000000000000004E-5</c:v>
                </c:pt>
                <c:pt idx="21">
                  <c:v>5.1000000000000006E-5</c:v>
                </c:pt>
                <c:pt idx="22">
                  <c:v>6.4999999999999994E-5</c:v>
                </c:pt>
                <c:pt idx="23">
                  <c:v>7.2999999999999999E-5</c:v>
                </c:pt>
                <c:pt idx="24">
                  <c:v>6.2000000000000003E-5</c:v>
                </c:pt>
                <c:pt idx="25">
                  <c:v>4.8999999999999998E-5</c:v>
                </c:pt>
                <c:pt idx="26">
                  <c:v>4.1999999999999998E-5</c:v>
                </c:pt>
                <c:pt idx="27">
                  <c:v>5.4000000000000005E-5</c:v>
                </c:pt>
                <c:pt idx="28">
                  <c:v>5.7999999999999994E-5</c:v>
                </c:pt>
                <c:pt idx="29">
                  <c:v>6.7000000000000002E-5</c:v>
                </c:pt>
                <c:pt idx="30">
                  <c:v>6.0000000000000002E-5</c:v>
                </c:pt>
                <c:pt idx="31">
                  <c:v>5.5999999999999999E-5</c:v>
                </c:pt>
                <c:pt idx="32">
                  <c:v>7.2000000000000002E-5</c:v>
                </c:pt>
                <c:pt idx="33">
                  <c:v>6.6000000000000005E-5</c:v>
                </c:pt>
                <c:pt idx="34">
                  <c:v>8.9999999999999992E-5</c:v>
                </c:pt>
                <c:pt idx="35">
                  <c:v>6.3999999999999997E-5</c:v>
                </c:pt>
                <c:pt idx="36">
                  <c:v>6.7000000000000002E-5</c:v>
                </c:pt>
                <c:pt idx="37">
                  <c:v>6.4999999999999994E-5</c:v>
                </c:pt>
                <c:pt idx="38">
                  <c:v>9.1000000000000003E-5</c:v>
                </c:pt>
                <c:pt idx="39">
                  <c:v>1.06E-4</c:v>
                </c:pt>
                <c:pt idx="40">
                  <c:v>1.05E-4</c:v>
                </c:pt>
                <c:pt idx="41">
                  <c:v>1.11E-4</c:v>
                </c:pt>
                <c:pt idx="42">
                  <c:v>1.11E-4</c:v>
                </c:pt>
                <c:pt idx="43">
                  <c:v>1.0999999999999999E-4</c:v>
                </c:pt>
                <c:pt idx="44">
                  <c:v>1.06E-4</c:v>
                </c:pt>
                <c:pt idx="45">
                  <c:v>9.7999999999999997E-5</c:v>
                </c:pt>
                <c:pt idx="46">
                  <c:v>9.4000000000000008E-5</c:v>
                </c:pt>
                <c:pt idx="47">
                  <c:v>1.0800000000000001E-4</c:v>
                </c:pt>
                <c:pt idx="48">
                  <c:v>1.2200000000000001E-4</c:v>
                </c:pt>
                <c:pt idx="49">
                  <c:v>1.3200000000000001E-4</c:v>
                </c:pt>
                <c:pt idx="50">
                  <c:v>1.3899999999999999E-4</c:v>
                </c:pt>
                <c:pt idx="51">
                  <c:v>1.36E-4</c:v>
                </c:pt>
                <c:pt idx="52">
                  <c:v>1.36E-4</c:v>
                </c:pt>
                <c:pt idx="53">
                  <c:v>1.3899999999999999E-4</c:v>
                </c:pt>
                <c:pt idx="54">
                  <c:v>1.34E-4</c:v>
                </c:pt>
                <c:pt idx="55">
                  <c:v>1.36E-4</c:v>
                </c:pt>
                <c:pt idx="56">
                  <c:v>1.4200000000000001E-4</c:v>
                </c:pt>
                <c:pt idx="57">
                  <c:v>1.55E-4</c:v>
                </c:pt>
                <c:pt idx="58">
                  <c:v>1.56E-4</c:v>
                </c:pt>
                <c:pt idx="59">
                  <c:v>1.26E-4</c:v>
                </c:pt>
                <c:pt idx="60">
                  <c:v>1.12E-4</c:v>
                </c:pt>
                <c:pt idx="61">
                  <c:v>1.18E-4</c:v>
                </c:pt>
                <c:pt idx="62">
                  <c:v>1.5100000000000001E-4</c:v>
                </c:pt>
                <c:pt idx="63">
                  <c:v>1.55E-4</c:v>
                </c:pt>
                <c:pt idx="64">
                  <c:v>1.37E-4</c:v>
                </c:pt>
                <c:pt idx="65">
                  <c:v>1.26E-4</c:v>
                </c:pt>
                <c:pt idx="66">
                  <c:v>1.26E-4</c:v>
                </c:pt>
                <c:pt idx="67">
                  <c:v>1.7500000000000003E-4</c:v>
                </c:pt>
                <c:pt idx="68">
                  <c:v>1.8700000000000002E-4</c:v>
                </c:pt>
                <c:pt idx="69">
                  <c:v>2.05E-4</c:v>
                </c:pt>
                <c:pt idx="70">
                  <c:v>1.95E-4</c:v>
                </c:pt>
                <c:pt idx="71">
                  <c:v>2.0699999999999999E-4</c:v>
                </c:pt>
                <c:pt idx="72">
                  <c:v>2.0299999999999997E-4</c:v>
                </c:pt>
                <c:pt idx="73">
                  <c:v>2.1700000000000002E-4</c:v>
                </c:pt>
                <c:pt idx="74">
                  <c:v>2.14E-4</c:v>
                </c:pt>
                <c:pt idx="75">
                  <c:v>1.9800000000000002E-4</c:v>
                </c:pt>
                <c:pt idx="76">
                  <c:v>1.95E-4</c:v>
                </c:pt>
                <c:pt idx="77">
                  <c:v>1.8800000000000002E-4</c:v>
                </c:pt>
                <c:pt idx="78">
                  <c:v>1.95E-4</c:v>
                </c:pt>
                <c:pt idx="79">
                  <c:v>2.13E-4</c:v>
                </c:pt>
                <c:pt idx="80">
                  <c:v>2.13E-4</c:v>
                </c:pt>
                <c:pt idx="81">
                  <c:v>2.14E-4</c:v>
                </c:pt>
                <c:pt idx="82">
                  <c:v>2.13E-4</c:v>
                </c:pt>
                <c:pt idx="83">
                  <c:v>2.0799999999999999E-4</c:v>
                </c:pt>
                <c:pt idx="84">
                  <c:v>2.3099999999999998E-4</c:v>
                </c:pt>
                <c:pt idx="85">
                  <c:v>2.2599999999999999E-4</c:v>
                </c:pt>
                <c:pt idx="86">
                  <c:v>2.41E-4</c:v>
                </c:pt>
                <c:pt idx="87">
                  <c:v>2.3099999999999998E-4</c:v>
                </c:pt>
                <c:pt idx="88">
                  <c:v>2.3499999999999999E-4</c:v>
                </c:pt>
                <c:pt idx="89">
                  <c:v>2.22E-4</c:v>
                </c:pt>
                <c:pt idx="90">
                  <c:v>2.3099999999999998E-4</c:v>
                </c:pt>
                <c:pt idx="91">
                  <c:v>2.1799999999999999E-4</c:v>
                </c:pt>
                <c:pt idx="92">
                  <c:v>2.3199999999999997E-4</c:v>
                </c:pt>
                <c:pt idx="93">
                  <c:v>2.23E-4</c:v>
                </c:pt>
                <c:pt idx="94">
                  <c:v>2.23E-4</c:v>
                </c:pt>
                <c:pt idx="95">
                  <c:v>2.0899999999999998E-4</c:v>
                </c:pt>
                <c:pt idx="96">
                  <c:v>2.0799999999999999E-4</c:v>
                </c:pt>
                <c:pt idx="97">
                  <c:v>2.1499999999999999E-4</c:v>
                </c:pt>
                <c:pt idx="98">
                  <c:v>2.2499999999999999E-4</c:v>
                </c:pt>
                <c:pt idx="99">
                  <c:v>2.2800000000000001E-4</c:v>
                </c:pt>
                <c:pt idx="100">
                  <c:v>2.1999999999999998E-4</c:v>
                </c:pt>
                <c:pt idx="101">
                  <c:v>1.9699999999999999E-4</c:v>
                </c:pt>
                <c:pt idx="102">
                  <c:v>2.1499999999999999E-4</c:v>
                </c:pt>
                <c:pt idx="103">
                  <c:v>2.22E-4</c:v>
                </c:pt>
                <c:pt idx="104">
                  <c:v>2.41E-4</c:v>
                </c:pt>
                <c:pt idx="105">
                  <c:v>2.3699999999999999E-4</c:v>
                </c:pt>
                <c:pt idx="106">
                  <c:v>2.4699999999999999E-4</c:v>
                </c:pt>
                <c:pt idx="107">
                  <c:v>2.6400000000000002E-4</c:v>
                </c:pt>
                <c:pt idx="108">
                  <c:v>2.6400000000000002E-4</c:v>
                </c:pt>
                <c:pt idx="109">
                  <c:v>2.5799999999999998E-4</c:v>
                </c:pt>
                <c:pt idx="110">
                  <c:v>2.4800000000000001E-4</c:v>
                </c:pt>
                <c:pt idx="111">
                  <c:v>2.6599999999999996E-4</c:v>
                </c:pt>
                <c:pt idx="112">
                  <c:v>2.8699999999999998E-4</c:v>
                </c:pt>
                <c:pt idx="113">
                  <c:v>2.9300000000000002E-4</c:v>
                </c:pt>
                <c:pt idx="114">
                  <c:v>2.9300000000000002E-4</c:v>
                </c:pt>
                <c:pt idx="115">
                  <c:v>2.8000000000000003E-4</c:v>
                </c:pt>
                <c:pt idx="116">
                  <c:v>2.9100000000000003E-4</c:v>
                </c:pt>
                <c:pt idx="117">
                  <c:v>3.0200000000000002E-4</c:v>
                </c:pt>
                <c:pt idx="118">
                  <c:v>3.2200000000000002E-4</c:v>
                </c:pt>
                <c:pt idx="119">
                  <c:v>3.1099999999999997E-4</c:v>
                </c:pt>
                <c:pt idx="120">
                  <c:v>3.1399999999999999E-4</c:v>
                </c:pt>
                <c:pt idx="121">
                  <c:v>2.8800000000000001E-4</c:v>
                </c:pt>
                <c:pt idx="122">
                  <c:v>3.1E-4</c:v>
                </c:pt>
                <c:pt idx="123">
                  <c:v>3.1600000000000004E-4</c:v>
                </c:pt>
                <c:pt idx="124">
                  <c:v>3.2399999999999996E-4</c:v>
                </c:pt>
                <c:pt idx="125">
                  <c:v>3.4299999999999999E-4</c:v>
                </c:pt>
                <c:pt idx="126">
                  <c:v>3.2599999999999996E-4</c:v>
                </c:pt>
                <c:pt idx="127">
                  <c:v>3.1800000000000003E-4</c:v>
                </c:pt>
                <c:pt idx="128">
                  <c:v>3.0299999999999999E-4</c:v>
                </c:pt>
                <c:pt idx="129">
                  <c:v>2.9999999999999997E-4</c:v>
                </c:pt>
                <c:pt idx="130">
                  <c:v>3.01E-4</c:v>
                </c:pt>
                <c:pt idx="131">
                  <c:v>3.0499999999999999E-4</c:v>
                </c:pt>
                <c:pt idx="132">
                  <c:v>3.1E-4</c:v>
                </c:pt>
                <c:pt idx="133">
                  <c:v>3.28E-4</c:v>
                </c:pt>
                <c:pt idx="134">
                  <c:v>3.2699999999999998E-4</c:v>
                </c:pt>
                <c:pt idx="135">
                  <c:v>3.4200000000000002E-4</c:v>
                </c:pt>
                <c:pt idx="136">
                  <c:v>3.2099999999999994E-4</c:v>
                </c:pt>
                <c:pt idx="137">
                  <c:v>3.2200000000000002E-4</c:v>
                </c:pt>
                <c:pt idx="138">
                  <c:v>3.1E-4</c:v>
                </c:pt>
                <c:pt idx="139">
                  <c:v>3.1300000000000002E-4</c:v>
                </c:pt>
                <c:pt idx="140">
                  <c:v>3.1700000000000001E-4</c:v>
                </c:pt>
                <c:pt idx="141">
                  <c:v>3.0400000000000002E-4</c:v>
                </c:pt>
                <c:pt idx="142">
                  <c:v>3.0900000000000003E-4</c:v>
                </c:pt>
                <c:pt idx="143">
                  <c:v>3.0499999999999999E-4</c:v>
                </c:pt>
                <c:pt idx="144">
                  <c:v>3.2499999999999999E-4</c:v>
                </c:pt>
                <c:pt idx="145">
                  <c:v>3.4500000000000004E-4</c:v>
                </c:pt>
                <c:pt idx="146">
                  <c:v>3.5599999999999998E-4</c:v>
                </c:pt>
                <c:pt idx="147">
                  <c:v>3.5499999999999996E-4</c:v>
                </c:pt>
                <c:pt idx="148">
                  <c:v>3.5499999999999996E-4</c:v>
                </c:pt>
                <c:pt idx="149">
                  <c:v>3.6299999999999999E-4</c:v>
                </c:pt>
                <c:pt idx="150">
                  <c:v>3.6299999999999999E-4</c:v>
                </c:pt>
                <c:pt idx="151">
                  <c:v>3.6900000000000002E-4</c:v>
                </c:pt>
                <c:pt idx="152">
                  <c:v>3.6400000000000001E-4</c:v>
                </c:pt>
                <c:pt idx="153">
                  <c:v>3.6099999999999999E-4</c:v>
                </c:pt>
                <c:pt idx="154">
                  <c:v>3.6499999999999998E-4</c:v>
                </c:pt>
                <c:pt idx="155">
                  <c:v>3.5399999999999999E-4</c:v>
                </c:pt>
                <c:pt idx="156">
                  <c:v>3.4700000000000003E-4</c:v>
                </c:pt>
                <c:pt idx="157">
                  <c:v>3.2399999999999996E-4</c:v>
                </c:pt>
                <c:pt idx="158">
                  <c:v>3.3399999999999999E-4</c:v>
                </c:pt>
                <c:pt idx="159">
                  <c:v>3.5099999999999997E-4</c:v>
                </c:pt>
                <c:pt idx="160">
                  <c:v>3.7600000000000003E-4</c:v>
                </c:pt>
                <c:pt idx="161">
                  <c:v>3.6999999999999999E-4</c:v>
                </c:pt>
                <c:pt idx="162">
                  <c:v>3.6499999999999998E-4</c:v>
                </c:pt>
                <c:pt idx="163">
                  <c:v>3.7699999999999995E-4</c:v>
                </c:pt>
                <c:pt idx="164">
                  <c:v>3.8100000000000005E-4</c:v>
                </c:pt>
                <c:pt idx="165">
                  <c:v>3.9199999999999999E-4</c:v>
                </c:pt>
                <c:pt idx="166">
                  <c:v>3.7500000000000001E-4</c:v>
                </c:pt>
                <c:pt idx="167">
                  <c:v>3.8199999999999996E-4</c:v>
                </c:pt>
                <c:pt idx="168">
                  <c:v>3.8699999999999997E-4</c:v>
                </c:pt>
                <c:pt idx="169">
                  <c:v>3.9899999999999999E-4</c:v>
                </c:pt>
                <c:pt idx="170">
                  <c:v>3.9899999999999999E-4</c:v>
                </c:pt>
                <c:pt idx="171">
                  <c:v>3.8299999999999999E-4</c:v>
                </c:pt>
                <c:pt idx="172">
                  <c:v>4.0400000000000001E-4</c:v>
                </c:pt>
                <c:pt idx="173">
                  <c:v>4.0099999999999999E-4</c:v>
                </c:pt>
                <c:pt idx="174">
                  <c:v>4.0500000000000003E-4</c:v>
                </c:pt>
                <c:pt idx="175">
                  <c:v>4.0599999999999995E-4</c:v>
                </c:pt>
                <c:pt idx="176">
                  <c:v>4.0899999999999997E-4</c:v>
                </c:pt>
                <c:pt idx="177">
                  <c:v>4.2999999999999999E-4</c:v>
                </c:pt>
                <c:pt idx="178">
                  <c:v>4.15E-4</c:v>
                </c:pt>
                <c:pt idx="179">
                  <c:v>4.3400000000000003E-4</c:v>
                </c:pt>
                <c:pt idx="180">
                  <c:v>4.3100000000000001E-4</c:v>
                </c:pt>
                <c:pt idx="181">
                  <c:v>4.3499999999999995E-4</c:v>
                </c:pt>
                <c:pt idx="182">
                  <c:v>4.17E-4</c:v>
                </c:pt>
                <c:pt idx="183">
                  <c:v>4.0599999999999995E-4</c:v>
                </c:pt>
                <c:pt idx="184">
                  <c:v>4.1399999999999998E-4</c:v>
                </c:pt>
                <c:pt idx="185">
                  <c:v>4.3300000000000001E-4</c:v>
                </c:pt>
                <c:pt idx="186">
                  <c:v>4.46E-4</c:v>
                </c:pt>
                <c:pt idx="187">
                  <c:v>4.3400000000000003E-4</c:v>
                </c:pt>
                <c:pt idx="188">
                  <c:v>4.3700000000000005E-4</c:v>
                </c:pt>
                <c:pt idx="189">
                  <c:v>4.4699999999999997E-4</c:v>
                </c:pt>
                <c:pt idx="190">
                  <c:v>4.6199999999999995E-4</c:v>
                </c:pt>
                <c:pt idx="191">
                  <c:v>4.7699999999999999E-4</c:v>
                </c:pt>
                <c:pt idx="192">
                  <c:v>4.6899999999999996E-4</c:v>
                </c:pt>
                <c:pt idx="193">
                  <c:v>4.6899999999999996E-4</c:v>
                </c:pt>
                <c:pt idx="194">
                  <c:v>4.6499999999999997E-4</c:v>
                </c:pt>
                <c:pt idx="195">
                  <c:v>4.7100000000000001E-4</c:v>
                </c:pt>
                <c:pt idx="196">
                  <c:v>4.7399999999999997E-4</c:v>
                </c:pt>
                <c:pt idx="197">
                  <c:v>4.6600000000000005E-4</c:v>
                </c:pt>
                <c:pt idx="198">
                  <c:v>4.6999999999999999E-4</c:v>
                </c:pt>
                <c:pt idx="199">
                  <c:v>4.6000000000000001E-4</c:v>
                </c:pt>
                <c:pt idx="200">
                  <c:v>4.5600000000000003E-4</c:v>
                </c:pt>
                <c:pt idx="201">
                  <c:v>4.6100000000000004E-4</c:v>
                </c:pt>
                <c:pt idx="202">
                  <c:v>4.6300000000000003E-4</c:v>
                </c:pt>
                <c:pt idx="203">
                  <c:v>4.6199999999999995E-4</c:v>
                </c:pt>
                <c:pt idx="204">
                  <c:v>4.6000000000000001E-4</c:v>
                </c:pt>
                <c:pt idx="205">
                  <c:v>4.6799999999999999E-4</c:v>
                </c:pt>
                <c:pt idx="206">
                  <c:v>4.7699999999999999E-4</c:v>
                </c:pt>
                <c:pt idx="207">
                  <c:v>4.95E-4</c:v>
                </c:pt>
                <c:pt idx="208">
                  <c:v>4.9299999999999995E-4</c:v>
                </c:pt>
                <c:pt idx="209">
                  <c:v>4.9899999999999999E-4</c:v>
                </c:pt>
                <c:pt idx="210">
                  <c:v>4.9399999999999997E-4</c:v>
                </c:pt>
                <c:pt idx="211">
                  <c:v>4.9799999999999996E-4</c:v>
                </c:pt>
                <c:pt idx="212">
                  <c:v>5.13E-4</c:v>
                </c:pt>
                <c:pt idx="213">
                  <c:v>5.0299999999999997E-4</c:v>
                </c:pt>
                <c:pt idx="214">
                  <c:v>5.0999999999999993E-4</c:v>
                </c:pt>
                <c:pt idx="215">
                  <c:v>5.1499999999999994E-4</c:v>
                </c:pt>
                <c:pt idx="216">
                  <c:v>5.0900000000000001E-4</c:v>
                </c:pt>
                <c:pt idx="217">
                  <c:v>5.0500000000000002E-4</c:v>
                </c:pt>
                <c:pt idx="218">
                  <c:v>5.0299999999999997E-4</c:v>
                </c:pt>
                <c:pt idx="219">
                  <c:v>5.2099999999999998E-4</c:v>
                </c:pt>
                <c:pt idx="220">
                  <c:v>5.3400000000000008E-4</c:v>
                </c:pt>
                <c:pt idx="221">
                  <c:v>5.3799999999999996E-4</c:v>
                </c:pt>
                <c:pt idx="222">
                  <c:v>5.2499999999999997E-4</c:v>
                </c:pt>
                <c:pt idx="223">
                  <c:v>5.2800000000000004E-4</c:v>
                </c:pt>
                <c:pt idx="224">
                  <c:v>5.4299999999999997E-4</c:v>
                </c:pt>
                <c:pt idx="225">
                  <c:v>5.3400000000000008E-4</c:v>
                </c:pt>
                <c:pt idx="226">
                  <c:v>5.4199999999999995E-4</c:v>
                </c:pt>
                <c:pt idx="227">
                  <c:v>5.3400000000000008E-4</c:v>
                </c:pt>
                <c:pt idx="228">
                  <c:v>5.31E-4</c:v>
                </c:pt>
                <c:pt idx="229">
                  <c:v>5.1900000000000004E-4</c:v>
                </c:pt>
                <c:pt idx="230">
                  <c:v>5.1800000000000001E-4</c:v>
                </c:pt>
                <c:pt idx="231">
                  <c:v>5.4000000000000001E-4</c:v>
                </c:pt>
                <c:pt idx="232">
                  <c:v>5.4500000000000002E-4</c:v>
                </c:pt>
                <c:pt idx="233">
                  <c:v>5.53E-4</c:v>
                </c:pt>
                <c:pt idx="234">
                  <c:v>5.5100000000000006E-4</c:v>
                </c:pt>
                <c:pt idx="235">
                  <c:v>5.4600000000000004E-4</c:v>
                </c:pt>
                <c:pt idx="236">
                  <c:v>5.4900000000000001E-4</c:v>
                </c:pt>
                <c:pt idx="237">
                  <c:v>5.5400000000000002E-4</c:v>
                </c:pt>
                <c:pt idx="238">
                  <c:v>5.6300000000000002E-4</c:v>
                </c:pt>
                <c:pt idx="239">
                  <c:v>5.8E-4</c:v>
                </c:pt>
                <c:pt idx="240">
                  <c:v>5.9299999999999999E-4</c:v>
                </c:pt>
                <c:pt idx="241">
                  <c:v>5.9200000000000008E-4</c:v>
                </c:pt>
                <c:pt idx="242">
                  <c:v>5.8299999999999997E-4</c:v>
                </c:pt>
                <c:pt idx="243">
                  <c:v>5.9900000000000003E-4</c:v>
                </c:pt>
                <c:pt idx="244">
                  <c:v>5.9200000000000008E-4</c:v>
                </c:pt>
                <c:pt idx="245">
                  <c:v>6.1300000000000005E-4</c:v>
                </c:pt>
                <c:pt idx="246">
                  <c:v>6.0400000000000004E-4</c:v>
                </c:pt>
                <c:pt idx="247">
                  <c:v>6.2700000000000006E-4</c:v>
                </c:pt>
                <c:pt idx="248">
                  <c:v>6.3700000000000009E-4</c:v>
                </c:pt>
                <c:pt idx="249">
                  <c:v>6.2299999999999996E-4</c:v>
                </c:pt>
                <c:pt idx="250">
                  <c:v>6.3700000000000009E-4</c:v>
                </c:pt>
                <c:pt idx="251">
                  <c:v>6.3600000000000006E-4</c:v>
                </c:pt>
                <c:pt idx="252">
                  <c:v>6.4100000000000008E-4</c:v>
                </c:pt>
                <c:pt idx="253">
                  <c:v>6.3200000000000007E-4</c:v>
                </c:pt>
                <c:pt idx="254">
                  <c:v>6.3100000000000005E-4</c:v>
                </c:pt>
                <c:pt idx="255">
                  <c:v>6.29E-4</c:v>
                </c:pt>
                <c:pt idx="256">
                  <c:v>6.3700000000000009E-4</c:v>
                </c:pt>
                <c:pt idx="257">
                  <c:v>6.3299999999999999E-4</c:v>
                </c:pt>
                <c:pt idx="258">
                  <c:v>6.3500000000000004E-4</c:v>
                </c:pt>
                <c:pt idx="259">
                  <c:v>6.4199999999999988E-4</c:v>
                </c:pt>
                <c:pt idx="260">
                  <c:v>6.3700000000000009E-4</c:v>
                </c:pt>
                <c:pt idx="261">
                  <c:v>6.5299999999999993E-4</c:v>
                </c:pt>
                <c:pt idx="262">
                  <c:v>6.6100000000000002E-4</c:v>
                </c:pt>
                <c:pt idx="263">
                  <c:v>6.7900000000000002E-4</c:v>
                </c:pt>
                <c:pt idx="264">
                  <c:v>6.7699999999999998E-4</c:v>
                </c:pt>
                <c:pt idx="265">
                  <c:v>6.4899999999999995E-4</c:v>
                </c:pt>
                <c:pt idx="266">
                  <c:v>6.4999999999999997E-4</c:v>
                </c:pt>
                <c:pt idx="267">
                  <c:v>6.4999999999999997E-4</c:v>
                </c:pt>
                <c:pt idx="268">
                  <c:v>6.7500000000000004E-4</c:v>
                </c:pt>
                <c:pt idx="269">
                  <c:v>6.9500000000000009E-4</c:v>
                </c:pt>
                <c:pt idx="270">
                  <c:v>7.0899999999999999E-4</c:v>
                </c:pt>
                <c:pt idx="271">
                  <c:v>6.9700000000000003E-4</c:v>
                </c:pt>
                <c:pt idx="272">
                  <c:v>6.7599999999999995E-4</c:v>
                </c:pt>
                <c:pt idx="273">
                  <c:v>6.7699999999999998E-4</c:v>
                </c:pt>
                <c:pt idx="274">
                  <c:v>6.69E-4</c:v>
                </c:pt>
                <c:pt idx="275">
                  <c:v>6.9900000000000008E-4</c:v>
                </c:pt>
                <c:pt idx="276">
                  <c:v>7.1499999999999992E-4</c:v>
                </c:pt>
                <c:pt idx="277">
                  <c:v>7.3800000000000005E-4</c:v>
                </c:pt>
                <c:pt idx="278">
                  <c:v>7.4300000000000006E-4</c:v>
                </c:pt>
                <c:pt idx="279">
                  <c:v>7.3300000000000004E-4</c:v>
                </c:pt>
                <c:pt idx="280">
                  <c:v>7.45E-4</c:v>
                </c:pt>
                <c:pt idx="281">
                  <c:v>7.580000000000001E-4</c:v>
                </c:pt>
                <c:pt idx="282">
                  <c:v>7.6099999999999996E-4</c:v>
                </c:pt>
                <c:pt idx="283">
                  <c:v>7.6300000000000011E-4</c:v>
                </c:pt>
                <c:pt idx="284">
                  <c:v>7.5999999999999993E-4</c:v>
                </c:pt>
                <c:pt idx="285">
                  <c:v>7.6399999999999992E-4</c:v>
                </c:pt>
                <c:pt idx="286">
                  <c:v>7.5500000000000003E-4</c:v>
                </c:pt>
                <c:pt idx="287">
                  <c:v>7.5300000000000009E-4</c:v>
                </c:pt>
                <c:pt idx="288">
                  <c:v>7.3499999999999998E-4</c:v>
                </c:pt>
                <c:pt idx="289">
                  <c:v>7.4399999999999998E-4</c:v>
                </c:pt>
                <c:pt idx="290">
                  <c:v>7.45E-4</c:v>
                </c:pt>
                <c:pt idx="291">
                  <c:v>7.5999999999999993E-4</c:v>
                </c:pt>
                <c:pt idx="292">
                  <c:v>7.4200000000000004E-4</c:v>
                </c:pt>
                <c:pt idx="293">
                  <c:v>7.3700000000000002E-4</c:v>
                </c:pt>
                <c:pt idx="294">
                  <c:v>7.4399999999999998E-4</c:v>
                </c:pt>
                <c:pt idx="295">
                  <c:v>7.5300000000000009E-4</c:v>
                </c:pt>
                <c:pt idx="296">
                  <c:v>7.7299999999999992E-4</c:v>
                </c:pt>
                <c:pt idx="297">
                  <c:v>7.7899999999999996E-4</c:v>
                </c:pt>
                <c:pt idx="298">
                  <c:v>7.9000000000000001E-4</c:v>
                </c:pt>
                <c:pt idx="299">
                  <c:v>8.0900000000000004E-4</c:v>
                </c:pt>
                <c:pt idx="300">
                  <c:v>7.9600000000000005E-4</c:v>
                </c:pt>
                <c:pt idx="301">
                  <c:v>8.0800000000000002E-4</c:v>
                </c:pt>
                <c:pt idx="302">
                  <c:v>8.0400000000000003E-4</c:v>
                </c:pt>
                <c:pt idx="303">
                  <c:v>8.0199999999999998E-4</c:v>
                </c:pt>
                <c:pt idx="304">
                  <c:v>7.8100000000000001E-4</c:v>
                </c:pt>
                <c:pt idx="305">
                  <c:v>7.5899999999999991E-4</c:v>
                </c:pt>
                <c:pt idx="306">
                  <c:v>7.67E-4</c:v>
                </c:pt>
                <c:pt idx="307">
                  <c:v>7.9500000000000003E-4</c:v>
                </c:pt>
                <c:pt idx="308">
                  <c:v>8.1500000000000008E-4</c:v>
                </c:pt>
                <c:pt idx="309">
                  <c:v>8.1299999999999992E-4</c:v>
                </c:pt>
                <c:pt idx="310">
                  <c:v>8.1899999999999996E-4</c:v>
                </c:pt>
                <c:pt idx="311">
                  <c:v>8.2100000000000012E-4</c:v>
                </c:pt>
                <c:pt idx="312">
                  <c:v>8.2399999999999997E-4</c:v>
                </c:pt>
                <c:pt idx="313">
                  <c:v>8.2100000000000012E-4</c:v>
                </c:pt>
                <c:pt idx="314">
                  <c:v>7.9600000000000005E-4</c:v>
                </c:pt>
                <c:pt idx="315">
                  <c:v>7.9699999999999997E-4</c:v>
                </c:pt>
                <c:pt idx="316">
                  <c:v>7.9900000000000001E-4</c:v>
                </c:pt>
                <c:pt idx="317">
                  <c:v>8.1100000000000009E-4</c:v>
                </c:pt>
                <c:pt idx="318">
                  <c:v>8.43E-4</c:v>
                </c:pt>
                <c:pt idx="319">
                  <c:v>8.4800000000000001E-4</c:v>
                </c:pt>
                <c:pt idx="320">
                  <c:v>8.5300000000000003E-4</c:v>
                </c:pt>
                <c:pt idx="321">
                  <c:v>8.4699999999999999E-4</c:v>
                </c:pt>
                <c:pt idx="322">
                  <c:v>8.4199999999999998E-4</c:v>
                </c:pt>
                <c:pt idx="323">
                  <c:v>8.3699999999999996E-4</c:v>
                </c:pt>
                <c:pt idx="324">
                  <c:v>8.3099999999999992E-4</c:v>
                </c:pt>
                <c:pt idx="325">
                  <c:v>8.3900000000000001E-4</c:v>
                </c:pt>
                <c:pt idx="326">
                  <c:v>8.3299999999999997E-4</c:v>
                </c:pt>
                <c:pt idx="327">
                  <c:v>8.2799999999999996E-4</c:v>
                </c:pt>
                <c:pt idx="328">
                  <c:v>8.1999999999999998E-4</c:v>
                </c:pt>
                <c:pt idx="329">
                  <c:v>8.1799999999999993E-4</c:v>
                </c:pt>
                <c:pt idx="330">
                  <c:v>8.2299999999999995E-4</c:v>
                </c:pt>
                <c:pt idx="331">
                  <c:v>8.2699999999999994E-4</c:v>
                </c:pt>
                <c:pt idx="332">
                  <c:v>8.4699999999999999E-4</c:v>
                </c:pt>
                <c:pt idx="333">
                  <c:v>8.5099999999999998E-4</c:v>
                </c:pt>
                <c:pt idx="334">
                  <c:v>8.4699999999999999E-4</c:v>
                </c:pt>
                <c:pt idx="335">
                  <c:v>8.4000000000000003E-4</c:v>
                </c:pt>
                <c:pt idx="336">
                  <c:v>8.2899999999999998E-4</c:v>
                </c:pt>
                <c:pt idx="337">
                  <c:v>8.5099999999999998E-4</c:v>
                </c:pt>
                <c:pt idx="338">
                  <c:v>8.6600000000000002E-4</c:v>
                </c:pt>
                <c:pt idx="339">
                  <c:v>8.8499999999999994E-4</c:v>
                </c:pt>
                <c:pt idx="340">
                  <c:v>8.8499999999999994E-4</c:v>
                </c:pt>
                <c:pt idx="341">
                  <c:v>9.0600000000000001E-4</c:v>
                </c:pt>
                <c:pt idx="342">
                  <c:v>9.1600000000000004E-4</c:v>
                </c:pt>
                <c:pt idx="343">
                  <c:v>9.4299999999999994E-4</c:v>
                </c:pt>
                <c:pt idx="344">
                  <c:v>9.41E-4</c:v>
                </c:pt>
                <c:pt idx="345">
                  <c:v>9.1399999999999999E-4</c:v>
                </c:pt>
                <c:pt idx="346">
                  <c:v>9.2500000000000004E-4</c:v>
                </c:pt>
                <c:pt idx="347">
                  <c:v>9.2299999999999988E-4</c:v>
                </c:pt>
                <c:pt idx="348">
                  <c:v>9.4899999999999997E-4</c:v>
                </c:pt>
                <c:pt idx="349">
                  <c:v>9.5699999999999995E-4</c:v>
                </c:pt>
                <c:pt idx="350">
                  <c:v>9.3999999999999997E-4</c:v>
                </c:pt>
                <c:pt idx="351">
                  <c:v>9.41E-4</c:v>
                </c:pt>
                <c:pt idx="352">
                  <c:v>9.2100000000000005E-4</c:v>
                </c:pt>
                <c:pt idx="353">
                  <c:v>9.5200000000000005E-4</c:v>
                </c:pt>
                <c:pt idx="354">
                  <c:v>9.4700000000000003E-4</c:v>
                </c:pt>
                <c:pt idx="355">
                  <c:v>9.5600000000000004E-4</c:v>
                </c:pt>
                <c:pt idx="356">
                  <c:v>9.3899999999999995E-4</c:v>
                </c:pt>
                <c:pt idx="357">
                  <c:v>9.4200000000000002E-4</c:v>
                </c:pt>
                <c:pt idx="358">
                  <c:v>9.5299999999999996E-4</c:v>
                </c:pt>
                <c:pt idx="359">
                  <c:v>9.5600000000000004E-4</c:v>
                </c:pt>
                <c:pt idx="360">
                  <c:v>9.6900000000000003E-4</c:v>
                </c:pt>
                <c:pt idx="361">
                  <c:v>9.6500000000000004E-4</c:v>
                </c:pt>
                <c:pt idx="362">
                  <c:v>9.7199999999999999E-4</c:v>
                </c:pt>
                <c:pt idx="363">
                  <c:v>9.6100000000000005E-4</c:v>
                </c:pt>
                <c:pt idx="364">
                  <c:v>9.6100000000000005E-4</c:v>
                </c:pt>
                <c:pt idx="365">
                  <c:v>9.6400000000000001E-4</c:v>
                </c:pt>
                <c:pt idx="366">
                  <c:v>9.6699999999999998E-4</c:v>
                </c:pt>
                <c:pt idx="367">
                  <c:v>9.7999999999999997E-4</c:v>
                </c:pt>
                <c:pt idx="368">
                  <c:v>9.7100000000000007E-4</c:v>
                </c:pt>
                <c:pt idx="369">
                  <c:v>9.8200000000000002E-4</c:v>
                </c:pt>
                <c:pt idx="370">
                  <c:v>9.7199999999999999E-4</c:v>
                </c:pt>
                <c:pt idx="371">
                  <c:v>9.8799999999999995E-4</c:v>
                </c:pt>
                <c:pt idx="372">
                  <c:v>9.9700000000000006E-4</c:v>
                </c:pt>
                <c:pt idx="373">
                  <c:v>9.9700000000000006E-4</c:v>
                </c:pt>
                <c:pt idx="374">
                  <c:v>9.8799999999999995E-4</c:v>
                </c:pt>
                <c:pt idx="375">
                  <c:v>9.7400000000000004E-4</c:v>
                </c:pt>
                <c:pt idx="376">
                  <c:v>9.8499999999999998E-4</c:v>
                </c:pt>
                <c:pt idx="377">
                  <c:v>1.0020000000000001E-3</c:v>
                </c:pt>
                <c:pt idx="378">
                  <c:v>1.0269999999999999E-3</c:v>
                </c:pt>
                <c:pt idx="379">
                  <c:v>1.0480000000000001E-3</c:v>
                </c:pt>
                <c:pt idx="380">
                  <c:v>1.075E-3</c:v>
                </c:pt>
                <c:pt idx="381">
                  <c:v>1.0859999999999999E-3</c:v>
                </c:pt>
                <c:pt idx="382">
                  <c:v>1.0680000000000002E-3</c:v>
                </c:pt>
                <c:pt idx="383">
                  <c:v>1.054E-3</c:v>
                </c:pt>
                <c:pt idx="384">
                  <c:v>1.021E-3</c:v>
                </c:pt>
                <c:pt idx="385">
                  <c:v>1.013E-3</c:v>
                </c:pt>
                <c:pt idx="386">
                  <c:v>1.0189999999999999E-3</c:v>
                </c:pt>
                <c:pt idx="387">
                  <c:v>1.047E-3</c:v>
                </c:pt>
                <c:pt idx="388">
                  <c:v>1.0809999999999999E-3</c:v>
                </c:pt>
                <c:pt idx="389">
                  <c:v>1.0789999999999999E-3</c:v>
                </c:pt>
                <c:pt idx="390">
                  <c:v>1.096E-3</c:v>
                </c:pt>
                <c:pt idx="391">
                  <c:v>1.09E-3</c:v>
                </c:pt>
                <c:pt idx="392">
                  <c:v>1.1000000000000001E-3</c:v>
                </c:pt>
                <c:pt idx="393">
                  <c:v>1.083E-3</c:v>
                </c:pt>
                <c:pt idx="394">
                  <c:v>1.0709999999999999E-3</c:v>
                </c:pt>
                <c:pt idx="395">
                  <c:v>1.065E-3</c:v>
                </c:pt>
                <c:pt idx="396">
                  <c:v>1.054E-3</c:v>
                </c:pt>
                <c:pt idx="397">
                  <c:v>1.0530000000000001E-3</c:v>
                </c:pt>
                <c:pt idx="398">
                  <c:v>1.0399999999999999E-3</c:v>
                </c:pt>
                <c:pt idx="399">
                  <c:v>1.052E-3</c:v>
                </c:pt>
                <c:pt idx="400">
                  <c:v>1.0839999999999999E-3</c:v>
                </c:pt>
                <c:pt idx="401">
                  <c:v>1.1050000000000001E-3</c:v>
                </c:pt>
                <c:pt idx="402">
                  <c:v>1.127E-3</c:v>
                </c:pt>
                <c:pt idx="403">
                  <c:v>1.0970000000000001E-3</c:v>
                </c:pt>
                <c:pt idx="404">
                  <c:v>1.1000000000000001E-3</c:v>
                </c:pt>
                <c:pt idx="405">
                  <c:v>1.1119999999999999E-3</c:v>
                </c:pt>
                <c:pt idx="406">
                  <c:v>1.1180000000000001E-3</c:v>
                </c:pt>
                <c:pt idx="407">
                  <c:v>1.1329999999999999E-3</c:v>
                </c:pt>
                <c:pt idx="408">
                  <c:v>1.1169999999999999E-3</c:v>
                </c:pt>
                <c:pt idx="409">
                  <c:v>1.1169999999999999E-3</c:v>
                </c:pt>
                <c:pt idx="410">
                  <c:v>1.124E-3</c:v>
                </c:pt>
                <c:pt idx="411">
                  <c:v>1.1349999999999999E-3</c:v>
                </c:pt>
                <c:pt idx="412">
                  <c:v>1.1479999999999999E-3</c:v>
                </c:pt>
                <c:pt idx="413">
                  <c:v>1.142E-3</c:v>
                </c:pt>
                <c:pt idx="414">
                  <c:v>1.157E-3</c:v>
                </c:pt>
                <c:pt idx="415">
                  <c:v>1.176E-3</c:v>
                </c:pt>
                <c:pt idx="416">
                  <c:v>1.1980000000000001E-3</c:v>
                </c:pt>
                <c:pt idx="417">
                  <c:v>1.199E-3</c:v>
                </c:pt>
                <c:pt idx="418">
                  <c:v>1.1949999999999999E-3</c:v>
                </c:pt>
                <c:pt idx="419">
                  <c:v>1.173E-3</c:v>
                </c:pt>
                <c:pt idx="420">
                  <c:v>1.1749999999999998E-3</c:v>
                </c:pt>
                <c:pt idx="421">
                  <c:v>1.183E-3</c:v>
                </c:pt>
                <c:pt idx="422">
                  <c:v>1.1919999999999999E-3</c:v>
                </c:pt>
                <c:pt idx="423">
                  <c:v>1.191E-3</c:v>
                </c:pt>
                <c:pt idx="424">
                  <c:v>1.17E-3</c:v>
                </c:pt>
                <c:pt idx="425">
                  <c:v>1.191E-3</c:v>
                </c:pt>
                <c:pt idx="426">
                  <c:v>1.194E-3</c:v>
                </c:pt>
                <c:pt idx="427">
                  <c:v>1.183E-3</c:v>
                </c:pt>
                <c:pt idx="428">
                  <c:v>1.1620000000000001E-3</c:v>
                </c:pt>
                <c:pt idx="429">
                  <c:v>1.1329999999999999E-3</c:v>
                </c:pt>
                <c:pt idx="430">
                  <c:v>1.1540000000000001E-3</c:v>
                </c:pt>
                <c:pt idx="431">
                  <c:v>1.1670000000000001E-3</c:v>
                </c:pt>
                <c:pt idx="432">
                  <c:v>1.1790000000000001E-3</c:v>
                </c:pt>
                <c:pt idx="433">
                  <c:v>1.1609999999999999E-3</c:v>
                </c:pt>
                <c:pt idx="434">
                  <c:v>1.1490000000000001E-3</c:v>
                </c:pt>
                <c:pt idx="435">
                  <c:v>1.1409999999999999E-3</c:v>
                </c:pt>
                <c:pt idx="436">
                  <c:v>1.1540000000000001E-3</c:v>
                </c:pt>
                <c:pt idx="437">
                  <c:v>1.186E-3</c:v>
                </c:pt>
                <c:pt idx="438">
                  <c:v>1.2080000000000001E-3</c:v>
                </c:pt>
                <c:pt idx="439">
                  <c:v>1.225E-3</c:v>
                </c:pt>
                <c:pt idx="440">
                  <c:v>1.245E-3</c:v>
                </c:pt>
                <c:pt idx="441">
                  <c:v>1.2570000000000001E-3</c:v>
                </c:pt>
                <c:pt idx="442">
                  <c:v>1.2540000000000001E-3</c:v>
                </c:pt>
                <c:pt idx="443">
                  <c:v>1.2439999999999999E-3</c:v>
                </c:pt>
                <c:pt idx="444">
                  <c:v>1.23E-3</c:v>
                </c:pt>
                <c:pt idx="445">
                  <c:v>1.2260000000000001E-3</c:v>
                </c:pt>
                <c:pt idx="446">
                  <c:v>1.2310000000000001E-3</c:v>
                </c:pt>
                <c:pt idx="447">
                  <c:v>1.261E-3</c:v>
                </c:pt>
                <c:pt idx="448">
                  <c:v>1.263E-3</c:v>
                </c:pt>
                <c:pt idx="449">
                  <c:v>1.271E-3</c:v>
                </c:pt>
                <c:pt idx="450">
                  <c:v>1.25E-3</c:v>
                </c:pt>
                <c:pt idx="451">
                  <c:v>1.2570000000000001E-3</c:v>
                </c:pt>
                <c:pt idx="452">
                  <c:v>1.263E-3</c:v>
                </c:pt>
                <c:pt idx="453">
                  <c:v>1.271E-3</c:v>
                </c:pt>
                <c:pt idx="454">
                  <c:v>1.2740000000000002E-3</c:v>
                </c:pt>
                <c:pt idx="455">
                  <c:v>1.258E-3</c:v>
                </c:pt>
                <c:pt idx="456">
                  <c:v>1.255E-3</c:v>
                </c:pt>
                <c:pt idx="457">
                  <c:v>1.256E-3</c:v>
                </c:pt>
                <c:pt idx="458">
                  <c:v>1.25E-3</c:v>
                </c:pt>
                <c:pt idx="459">
                  <c:v>1.255E-3</c:v>
                </c:pt>
                <c:pt idx="460">
                  <c:v>1.2690000000000002E-3</c:v>
                </c:pt>
                <c:pt idx="461">
                  <c:v>1.281E-3</c:v>
                </c:pt>
                <c:pt idx="462">
                  <c:v>1.2750000000000001E-3</c:v>
                </c:pt>
                <c:pt idx="463">
                  <c:v>1.273E-3</c:v>
                </c:pt>
                <c:pt idx="464">
                  <c:v>1.2750000000000001E-3</c:v>
                </c:pt>
                <c:pt idx="465">
                  <c:v>1.2999999999999999E-3</c:v>
                </c:pt>
                <c:pt idx="466">
                  <c:v>1.307E-3</c:v>
                </c:pt>
                <c:pt idx="467">
                  <c:v>1.2889999999999998E-3</c:v>
                </c:pt>
                <c:pt idx="468">
                  <c:v>1.2800000000000001E-3</c:v>
                </c:pt>
                <c:pt idx="469">
                  <c:v>1.2650000000000001E-3</c:v>
                </c:pt>
                <c:pt idx="470">
                  <c:v>1.276E-3</c:v>
                </c:pt>
                <c:pt idx="471">
                  <c:v>1.2870000000000002E-3</c:v>
                </c:pt>
                <c:pt idx="472">
                  <c:v>1.31E-3</c:v>
                </c:pt>
                <c:pt idx="473">
                  <c:v>1.3289999999999999E-3</c:v>
                </c:pt>
                <c:pt idx="474">
                  <c:v>1.3209999999999999E-3</c:v>
                </c:pt>
                <c:pt idx="475">
                  <c:v>1.338E-3</c:v>
                </c:pt>
                <c:pt idx="476">
                  <c:v>1.3370000000000001E-3</c:v>
                </c:pt>
                <c:pt idx="477">
                  <c:v>1.3489999999999999E-3</c:v>
                </c:pt>
                <c:pt idx="478">
                  <c:v>1.3389999999999999E-3</c:v>
                </c:pt>
                <c:pt idx="479">
                  <c:v>1.3370000000000001E-3</c:v>
                </c:pt>
                <c:pt idx="480">
                  <c:v>1.3370000000000001E-3</c:v>
                </c:pt>
                <c:pt idx="481">
                  <c:v>1.338E-3</c:v>
                </c:pt>
                <c:pt idx="482">
                  <c:v>1.3550000000000001E-3</c:v>
                </c:pt>
                <c:pt idx="483">
                  <c:v>1.3830000000000001E-3</c:v>
                </c:pt>
                <c:pt idx="484">
                  <c:v>1.3760000000000001E-3</c:v>
                </c:pt>
                <c:pt idx="485">
                  <c:v>1.366E-3</c:v>
                </c:pt>
                <c:pt idx="486">
                  <c:v>1.364E-3</c:v>
                </c:pt>
                <c:pt idx="487">
                  <c:v>1.3630000000000001E-3</c:v>
                </c:pt>
                <c:pt idx="488">
                  <c:v>1.3850000000000002E-3</c:v>
                </c:pt>
                <c:pt idx="489">
                  <c:v>1.374E-3</c:v>
                </c:pt>
                <c:pt idx="490">
                  <c:v>1.371E-3</c:v>
                </c:pt>
                <c:pt idx="491">
                  <c:v>1.379E-3</c:v>
                </c:pt>
                <c:pt idx="492">
                  <c:v>1.3750000000000001E-3</c:v>
                </c:pt>
                <c:pt idx="493">
                  <c:v>1.3860000000000001E-3</c:v>
                </c:pt>
                <c:pt idx="494">
                  <c:v>1.3619999999999999E-3</c:v>
                </c:pt>
                <c:pt idx="495">
                  <c:v>1.3600000000000001E-3</c:v>
                </c:pt>
                <c:pt idx="496">
                  <c:v>1.359E-3</c:v>
                </c:pt>
                <c:pt idx="497">
                  <c:v>1.366E-3</c:v>
                </c:pt>
                <c:pt idx="498">
                  <c:v>1.3680000000000001E-3</c:v>
                </c:pt>
                <c:pt idx="499">
                  <c:v>1.3650000000000001E-3</c:v>
                </c:pt>
                <c:pt idx="500">
                  <c:v>1.372E-3</c:v>
                </c:pt>
                <c:pt idx="501">
                  <c:v>1.3860000000000001E-3</c:v>
                </c:pt>
                <c:pt idx="502">
                  <c:v>1.3900000000000002E-3</c:v>
                </c:pt>
                <c:pt idx="503">
                  <c:v>1.3980000000000002E-3</c:v>
                </c:pt>
                <c:pt idx="504">
                  <c:v>1.4019999999999998E-3</c:v>
                </c:pt>
                <c:pt idx="505">
                  <c:v>1.4130000000000002E-3</c:v>
                </c:pt>
                <c:pt idx="506">
                  <c:v>1.4080000000000002E-3</c:v>
                </c:pt>
                <c:pt idx="507">
                  <c:v>1.421E-3</c:v>
                </c:pt>
                <c:pt idx="508">
                  <c:v>1.4239999999999999E-3</c:v>
                </c:pt>
                <c:pt idx="509">
                  <c:v>1.418E-3</c:v>
                </c:pt>
                <c:pt idx="510">
                  <c:v>1.4010000000000001E-3</c:v>
                </c:pt>
                <c:pt idx="511">
                  <c:v>1.4039999999999999E-3</c:v>
                </c:pt>
                <c:pt idx="512">
                  <c:v>1.4289999999999999E-3</c:v>
                </c:pt>
                <c:pt idx="513">
                  <c:v>1.4580000000000001E-3</c:v>
                </c:pt>
                <c:pt idx="514">
                  <c:v>1.441E-3</c:v>
                </c:pt>
                <c:pt idx="515">
                  <c:v>1.436E-3</c:v>
                </c:pt>
                <c:pt idx="516">
                  <c:v>1.4419999999999999E-3</c:v>
                </c:pt>
                <c:pt idx="517">
                  <c:v>1.4599999999999999E-3</c:v>
                </c:pt>
                <c:pt idx="518">
                  <c:v>1.467E-3</c:v>
                </c:pt>
                <c:pt idx="519">
                  <c:v>1.4449999999999999E-3</c:v>
                </c:pt>
                <c:pt idx="520">
                  <c:v>1.4249999999999998E-3</c:v>
                </c:pt>
                <c:pt idx="521">
                  <c:v>1.4289999999999999E-3</c:v>
                </c:pt>
                <c:pt idx="522">
                  <c:v>1.428E-3</c:v>
                </c:pt>
                <c:pt idx="523">
                  <c:v>1.438E-3</c:v>
                </c:pt>
                <c:pt idx="524">
                  <c:v>1.431E-3</c:v>
                </c:pt>
                <c:pt idx="525">
                  <c:v>1.462E-3</c:v>
                </c:pt>
                <c:pt idx="526">
                  <c:v>1.474E-3</c:v>
                </c:pt>
                <c:pt idx="527">
                  <c:v>1.477E-3</c:v>
                </c:pt>
                <c:pt idx="528">
                  <c:v>1.4430000000000001E-3</c:v>
                </c:pt>
                <c:pt idx="529">
                  <c:v>1.4580000000000001E-3</c:v>
                </c:pt>
                <c:pt idx="530">
                  <c:v>1.467E-3</c:v>
                </c:pt>
                <c:pt idx="531">
                  <c:v>1.467E-3</c:v>
                </c:pt>
                <c:pt idx="532">
                  <c:v>1.4469999999999999E-3</c:v>
                </c:pt>
                <c:pt idx="533">
                  <c:v>1.451E-3</c:v>
                </c:pt>
                <c:pt idx="534">
                  <c:v>1.4519999999999999E-3</c:v>
                </c:pt>
                <c:pt idx="535">
                  <c:v>1.4519999999999999E-3</c:v>
                </c:pt>
                <c:pt idx="536">
                  <c:v>1.457E-3</c:v>
                </c:pt>
                <c:pt idx="537">
                  <c:v>1.4599999999999999E-3</c:v>
                </c:pt>
                <c:pt idx="538">
                  <c:v>1.4660000000000001E-3</c:v>
                </c:pt>
                <c:pt idx="539">
                  <c:v>1.4649999999999999E-3</c:v>
                </c:pt>
                <c:pt idx="540">
                  <c:v>1.4660000000000001E-3</c:v>
                </c:pt>
                <c:pt idx="541">
                  <c:v>1.4840000000000001E-3</c:v>
                </c:pt>
                <c:pt idx="542">
                  <c:v>1.5020000000000001E-3</c:v>
                </c:pt>
                <c:pt idx="543">
                  <c:v>1.5299999999999999E-3</c:v>
                </c:pt>
                <c:pt idx="544">
                  <c:v>1.5319999999999999E-3</c:v>
                </c:pt>
                <c:pt idx="545">
                  <c:v>1.534E-3</c:v>
                </c:pt>
                <c:pt idx="546">
                  <c:v>1.57E-3</c:v>
                </c:pt>
                <c:pt idx="547">
                  <c:v>1.6000000000000001E-3</c:v>
                </c:pt>
                <c:pt idx="548">
                  <c:v>1.6270000000000002E-3</c:v>
                </c:pt>
                <c:pt idx="549">
                  <c:v>1.616E-3</c:v>
                </c:pt>
                <c:pt idx="550">
                  <c:v>1.585E-3</c:v>
                </c:pt>
                <c:pt idx="551">
                  <c:v>1.573E-3</c:v>
                </c:pt>
                <c:pt idx="552">
                  <c:v>1.5590000000000001E-3</c:v>
                </c:pt>
                <c:pt idx="553">
                  <c:v>1.534E-3</c:v>
                </c:pt>
                <c:pt idx="554">
                  <c:v>1.539E-3</c:v>
                </c:pt>
                <c:pt idx="555">
                  <c:v>1.547E-3</c:v>
                </c:pt>
                <c:pt idx="556">
                  <c:v>1.557E-3</c:v>
                </c:pt>
                <c:pt idx="557">
                  <c:v>1.5679999999999999E-3</c:v>
                </c:pt>
                <c:pt idx="558">
                  <c:v>1.57E-3</c:v>
                </c:pt>
                <c:pt idx="559">
                  <c:v>1.5690000000000001E-3</c:v>
                </c:pt>
                <c:pt idx="560">
                  <c:v>1.552E-3</c:v>
                </c:pt>
                <c:pt idx="561">
                  <c:v>1.544E-3</c:v>
                </c:pt>
                <c:pt idx="562">
                  <c:v>1.5409999999999998E-3</c:v>
                </c:pt>
                <c:pt idx="563">
                  <c:v>1.549E-3</c:v>
                </c:pt>
                <c:pt idx="564">
                  <c:v>1.539E-3</c:v>
                </c:pt>
                <c:pt idx="565">
                  <c:v>1.5359999999999998E-3</c:v>
                </c:pt>
                <c:pt idx="566">
                  <c:v>1.539E-3</c:v>
                </c:pt>
                <c:pt idx="567">
                  <c:v>1.5509999999999999E-3</c:v>
                </c:pt>
                <c:pt idx="568">
                  <c:v>1.588E-3</c:v>
                </c:pt>
                <c:pt idx="569">
                  <c:v>1.6220000000000002E-3</c:v>
                </c:pt>
                <c:pt idx="570">
                  <c:v>1.645E-3</c:v>
                </c:pt>
                <c:pt idx="571">
                  <c:v>1.6559999999999999E-3</c:v>
                </c:pt>
                <c:pt idx="572">
                  <c:v>1.6389999999999998E-3</c:v>
                </c:pt>
                <c:pt idx="573">
                  <c:v>1.621E-3</c:v>
                </c:pt>
                <c:pt idx="574">
                  <c:v>1.5920000000000001E-3</c:v>
                </c:pt>
                <c:pt idx="575">
                  <c:v>1.575E-3</c:v>
                </c:pt>
                <c:pt idx="576">
                  <c:v>1.586E-3</c:v>
                </c:pt>
                <c:pt idx="577">
                  <c:v>1.598E-3</c:v>
                </c:pt>
                <c:pt idx="578">
                  <c:v>1.603E-3</c:v>
                </c:pt>
                <c:pt idx="579">
                  <c:v>1.6000000000000001E-3</c:v>
                </c:pt>
                <c:pt idx="580">
                  <c:v>1.593E-3</c:v>
                </c:pt>
                <c:pt idx="581">
                  <c:v>1.6050000000000001E-3</c:v>
                </c:pt>
                <c:pt idx="582">
                  <c:v>1.6150000000000001E-3</c:v>
                </c:pt>
                <c:pt idx="583">
                  <c:v>1.6309999999999999E-3</c:v>
                </c:pt>
                <c:pt idx="584">
                  <c:v>1.611E-3</c:v>
                </c:pt>
                <c:pt idx="585">
                  <c:v>1.6200000000000001E-3</c:v>
                </c:pt>
                <c:pt idx="586">
                  <c:v>1.621E-3</c:v>
                </c:pt>
                <c:pt idx="587">
                  <c:v>1.6339999999999998E-3</c:v>
                </c:pt>
                <c:pt idx="588">
                  <c:v>1.616E-3</c:v>
                </c:pt>
                <c:pt idx="589">
                  <c:v>1.598E-3</c:v>
                </c:pt>
                <c:pt idx="590">
                  <c:v>1.6080000000000001E-3</c:v>
                </c:pt>
                <c:pt idx="591">
                  <c:v>1.6280000000000001E-3</c:v>
                </c:pt>
                <c:pt idx="592">
                  <c:v>1.6719999999999999E-3</c:v>
                </c:pt>
                <c:pt idx="593">
                  <c:v>1.686E-3</c:v>
                </c:pt>
                <c:pt idx="594">
                  <c:v>1.67E-3</c:v>
                </c:pt>
                <c:pt idx="595">
                  <c:v>1.647E-3</c:v>
                </c:pt>
                <c:pt idx="596">
                  <c:v>1.6509999999999999E-3</c:v>
                </c:pt>
                <c:pt idx="597">
                  <c:v>1.668E-3</c:v>
                </c:pt>
                <c:pt idx="598">
                  <c:v>1.676E-3</c:v>
                </c:pt>
                <c:pt idx="599">
                  <c:v>1.6750000000000001E-3</c:v>
                </c:pt>
                <c:pt idx="600">
                  <c:v>1.6819999999999999E-3</c:v>
                </c:pt>
                <c:pt idx="601">
                  <c:v>1.6789999999999999E-3</c:v>
                </c:pt>
                <c:pt idx="602">
                  <c:v>1.663E-3</c:v>
                </c:pt>
                <c:pt idx="603">
                  <c:v>1.6370000000000002E-3</c:v>
                </c:pt>
                <c:pt idx="604">
                  <c:v>1.6359999999999999E-3</c:v>
                </c:pt>
                <c:pt idx="605">
                  <c:v>1.67E-3</c:v>
                </c:pt>
                <c:pt idx="606">
                  <c:v>1.678E-3</c:v>
                </c:pt>
                <c:pt idx="607">
                  <c:v>1.6659999999999999E-3</c:v>
                </c:pt>
                <c:pt idx="608">
                  <c:v>1.671E-3</c:v>
                </c:pt>
                <c:pt idx="609">
                  <c:v>1.6769999999999999E-3</c:v>
                </c:pt>
                <c:pt idx="610">
                  <c:v>1.7130000000000001E-3</c:v>
                </c:pt>
                <c:pt idx="611">
                  <c:v>1.7160000000000001E-3</c:v>
                </c:pt>
                <c:pt idx="612">
                  <c:v>1.7150000000000002E-3</c:v>
                </c:pt>
                <c:pt idx="613">
                  <c:v>1.7260000000000001E-3</c:v>
                </c:pt>
                <c:pt idx="614">
                  <c:v>1.7569999999999999E-3</c:v>
                </c:pt>
                <c:pt idx="615">
                  <c:v>1.763E-3</c:v>
                </c:pt>
                <c:pt idx="616">
                  <c:v>1.766E-3</c:v>
                </c:pt>
                <c:pt idx="617">
                  <c:v>1.756E-3</c:v>
                </c:pt>
                <c:pt idx="618">
                  <c:v>1.7699999999999999E-3</c:v>
                </c:pt>
                <c:pt idx="619">
                  <c:v>1.7489999999999999E-3</c:v>
                </c:pt>
                <c:pt idx="620">
                  <c:v>1.7430000000000002E-3</c:v>
                </c:pt>
                <c:pt idx="621">
                  <c:v>1.7260000000000001E-3</c:v>
                </c:pt>
                <c:pt idx="622">
                  <c:v>1.7330000000000002E-3</c:v>
                </c:pt>
                <c:pt idx="623">
                  <c:v>1.7380000000000002E-3</c:v>
                </c:pt>
                <c:pt idx="624">
                  <c:v>1.7399999999999998E-3</c:v>
                </c:pt>
                <c:pt idx="625">
                  <c:v>1.7480000000000002E-3</c:v>
                </c:pt>
                <c:pt idx="626">
                  <c:v>1.7410000000000001E-3</c:v>
                </c:pt>
                <c:pt idx="627">
                  <c:v>1.7449999999999998E-3</c:v>
                </c:pt>
                <c:pt idx="628">
                  <c:v>1.7419999999999998E-3</c:v>
                </c:pt>
                <c:pt idx="629">
                  <c:v>1.7430000000000002E-3</c:v>
                </c:pt>
                <c:pt idx="630">
                  <c:v>1.7340000000000001E-3</c:v>
                </c:pt>
                <c:pt idx="631">
                  <c:v>1.7399999999999998E-3</c:v>
                </c:pt>
                <c:pt idx="632">
                  <c:v>1.7489999999999999E-3</c:v>
                </c:pt>
                <c:pt idx="633">
                  <c:v>1.751E-3</c:v>
                </c:pt>
                <c:pt idx="634">
                  <c:v>1.7649999999999999E-3</c:v>
                </c:pt>
                <c:pt idx="635">
                  <c:v>1.7929999999999999E-3</c:v>
                </c:pt>
                <c:pt idx="636">
                  <c:v>1.8079999999999999E-3</c:v>
                </c:pt>
                <c:pt idx="637">
                  <c:v>1.8320000000000001E-3</c:v>
                </c:pt>
                <c:pt idx="638">
                  <c:v>1.7929999999999999E-3</c:v>
                </c:pt>
                <c:pt idx="639">
                  <c:v>1.7819999999999999E-3</c:v>
                </c:pt>
                <c:pt idx="640">
                  <c:v>1.7699999999999999E-3</c:v>
                </c:pt>
                <c:pt idx="641">
                  <c:v>1.799E-3</c:v>
                </c:pt>
                <c:pt idx="642">
                  <c:v>1.8129999999999999E-3</c:v>
                </c:pt>
                <c:pt idx="643">
                  <c:v>1.8029999999999999E-3</c:v>
                </c:pt>
                <c:pt idx="644">
                  <c:v>1.8160000000000001E-3</c:v>
                </c:pt>
                <c:pt idx="645">
                  <c:v>1.802E-3</c:v>
                </c:pt>
                <c:pt idx="646">
                  <c:v>1.843E-3</c:v>
                </c:pt>
                <c:pt idx="647">
                  <c:v>1.8340000000000001E-3</c:v>
                </c:pt>
                <c:pt idx="648">
                  <c:v>1.8390000000000001E-3</c:v>
                </c:pt>
                <c:pt idx="649">
                  <c:v>1.8459999999999998E-3</c:v>
                </c:pt>
                <c:pt idx="650">
                  <c:v>1.825E-3</c:v>
                </c:pt>
                <c:pt idx="651">
                  <c:v>1.8190000000000001E-3</c:v>
                </c:pt>
                <c:pt idx="652">
                  <c:v>1.804E-3</c:v>
                </c:pt>
                <c:pt idx="653">
                  <c:v>1.8310000000000002E-3</c:v>
                </c:pt>
                <c:pt idx="654">
                  <c:v>1.8370000000000001E-3</c:v>
                </c:pt>
                <c:pt idx="655">
                  <c:v>1.8360000000000002E-3</c:v>
                </c:pt>
                <c:pt idx="656">
                  <c:v>1.8479999999999998E-3</c:v>
                </c:pt>
                <c:pt idx="657">
                  <c:v>1.8529999999999998E-3</c:v>
                </c:pt>
                <c:pt idx="658">
                  <c:v>1.877E-3</c:v>
                </c:pt>
                <c:pt idx="659">
                  <c:v>1.8570000000000001E-3</c:v>
                </c:pt>
                <c:pt idx="660">
                  <c:v>1.8509999999999998E-3</c:v>
                </c:pt>
                <c:pt idx="661">
                  <c:v>1.8559999999999998E-3</c:v>
                </c:pt>
                <c:pt idx="662">
                  <c:v>1.8490000000000002E-3</c:v>
                </c:pt>
                <c:pt idx="663">
                  <c:v>1.8579999999999998E-3</c:v>
                </c:pt>
                <c:pt idx="664">
                  <c:v>1.8549999999999999E-3</c:v>
                </c:pt>
                <c:pt idx="665">
                  <c:v>1.8699999999999999E-3</c:v>
                </c:pt>
                <c:pt idx="666">
                  <c:v>1.8540000000000002E-3</c:v>
                </c:pt>
                <c:pt idx="667">
                  <c:v>1.8440000000000002E-3</c:v>
                </c:pt>
                <c:pt idx="668">
                  <c:v>1.8509999999999998E-3</c:v>
                </c:pt>
                <c:pt idx="669">
                  <c:v>1.8520000000000001E-3</c:v>
                </c:pt>
                <c:pt idx="670">
                  <c:v>1.867E-3</c:v>
                </c:pt>
                <c:pt idx="671">
                  <c:v>1.8540000000000002E-3</c:v>
                </c:pt>
                <c:pt idx="672">
                  <c:v>1.8529999999999998E-3</c:v>
                </c:pt>
                <c:pt idx="673">
                  <c:v>1.8470000000000001E-3</c:v>
                </c:pt>
                <c:pt idx="674">
                  <c:v>1.8590000000000002E-3</c:v>
                </c:pt>
                <c:pt idx="675">
                  <c:v>1.872E-3</c:v>
                </c:pt>
                <c:pt idx="676">
                  <c:v>1.8859999999999999E-3</c:v>
                </c:pt>
                <c:pt idx="677">
                  <c:v>1.887E-3</c:v>
                </c:pt>
                <c:pt idx="678">
                  <c:v>1.8590000000000002E-3</c:v>
                </c:pt>
                <c:pt idx="679">
                  <c:v>1.8520000000000001E-3</c:v>
                </c:pt>
                <c:pt idx="680">
                  <c:v>1.879E-3</c:v>
                </c:pt>
                <c:pt idx="681">
                  <c:v>1.9089999999999999E-3</c:v>
                </c:pt>
                <c:pt idx="682">
                  <c:v>1.9139999999999999E-3</c:v>
                </c:pt>
                <c:pt idx="683">
                  <c:v>1.8829999999999999E-3</c:v>
                </c:pt>
                <c:pt idx="684">
                  <c:v>1.892E-3</c:v>
                </c:pt>
                <c:pt idx="685">
                  <c:v>1.8859999999999999E-3</c:v>
                </c:pt>
                <c:pt idx="686">
                  <c:v>1.887E-3</c:v>
                </c:pt>
                <c:pt idx="687">
                  <c:v>1.8799999999999999E-3</c:v>
                </c:pt>
                <c:pt idx="688">
                  <c:v>1.885E-3</c:v>
                </c:pt>
                <c:pt idx="689">
                  <c:v>1.9040000000000001E-3</c:v>
                </c:pt>
                <c:pt idx="690">
                  <c:v>1.918E-3</c:v>
                </c:pt>
                <c:pt idx="691">
                  <c:v>1.918E-3</c:v>
                </c:pt>
                <c:pt idx="692">
                  <c:v>1.9120000000000001E-3</c:v>
                </c:pt>
                <c:pt idx="693">
                  <c:v>1.9220000000000001E-3</c:v>
                </c:pt>
                <c:pt idx="694">
                  <c:v>1.931E-3</c:v>
                </c:pt>
                <c:pt idx="695">
                  <c:v>1.9300000000000001E-3</c:v>
                </c:pt>
                <c:pt idx="696">
                  <c:v>1.923E-3</c:v>
                </c:pt>
                <c:pt idx="697">
                  <c:v>1.9170000000000001E-3</c:v>
                </c:pt>
                <c:pt idx="698">
                  <c:v>1.9170000000000001E-3</c:v>
                </c:pt>
                <c:pt idx="699">
                  <c:v>1.9109999999999999E-3</c:v>
                </c:pt>
                <c:pt idx="700">
                  <c:v>1.9189999999999999E-3</c:v>
                </c:pt>
                <c:pt idx="701">
                  <c:v>1.9239999999999999E-3</c:v>
                </c:pt>
                <c:pt idx="702">
                  <c:v>1.908E-3</c:v>
                </c:pt>
                <c:pt idx="703">
                  <c:v>1.9089999999999999E-3</c:v>
                </c:pt>
                <c:pt idx="704">
                  <c:v>1.9089999999999999E-3</c:v>
                </c:pt>
                <c:pt idx="705">
                  <c:v>1.9220000000000001E-3</c:v>
                </c:pt>
                <c:pt idx="706">
                  <c:v>1.9320000000000001E-3</c:v>
                </c:pt>
                <c:pt idx="707">
                  <c:v>1.9289999999999999E-3</c:v>
                </c:pt>
                <c:pt idx="708">
                  <c:v>1.934E-3</c:v>
                </c:pt>
                <c:pt idx="709">
                  <c:v>1.9530000000000001E-3</c:v>
                </c:pt>
                <c:pt idx="710">
                  <c:v>1.9729999999999999E-3</c:v>
                </c:pt>
                <c:pt idx="711">
                  <c:v>1.9750000000000002E-3</c:v>
                </c:pt>
                <c:pt idx="712">
                  <c:v>1.9750000000000002E-3</c:v>
                </c:pt>
                <c:pt idx="713">
                  <c:v>1.9559999999999998E-3</c:v>
                </c:pt>
                <c:pt idx="714">
                  <c:v>1.9719999999999998E-3</c:v>
                </c:pt>
                <c:pt idx="715">
                  <c:v>1.9889999999999999E-3</c:v>
                </c:pt>
                <c:pt idx="716">
                  <c:v>1.9970000000000001E-3</c:v>
                </c:pt>
                <c:pt idx="717">
                  <c:v>1.9989999999999999E-3</c:v>
                </c:pt>
                <c:pt idx="718">
                  <c:v>1.983E-3</c:v>
                </c:pt>
                <c:pt idx="719">
                  <c:v>1.9950000000000002E-3</c:v>
                </c:pt>
                <c:pt idx="720">
                  <c:v>2.0070000000000001E-3</c:v>
                </c:pt>
                <c:pt idx="721">
                  <c:v>2.0070000000000001E-3</c:v>
                </c:pt>
                <c:pt idx="722">
                  <c:v>2.016E-3</c:v>
                </c:pt>
                <c:pt idx="723">
                  <c:v>1.9919999999999998E-3</c:v>
                </c:pt>
                <c:pt idx="724">
                  <c:v>2.0200000000000001E-3</c:v>
                </c:pt>
                <c:pt idx="725">
                  <c:v>2.0269999999999997E-3</c:v>
                </c:pt>
                <c:pt idx="726">
                  <c:v>2.0369999999999997E-3</c:v>
                </c:pt>
                <c:pt idx="727">
                  <c:v>2.0200000000000001E-3</c:v>
                </c:pt>
                <c:pt idx="728">
                  <c:v>2.0100000000000001E-3</c:v>
                </c:pt>
                <c:pt idx="729">
                  <c:v>1.993E-3</c:v>
                </c:pt>
                <c:pt idx="730">
                  <c:v>2.0140000000000002E-3</c:v>
                </c:pt>
                <c:pt idx="731">
                  <c:v>2.026E-3</c:v>
                </c:pt>
                <c:pt idx="732">
                  <c:v>2.0460000000000001E-3</c:v>
                </c:pt>
                <c:pt idx="733">
                  <c:v>2.039E-3</c:v>
                </c:pt>
                <c:pt idx="734">
                  <c:v>2.042E-3</c:v>
                </c:pt>
                <c:pt idx="735">
                  <c:v>2.0449999999999999E-3</c:v>
                </c:pt>
                <c:pt idx="736">
                  <c:v>2.0509999999999999E-3</c:v>
                </c:pt>
                <c:pt idx="737">
                  <c:v>2.0499999999999997E-3</c:v>
                </c:pt>
                <c:pt idx="738">
                  <c:v>2.0399999999999997E-3</c:v>
                </c:pt>
                <c:pt idx="739">
                  <c:v>2.0469999999999998E-3</c:v>
                </c:pt>
                <c:pt idx="740">
                  <c:v>2.0460000000000001E-3</c:v>
                </c:pt>
                <c:pt idx="741">
                  <c:v>2.0399999999999997E-3</c:v>
                </c:pt>
                <c:pt idx="742">
                  <c:v>2.0300000000000001E-3</c:v>
                </c:pt>
                <c:pt idx="743">
                  <c:v>2.0339999999999998E-3</c:v>
                </c:pt>
                <c:pt idx="744">
                  <c:v>2.0660000000000001E-3</c:v>
                </c:pt>
                <c:pt idx="745">
                  <c:v>2.088E-3</c:v>
                </c:pt>
                <c:pt idx="746">
                  <c:v>2.114E-3</c:v>
                </c:pt>
                <c:pt idx="747">
                  <c:v>2.0990000000000002E-3</c:v>
                </c:pt>
                <c:pt idx="748">
                  <c:v>2.1060000000000002E-3</c:v>
                </c:pt>
                <c:pt idx="749">
                  <c:v>2.1299999999999999E-3</c:v>
                </c:pt>
                <c:pt idx="750">
                  <c:v>2.1540000000000001E-3</c:v>
                </c:pt>
                <c:pt idx="751">
                  <c:v>2.1809999999999998E-3</c:v>
                </c:pt>
                <c:pt idx="752">
                  <c:v>2.1649999999999998E-3</c:v>
                </c:pt>
                <c:pt idx="753">
                  <c:v>2.15E-3</c:v>
                </c:pt>
                <c:pt idx="754">
                  <c:v>2.1090000000000002E-3</c:v>
                </c:pt>
                <c:pt idx="755">
                  <c:v>2.085E-3</c:v>
                </c:pt>
                <c:pt idx="756">
                  <c:v>2.0820000000000001E-3</c:v>
                </c:pt>
                <c:pt idx="757">
                  <c:v>2.1060000000000002E-3</c:v>
                </c:pt>
                <c:pt idx="758">
                  <c:v>2.1220000000000002E-3</c:v>
                </c:pt>
                <c:pt idx="759">
                  <c:v>2.1210000000000001E-3</c:v>
                </c:pt>
                <c:pt idx="760">
                  <c:v>2.111E-3</c:v>
                </c:pt>
                <c:pt idx="761">
                  <c:v>2.1180000000000001E-3</c:v>
                </c:pt>
                <c:pt idx="762">
                  <c:v>2.127E-3</c:v>
                </c:pt>
                <c:pt idx="763">
                  <c:v>2.14E-3</c:v>
                </c:pt>
                <c:pt idx="764">
                  <c:v>2.1479999999999997E-3</c:v>
                </c:pt>
                <c:pt idx="765">
                  <c:v>2.1449999999999998E-3</c:v>
                </c:pt>
                <c:pt idx="766">
                  <c:v>2.1419999999999998E-3</c:v>
                </c:pt>
                <c:pt idx="767">
                  <c:v>2.1510000000000001E-3</c:v>
                </c:pt>
                <c:pt idx="768">
                  <c:v>2.15E-3</c:v>
                </c:pt>
                <c:pt idx="769">
                  <c:v>2.1770000000000001E-3</c:v>
                </c:pt>
                <c:pt idx="770">
                  <c:v>2.163E-3</c:v>
                </c:pt>
                <c:pt idx="771">
                  <c:v>2.1740000000000002E-3</c:v>
                </c:pt>
                <c:pt idx="772">
                  <c:v>2.1700000000000001E-3</c:v>
                </c:pt>
                <c:pt idx="773">
                  <c:v>2.1689999999999999E-3</c:v>
                </c:pt>
                <c:pt idx="774">
                  <c:v>2.196E-3</c:v>
                </c:pt>
                <c:pt idx="775">
                  <c:v>2.196E-3</c:v>
                </c:pt>
                <c:pt idx="776">
                  <c:v>2.2130000000000001E-3</c:v>
                </c:pt>
                <c:pt idx="777">
                  <c:v>2.1949999999999999E-3</c:v>
                </c:pt>
                <c:pt idx="778">
                  <c:v>2.2030000000000001E-3</c:v>
                </c:pt>
                <c:pt idx="779">
                  <c:v>2.2060000000000001E-3</c:v>
                </c:pt>
                <c:pt idx="780">
                  <c:v>2.2200000000000002E-3</c:v>
                </c:pt>
                <c:pt idx="781">
                  <c:v>2.2160000000000001E-3</c:v>
                </c:pt>
                <c:pt idx="782">
                  <c:v>2.2109999999999999E-3</c:v>
                </c:pt>
                <c:pt idx="783">
                  <c:v>2.2160000000000001E-3</c:v>
                </c:pt>
                <c:pt idx="784">
                  <c:v>2.222E-3</c:v>
                </c:pt>
                <c:pt idx="785">
                  <c:v>2.225E-3</c:v>
                </c:pt>
                <c:pt idx="786">
                  <c:v>2.2230000000000001E-3</c:v>
                </c:pt>
                <c:pt idx="787">
                  <c:v>2.2270000000000002E-3</c:v>
                </c:pt>
                <c:pt idx="788">
                  <c:v>2.2270000000000002E-3</c:v>
                </c:pt>
                <c:pt idx="789">
                  <c:v>2.232E-3</c:v>
                </c:pt>
                <c:pt idx="790">
                  <c:v>2.2279999999999999E-3</c:v>
                </c:pt>
                <c:pt idx="791">
                  <c:v>2.2309999999999999E-3</c:v>
                </c:pt>
                <c:pt idx="792">
                  <c:v>2.2570000000000003E-3</c:v>
                </c:pt>
                <c:pt idx="793">
                  <c:v>2.2829999999999999E-3</c:v>
                </c:pt>
                <c:pt idx="794">
                  <c:v>2.281E-3</c:v>
                </c:pt>
                <c:pt idx="795">
                  <c:v>2.2669999999999999E-3</c:v>
                </c:pt>
                <c:pt idx="796">
                  <c:v>2.2620000000000001E-3</c:v>
                </c:pt>
                <c:pt idx="797">
                  <c:v>2.264E-3</c:v>
                </c:pt>
                <c:pt idx="798">
                  <c:v>2.2629999999999998E-3</c:v>
                </c:pt>
                <c:pt idx="799">
                  <c:v>2.2520000000000001E-3</c:v>
                </c:pt>
                <c:pt idx="800">
                  <c:v>2.2500000000000003E-3</c:v>
                </c:pt>
                <c:pt idx="801">
                  <c:v>2.2720000000000001E-3</c:v>
                </c:pt>
                <c:pt idx="802">
                  <c:v>2.3E-3</c:v>
                </c:pt>
                <c:pt idx="803">
                  <c:v>2.3270000000000001E-3</c:v>
                </c:pt>
                <c:pt idx="804">
                  <c:v>2.3350000000000003E-3</c:v>
                </c:pt>
                <c:pt idx="805">
                  <c:v>2.336E-3</c:v>
                </c:pt>
                <c:pt idx="806">
                  <c:v>2.3219999999999998E-3</c:v>
                </c:pt>
                <c:pt idx="807">
                  <c:v>2.3280000000000002E-3</c:v>
                </c:pt>
                <c:pt idx="808">
                  <c:v>2.3250000000000002E-3</c:v>
                </c:pt>
                <c:pt idx="809">
                  <c:v>2.32E-3</c:v>
                </c:pt>
                <c:pt idx="810">
                  <c:v>2.32E-3</c:v>
                </c:pt>
                <c:pt idx="811">
                  <c:v>2.3400000000000001E-3</c:v>
                </c:pt>
                <c:pt idx="812">
                  <c:v>2.3280000000000002E-3</c:v>
                </c:pt>
                <c:pt idx="813">
                  <c:v>2.3259999999999999E-3</c:v>
                </c:pt>
                <c:pt idx="814">
                  <c:v>2.3240000000000001E-3</c:v>
                </c:pt>
                <c:pt idx="815">
                  <c:v>2.3210000000000001E-3</c:v>
                </c:pt>
                <c:pt idx="816">
                  <c:v>2.323E-3</c:v>
                </c:pt>
                <c:pt idx="817">
                  <c:v>2.32E-3</c:v>
                </c:pt>
                <c:pt idx="818">
                  <c:v>2.3180000000000002E-3</c:v>
                </c:pt>
                <c:pt idx="819">
                  <c:v>2.3289999999999999E-3</c:v>
                </c:pt>
                <c:pt idx="820">
                  <c:v>2.3480000000000003E-3</c:v>
                </c:pt>
                <c:pt idx="821">
                  <c:v>2.3639999999999998E-3</c:v>
                </c:pt>
                <c:pt idx="822">
                  <c:v>2.3760000000000001E-3</c:v>
                </c:pt>
                <c:pt idx="823">
                  <c:v>2.382E-3</c:v>
                </c:pt>
                <c:pt idx="824">
                  <c:v>2.3899999999999998E-3</c:v>
                </c:pt>
                <c:pt idx="825">
                  <c:v>2.379E-3</c:v>
                </c:pt>
                <c:pt idx="826">
                  <c:v>2.3899999999999998E-3</c:v>
                </c:pt>
                <c:pt idx="827">
                  <c:v>2.3869999999999998E-3</c:v>
                </c:pt>
                <c:pt idx="828">
                  <c:v>2.4220000000000001E-3</c:v>
                </c:pt>
                <c:pt idx="829">
                  <c:v>2.4190000000000001E-3</c:v>
                </c:pt>
                <c:pt idx="830">
                  <c:v>2.4229999999999998E-3</c:v>
                </c:pt>
                <c:pt idx="831">
                  <c:v>2.3960000000000001E-3</c:v>
                </c:pt>
                <c:pt idx="832">
                  <c:v>2.385E-3</c:v>
                </c:pt>
                <c:pt idx="833">
                  <c:v>2.3739999999999998E-3</c:v>
                </c:pt>
                <c:pt idx="834">
                  <c:v>2.359E-3</c:v>
                </c:pt>
                <c:pt idx="835">
                  <c:v>2.3519999999999999E-3</c:v>
                </c:pt>
                <c:pt idx="836">
                  <c:v>2.343E-3</c:v>
                </c:pt>
                <c:pt idx="837">
                  <c:v>2.343E-3</c:v>
                </c:pt>
                <c:pt idx="838">
                  <c:v>2.3540000000000002E-3</c:v>
                </c:pt>
                <c:pt idx="839">
                  <c:v>2.3380000000000002E-3</c:v>
                </c:pt>
                <c:pt idx="840">
                  <c:v>2.3419999999999999E-3</c:v>
                </c:pt>
                <c:pt idx="841">
                  <c:v>2.362E-3</c:v>
                </c:pt>
                <c:pt idx="842">
                  <c:v>2.3760000000000001E-3</c:v>
                </c:pt>
                <c:pt idx="843">
                  <c:v>2.3960000000000001E-3</c:v>
                </c:pt>
                <c:pt idx="844">
                  <c:v>2.3899999999999998E-3</c:v>
                </c:pt>
                <c:pt idx="845">
                  <c:v>2.3890000000000001E-3</c:v>
                </c:pt>
                <c:pt idx="846">
                  <c:v>2.3999999999999998E-3</c:v>
                </c:pt>
                <c:pt idx="847">
                  <c:v>2.408E-3</c:v>
                </c:pt>
                <c:pt idx="848">
                  <c:v>2.4220000000000001E-3</c:v>
                </c:pt>
                <c:pt idx="849">
                  <c:v>2.4460000000000003E-3</c:v>
                </c:pt>
                <c:pt idx="850">
                  <c:v>2.4550000000000002E-3</c:v>
                </c:pt>
                <c:pt idx="851">
                  <c:v>2.49E-3</c:v>
                </c:pt>
                <c:pt idx="852">
                  <c:v>2.4919999999999999E-3</c:v>
                </c:pt>
                <c:pt idx="853">
                  <c:v>2.4909999999999997E-3</c:v>
                </c:pt>
                <c:pt idx="854">
                  <c:v>2.4749999999999998E-3</c:v>
                </c:pt>
                <c:pt idx="855">
                  <c:v>2.4620000000000002E-3</c:v>
                </c:pt>
                <c:pt idx="856">
                  <c:v>2.4709999999999997E-3</c:v>
                </c:pt>
                <c:pt idx="857">
                  <c:v>2.4660000000000003E-3</c:v>
                </c:pt>
                <c:pt idx="858">
                  <c:v>2.4620000000000002E-3</c:v>
                </c:pt>
                <c:pt idx="859">
                  <c:v>2.4580000000000001E-3</c:v>
                </c:pt>
                <c:pt idx="860">
                  <c:v>2.4520000000000002E-3</c:v>
                </c:pt>
                <c:pt idx="861">
                  <c:v>2.4510000000000001E-3</c:v>
                </c:pt>
                <c:pt idx="862">
                  <c:v>2.4720000000000002E-3</c:v>
                </c:pt>
                <c:pt idx="863">
                  <c:v>2.49E-3</c:v>
                </c:pt>
                <c:pt idx="864">
                  <c:v>2.496E-3</c:v>
                </c:pt>
                <c:pt idx="865">
                  <c:v>2.4879999999999998E-3</c:v>
                </c:pt>
                <c:pt idx="866">
                  <c:v>2.4660000000000003E-3</c:v>
                </c:pt>
                <c:pt idx="867">
                  <c:v>2.4740000000000001E-3</c:v>
                </c:pt>
                <c:pt idx="868">
                  <c:v>2.4679999999999997E-3</c:v>
                </c:pt>
                <c:pt idx="869">
                  <c:v>2.4979999999999998E-3</c:v>
                </c:pt>
                <c:pt idx="870">
                  <c:v>2.4989999999999999E-3</c:v>
                </c:pt>
                <c:pt idx="871">
                  <c:v>2.4940000000000001E-3</c:v>
                </c:pt>
                <c:pt idx="872">
                  <c:v>2.4940000000000001E-3</c:v>
                </c:pt>
                <c:pt idx="873">
                  <c:v>2.5000000000000001E-3</c:v>
                </c:pt>
                <c:pt idx="874">
                  <c:v>2.5200000000000001E-3</c:v>
                </c:pt>
                <c:pt idx="875">
                  <c:v>2.5249999999999999E-3</c:v>
                </c:pt>
                <c:pt idx="876">
                  <c:v>2.5380000000000003E-3</c:v>
                </c:pt>
                <c:pt idx="877">
                  <c:v>2.539E-3</c:v>
                </c:pt>
                <c:pt idx="878">
                  <c:v>2.5480000000000004E-3</c:v>
                </c:pt>
                <c:pt idx="879">
                  <c:v>2.552E-3</c:v>
                </c:pt>
                <c:pt idx="880">
                  <c:v>2.5480000000000004E-3</c:v>
                </c:pt>
                <c:pt idx="881">
                  <c:v>2.5480000000000004E-3</c:v>
                </c:pt>
                <c:pt idx="882">
                  <c:v>2.519E-3</c:v>
                </c:pt>
                <c:pt idx="883">
                  <c:v>2.5249999999999999E-3</c:v>
                </c:pt>
                <c:pt idx="884">
                  <c:v>2.5309999999999998E-3</c:v>
                </c:pt>
                <c:pt idx="885">
                  <c:v>2.545E-3</c:v>
                </c:pt>
                <c:pt idx="886">
                  <c:v>2.552E-3</c:v>
                </c:pt>
                <c:pt idx="887">
                  <c:v>2.545E-3</c:v>
                </c:pt>
                <c:pt idx="888">
                  <c:v>2.5600000000000002E-3</c:v>
                </c:pt>
                <c:pt idx="889">
                  <c:v>2.5719999999999996E-3</c:v>
                </c:pt>
                <c:pt idx="890">
                  <c:v>2.5709999999999999E-3</c:v>
                </c:pt>
                <c:pt idx="891">
                  <c:v>2.5580000000000004E-3</c:v>
                </c:pt>
                <c:pt idx="892">
                  <c:v>2.5509999999999999E-3</c:v>
                </c:pt>
                <c:pt idx="893">
                  <c:v>2.5360000000000001E-3</c:v>
                </c:pt>
                <c:pt idx="894">
                  <c:v>2.5309999999999998E-3</c:v>
                </c:pt>
                <c:pt idx="895">
                  <c:v>2.5360000000000001E-3</c:v>
                </c:pt>
                <c:pt idx="896">
                  <c:v>2.5500000000000002E-3</c:v>
                </c:pt>
                <c:pt idx="897">
                  <c:v>2.5430000000000001E-3</c:v>
                </c:pt>
                <c:pt idx="898">
                  <c:v>2.552E-3</c:v>
                </c:pt>
                <c:pt idx="899">
                  <c:v>2.565E-3</c:v>
                </c:pt>
                <c:pt idx="900">
                  <c:v>2.5869999999999999E-3</c:v>
                </c:pt>
                <c:pt idx="901">
                  <c:v>2.5829999999999998E-3</c:v>
                </c:pt>
                <c:pt idx="902">
                  <c:v>2.5829999999999998E-3</c:v>
                </c:pt>
                <c:pt idx="903">
                  <c:v>2.5819999999999997E-3</c:v>
                </c:pt>
                <c:pt idx="904">
                  <c:v>2.6050000000000001E-3</c:v>
                </c:pt>
                <c:pt idx="905">
                  <c:v>2.5979999999999996E-3</c:v>
                </c:pt>
                <c:pt idx="906">
                  <c:v>2.6150000000000001E-3</c:v>
                </c:pt>
                <c:pt idx="907">
                  <c:v>2.6069999999999999E-3</c:v>
                </c:pt>
                <c:pt idx="908">
                  <c:v>2.6190000000000002E-3</c:v>
                </c:pt>
                <c:pt idx="909">
                  <c:v>2.6229999999999999E-3</c:v>
                </c:pt>
                <c:pt idx="910">
                  <c:v>2.6090000000000002E-3</c:v>
                </c:pt>
                <c:pt idx="911">
                  <c:v>2.611E-3</c:v>
                </c:pt>
                <c:pt idx="912">
                  <c:v>2.5879999999999996E-3</c:v>
                </c:pt>
                <c:pt idx="913">
                  <c:v>2.5940000000000004E-3</c:v>
                </c:pt>
                <c:pt idx="914">
                  <c:v>2.6029999999999998E-3</c:v>
                </c:pt>
                <c:pt idx="915">
                  <c:v>2.6219999999999998E-3</c:v>
                </c:pt>
                <c:pt idx="916">
                  <c:v>2.6329999999999999E-3</c:v>
                </c:pt>
                <c:pt idx="917">
                  <c:v>2.6419999999999998E-3</c:v>
                </c:pt>
                <c:pt idx="918">
                  <c:v>2.6679999999999998E-3</c:v>
                </c:pt>
                <c:pt idx="919">
                  <c:v>2.6840000000000002E-3</c:v>
                </c:pt>
                <c:pt idx="920">
                  <c:v>2.702E-3</c:v>
                </c:pt>
                <c:pt idx="921">
                  <c:v>2.6929999999999996E-3</c:v>
                </c:pt>
                <c:pt idx="922">
                  <c:v>2.6700000000000001E-3</c:v>
                </c:pt>
                <c:pt idx="923">
                  <c:v>2.666E-3</c:v>
                </c:pt>
                <c:pt idx="924">
                  <c:v>2.6640000000000001E-3</c:v>
                </c:pt>
                <c:pt idx="925">
                  <c:v>2.6840000000000002E-3</c:v>
                </c:pt>
                <c:pt idx="926">
                  <c:v>2.666E-3</c:v>
                </c:pt>
                <c:pt idx="927">
                  <c:v>2.65E-3</c:v>
                </c:pt>
                <c:pt idx="928">
                  <c:v>2.6379999999999997E-3</c:v>
                </c:pt>
                <c:pt idx="929">
                  <c:v>2.6490000000000003E-3</c:v>
                </c:pt>
                <c:pt idx="930">
                  <c:v>2.6559999999999999E-3</c:v>
                </c:pt>
                <c:pt idx="931">
                  <c:v>2.6670000000000001E-3</c:v>
                </c:pt>
                <c:pt idx="932">
                  <c:v>2.6840000000000002E-3</c:v>
                </c:pt>
                <c:pt idx="933">
                  <c:v>2.7079999999999999E-3</c:v>
                </c:pt>
                <c:pt idx="934">
                  <c:v>2.7269999999999998E-3</c:v>
                </c:pt>
                <c:pt idx="935">
                  <c:v>2.7160000000000001E-3</c:v>
                </c:pt>
                <c:pt idx="936">
                  <c:v>2.7089999999999996E-3</c:v>
                </c:pt>
                <c:pt idx="937">
                  <c:v>2.7010000000000003E-3</c:v>
                </c:pt>
                <c:pt idx="938">
                  <c:v>2.7010000000000003E-3</c:v>
                </c:pt>
                <c:pt idx="939">
                  <c:v>2.7200000000000002E-3</c:v>
                </c:pt>
                <c:pt idx="940">
                  <c:v>2.7169999999999998E-3</c:v>
                </c:pt>
                <c:pt idx="941">
                  <c:v>2.7089999999999996E-3</c:v>
                </c:pt>
                <c:pt idx="942">
                  <c:v>2.696E-3</c:v>
                </c:pt>
                <c:pt idx="943">
                  <c:v>2.7079999999999999E-3</c:v>
                </c:pt>
                <c:pt idx="944">
                  <c:v>2.7329999999999998E-3</c:v>
                </c:pt>
                <c:pt idx="945">
                  <c:v>2.7060000000000001E-3</c:v>
                </c:pt>
                <c:pt idx="946">
                  <c:v>2.6910000000000002E-3</c:v>
                </c:pt>
                <c:pt idx="947">
                  <c:v>2.6889999999999996E-3</c:v>
                </c:pt>
                <c:pt idx="948">
                  <c:v>2.7089999999999996E-3</c:v>
                </c:pt>
                <c:pt idx="949">
                  <c:v>2.7420000000000001E-3</c:v>
                </c:pt>
                <c:pt idx="950">
                  <c:v>2.7489999999999997E-3</c:v>
                </c:pt>
                <c:pt idx="951">
                  <c:v>2.771E-3</c:v>
                </c:pt>
                <c:pt idx="952">
                  <c:v>2.774E-3</c:v>
                </c:pt>
                <c:pt idx="953">
                  <c:v>2.787E-3</c:v>
                </c:pt>
                <c:pt idx="954">
                  <c:v>2.8029999999999999E-3</c:v>
                </c:pt>
                <c:pt idx="955">
                  <c:v>2.787E-3</c:v>
                </c:pt>
                <c:pt idx="956">
                  <c:v>2.777E-3</c:v>
                </c:pt>
                <c:pt idx="957">
                  <c:v>2.745E-3</c:v>
                </c:pt>
                <c:pt idx="958">
                  <c:v>2.7550000000000001E-3</c:v>
                </c:pt>
                <c:pt idx="959">
                  <c:v>2.7760000000000003E-3</c:v>
                </c:pt>
                <c:pt idx="960">
                  <c:v>2.787E-3</c:v>
                </c:pt>
                <c:pt idx="961">
                  <c:v>2.7829999999999999E-3</c:v>
                </c:pt>
                <c:pt idx="962">
                  <c:v>2.7650000000000001E-3</c:v>
                </c:pt>
                <c:pt idx="963">
                  <c:v>2.7889999999999998E-3</c:v>
                </c:pt>
                <c:pt idx="964">
                  <c:v>2.8089999999999999E-3</c:v>
                </c:pt>
                <c:pt idx="965">
                  <c:v>2.8199999999999996E-3</c:v>
                </c:pt>
                <c:pt idx="966">
                  <c:v>2.8110000000000001E-3</c:v>
                </c:pt>
                <c:pt idx="967">
                  <c:v>2.7939999999999996E-3</c:v>
                </c:pt>
                <c:pt idx="968">
                  <c:v>2.7800000000000004E-3</c:v>
                </c:pt>
                <c:pt idx="969">
                  <c:v>2.7829999999999999E-3</c:v>
                </c:pt>
                <c:pt idx="970">
                  <c:v>2.8050000000000002E-3</c:v>
                </c:pt>
                <c:pt idx="971">
                  <c:v>2.7989999999999998E-3</c:v>
                </c:pt>
                <c:pt idx="972">
                  <c:v>2.797E-3</c:v>
                </c:pt>
                <c:pt idx="973">
                  <c:v>2.7880000000000001E-3</c:v>
                </c:pt>
                <c:pt idx="974">
                  <c:v>2.8160000000000004E-3</c:v>
                </c:pt>
                <c:pt idx="975">
                  <c:v>2.833E-3</c:v>
                </c:pt>
                <c:pt idx="976">
                  <c:v>2.8410000000000002E-3</c:v>
                </c:pt>
                <c:pt idx="977">
                  <c:v>2.8389999999999999E-3</c:v>
                </c:pt>
                <c:pt idx="978">
                  <c:v>2.8260000000000004E-3</c:v>
                </c:pt>
                <c:pt idx="979">
                  <c:v>2.8379999999999998E-3</c:v>
                </c:pt>
                <c:pt idx="980">
                  <c:v>2.8470000000000001E-3</c:v>
                </c:pt>
                <c:pt idx="981">
                  <c:v>2.8599999999999997E-3</c:v>
                </c:pt>
                <c:pt idx="982">
                  <c:v>2.8379999999999998E-3</c:v>
                </c:pt>
                <c:pt idx="983">
                  <c:v>2.8319999999999999E-3</c:v>
                </c:pt>
                <c:pt idx="984">
                  <c:v>2.8289999999999999E-3</c:v>
                </c:pt>
                <c:pt idx="985">
                  <c:v>2.8299999999999996E-3</c:v>
                </c:pt>
                <c:pt idx="986">
                  <c:v>2.8419999999999999E-3</c:v>
                </c:pt>
                <c:pt idx="987">
                  <c:v>2.8579999999999999E-3</c:v>
                </c:pt>
                <c:pt idx="988">
                  <c:v>2.8730000000000001E-3</c:v>
                </c:pt>
                <c:pt idx="989">
                  <c:v>2.895E-3</c:v>
                </c:pt>
                <c:pt idx="990">
                  <c:v>2.9070000000000003E-3</c:v>
                </c:pt>
                <c:pt idx="991">
                  <c:v>2.9060000000000002E-3</c:v>
                </c:pt>
                <c:pt idx="992">
                  <c:v>2.8890000000000001E-3</c:v>
                </c:pt>
                <c:pt idx="993">
                  <c:v>2.8630000000000001E-3</c:v>
                </c:pt>
                <c:pt idx="994">
                  <c:v>2.8679999999999999E-3</c:v>
                </c:pt>
                <c:pt idx="995">
                  <c:v>2.8860000000000001E-3</c:v>
                </c:pt>
                <c:pt idx="996">
                  <c:v>2.9020000000000001E-3</c:v>
                </c:pt>
                <c:pt idx="997">
                  <c:v>2.908E-3</c:v>
                </c:pt>
                <c:pt idx="998">
                  <c:v>2.8960000000000001E-3</c:v>
                </c:pt>
                <c:pt idx="999">
                  <c:v>2.8960000000000001E-3</c:v>
                </c:pt>
                <c:pt idx="1000">
                  <c:v>2.908E-3</c:v>
                </c:pt>
                <c:pt idx="1001">
                  <c:v>2.9049999999999996E-3</c:v>
                </c:pt>
                <c:pt idx="1002">
                  <c:v>2.9049999999999996E-3</c:v>
                </c:pt>
                <c:pt idx="1003">
                  <c:v>2.908E-3</c:v>
                </c:pt>
                <c:pt idx="1004">
                  <c:v>2.9160000000000002E-3</c:v>
                </c:pt>
                <c:pt idx="1005">
                  <c:v>2.9329999999999998E-3</c:v>
                </c:pt>
                <c:pt idx="1006">
                  <c:v>2.9459999999999998E-3</c:v>
                </c:pt>
                <c:pt idx="1007">
                  <c:v>2.967E-3</c:v>
                </c:pt>
                <c:pt idx="1008">
                  <c:v>2.98E-3</c:v>
                </c:pt>
                <c:pt idx="1009">
                  <c:v>2.9709999999999997E-3</c:v>
                </c:pt>
                <c:pt idx="1010">
                  <c:v>2.9549999999999997E-3</c:v>
                </c:pt>
                <c:pt idx="1011">
                  <c:v>2.934E-3</c:v>
                </c:pt>
                <c:pt idx="1012">
                  <c:v>2.9299999999999999E-3</c:v>
                </c:pt>
                <c:pt idx="1013">
                  <c:v>2.9030000000000002E-3</c:v>
                </c:pt>
                <c:pt idx="1014">
                  <c:v>2.9260000000000002E-3</c:v>
                </c:pt>
                <c:pt idx="1015">
                  <c:v>2.9110000000000004E-3</c:v>
                </c:pt>
                <c:pt idx="1016">
                  <c:v>2.9389999999999998E-3</c:v>
                </c:pt>
                <c:pt idx="1017">
                  <c:v>2.9289999999999997E-3</c:v>
                </c:pt>
                <c:pt idx="1018">
                  <c:v>2.9260000000000002E-3</c:v>
                </c:pt>
                <c:pt idx="1019">
                  <c:v>2.9420000000000002E-3</c:v>
                </c:pt>
                <c:pt idx="1020">
                  <c:v>2.9429999999999999E-3</c:v>
                </c:pt>
                <c:pt idx="1021">
                  <c:v>2.9729999999999999E-3</c:v>
                </c:pt>
                <c:pt idx="1022">
                  <c:v>2.9709999999999997E-3</c:v>
                </c:pt>
                <c:pt idx="1023">
                  <c:v>2.977E-3</c:v>
                </c:pt>
                <c:pt idx="1024">
                  <c:v>2.9729999999999999E-3</c:v>
                </c:pt>
                <c:pt idx="1025">
                  <c:v>2.9559999999999999E-3</c:v>
                </c:pt>
                <c:pt idx="1026">
                  <c:v>2.9580000000000001E-3</c:v>
                </c:pt>
                <c:pt idx="1027">
                  <c:v>2.9549999999999997E-3</c:v>
                </c:pt>
                <c:pt idx="1028">
                  <c:v>2.97E-3</c:v>
                </c:pt>
                <c:pt idx="1029">
                  <c:v>2.9740000000000001E-3</c:v>
                </c:pt>
                <c:pt idx="1030">
                  <c:v>2.993E-3</c:v>
                </c:pt>
                <c:pt idx="1031">
                  <c:v>2.9870000000000001E-3</c:v>
                </c:pt>
                <c:pt idx="1032">
                  <c:v>2.99E-3</c:v>
                </c:pt>
                <c:pt idx="1033">
                  <c:v>2.9920000000000003E-3</c:v>
                </c:pt>
                <c:pt idx="1034">
                  <c:v>3.0020000000000003E-3</c:v>
                </c:pt>
                <c:pt idx="1035">
                  <c:v>3.0130000000000001E-3</c:v>
                </c:pt>
                <c:pt idx="1036">
                  <c:v>3.0159999999999996E-3</c:v>
                </c:pt>
                <c:pt idx="1037">
                  <c:v>3.0170000000000002E-3</c:v>
                </c:pt>
                <c:pt idx="1038">
                  <c:v>3.0080000000000003E-3</c:v>
                </c:pt>
                <c:pt idx="1039">
                  <c:v>3.0180000000000003E-3</c:v>
                </c:pt>
                <c:pt idx="1040">
                  <c:v>3.0009999999999998E-3</c:v>
                </c:pt>
                <c:pt idx="1041">
                  <c:v>2.9980000000000002E-3</c:v>
                </c:pt>
                <c:pt idx="1042">
                  <c:v>2.9859999999999999E-3</c:v>
                </c:pt>
                <c:pt idx="1043">
                  <c:v>2.9940000000000001E-3</c:v>
                </c:pt>
                <c:pt idx="1044">
                  <c:v>3.0070000000000001E-3</c:v>
                </c:pt>
                <c:pt idx="1045">
                  <c:v>3.0270000000000002E-3</c:v>
                </c:pt>
                <c:pt idx="1046">
                  <c:v>3.0370000000000002E-3</c:v>
                </c:pt>
                <c:pt idx="1047">
                  <c:v>3.0499999999999998E-3</c:v>
                </c:pt>
                <c:pt idx="1048">
                  <c:v>3.0520000000000005E-3</c:v>
                </c:pt>
                <c:pt idx="1049">
                  <c:v>3.0509999999999999E-3</c:v>
                </c:pt>
                <c:pt idx="1050">
                  <c:v>3.0409999999999999E-3</c:v>
                </c:pt>
                <c:pt idx="1051">
                  <c:v>3.0280000000000003E-3</c:v>
                </c:pt>
                <c:pt idx="1052">
                  <c:v>3.0409999999999999E-3</c:v>
                </c:pt>
                <c:pt idx="1053">
                  <c:v>3.0530000000000002E-3</c:v>
                </c:pt>
                <c:pt idx="1054">
                  <c:v>3.0859999999999998E-3</c:v>
                </c:pt>
                <c:pt idx="1055">
                  <c:v>3.0869999999999999E-3</c:v>
                </c:pt>
                <c:pt idx="1056">
                  <c:v>3.0990000000000002E-3</c:v>
                </c:pt>
                <c:pt idx="1057">
                  <c:v>3.0990000000000002E-3</c:v>
                </c:pt>
                <c:pt idx="1058">
                  <c:v>3.1159999999999998E-3</c:v>
                </c:pt>
                <c:pt idx="1059">
                  <c:v>3.13E-3</c:v>
                </c:pt>
                <c:pt idx="1060">
                  <c:v>3.1319999999999998E-3</c:v>
                </c:pt>
                <c:pt idx="1061">
                  <c:v>3.13E-3</c:v>
                </c:pt>
                <c:pt idx="1062">
                  <c:v>3.124E-3</c:v>
                </c:pt>
                <c:pt idx="1063">
                  <c:v>3.1369999999999996E-3</c:v>
                </c:pt>
                <c:pt idx="1064">
                  <c:v>3.1380000000000002E-3</c:v>
                </c:pt>
                <c:pt idx="1065">
                  <c:v>3.1409999999999997E-3</c:v>
                </c:pt>
                <c:pt idx="1066">
                  <c:v>3.1480000000000002E-3</c:v>
                </c:pt>
                <c:pt idx="1067">
                  <c:v>3.1509999999999997E-3</c:v>
                </c:pt>
                <c:pt idx="1068">
                  <c:v>3.1669999999999997E-3</c:v>
                </c:pt>
                <c:pt idx="1069">
                  <c:v>3.1700000000000001E-3</c:v>
                </c:pt>
                <c:pt idx="1070">
                  <c:v>3.1780000000000003E-3</c:v>
                </c:pt>
                <c:pt idx="1071">
                  <c:v>3.1780000000000003E-3</c:v>
                </c:pt>
                <c:pt idx="1072">
                  <c:v>3.1830000000000001E-3</c:v>
                </c:pt>
                <c:pt idx="1073">
                  <c:v>3.1689999999999999E-3</c:v>
                </c:pt>
                <c:pt idx="1074">
                  <c:v>3.1509999999999997E-3</c:v>
                </c:pt>
                <c:pt idx="1075">
                  <c:v>3.1390000000000003E-3</c:v>
                </c:pt>
                <c:pt idx="1076">
                  <c:v>3.1219999999999998E-3</c:v>
                </c:pt>
                <c:pt idx="1077">
                  <c:v>3.1390000000000003E-3</c:v>
                </c:pt>
                <c:pt idx="1078">
                  <c:v>3.1569999999999997E-3</c:v>
                </c:pt>
                <c:pt idx="1079">
                  <c:v>3.1649999999999998E-3</c:v>
                </c:pt>
                <c:pt idx="1080">
                  <c:v>3.1590000000000003E-3</c:v>
                </c:pt>
                <c:pt idx="1081">
                  <c:v>3.1440000000000001E-3</c:v>
                </c:pt>
                <c:pt idx="1082">
                  <c:v>3.1680000000000002E-3</c:v>
                </c:pt>
                <c:pt idx="1083">
                  <c:v>3.179E-3</c:v>
                </c:pt>
                <c:pt idx="1084">
                  <c:v>3.2009999999999999E-3</c:v>
                </c:pt>
                <c:pt idx="1085">
                  <c:v>3.2100000000000002E-3</c:v>
                </c:pt>
                <c:pt idx="1086">
                  <c:v>3.2179999999999999E-3</c:v>
                </c:pt>
                <c:pt idx="1087">
                  <c:v>3.2360000000000002E-3</c:v>
                </c:pt>
                <c:pt idx="1088">
                  <c:v>3.2400000000000003E-3</c:v>
                </c:pt>
                <c:pt idx="1089">
                  <c:v>3.2440000000000004E-3</c:v>
                </c:pt>
                <c:pt idx="1090">
                  <c:v>3.2369999999999999E-3</c:v>
                </c:pt>
                <c:pt idx="1091">
                  <c:v>3.2109999999999999E-3</c:v>
                </c:pt>
                <c:pt idx="1092">
                  <c:v>3.2069999999999998E-3</c:v>
                </c:pt>
                <c:pt idx="1093">
                  <c:v>3.199E-3</c:v>
                </c:pt>
                <c:pt idx="1094">
                  <c:v>3.209E-3</c:v>
                </c:pt>
                <c:pt idx="1095">
                  <c:v>3.2479999999999996E-3</c:v>
                </c:pt>
                <c:pt idx="1096">
                  <c:v>3.2519999999999997E-3</c:v>
                </c:pt>
                <c:pt idx="1097">
                  <c:v>3.2490000000000002E-3</c:v>
                </c:pt>
                <c:pt idx="1098">
                  <c:v>3.2450000000000001E-3</c:v>
                </c:pt>
                <c:pt idx="1099">
                  <c:v>3.251E-3</c:v>
                </c:pt>
                <c:pt idx="1100">
                  <c:v>3.2859999999999999E-3</c:v>
                </c:pt>
                <c:pt idx="1101">
                  <c:v>3.2950000000000002E-3</c:v>
                </c:pt>
                <c:pt idx="1102">
                  <c:v>3.2940000000000001E-3</c:v>
                </c:pt>
                <c:pt idx="1103">
                  <c:v>3.2650000000000001E-3</c:v>
                </c:pt>
                <c:pt idx="1104">
                  <c:v>3.2469999999999999E-3</c:v>
                </c:pt>
                <c:pt idx="1105">
                  <c:v>3.2550000000000001E-3</c:v>
                </c:pt>
                <c:pt idx="1106">
                  <c:v>3.2740000000000004E-3</c:v>
                </c:pt>
                <c:pt idx="1107">
                  <c:v>3.2829999999999999E-3</c:v>
                </c:pt>
                <c:pt idx="1108">
                  <c:v>3.2829999999999999E-3</c:v>
                </c:pt>
                <c:pt idx="1109">
                  <c:v>3.261E-3</c:v>
                </c:pt>
                <c:pt idx="1110">
                  <c:v>3.2629999999999998E-3</c:v>
                </c:pt>
                <c:pt idx="1111">
                  <c:v>3.2740000000000004E-3</c:v>
                </c:pt>
                <c:pt idx="1112">
                  <c:v>3.3029999999999999E-3</c:v>
                </c:pt>
                <c:pt idx="1113">
                  <c:v>3.307E-3</c:v>
                </c:pt>
                <c:pt idx="1114">
                  <c:v>3.2990000000000003E-3</c:v>
                </c:pt>
                <c:pt idx="1115">
                  <c:v>3.3110000000000001E-3</c:v>
                </c:pt>
                <c:pt idx="1116">
                  <c:v>3.3119999999999998E-3</c:v>
                </c:pt>
                <c:pt idx="1117">
                  <c:v>3.3319999999999999E-3</c:v>
                </c:pt>
                <c:pt idx="1118">
                  <c:v>3.3410000000000002E-3</c:v>
                </c:pt>
                <c:pt idx="1119">
                  <c:v>3.3350000000000003E-3</c:v>
                </c:pt>
                <c:pt idx="1120">
                  <c:v>3.3379999999999998E-3</c:v>
                </c:pt>
                <c:pt idx="1121">
                  <c:v>3.3310000000000002E-3</c:v>
                </c:pt>
                <c:pt idx="1122">
                  <c:v>3.3500000000000001E-3</c:v>
                </c:pt>
                <c:pt idx="1123">
                  <c:v>3.3479999999999998E-3</c:v>
                </c:pt>
                <c:pt idx="1124">
                  <c:v>3.3589999999999996E-3</c:v>
                </c:pt>
                <c:pt idx="1125">
                  <c:v>3.3519999999999999E-3</c:v>
                </c:pt>
                <c:pt idx="1126">
                  <c:v>3.3639999999999998E-3</c:v>
                </c:pt>
                <c:pt idx="1127">
                  <c:v>3.3769999999999998E-3</c:v>
                </c:pt>
                <c:pt idx="1128">
                  <c:v>3.3629999999999997E-3</c:v>
                </c:pt>
                <c:pt idx="1129">
                  <c:v>3.3570000000000002E-3</c:v>
                </c:pt>
                <c:pt idx="1130">
                  <c:v>3.3350000000000003E-3</c:v>
                </c:pt>
                <c:pt idx="1131">
                  <c:v>3.3430000000000001E-3</c:v>
                </c:pt>
                <c:pt idx="1132">
                  <c:v>3.3629999999999997E-3</c:v>
                </c:pt>
                <c:pt idx="1133">
                  <c:v>3.392E-3</c:v>
                </c:pt>
                <c:pt idx="1134">
                  <c:v>3.3950000000000004E-3</c:v>
                </c:pt>
                <c:pt idx="1135">
                  <c:v>3.3929999999999997E-3</c:v>
                </c:pt>
                <c:pt idx="1136">
                  <c:v>3.3869999999999998E-3</c:v>
                </c:pt>
                <c:pt idx="1137">
                  <c:v>3.3950000000000004E-3</c:v>
                </c:pt>
                <c:pt idx="1138">
                  <c:v>3.3989999999999997E-3</c:v>
                </c:pt>
                <c:pt idx="1139">
                  <c:v>3.3869999999999998E-3</c:v>
                </c:pt>
                <c:pt idx="1140">
                  <c:v>3.3889999999999997E-3</c:v>
                </c:pt>
                <c:pt idx="1141">
                  <c:v>3.3939999999999999E-3</c:v>
                </c:pt>
                <c:pt idx="1142">
                  <c:v>3.408E-3</c:v>
                </c:pt>
                <c:pt idx="1143">
                  <c:v>3.4139999999999999E-3</c:v>
                </c:pt>
                <c:pt idx="1144">
                  <c:v>3.4169999999999999E-3</c:v>
                </c:pt>
                <c:pt idx="1145">
                  <c:v>3.431E-3</c:v>
                </c:pt>
                <c:pt idx="1146">
                  <c:v>3.4069999999999999E-3</c:v>
                </c:pt>
                <c:pt idx="1147">
                  <c:v>3.3939999999999999E-3</c:v>
                </c:pt>
                <c:pt idx="1148">
                  <c:v>3.3929999999999997E-3</c:v>
                </c:pt>
                <c:pt idx="1149">
                  <c:v>3.3950000000000004E-3</c:v>
                </c:pt>
                <c:pt idx="1150">
                  <c:v>3.408E-3</c:v>
                </c:pt>
                <c:pt idx="1151">
                  <c:v>3.4000000000000002E-3</c:v>
                </c:pt>
                <c:pt idx="1152">
                  <c:v>3.4150000000000001E-3</c:v>
                </c:pt>
                <c:pt idx="1153">
                  <c:v>3.418E-3</c:v>
                </c:pt>
                <c:pt idx="1154">
                  <c:v>3.4169999999999999E-3</c:v>
                </c:pt>
                <c:pt idx="1155">
                  <c:v>3.424E-3</c:v>
                </c:pt>
                <c:pt idx="1156">
                  <c:v>3.4350000000000001E-3</c:v>
                </c:pt>
                <c:pt idx="1157">
                  <c:v>3.4529999999999999E-3</c:v>
                </c:pt>
                <c:pt idx="1158">
                  <c:v>3.4549999999999997E-3</c:v>
                </c:pt>
                <c:pt idx="1159">
                  <c:v>3.457E-3</c:v>
                </c:pt>
                <c:pt idx="1160">
                  <c:v>3.4580000000000001E-3</c:v>
                </c:pt>
                <c:pt idx="1161">
                  <c:v>3.467E-3</c:v>
                </c:pt>
                <c:pt idx="1162">
                  <c:v>3.483E-3</c:v>
                </c:pt>
                <c:pt idx="1163">
                  <c:v>3.4920000000000003E-3</c:v>
                </c:pt>
                <c:pt idx="1164">
                  <c:v>3.4739999999999997E-3</c:v>
                </c:pt>
                <c:pt idx="1165">
                  <c:v>3.467E-3</c:v>
                </c:pt>
                <c:pt idx="1166">
                  <c:v>3.4649999999999998E-3</c:v>
                </c:pt>
                <c:pt idx="1167">
                  <c:v>3.4760000000000004E-3</c:v>
                </c:pt>
                <c:pt idx="1168">
                  <c:v>3.473E-3</c:v>
                </c:pt>
                <c:pt idx="1169">
                  <c:v>3.467E-3</c:v>
                </c:pt>
                <c:pt idx="1170">
                  <c:v>3.4689999999999999E-3</c:v>
                </c:pt>
                <c:pt idx="1171">
                  <c:v>3.4660000000000003E-3</c:v>
                </c:pt>
                <c:pt idx="1172">
                  <c:v>3.4689999999999999E-3</c:v>
                </c:pt>
                <c:pt idx="1173">
                  <c:v>3.4770000000000001E-3</c:v>
                </c:pt>
                <c:pt idx="1174">
                  <c:v>3.4820000000000003E-3</c:v>
                </c:pt>
                <c:pt idx="1175">
                  <c:v>3.4720000000000003E-3</c:v>
                </c:pt>
                <c:pt idx="1176">
                  <c:v>3.4720000000000003E-3</c:v>
                </c:pt>
                <c:pt idx="1177">
                  <c:v>3.4480000000000001E-3</c:v>
                </c:pt>
                <c:pt idx="1178">
                  <c:v>3.447E-3</c:v>
                </c:pt>
                <c:pt idx="1179">
                  <c:v>3.454E-3</c:v>
                </c:pt>
                <c:pt idx="1180">
                  <c:v>3.4660000000000003E-3</c:v>
                </c:pt>
                <c:pt idx="1181">
                  <c:v>3.4989999999999999E-3</c:v>
                </c:pt>
                <c:pt idx="1182">
                  <c:v>3.5110000000000002E-3</c:v>
                </c:pt>
                <c:pt idx="1183">
                  <c:v>3.5239999999999998E-3</c:v>
                </c:pt>
                <c:pt idx="1184">
                  <c:v>3.5179999999999999E-3</c:v>
                </c:pt>
                <c:pt idx="1185">
                  <c:v>3.5260000000000001E-3</c:v>
                </c:pt>
                <c:pt idx="1186">
                  <c:v>3.5279999999999999E-3</c:v>
                </c:pt>
                <c:pt idx="1187">
                  <c:v>3.5299999999999997E-3</c:v>
                </c:pt>
                <c:pt idx="1188">
                  <c:v>3.5270000000000002E-3</c:v>
                </c:pt>
                <c:pt idx="1189">
                  <c:v>3.5170000000000002E-3</c:v>
                </c:pt>
                <c:pt idx="1190">
                  <c:v>3.5279999999999999E-3</c:v>
                </c:pt>
                <c:pt idx="1191">
                  <c:v>3.5739999999999999E-3</c:v>
                </c:pt>
                <c:pt idx="1192">
                  <c:v>3.578E-3</c:v>
                </c:pt>
                <c:pt idx="1193">
                  <c:v>3.5849999999999996E-3</c:v>
                </c:pt>
                <c:pt idx="1194">
                  <c:v>3.5620000000000001E-3</c:v>
                </c:pt>
                <c:pt idx="1195">
                  <c:v>3.5750000000000001E-3</c:v>
                </c:pt>
                <c:pt idx="1196">
                  <c:v>3.5859999999999998E-3</c:v>
                </c:pt>
                <c:pt idx="1197">
                  <c:v>3.5620000000000001E-3</c:v>
                </c:pt>
                <c:pt idx="1198">
                  <c:v>3.5610000000000004E-3</c:v>
                </c:pt>
                <c:pt idx="1199">
                  <c:v>3.5490000000000001E-3</c:v>
                </c:pt>
                <c:pt idx="1200">
                  <c:v>3.558E-3</c:v>
                </c:pt>
                <c:pt idx="1201">
                  <c:v>3.5659999999999997E-3</c:v>
                </c:pt>
                <c:pt idx="1202">
                  <c:v>3.5730000000000002E-3</c:v>
                </c:pt>
                <c:pt idx="1203">
                  <c:v>3.5639999999999999E-3</c:v>
                </c:pt>
                <c:pt idx="1204">
                  <c:v>3.555E-3</c:v>
                </c:pt>
                <c:pt idx="1205">
                  <c:v>3.5530000000000002E-3</c:v>
                </c:pt>
                <c:pt idx="1206">
                  <c:v>3.5590000000000001E-3</c:v>
                </c:pt>
                <c:pt idx="1207">
                  <c:v>3.5610000000000004E-3</c:v>
                </c:pt>
                <c:pt idx="1208">
                  <c:v>3.5490000000000001E-3</c:v>
                </c:pt>
                <c:pt idx="1209">
                  <c:v>3.5499999999999998E-3</c:v>
                </c:pt>
                <c:pt idx="1210">
                  <c:v>3.542E-3</c:v>
                </c:pt>
                <c:pt idx="1211">
                  <c:v>3.5720000000000001E-3</c:v>
                </c:pt>
                <c:pt idx="1212">
                  <c:v>3.5970000000000004E-3</c:v>
                </c:pt>
                <c:pt idx="1213">
                  <c:v>3.6309999999999997E-3</c:v>
                </c:pt>
                <c:pt idx="1214">
                  <c:v>3.6280000000000001E-3</c:v>
                </c:pt>
                <c:pt idx="1215">
                  <c:v>3.6280000000000001E-3</c:v>
                </c:pt>
                <c:pt idx="1216">
                  <c:v>3.6170000000000004E-3</c:v>
                </c:pt>
                <c:pt idx="1217">
                  <c:v>3.5870000000000003E-3</c:v>
                </c:pt>
                <c:pt idx="1218">
                  <c:v>3.5770000000000003E-3</c:v>
                </c:pt>
                <c:pt idx="1219">
                  <c:v>3.5630000000000002E-3</c:v>
                </c:pt>
                <c:pt idx="1220">
                  <c:v>3.5930000000000003E-3</c:v>
                </c:pt>
                <c:pt idx="1221">
                  <c:v>3.6180000000000001E-3</c:v>
                </c:pt>
                <c:pt idx="1222">
                  <c:v>3.6480000000000002E-3</c:v>
                </c:pt>
                <c:pt idx="1223">
                  <c:v>3.6480000000000002E-3</c:v>
                </c:pt>
                <c:pt idx="1224">
                  <c:v>3.643E-3</c:v>
                </c:pt>
                <c:pt idx="1225">
                  <c:v>3.64E-3</c:v>
                </c:pt>
                <c:pt idx="1226">
                  <c:v>3.6209999999999997E-3</c:v>
                </c:pt>
                <c:pt idx="1227">
                  <c:v>3.6259999999999999E-3</c:v>
                </c:pt>
                <c:pt idx="1228">
                  <c:v>3.6309999999999997E-3</c:v>
                </c:pt>
                <c:pt idx="1229">
                  <c:v>3.6489999999999999E-3</c:v>
                </c:pt>
                <c:pt idx="1230">
                  <c:v>3.637E-3</c:v>
                </c:pt>
                <c:pt idx="1231">
                  <c:v>3.653E-3</c:v>
                </c:pt>
                <c:pt idx="1232">
                  <c:v>3.6640000000000002E-3</c:v>
                </c:pt>
                <c:pt idx="1233">
                  <c:v>3.6620000000000003E-3</c:v>
                </c:pt>
                <c:pt idx="1234">
                  <c:v>3.6589999999999999E-3</c:v>
                </c:pt>
                <c:pt idx="1235">
                  <c:v>3.6489999999999999E-3</c:v>
                </c:pt>
                <c:pt idx="1236">
                  <c:v>3.6549999999999998E-3</c:v>
                </c:pt>
                <c:pt idx="1237">
                  <c:v>3.6640000000000002E-3</c:v>
                </c:pt>
                <c:pt idx="1238">
                  <c:v>3.6600000000000001E-3</c:v>
                </c:pt>
                <c:pt idx="1239">
                  <c:v>3.6489999999999999E-3</c:v>
                </c:pt>
                <c:pt idx="1240">
                  <c:v>3.6249999999999998E-3</c:v>
                </c:pt>
                <c:pt idx="1241">
                  <c:v>3.6359999999999999E-3</c:v>
                </c:pt>
                <c:pt idx="1242">
                  <c:v>3.6470000000000001E-3</c:v>
                </c:pt>
                <c:pt idx="1243">
                  <c:v>3.669E-3</c:v>
                </c:pt>
                <c:pt idx="1244">
                  <c:v>3.6849999999999999E-3</c:v>
                </c:pt>
                <c:pt idx="1245">
                  <c:v>3.6930000000000001E-3</c:v>
                </c:pt>
                <c:pt idx="1246">
                  <c:v>3.7009999999999999E-3</c:v>
                </c:pt>
                <c:pt idx="1247">
                  <c:v>3.6820000000000004E-3</c:v>
                </c:pt>
                <c:pt idx="1248">
                  <c:v>3.686E-3</c:v>
                </c:pt>
                <c:pt idx="1249">
                  <c:v>3.6780000000000003E-3</c:v>
                </c:pt>
                <c:pt idx="1250">
                  <c:v>3.6849999999999999E-3</c:v>
                </c:pt>
                <c:pt idx="1251">
                  <c:v>3.6740000000000002E-3</c:v>
                </c:pt>
                <c:pt idx="1252">
                  <c:v>3.679E-3</c:v>
                </c:pt>
                <c:pt idx="1253">
                  <c:v>3.7069999999999998E-3</c:v>
                </c:pt>
                <c:pt idx="1254">
                  <c:v>3.7299999999999998E-3</c:v>
                </c:pt>
                <c:pt idx="1255">
                  <c:v>3.7430000000000002E-3</c:v>
                </c:pt>
                <c:pt idx="1256">
                  <c:v>3.7339999999999999E-3</c:v>
                </c:pt>
                <c:pt idx="1257">
                  <c:v>3.7359999999999997E-3</c:v>
                </c:pt>
                <c:pt idx="1258">
                  <c:v>3.754E-3</c:v>
                </c:pt>
                <c:pt idx="1259">
                  <c:v>3.751E-3</c:v>
                </c:pt>
                <c:pt idx="1260">
                  <c:v>3.754E-3</c:v>
                </c:pt>
                <c:pt idx="1261">
                  <c:v>3.741E-3</c:v>
                </c:pt>
                <c:pt idx="1262">
                  <c:v>3.7309999999999999E-3</c:v>
                </c:pt>
                <c:pt idx="1263">
                  <c:v>3.7419999999999997E-3</c:v>
                </c:pt>
                <c:pt idx="1264">
                  <c:v>3.741E-3</c:v>
                </c:pt>
                <c:pt idx="1265">
                  <c:v>3.7630000000000003E-3</c:v>
                </c:pt>
                <c:pt idx="1266">
                  <c:v>3.7559999999999998E-3</c:v>
                </c:pt>
                <c:pt idx="1267">
                  <c:v>3.7650000000000001E-3</c:v>
                </c:pt>
                <c:pt idx="1268">
                  <c:v>3.7680000000000001E-3</c:v>
                </c:pt>
                <c:pt idx="1269">
                  <c:v>3.7759999999999998E-3</c:v>
                </c:pt>
                <c:pt idx="1270">
                  <c:v>3.7699999999999999E-3</c:v>
                </c:pt>
                <c:pt idx="1271">
                  <c:v>3.7619999999999997E-3</c:v>
                </c:pt>
                <c:pt idx="1272">
                  <c:v>3.7439999999999999E-3</c:v>
                </c:pt>
                <c:pt idx="1273">
                  <c:v>3.7519999999999997E-3</c:v>
                </c:pt>
                <c:pt idx="1274">
                  <c:v>3.761E-3</c:v>
                </c:pt>
                <c:pt idx="1275">
                  <c:v>3.761E-3</c:v>
                </c:pt>
                <c:pt idx="1276">
                  <c:v>3.7650000000000001E-3</c:v>
                </c:pt>
                <c:pt idx="1277">
                  <c:v>3.7650000000000001E-3</c:v>
                </c:pt>
                <c:pt idx="1278">
                  <c:v>3.7590000000000002E-3</c:v>
                </c:pt>
                <c:pt idx="1279">
                  <c:v>3.7799999999999999E-3</c:v>
                </c:pt>
                <c:pt idx="1280">
                  <c:v>3.7810000000000001E-3</c:v>
                </c:pt>
                <c:pt idx="1281">
                  <c:v>3.797E-3</c:v>
                </c:pt>
                <c:pt idx="1282">
                  <c:v>3.8219999999999999E-3</c:v>
                </c:pt>
                <c:pt idx="1283">
                  <c:v>3.836E-3</c:v>
                </c:pt>
                <c:pt idx="1284">
                  <c:v>3.8440000000000002E-3</c:v>
                </c:pt>
                <c:pt idx="1285">
                  <c:v>3.826E-3</c:v>
                </c:pt>
                <c:pt idx="1286">
                  <c:v>3.8150000000000002E-3</c:v>
                </c:pt>
                <c:pt idx="1287">
                  <c:v>3.8140000000000001E-3</c:v>
                </c:pt>
                <c:pt idx="1288">
                  <c:v>3.8309999999999998E-3</c:v>
                </c:pt>
                <c:pt idx="1289">
                  <c:v>3.8319999999999999E-3</c:v>
                </c:pt>
                <c:pt idx="1290">
                  <c:v>3.8319999999999999E-3</c:v>
                </c:pt>
                <c:pt idx="1291">
                  <c:v>3.8300000000000001E-3</c:v>
                </c:pt>
                <c:pt idx="1292">
                  <c:v>3.82E-3</c:v>
                </c:pt>
                <c:pt idx="1293">
                  <c:v>3.8240000000000001E-3</c:v>
                </c:pt>
                <c:pt idx="1294">
                  <c:v>3.8219999999999999E-3</c:v>
                </c:pt>
                <c:pt idx="1295">
                  <c:v>3.8340000000000002E-3</c:v>
                </c:pt>
                <c:pt idx="1296">
                  <c:v>3.8479999999999999E-3</c:v>
                </c:pt>
                <c:pt idx="1297">
                  <c:v>3.8569999999999998E-3</c:v>
                </c:pt>
                <c:pt idx="1298">
                  <c:v>3.8669999999999998E-3</c:v>
                </c:pt>
                <c:pt idx="1299">
                  <c:v>3.8660000000000001E-3</c:v>
                </c:pt>
                <c:pt idx="1300">
                  <c:v>3.875E-3</c:v>
                </c:pt>
                <c:pt idx="1301">
                  <c:v>3.8790000000000001E-3</c:v>
                </c:pt>
                <c:pt idx="1302">
                  <c:v>3.8860000000000001E-3</c:v>
                </c:pt>
                <c:pt idx="1303">
                  <c:v>3.888E-3</c:v>
                </c:pt>
                <c:pt idx="1304">
                  <c:v>3.895E-3</c:v>
                </c:pt>
                <c:pt idx="1305">
                  <c:v>3.885E-3</c:v>
                </c:pt>
                <c:pt idx="1306">
                  <c:v>3.8809999999999999E-3</c:v>
                </c:pt>
                <c:pt idx="1307">
                  <c:v>3.875E-3</c:v>
                </c:pt>
                <c:pt idx="1308">
                  <c:v>3.875E-3</c:v>
                </c:pt>
                <c:pt idx="1309">
                  <c:v>3.8909999999999999E-3</c:v>
                </c:pt>
                <c:pt idx="1310">
                  <c:v>3.895E-3</c:v>
                </c:pt>
                <c:pt idx="1311">
                  <c:v>3.8990000000000001E-3</c:v>
                </c:pt>
                <c:pt idx="1312">
                  <c:v>3.8890000000000001E-3</c:v>
                </c:pt>
                <c:pt idx="1313">
                  <c:v>3.869E-3</c:v>
                </c:pt>
                <c:pt idx="1314">
                  <c:v>3.8669999999999998E-3</c:v>
                </c:pt>
                <c:pt idx="1315">
                  <c:v>3.8540000000000002E-3</c:v>
                </c:pt>
                <c:pt idx="1316">
                  <c:v>3.8649999999999999E-3</c:v>
                </c:pt>
                <c:pt idx="1317">
                  <c:v>3.9029999999999998E-3</c:v>
                </c:pt>
                <c:pt idx="1318">
                  <c:v>3.9310000000000005E-3</c:v>
                </c:pt>
                <c:pt idx="1319">
                  <c:v>3.9379999999999997E-3</c:v>
                </c:pt>
                <c:pt idx="1320">
                  <c:v>3.9240000000000004E-3</c:v>
                </c:pt>
                <c:pt idx="1321">
                  <c:v>3.9190000000000006E-3</c:v>
                </c:pt>
                <c:pt idx="1322">
                  <c:v>3.9290000000000002E-3</c:v>
                </c:pt>
                <c:pt idx="1323">
                  <c:v>3.9199999999999999E-3</c:v>
                </c:pt>
                <c:pt idx="1324">
                  <c:v>3.908E-3</c:v>
                </c:pt>
                <c:pt idx="1325">
                  <c:v>3.9110000000000004E-3</c:v>
                </c:pt>
                <c:pt idx="1326">
                  <c:v>3.9369999999999995E-3</c:v>
                </c:pt>
                <c:pt idx="1327">
                  <c:v>3.9659999999999999E-3</c:v>
                </c:pt>
                <c:pt idx="1328">
                  <c:v>3.9810000000000002E-3</c:v>
                </c:pt>
                <c:pt idx="1329">
                  <c:v>3.9740000000000001E-3</c:v>
                </c:pt>
                <c:pt idx="1330">
                  <c:v>3.9709999999999997E-3</c:v>
                </c:pt>
                <c:pt idx="1331">
                  <c:v>3.96E-3</c:v>
                </c:pt>
                <c:pt idx="1332">
                  <c:v>3.9569999999999996E-3</c:v>
                </c:pt>
                <c:pt idx="1333">
                  <c:v>3.9519999999999998E-3</c:v>
                </c:pt>
                <c:pt idx="1334">
                  <c:v>3.9569999999999996E-3</c:v>
                </c:pt>
                <c:pt idx="1335">
                  <c:v>3.9610000000000001E-3</c:v>
                </c:pt>
                <c:pt idx="1336">
                  <c:v>3.9789999999999999E-3</c:v>
                </c:pt>
                <c:pt idx="1337">
                  <c:v>3.9779999999999998E-3</c:v>
                </c:pt>
                <c:pt idx="1338">
                  <c:v>3.9839999999999997E-3</c:v>
                </c:pt>
                <c:pt idx="1339">
                  <c:v>3.9519999999999998E-3</c:v>
                </c:pt>
                <c:pt idx="1340">
                  <c:v>3.9269999999999999E-3</c:v>
                </c:pt>
                <c:pt idx="1341">
                  <c:v>3.9199999999999999E-3</c:v>
                </c:pt>
                <c:pt idx="1342">
                  <c:v>3.934E-3</c:v>
                </c:pt>
                <c:pt idx="1343">
                  <c:v>3.9519999999999998E-3</c:v>
                </c:pt>
                <c:pt idx="1344">
                  <c:v>3.9680000000000002E-3</c:v>
                </c:pt>
                <c:pt idx="1345">
                  <c:v>3.9750000000000002E-3</c:v>
                </c:pt>
                <c:pt idx="1346">
                  <c:v>3.9700000000000004E-3</c:v>
                </c:pt>
                <c:pt idx="1347">
                  <c:v>3.9649999999999998E-3</c:v>
                </c:pt>
                <c:pt idx="1348">
                  <c:v>3.9719999999999998E-3</c:v>
                </c:pt>
                <c:pt idx="1349">
                  <c:v>3.9740000000000001E-3</c:v>
                </c:pt>
                <c:pt idx="1350">
                  <c:v>3.993E-3</c:v>
                </c:pt>
                <c:pt idx="1351">
                  <c:v>4.0039999999999997E-3</c:v>
                </c:pt>
                <c:pt idx="1352">
                  <c:v>4.0350000000000004E-3</c:v>
                </c:pt>
                <c:pt idx="1353">
                  <c:v>4.0239999999999998E-3</c:v>
                </c:pt>
                <c:pt idx="1354">
                  <c:v>4.0089999999999995E-3</c:v>
                </c:pt>
                <c:pt idx="1355">
                  <c:v>4.0200000000000001E-3</c:v>
                </c:pt>
                <c:pt idx="1356">
                  <c:v>4.0200000000000001E-3</c:v>
                </c:pt>
                <c:pt idx="1357">
                  <c:v>4.0260000000000001E-3</c:v>
                </c:pt>
                <c:pt idx="1358">
                  <c:v>4.0029999999999996E-3</c:v>
                </c:pt>
                <c:pt idx="1359">
                  <c:v>3.9950000000000003E-3</c:v>
                </c:pt>
                <c:pt idx="1360">
                  <c:v>4.0010000000000002E-3</c:v>
                </c:pt>
                <c:pt idx="1361">
                  <c:v>4.0350000000000004E-3</c:v>
                </c:pt>
                <c:pt idx="1362">
                  <c:v>4.0460000000000001E-3</c:v>
                </c:pt>
                <c:pt idx="1363">
                  <c:v>4.0500000000000006E-3</c:v>
                </c:pt>
                <c:pt idx="1364">
                  <c:v>4.0420000000000005E-3</c:v>
                </c:pt>
                <c:pt idx="1365">
                  <c:v>4.0489999999999996E-3</c:v>
                </c:pt>
                <c:pt idx="1366">
                  <c:v>4.0429999999999997E-3</c:v>
                </c:pt>
                <c:pt idx="1367">
                  <c:v>4.0350000000000004E-3</c:v>
                </c:pt>
                <c:pt idx="1368">
                  <c:v>4.0229999999999997E-3</c:v>
                </c:pt>
                <c:pt idx="1369">
                  <c:v>4.0109999999999998E-3</c:v>
                </c:pt>
                <c:pt idx="1370">
                  <c:v>4.0439999999999999E-3</c:v>
                </c:pt>
                <c:pt idx="1371">
                  <c:v>4.0560000000000006E-3</c:v>
                </c:pt>
                <c:pt idx="1372">
                  <c:v>4.0670000000000003E-3</c:v>
                </c:pt>
                <c:pt idx="1373">
                  <c:v>4.0439999999999999E-3</c:v>
                </c:pt>
                <c:pt idx="1374">
                  <c:v>4.0309999999999999E-3</c:v>
                </c:pt>
                <c:pt idx="1375">
                  <c:v>4.0229999999999997E-3</c:v>
                </c:pt>
                <c:pt idx="1376">
                  <c:v>4.0160000000000005E-3</c:v>
                </c:pt>
                <c:pt idx="1377">
                  <c:v>4.0379999999999999E-3</c:v>
                </c:pt>
                <c:pt idx="1378">
                  <c:v>4.0339999999999994E-3</c:v>
                </c:pt>
                <c:pt idx="1379">
                  <c:v>4.045E-3</c:v>
                </c:pt>
                <c:pt idx="1380">
                  <c:v>4.0539999999999994E-3</c:v>
                </c:pt>
                <c:pt idx="1381">
                  <c:v>4.0369999999999998E-3</c:v>
                </c:pt>
                <c:pt idx="1382">
                  <c:v>4.019E-3</c:v>
                </c:pt>
                <c:pt idx="1383">
                  <c:v>4.0049999999999999E-3</c:v>
                </c:pt>
                <c:pt idx="1384">
                  <c:v>4.0150000000000003E-3</c:v>
                </c:pt>
                <c:pt idx="1385">
                  <c:v>4.0169999999999997E-3</c:v>
                </c:pt>
                <c:pt idx="1386">
                  <c:v>4.0160000000000005E-3</c:v>
                </c:pt>
                <c:pt idx="1387">
                  <c:v>4.0429999999999997E-3</c:v>
                </c:pt>
                <c:pt idx="1388">
                  <c:v>4.0439999999999999E-3</c:v>
                </c:pt>
                <c:pt idx="1389">
                  <c:v>4.078E-3</c:v>
                </c:pt>
                <c:pt idx="1390">
                  <c:v>4.0879999999999996E-3</c:v>
                </c:pt>
                <c:pt idx="1391">
                  <c:v>4.1349999999999998E-3</c:v>
                </c:pt>
                <c:pt idx="1392">
                  <c:v>4.1440000000000001E-3</c:v>
                </c:pt>
                <c:pt idx="1393">
                  <c:v>4.1660000000000004E-3</c:v>
                </c:pt>
                <c:pt idx="1394">
                  <c:v>4.1399999999999996E-3</c:v>
                </c:pt>
                <c:pt idx="1395">
                  <c:v>4.1370000000000001E-3</c:v>
                </c:pt>
                <c:pt idx="1396">
                  <c:v>4.1180000000000001E-3</c:v>
                </c:pt>
                <c:pt idx="1397">
                  <c:v>4.0810000000000004E-3</c:v>
                </c:pt>
                <c:pt idx="1398">
                  <c:v>4.0810000000000004E-3</c:v>
                </c:pt>
                <c:pt idx="1399">
                  <c:v>4.0920000000000002E-3</c:v>
                </c:pt>
                <c:pt idx="1400">
                  <c:v>4.15E-3</c:v>
                </c:pt>
                <c:pt idx="1401">
                  <c:v>4.1610000000000006E-3</c:v>
                </c:pt>
                <c:pt idx="1402">
                  <c:v>4.1640000000000002E-3</c:v>
                </c:pt>
                <c:pt idx="1403">
                  <c:v>4.1710000000000002E-3</c:v>
                </c:pt>
                <c:pt idx="1404">
                  <c:v>4.1770000000000002E-3</c:v>
                </c:pt>
                <c:pt idx="1405">
                  <c:v>4.1949999999999999E-3</c:v>
                </c:pt>
                <c:pt idx="1406">
                  <c:v>4.1670000000000006E-3</c:v>
                </c:pt>
                <c:pt idx="1407">
                  <c:v>4.15E-3</c:v>
                </c:pt>
                <c:pt idx="1408">
                  <c:v>4.1520000000000003E-3</c:v>
                </c:pt>
                <c:pt idx="1409">
                  <c:v>4.1679999999999998E-3</c:v>
                </c:pt>
                <c:pt idx="1410">
                  <c:v>4.1999999999999997E-3</c:v>
                </c:pt>
                <c:pt idx="1411">
                  <c:v>4.2199999999999998E-3</c:v>
                </c:pt>
                <c:pt idx="1412">
                  <c:v>4.2199999999999998E-3</c:v>
                </c:pt>
                <c:pt idx="1413">
                  <c:v>4.2209999999999999E-3</c:v>
                </c:pt>
                <c:pt idx="1414">
                  <c:v>4.2090000000000001E-3</c:v>
                </c:pt>
                <c:pt idx="1415">
                  <c:v>4.2180000000000004E-3</c:v>
                </c:pt>
                <c:pt idx="1416">
                  <c:v>4.2009999999999999E-3</c:v>
                </c:pt>
                <c:pt idx="1417">
                  <c:v>4.1849999999999995E-3</c:v>
                </c:pt>
                <c:pt idx="1418">
                  <c:v>4.1980000000000003E-3</c:v>
                </c:pt>
                <c:pt idx="1419">
                  <c:v>4.2559999999999994E-3</c:v>
                </c:pt>
                <c:pt idx="1420">
                  <c:v>4.3010000000000001E-3</c:v>
                </c:pt>
                <c:pt idx="1421">
                  <c:v>4.2979999999999997E-3</c:v>
                </c:pt>
                <c:pt idx="1422">
                  <c:v>4.2440000000000004E-3</c:v>
                </c:pt>
                <c:pt idx="1423">
                  <c:v>4.2129999999999997E-3</c:v>
                </c:pt>
                <c:pt idx="1424">
                  <c:v>4.2040000000000003E-3</c:v>
                </c:pt>
                <c:pt idx="1425">
                  <c:v>4.2059999999999997E-3</c:v>
                </c:pt>
                <c:pt idx="1426">
                  <c:v>4.1999999999999997E-3</c:v>
                </c:pt>
                <c:pt idx="1427">
                  <c:v>4.1980000000000003E-3</c:v>
                </c:pt>
                <c:pt idx="1428">
                  <c:v>4.2059999999999997E-3</c:v>
                </c:pt>
                <c:pt idx="1429">
                  <c:v>4.2259999999999997E-3</c:v>
                </c:pt>
                <c:pt idx="1430">
                  <c:v>4.2440000000000004E-3</c:v>
                </c:pt>
                <c:pt idx="1431">
                  <c:v>4.2729999999999999E-3</c:v>
                </c:pt>
                <c:pt idx="1432">
                  <c:v>4.3039999999999997E-3</c:v>
                </c:pt>
                <c:pt idx="1433">
                  <c:v>4.326E-3</c:v>
                </c:pt>
                <c:pt idx="1434">
                  <c:v>4.3290000000000004E-3</c:v>
                </c:pt>
                <c:pt idx="1435">
                  <c:v>4.3090000000000003E-3</c:v>
                </c:pt>
                <c:pt idx="1436">
                  <c:v>4.287E-3</c:v>
                </c:pt>
                <c:pt idx="1437">
                  <c:v>4.2780000000000006E-3</c:v>
                </c:pt>
                <c:pt idx="1438">
                  <c:v>4.2950000000000002E-3</c:v>
                </c:pt>
                <c:pt idx="1439">
                  <c:v>4.3119999999999999E-3</c:v>
                </c:pt>
                <c:pt idx="1440">
                  <c:v>4.3299999999999996E-3</c:v>
                </c:pt>
                <c:pt idx="1441">
                  <c:v>4.3419999999999995E-3</c:v>
                </c:pt>
                <c:pt idx="1442">
                  <c:v>4.3369999999999997E-3</c:v>
                </c:pt>
                <c:pt idx="1443">
                  <c:v>4.3379999999999998E-3</c:v>
                </c:pt>
                <c:pt idx="1444">
                  <c:v>4.3119999999999999E-3</c:v>
                </c:pt>
                <c:pt idx="1445">
                  <c:v>4.2880000000000001E-3</c:v>
                </c:pt>
                <c:pt idx="1446">
                  <c:v>4.2770000000000004E-3</c:v>
                </c:pt>
                <c:pt idx="1447">
                  <c:v>4.2759999999999994E-3</c:v>
                </c:pt>
                <c:pt idx="1448">
                  <c:v>4.2680000000000001E-3</c:v>
                </c:pt>
                <c:pt idx="1449">
                  <c:v>4.267E-3</c:v>
                </c:pt>
                <c:pt idx="1450">
                  <c:v>4.2899999999999995E-3</c:v>
                </c:pt>
                <c:pt idx="1451">
                  <c:v>4.3059999999999999E-3</c:v>
                </c:pt>
                <c:pt idx="1452">
                  <c:v>4.326E-3</c:v>
                </c:pt>
                <c:pt idx="1453">
                  <c:v>4.326E-3</c:v>
                </c:pt>
                <c:pt idx="1454">
                  <c:v>4.3280000000000002E-3</c:v>
                </c:pt>
                <c:pt idx="1455">
                  <c:v>4.3540000000000002E-3</c:v>
                </c:pt>
                <c:pt idx="1456">
                  <c:v>4.3579999999999999E-3</c:v>
                </c:pt>
                <c:pt idx="1457">
                  <c:v>4.3809999999999995E-3</c:v>
                </c:pt>
                <c:pt idx="1458">
                  <c:v>4.3830000000000006E-3</c:v>
                </c:pt>
                <c:pt idx="1459">
                  <c:v>4.411E-3</c:v>
                </c:pt>
                <c:pt idx="1460">
                  <c:v>4.4219999999999997E-3</c:v>
                </c:pt>
                <c:pt idx="1461">
                  <c:v>4.4039999999999999E-3</c:v>
                </c:pt>
                <c:pt idx="1462">
                  <c:v>4.3759999999999997E-3</c:v>
                </c:pt>
                <c:pt idx="1463">
                  <c:v>4.3490000000000004E-3</c:v>
                </c:pt>
                <c:pt idx="1464">
                  <c:v>4.3449999999999999E-3</c:v>
                </c:pt>
                <c:pt idx="1465">
                  <c:v>4.3159999999999995E-3</c:v>
                </c:pt>
                <c:pt idx="1466">
                  <c:v>4.3159999999999995E-3</c:v>
                </c:pt>
                <c:pt idx="1467">
                  <c:v>4.3109999999999997E-3</c:v>
                </c:pt>
                <c:pt idx="1468">
                  <c:v>4.3350000000000003E-3</c:v>
                </c:pt>
                <c:pt idx="1469">
                  <c:v>4.372E-3</c:v>
                </c:pt>
                <c:pt idx="1470">
                  <c:v>4.4000000000000003E-3</c:v>
                </c:pt>
                <c:pt idx="1471">
                  <c:v>4.4320000000000002E-3</c:v>
                </c:pt>
                <c:pt idx="1472">
                  <c:v>4.4390000000000002E-3</c:v>
                </c:pt>
                <c:pt idx="1473">
                  <c:v>4.4469999999999996E-3</c:v>
                </c:pt>
                <c:pt idx="1474">
                  <c:v>4.4460000000000003E-3</c:v>
                </c:pt>
                <c:pt idx="1475">
                  <c:v>4.4140000000000004E-3</c:v>
                </c:pt>
                <c:pt idx="1476">
                  <c:v>4.3809999999999995E-3</c:v>
                </c:pt>
                <c:pt idx="1477">
                  <c:v>4.3660000000000001E-3</c:v>
                </c:pt>
                <c:pt idx="1478">
                  <c:v>4.372E-3</c:v>
                </c:pt>
                <c:pt idx="1479">
                  <c:v>4.4159999999999998E-3</c:v>
                </c:pt>
                <c:pt idx="1480">
                  <c:v>4.4479999999999997E-3</c:v>
                </c:pt>
                <c:pt idx="1481">
                  <c:v>4.4850000000000003E-3</c:v>
                </c:pt>
                <c:pt idx="1482">
                  <c:v>4.4679999999999997E-3</c:v>
                </c:pt>
                <c:pt idx="1483">
                  <c:v>4.4720000000000003E-3</c:v>
                </c:pt>
                <c:pt idx="1484">
                  <c:v>4.4450000000000002E-3</c:v>
                </c:pt>
                <c:pt idx="1485">
                  <c:v>4.457E-3</c:v>
                </c:pt>
                <c:pt idx="1486">
                  <c:v>4.4779999999999993E-3</c:v>
                </c:pt>
                <c:pt idx="1487">
                  <c:v>4.4600000000000004E-3</c:v>
                </c:pt>
                <c:pt idx="1488">
                  <c:v>4.4689999999999999E-3</c:v>
                </c:pt>
                <c:pt idx="1489">
                  <c:v>4.4640000000000001E-3</c:v>
                </c:pt>
                <c:pt idx="1490">
                  <c:v>4.4900000000000001E-3</c:v>
                </c:pt>
                <c:pt idx="1491">
                  <c:v>4.4889999999999999E-3</c:v>
                </c:pt>
                <c:pt idx="1492">
                  <c:v>4.4749999999999998E-3</c:v>
                </c:pt>
                <c:pt idx="1493">
                  <c:v>4.4710000000000001E-3</c:v>
                </c:pt>
                <c:pt idx="1494">
                  <c:v>4.4850000000000003E-3</c:v>
                </c:pt>
                <c:pt idx="1495">
                  <c:v>4.5110000000000003E-3</c:v>
                </c:pt>
                <c:pt idx="1496">
                  <c:v>4.496E-3</c:v>
                </c:pt>
                <c:pt idx="1497">
                  <c:v>4.4860000000000004E-3</c:v>
                </c:pt>
                <c:pt idx="1498">
                  <c:v>4.47E-3</c:v>
                </c:pt>
                <c:pt idx="1499">
                  <c:v>4.4929999999999996E-3</c:v>
                </c:pt>
                <c:pt idx="1500">
                  <c:v>4.5179999999999994E-3</c:v>
                </c:pt>
                <c:pt idx="1501">
                  <c:v>4.522E-3</c:v>
                </c:pt>
                <c:pt idx="1502">
                  <c:v>4.5119999999999995E-3</c:v>
                </c:pt>
                <c:pt idx="1503">
                  <c:v>4.509E-3</c:v>
                </c:pt>
                <c:pt idx="1504">
                  <c:v>4.5110000000000003E-3</c:v>
                </c:pt>
                <c:pt idx="1505">
                  <c:v>4.5079999999999999E-3</c:v>
                </c:pt>
                <c:pt idx="1506">
                  <c:v>4.5129999999999997E-3</c:v>
                </c:pt>
                <c:pt idx="1507">
                  <c:v>4.5149999999999999E-3</c:v>
                </c:pt>
                <c:pt idx="1508">
                  <c:v>4.5370000000000002E-3</c:v>
                </c:pt>
                <c:pt idx="1509">
                  <c:v>4.5370000000000002E-3</c:v>
                </c:pt>
                <c:pt idx="1510">
                  <c:v>4.5360000000000001E-3</c:v>
                </c:pt>
                <c:pt idx="1511">
                  <c:v>4.5360000000000001E-3</c:v>
                </c:pt>
                <c:pt idx="1512">
                  <c:v>4.5390000000000005E-3</c:v>
                </c:pt>
                <c:pt idx="1513">
                  <c:v>4.529E-3</c:v>
                </c:pt>
                <c:pt idx="1514">
                  <c:v>4.516E-3</c:v>
                </c:pt>
                <c:pt idx="1515">
                  <c:v>4.5030000000000001E-3</c:v>
                </c:pt>
                <c:pt idx="1516">
                  <c:v>4.5149999999999999E-3</c:v>
                </c:pt>
                <c:pt idx="1517">
                  <c:v>4.5440000000000003E-3</c:v>
                </c:pt>
                <c:pt idx="1518">
                  <c:v>4.5820000000000001E-3</c:v>
                </c:pt>
                <c:pt idx="1519">
                  <c:v>4.5799999999999999E-3</c:v>
                </c:pt>
                <c:pt idx="1520">
                  <c:v>4.5639999999999995E-3</c:v>
                </c:pt>
                <c:pt idx="1521">
                  <c:v>4.5620000000000001E-3</c:v>
                </c:pt>
                <c:pt idx="1522">
                  <c:v>4.568E-3</c:v>
                </c:pt>
                <c:pt idx="1523">
                  <c:v>4.568E-3</c:v>
                </c:pt>
                <c:pt idx="1524">
                  <c:v>4.5500000000000002E-3</c:v>
                </c:pt>
                <c:pt idx="1525">
                  <c:v>4.5450000000000004E-3</c:v>
                </c:pt>
                <c:pt idx="1526">
                  <c:v>4.5529999999999998E-3</c:v>
                </c:pt>
                <c:pt idx="1527">
                  <c:v>4.5579999999999996E-3</c:v>
                </c:pt>
                <c:pt idx="1528">
                  <c:v>4.6029999999999995E-3</c:v>
                </c:pt>
                <c:pt idx="1529">
                  <c:v>4.6300000000000004E-3</c:v>
                </c:pt>
                <c:pt idx="1530">
                  <c:v>4.6620000000000003E-3</c:v>
                </c:pt>
                <c:pt idx="1531">
                  <c:v>4.6449999999999998E-3</c:v>
                </c:pt>
                <c:pt idx="1532">
                  <c:v>4.6050000000000006E-3</c:v>
                </c:pt>
                <c:pt idx="1533">
                  <c:v>4.5710000000000004E-3</c:v>
                </c:pt>
                <c:pt idx="1534">
                  <c:v>4.5739999999999999E-3</c:v>
                </c:pt>
                <c:pt idx="1535">
                  <c:v>4.5859999999999998E-3</c:v>
                </c:pt>
                <c:pt idx="1536">
                  <c:v>4.6250000000000006E-3</c:v>
                </c:pt>
                <c:pt idx="1537">
                  <c:v>4.6369999999999996E-3</c:v>
                </c:pt>
                <c:pt idx="1538">
                  <c:v>4.6439999999999997E-3</c:v>
                </c:pt>
                <c:pt idx="1539">
                  <c:v>4.633E-3</c:v>
                </c:pt>
                <c:pt idx="1540">
                  <c:v>4.6229999999999995E-3</c:v>
                </c:pt>
                <c:pt idx="1541">
                  <c:v>4.6410000000000002E-3</c:v>
                </c:pt>
                <c:pt idx="1542">
                  <c:v>4.6449999999999998E-3</c:v>
                </c:pt>
                <c:pt idx="1543">
                  <c:v>4.6500000000000005E-3</c:v>
                </c:pt>
                <c:pt idx="1544">
                  <c:v>4.6439999999999997E-3</c:v>
                </c:pt>
                <c:pt idx="1545">
                  <c:v>4.6369999999999996E-3</c:v>
                </c:pt>
                <c:pt idx="1546">
                  <c:v>4.6429999999999996E-3</c:v>
                </c:pt>
                <c:pt idx="1547">
                  <c:v>4.6439999999999997E-3</c:v>
                </c:pt>
                <c:pt idx="1548">
                  <c:v>4.6550000000000003E-3</c:v>
                </c:pt>
                <c:pt idx="1549">
                  <c:v>4.6420000000000003E-3</c:v>
                </c:pt>
                <c:pt idx="1550">
                  <c:v>4.6429999999999996E-3</c:v>
                </c:pt>
                <c:pt idx="1551">
                  <c:v>4.6449999999999998E-3</c:v>
                </c:pt>
                <c:pt idx="1552">
                  <c:v>4.653E-3</c:v>
                </c:pt>
                <c:pt idx="1553">
                  <c:v>4.6700000000000005E-3</c:v>
                </c:pt>
                <c:pt idx="1554">
                  <c:v>4.6709999999999998E-3</c:v>
                </c:pt>
                <c:pt idx="1555">
                  <c:v>4.6800000000000001E-3</c:v>
                </c:pt>
                <c:pt idx="1556">
                  <c:v>4.666E-3</c:v>
                </c:pt>
                <c:pt idx="1557">
                  <c:v>4.6709999999999998E-3</c:v>
                </c:pt>
                <c:pt idx="1558">
                  <c:v>4.6680000000000003E-3</c:v>
                </c:pt>
                <c:pt idx="1559">
                  <c:v>4.6969999999999998E-3</c:v>
                </c:pt>
                <c:pt idx="1560">
                  <c:v>4.7239999999999999E-3</c:v>
                </c:pt>
                <c:pt idx="1561">
                  <c:v>4.7489999999999997E-3</c:v>
                </c:pt>
                <c:pt idx="1562">
                  <c:v>4.7390000000000002E-3</c:v>
                </c:pt>
                <c:pt idx="1563">
                  <c:v>4.7270000000000003E-3</c:v>
                </c:pt>
                <c:pt idx="1564">
                  <c:v>4.7279999999999996E-3</c:v>
                </c:pt>
                <c:pt idx="1565">
                  <c:v>4.7410000000000004E-3</c:v>
                </c:pt>
                <c:pt idx="1566">
                  <c:v>4.7460000000000002E-3</c:v>
                </c:pt>
                <c:pt idx="1567">
                  <c:v>4.7569999999999999E-3</c:v>
                </c:pt>
                <c:pt idx="1568">
                  <c:v>4.7599999999999995E-3</c:v>
                </c:pt>
                <c:pt idx="1569">
                  <c:v>4.7530000000000003E-3</c:v>
                </c:pt>
                <c:pt idx="1570">
                  <c:v>4.7590000000000002E-3</c:v>
                </c:pt>
                <c:pt idx="1571">
                  <c:v>4.7629999999999999E-3</c:v>
                </c:pt>
                <c:pt idx="1572">
                  <c:v>4.7720000000000002E-3</c:v>
                </c:pt>
                <c:pt idx="1573">
                  <c:v>4.7619999999999997E-3</c:v>
                </c:pt>
                <c:pt idx="1574">
                  <c:v>4.7539999999999995E-3</c:v>
                </c:pt>
                <c:pt idx="1575">
                  <c:v>4.7530000000000003E-3</c:v>
                </c:pt>
                <c:pt idx="1576">
                  <c:v>4.7419999999999997E-3</c:v>
                </c:pt>
                <c:pt idx="1577">
                  <c:v>4.7559999999999998E-3</c:v>
                </c:pt>
                <c:pt idx="1578">
                  <c:v>4.777E-3</c:v>
                </c:pt>
                <c:pt idx="1579">
                  <c:v>4.81E-3</c:v>
                </c:pt>
                <c:pt idx="1580">
                  <c:v>4.8040000000000001E-3</c:v>
                </c:pt>
                <c:pt idx="1581">
                  <c:v>4.7790000000000003E-3</c:v>
                </c:pt>
                <c:pt idx="1582">
                  <c:v>4.7730000000000003E-3</c:v>
                </c:pt>
                <c:pt idx="1583">
                  <c:v>4.7780000000000001E-3</c:v>
                </c:pt>
                <c:pt idx="1584">
                  <c:v>4.7790000000000003E-3</c:v>
                </c:pt>
                <c:pt idx="1585">
                  <c:v>4.7559999999999998E-3</c:v>
                </c:pt>
                <c:pt idx="1586">
                  <c:v>4.7619999999999997E-3</c:v>
                </c:pt>
                <c:pt idx="1587">
                  <c:v>4.7870000000000005E-3</c:v>
                </c:pt>
                <c:pt idx="1588">
                  <c:v>4.7910000000000001E-3</c:v>
                </c:pt>
                <c:pt idx="1589">
                  <c:v>4.8070000000000005E-3</c:v>
                </c:pt>
                <c:pt idx="1590">
                  <c:v>4.8019999999999998E-3</c:v>
                </c:pt>
                <c:pt idx="1591">
                  <c:v>4.8190000000000004E-3</c:v>
                </c:pt>
                <c:pt idx="1592">
                  <c:v>4.8249999999999994E-3</c:v>
                </c:pt>
                <c:pt idx="1593">
                  <c:v>4.7999999999999996E-3</c:v>
                </c:pt>
                <c:pt idx="1594">
                  <c:v>4.8120000000000003E-3</c:v>
                </c:pt>
                <c:pt idx="1595">
                  <c:v>4.8149999999999998E-3</c:v>
                </c:pt>
                <c:pt idx="1596">
                  <c:v>4.8479999999999999E-3</c:v>
                </c:pt>
                <c:pt idx="1597">
                  <c:v>4.8640000000000003E-3</c:v>
                </c:pt>
                <c:pt idx="1598">
                  <c:v>4.8649999999999995E-3</c:v>
                </c:pt>
                <c:pt idx="1599">
                  <c:v>4.8659999999999997E-3</c:v>
                </c:pt>
                <c:pt idx="1600">
                  <c:v>4.8659999999999997E-3</c:v>
                </c:pt>
                <c:pt idx="1601">
                  <c:v>4.8580000000000003E-3</c:v>
                </c:pt>
                <c:pt idx="1602">
                  <c:v>4.8560000000000001E-3</c:v>
                </c:pt>
                <c:pt idx="1603">
                  <c:v>4.8700000000000002E-3</c:v>
                </c:pt>
                <c:pt idx="1604">
                  <c:v>4.8589999999999996E-3</c:v>
                </c:pt>
                <c:pt idx="1605">
                  <c:v>4.8659999999999997E-3</c:v>
                </c:pt>
                <c:pt idx="1606">
                  <c:v>4.8729999999999997E-3</c:v>
                </c:pt>
                <c:pt idx="1607">
                  <c:v>4.8820000000000001E-3</c:v>
                </c:pt>
                <c:pt idx="1608">
                  <c:v>4.888E-3</c:v>
                </c:pt>
                <c:pt idx="1609">
                  <c:v>4.8849999999999996E-3</c:v>
                </c:pt>
                <c:pt idx="1610">
                  <c:v>4.8939999999999999E-3</c:v>
                </c:pt>
                <c:pt idx="1611">
                  <c:v>4.901E-3</c:v>
                </c:pt>
                <c:pt idx="1612">
                  <c:v>4.9030000000000002E-3</c:v>
                </c:pt>
                <c:pt idx="1613">
                  <c:v>4.8939999999999999E-3</c:v>
                </c:pt>
                <c:pt idx="1614">
                  <c:v>4.8869999999999999E-3</c:v>
                </c:pt>
                <c:pt idx="1615">
                  <c:v>4.8840000000000003E-3</c:v>
                </c:pt>
                <c:pt idx="1616">
                  <c:v>4.8830000000000002E-3</c:v>
                </c:pt>
                <c:pt idx="1617">
                  <c:v>4.8859999999999997E-3</c:v>
                </c:pt>
                <c:pt idx="1618">
                  <c:v>4.8770000000000003E-3</c:v>
                </c:pt>
                <c:pt idx="1619">
                  <c:v>4.8830000000000002E-3</c:v>
                </c:pt>
                <c:pt idx="1620">
                  <c:v>4.8770000000000003E-3</c:v>
                </c:pt>
                <c:pt idx="1621">
                  <c:v>4.9180000000000005E-3</c:v>
                </c:pt>
                <c:pt idx="1622">
                  <c:v>4.9410000000000001E-3</c:v>
                </c:pt>
                <c:pt idx="1623">
                  <c:v>4.9550000000000002E-3</c:v>
                </c:pt>
                <c:pt idx="1624">
                  <c:v>4.9490000000000003E-3</c:v>
                </c:pt>
                <c:pt idx="1625">
                  <c:v>4.9350000000000002E-3</c:v>
                </c:pt>
                <c:pt idx="1626">
                  <c:v>4.9569999999999996E-3</c:v>
                </c:pt>
                <c:pt idx="1627">
                  <c:v>4.9610000000000001E-3</c:v>
                </c:pt>
                <c:pt idx="1628">
                  <c:v>4.9639999999999997E-3</c:v>
                </c:pt>
                <c:pt idx="1629">
                  <c:v>4.9699999999999996E-3</c:v>
                </c:pt>
                <c:pt idx="1630">
                  <c:v>4.9630000000000004E-3</c:v>
                </c:pt>
                <c:pt idx="1631">
                  <c:v>4.9499999999999995E-3</c:v>
                </c:pt>
                <c:pt idx="1632">
                  <c:v>4.9410000000000001E-3</c:v>
                </c:pt>
                <c:pt idx="1633">
                  <c:v>4.9359999999999994E-3</c:v>
                </c:pt>
                <c:pt idx="1634">
                  <c:v>4.9440000000000005E-3</c:v>
                </c:pt>
                <c:pt idx="1635">
                  <c:v>4.9410000000000001E-3</c:v>
                </c:pt>
                <c:pt idx="1636">
                  <c:v>4.9659999999999999E-3</c:v>
                </c:pt>
                <c:pt idx="1637">
                  <c:v>4.9569999999999996E-3</c:v>
                </c:pt>
                <c:pt idx="1638">
                  <c:v>4.9589999999999999E-3</c:v>
                </c:pt>
                <c:pt idx="1639">
                  <c:v>4.9440000000000005E-3</c:v>
                </c:pt>
                <c:pt idx="1640">
                  <c:v>4.9550000000000002E-3</c:v>
                </c:pt>
                <c:pt idx="1641">
                  <c:v>4.9699999999999996E-3</c:v>
                </c:pt>
                <c:pt idx="1642">
                  <c:v>5.0000000000000001E-3</c:v>
                </c:pt>
                <c:pt idx="1643">
                  <c:v>5.0280000000000004E-3</c:v>
                </c:pt>
                <c:pt idx="1644">
                  <c:v>5.0400000000000002E-3</c:v>
                </c:pt>
                <c:pt idx="1645">
                  <c:v>5.0600000000000003E-3</c:v>
                </c:pt>
                <c:pt idx="1646">
                  <c:v>5.0690000000000006E-3</c:v>
                </c:pt>
                <c:pt idx="1647">
                  <c:v>5.0990000000000002E-3</c:v>
                </c:pt>
                <c:pt idx="1648">
                  <c:v>5.1060000000000003E-3</c:v>
                </c:pt>
                <c:pt idx="1649">
                  <c:v>5.091E-3</c:v>
                </c:pt>
                <c:pt idx="1650">
                  <c:v>5.0629999999999998E-3</c:v>
                </c:pt>
                <c:pt idx="1651">
                  <c:v>5.0379999999999999E-3</c:v>
                </c:pt>
                <c:pt idx="1652">
                  <c:v>5.0460000000000001E-3</c:v>
                </c:pt>
                <c:pt idx="1653">
                  <c:v>5.0400000000000002E-3</c:v>
                </c:pt>
                <c:pt idx="1654">
                  <c:v>5.0309999999999999E-3</c:v>
                </c:pt>
                <c:pt idx="1655">
                  <c:v>5.0229999999999997E-3</c:v>
                </c:pt>
                <c:pt idx="1656">
                  <c:v>5.0270000000000002E-3</c:v>
                </c:pt>
                <c:pt idx="1657">
                  <c:v>5.0280000000000004E-3</c:v>
                </c:pt>
                <c:pt idx="1658">
                  <c:v>5.004999999999999E-3</c:v>
                </c:pt>
                <c:pt idx="1659">
                  <c:v>4.9950000000000003E-3</c:v>
                </c:pt>
                <c:pt idx="1660">
                  <c:v>4.9789999999999999E-3</c:v>
                </c:pt>
                <c:pt idx="1661">
                  <c:v>5.0080000000000003E-3</c:v>
                </c:pt>
                <c:pt idx="1662">
                  <c:v>5.0480000000000004E-3</c:v>
                </c:pt>
                <c:pt idx="1663">
                  <c:v>5.0670000000000003E-3</c:v>
                </c:pt>
                <c:pt idx="1664">
                  <c:v>5.0739999999999995E-3</c:v>
                </c:pt>
                <c:pt idx="1665">
                  <c:v>5.0690000000000006E-3</c:v>
                </c:pt>
                <c:pt idx="1666">
                  <c:v>5.0849999999999992E-3</c:v>
                </c:pt>
                <c:pt idx="1667">
                  <c:v>5.0970000000000008E-3</c:v>
                </c:pt>
                <c:pt idx="1668">
                  <c:v>5.0990000000000002E-3</c:v>
                </c:pt>
                <c:pt idx="1669">
                  <c:v>5.0929999999999994E-3</c:v>
                </c:pt>
                <c:pt idx="1670">
                  <c:v>5.1029999999999999E-3</c:v>
                </c:pt>
                <c:pt idx="1671">
                  <c:v>5.1380000000000002E-3</c:v>
                </c:pt>
                <c:pt idx="1672">
                  <c:v>5.1630000000000001E-3</c:v>
                </c:pt>
                <c:pt idx="1673">
                  <c:v>5.1580000000000003E-3</c:v>
                </c:pt>
                <c:pt idx="1674">
                  <c:v>5.1339999999999997E-3</c:v>
                </c:pt>
                <c:pt idx="1675">
                  <c:v>5.1120000000000002E-3</c:v>
                </c:pt>
                <c:pt idx="1676">
                  <c:v>5.0720000000000001E-3</c:v>
                </c:pt>
                <c:pt idx="1677">
                  <c:v>5.0660000000000002E-3</c:v>
                </c:pt>
                <c:pt idx="1678">
                  <c:v>5.0690000000000006E-3</c:v>
                </c:pt>
                <c:pt idx="1679">
                  <c:v>5.0980000000000001E-3</c:v>
                </c:pt>
                <c:pt idx="1680">
                  <c:v>5.0990000000000002E-3</c:v>
                </c:pt>
                <c:pt idx="1681">
                  <c:v>5.091E-3</c:v>
                </c:pt>
                <c:pt idx="1682">
                  <c:v>5.0920000000000002E-3</c:v>
                </c:pt>
                <c:pt idx="1683">
                  <c:v>5.0980000000000001E-3</c:v>
                </c:pt>
                <c:pt idx="1684">
                  <c:v>5.1009999999999996E-3</c:v>
                </c:pt>
                <c:pt idx="1685">
                  <c:v>5.0949999999999997E-3</c:v>
                </c:pt>
                <c:pt idx="1686">
                  <c:v>5.0980000000000001E-3</c:v>
                </c:pt>
                <c:pt idx="1687">
                  <c:v>5.1259999999999995E-3</c:v>
                </c:pt>
                <c:pt idx="1688">
                  <c:v>5.1229999999999999E-3</c:v>
                </c:pt>
                <c:pt idx="1689">
                  <c:v>5.11E-3</c:v>
                </c:pt>
                <c:pt idx="1690">
                  <c:v>5.1049999999999993E-3</c:v>
                </c:pt>
                <c:pt idx="1691">
                  <c:v>5.1240000000000001E-3</c:v>
                </c:pt>
                <c:pt idx="1692">
                  <c:v>5.1529999999999996E-3</c:v>
                </c:pt>
                <c:pt idx="1693">
                  <c:v>5.1670000000000006E-3</c:v>
                </c:pt>
                <c:pt idx="1694">
                  <c:v>5.1590000000000004E-3</c:v>
                </c:pt>
                <c:pt idx="1695">
                  <c:v>5.1639999999999993E-3</c:v>
                </c:pt>
                <c:pt idx="1696">
                  <c:v>5.1570000000000001E-3</c:v>
                </c:pt>
                <c:pt idx="1697">
                  <c:v>5.1700000000000001E-3</c:v>
                </c:pt>
                <c:pt idx="1698">
                  <c:v>5.1549999999999999E-3</c:v>
                </c:pt>
                <c:pt idx="1699">
                  <c:v>5.1500000000000001E-3</c:v>
                </c:pt>
                <c:pt idx="1700">
                  <c:v>5.1390000000000003E-3</c:v>
                </c:pt>
                <c:pt idx="1701">
                  <c:v>5.1439999999999993E-3</c:v>
                </c:pt>
                <c:pt idx="1702">
                  <c:v>5.1609999999999998E-3</c:v>
                </c:pt>
                <c:pt idx="1703">
                  <c:v>5.1659999999999996E-3</c:v>
                </c:pt>
                <c:pt idx="1704">
                  <c:v>5.1659999999999996E-3</c:v>
                </c:pt>
                <c:pt idx="1705">
                  <c:v>5.1859999999999996E-3</c:v>
                </c:pt>
                <c:pt idx="1706">
                  <c:v>5.2030000000000002E-3</c:v>
                </c:pt>
                <c:pt idx="1707">
                  <c:v>5.1999999999999998E-3</c:v>
                </c:pt>
                <c:pt idx="1708">
                  <c:v>5.1729999999999996E-3</c:v>
                </c:pt>
                <c:pt idx="1709">
                  <c:v>5.1419999999999999E-3</c:v>
                </c:pt>
                <c:pt idx="1710">
                  <c:v>5.1590000000000004E-3</c:v>
                </c:pt>
                <c:pt idx="1711">
                  <c:v>5.1719999999999995E-3</c:v>
                </c:pt>
                <c:pt idx="1712">
                  <c:v>5.182E-3</c:v>
                </c:pt>
                <c:pt idx="1713">
                  <c:v>5.189E-3</c:v>
                </c:pt>
                <c:pt idx="1714">
                  <c:v>5.2080000000000008E-3</c:v>
                </c:pt>
                <c:pt idx="1715">
                  <c:v>5.2329999999999998E-3</c:v>
                </c:pt>
                <c:pt idx="1716">
                  <c:v>5.2170000000000003E-3</c:v>
                </c:pt>
                <c:pt idx="1717">
                  <c:v>5.2119999999999996E-3</c:v>
                </c:pt>
                <c:pt idx="1718">
                  <c:v>5.2129999999999998E-3</c:v>
                </c:pt>
                <c:pt idx="1719">
                  <c:v>5.2319999999999997E-3</c:v>
                </c:pt>
                <c:pt idx="1720">
                  <c:v>5.2569999999999995E-3</c:v>
                </c:pt>
                <c:pt idx="1721">
                  <c:v>5.2519999999999997E-3</c:v>
                </c:pt>
                <c:pt idx="1722">
                  <c:v>5.2480000000000001E-3</c:v>
                </c:pt>
                <c:pt idx="1723">
                  <c:v>5.2319999999999997E-3</c:v>
                </c:pt>
                <c:pt idx="1724">
                  <c:v>5.2620000000000002E-3</c:v>
                </c:pt>
                <c:pt idx="1725">
                  <c:v>5.2710000000000005E-3</c:v>
                </c:pt>
                <c:pt idx="1726">
                  <c:v>5.2710000000000005E-3</c:v>
                </c:pt>
                <c:pt idx="1727">
                  <c:v>5.2669999999999991E-3</c:v>
                </c:pt>
                <c:pt idx="1728">
                  <c:v>5.2519999999999997E-3</c:v>
                </c:pt>
                <c:pt idx="1729">
                  <c:v>5.2339999999999999E-3</c:v>
                </c:pt>
                <c:pt idx="1730">
                  <c:v>5.2580000000000005E-3</c:v>
                </c:pt>
                <c:pt idx="1731">
                  <c:v>5.3029999999999996E-3</c:v>
                </c:pt>
                <c:pt idx="1732">
                  <c:v>5.3269999999999993E-3</c:v>
                </c:pt>
                <c:pt idx="1733">
                  <c:v>5.3220000000000003E-3</c:v>
                </c:pt>
                <c:pt idx="1734">
                  <c:v>5.2949999999999994E-3</c:v>
                </c:pt>
                <c:pt idx="1735">
                  <c:v>5.3020000000000003E-3</c:v>
                </c:pt>
                <c:pt idx="1736">
                  <c:v>5.3140000000000001E-3</c:v>
                </c:pt>
                <c:pt idx="1737">
                  <c:v>5.3349999999999995E-3</c:v>
                </c:pt>
                <c:pt idx="1738">
                  <c:v>5.3249999999999999E-3</c:v>
                </c:pt>
                <c:pt idx="1739">
                  <c:v>5.3319999999999999E-3</c:v>
                </c:pt>
                <c:pt idx="1740">
                  <c:v>5.3400000000000001E-3</c:v>
                </c:pt>
                <c:pt idx="1741">
                  <c:v>5.3340000000000002E-3</c:v>
                </c:pt>
                <c:pt idx="1742">
                  <c:v>5.3400000000000001E-3</c:v>
                </c:pt>
                <c:pt idx="1743">
                  <c:v>5.3400000000000001E-3</c:v>
                </c:pt>
                <c:pt idx="1744">
                  <c:v>5.3330000000000001E-3</c:v>
                </c:pt>
                <c:pt idx="1745">
                  <c:v>5.3229999999999996E-3</c:v>
                </c:pt>
                <c:pt idx="1746">
                  <c:v>5.2869999999999992E-3</c:v>
                </c:pt>
                <c:pt idx="1747">
                  <c:v>5.2869999999999992E-3</c:v>
                </c:pt>
                <c:pt idx="1748">
                  <c:v>5.2829999999999995E-3</c:v>
                </c:pt>
                <c:pt idx="1749">
                  <c:v>5.2880000000000002E-3</c:v>
                </c:pt>
                <c:pt idx="1750">
                  <c:v>5.3029999999999996E-3</c:v>
                </c:pt>
                <c:pt idx="1751">
                  <c:v>5.3190000000000008E-3</c:v>
                </c:pt>
                <c:pt idx="1752">
                  <c:v>5.3439999999999998E-3</c:v>
                </c:pt>
                <c:pt idx="1753">
                  <c:v>5.3490000000000005E-3</c:v>
                </c:pt>
                <c:pt idx="1754">
                  <c:v>5.3509999999999999E-3</c:v>
                </c:pt>
                <c:pt idx="1755">
                  <c:v>5.3600000000000002E-3</c:v>
                </c:pt>
                <c:pt idx="1756">
                  <c:v>5.3620000000000004E-3</c:v>
                </c:pt>
                <c:pt idx="1757">
                  <c:v>5.3700000000000006E-3</c:v>
                </c:pt>
                <c:pt idx="1758">
                  <c:v>5.372E-3</c:v>
                </c:pt>
                <c:pt idx="1759">
                  <c:v>5.3530000000000001E-3</c:v>
                </c:pt>
                <c:pt idx="1760">
                  <c:v>5.3610000000000003E-3</c:v>
                </c:pt>
                <c:pt idx="1761">
                  <c:v>5.3779999999999991E-3</c:v>
                </c:pt>
                <c:pt idx="1762">
                  <c:v>5.4259999999999994E-3</c:v>
                </c:pt>
                <c:pt idx="1763">
                  <c:v>5.4520000000000002E-3</c:v>
                </c:pt>
                <c:pt idx="1764">
                  <c:v>5.4479999999999997E-3</c:v>
                </c:pt>
                <c:pt idx="1765">
                  <c:v>5.4200000000000003E-3</c:v>
                </c:pt>
                <c:pt idx="1766">
                  <c:v>5.3990000000000002E-3</c:v>
                </c:pt>
                <c:pt idx="1767">
                  <c:v>5.3959999999999998E-3</c:v>
                </c:pt>
                <c:pt idx="1768">
                  <c:v>5.3709999999999999E-3</c:v>
                </c:pt>
                <c:pt idx="1769">
                  <c:v>5.3610000000000003E-3</c:v>
                </c:pt>
                <c:pt idx="1770">
                  <c:v>5.3580000000000008E-3</c:v>
                </c:pt>
                <c:pt idx="1771">
                  <c:v>5.3920000000000001E-3</c:v>
                </c:pt>
                <c:pt idx="1772">
                  <c:v>5.3990000000000002E-3</c:v>
                </c:pt>
                <c:pt idx="1773">
                  <c:v>5.4029999999999998E-3</c:v>
                </c:pt>
                <c:pt idx="1774">
                  <c:v>5.4029999999999998E-3</c:v>
                </c:pt>
                <c:pt idx="1775">
                  <c:v>5.4010000000000004E-3</c:v>
                </c:pt>
                <c:pt idx="1776">
                  <c:v>5.4000000000000003E-3</c:v>
                </c:pt>
                <c:pt idx="1777">
                  <c:v>5.4029999999999998E-3</c:v>
                </c:pt>
                <c:pt idx="1778">
                  <c:v>5.4069999999999995E-3</c:v>
                </c:pt>
                <c:pt idx="1779">
                  <c:v>5.4229999999999999E-3</c:v>
                </c:pt>
                <c:pt idx="1780">
                  <c:v>5.4440000000000001E-3</c:v>
                </c:pt>
                <c:pt idx="1781">
                  <c:v>5.4419999999999998E-3</c:v>
                </c:pt>
                <c:pt idx="1782">
                  <c:v>5.4410000000000005E-3</c:v>
                </c:pt>
                <c:pt idx="1783">
                  <c:v>5.4250000000000001E-3</c:v>
                </c:pt>
                <c:pt idx="1784">
                  <c:v>5.4250000000000001E-3</c:v>
                </c:pt>
                <c:pt idx="1785">
                  <c:v>5.4300000000000008E-3</c:v>
                </c:pt>
                <c:pt idx="1786">
                  <c:v>5.4400000000000004E-3</c:v>
                </c:pt>
                <c:pt idx="1787">
                  <c:v>5.4300000000000008E-3</c:v>
                </c:pt>
                <c:pt idx="1788">
                  <c:v>5.437E-3</c:v>
                </c:pt>
                <c:pt idx="1789">
                  <c:v>5.4330000000000003E-3</c:v>
                </c:pt>
                <c:pt idx="1790">
                  <c:v>5.4440000000000001E-3</c:v>
                </c:pt>
                <c:pt idx="1791">
                  <c:v>5.4429999999999999E-3</c:v>
                </c:pt>
                <c:pt idx="1792">
                  <c:v>5.4469999999999996E-3</c:v>
                </c:pt>
                <c:pt idx="1793">
                  <c:v>5.4510000000000001E-3</c:v>
                </c:pt>
                <c:pt idx="1794">
                  <c:v>5.4710000000000002E-3</c:v>
                </c:pt>
                <c:pt idx="1795">
                  <c:v>5.4969999999999993E-3</c:v>
                </c:pt>
                <c:pt idx="1796">
                  <c:v>5.4920000000000004E-3</c:v>
                </c:pt>
                <c:pt idx="1797">
                  <c:v>5.4969999999999993E-3</c:v>
                </c:pt>
                <c:pt idx="1798">
                  <c:v>5.4930000000000005E-3</c:v>
                </c:pt>
                <c:pt idx="1799">
                  <c:v>5.5019999999999999E-3</c:v>
                </c:pt>
                <c:pt idx="1800">
                  <c:v>5.5040000000000002E-3</c:v>
                </c:pt>
                <c:pt idx="1801">
                  <c:v>5.5179999999999995E-3</c:v>
                </c:pt>
                <c:pt idx="1802">
                  <c:v>5.5189999999999996E-3</c:v>
                </c:pt>
                <c:pt idx="1803">
                  <c:v>5.5389999999999997E-3</c:v>
                </c:pt>
                <c:pt idx="1804">
                  <c:v>5.5389999999999997E-3</c:v>
                </c:pt>
                <c:pt idx="1805">
                  <c:v>5.5430000000000002E-3</c:v>
                </c:pt>
                <c:pt idx="1806">
                  <c:v>5.5529999999999998E-3</c:v>
                </c:pt>
                <c:pt idx="1807">
                  <c:v>5.5449999999999996E-3</c:v>
                </c:pt>
                <c:pt idx="1808">
                  <c:v>5.5360000000000001E-3</c:v>
                </c:pt>
                <c:pt idx="1809">
                  <c:v>5.5110000000000003E-3</c:v>
                </c:pt>
                <c:pt idx="1810">
                  <c:v>5.5049999999999995E-3</c:v>
                </c:pt>
                <c:pt idx="1811">
                  <c:v>5.5030000000000001E-3</c:v>
                </c:pt>
                <c:pt idx="1812">
                  <c:v>5.4930000000000005E-3</c:v>
                </c:pt>
                <c:pt idx="1813">
                  <c:v>5.4930000000000005E-3</c:v>
                </c:pt>
                <c:pt idx="1814">
                  <c:v>5.5160000000000001E-3</c:v>
                </c:pt>
                <c:pt idx="1815">
                  <c:v>5.5379999999999995E-3</c:v>
                </c:pt>
                <c:pt idx="1816">
                  <c:v>5.5669999999999999E-3</c:v>
                </c:pt>
                <c:pt idx="1817">
                  <c:v>5.5600000000000007E-3</c:v>
                </c:pt>
                <c:pt idx="1818">
                  <c:v>5.5520000000000005E-3</c:v>
                </c:pt>
                <c:pt idx="1819">
                  <c:v>5.5489999999999992E-3</c:v>
                </c:pt>
                <c:pt idx="1820">
                  <c:v>5.5510000000000004E-3</c:v>
                </c:pt>
                <c:pt idx="1821">
                  <c:v>5.5669999999999999E-3</c:v>
                </c:pt>
                <c:pt idx="1822">
                  <c:v>5.5600000000000007E-3</c:v>
                </c:pt>
                <c:pt idx="1823">
                  <c:v>5.5729999999999998E-3</c:v>
                </c:pt>
                <c:pt idx="1824">
                  <c:v>5.5659999999999998E-3</c:v>
                </c:pt>
                <c:pt idx="1825">
                  <c:v>5.5769999999999995E-3</c:v>
                </c:pt>
                <c:pt idx="1826">
                  <c:v>5.5859999999999998E-3</c:v>
                </c:pt>
                <c:pt idx="1827">
                  <c:v>5.5840000000000004E-3</c:v>
                </c:pt>
                <c:pt idx="1828">
                  <c:v>5.6030000000000003E-3</c:v>
                </c:pt>
                <c:pt idx="1829">
                  <c:v>5.6020000000000002E-3</c:v>
                </c:pt>
                <c:pt idx="1830">
                  <c:v>5.6089999999999994E-3</c:v>
                </c:pt>
                <c:pt idx="1831">
                  <c:v>5.6110000000000005E-3</c:v>
                </c:pt>
                <c:pt idx="1832">
                  <c:v>5.6310000000000006E-3</c:v>
                </c:pt>
                <c:pt idx="1833">
                  <c:v>5.6559999999999996E-3</c:v>
                </c:pt>
                <c:pt idx="1834">
                  <c:v>5.6649999999999999E-3</c:v>
                </c:pt>
                <c:pt idx="1835">
                  <c:v>5.6559999999999996E-3</c:v>
                </c:pt>
                <c:pt idx="1836">
                  <c:v>5.6410000000000002E-3</c:v>
                </c:pt>
                <c:pt idx="1837">
                  <c:v>5.6470000000000001E-3</c:v>
                </c:pt>
                <c:pt idx="1838">
                  <c:v>5.6630000000000005E-3</c:v>
                </c:pt>
                <c:pt idx="1839">
                  <c:v>5.6520000000000008E-3</c:v>
                </c:pt>
                <c:pt idx="1840">
                  <c:v>5.6520000000000008E-3</c:v>
                </c:pt>
                <c:pt idx="1841">
                  <c:v>5.6410000000000002E-3</c:v>
                </c:pt>
                <c:pt idx="1842">
                  <c:v>5.6439999999999997E-3</c:v>
                </c:pt>
                <c:pt idx="1843">
                  <c:v>5.6670000000000002E-3</c:v>
                </c:pt>
                <c:pt idx="1844">
                  <c:v>5.6730000000000001E-3</c:v>
                </c:pt>
                <c:pt idx="1845">
                  <c:v>5.6740000000000002E-3</c:v>
                </c:pt>
                <c:pt idx="1846">
                  <c:v>5.666E-3</c:v>
                </c:pt>
                <c:pt idx="1847">
                  <c:v>5.6730000000000001E-3</c:v>
                </c:pt>
                <c:pt idx="1848">
                  <c:v>5.6679999999999994E-3</c:v>
                </c:pt>
                <c:pt idx="1849">
                  <c:v>5.6540000000000002E-3</c:v>
                </c:pt>
                <c:pt idx="1850">
                  <c:v>5.6499999999999996E-3</c:v>
                </c:pt>
                <c:pt idx="1851">
                  <c:v>5.646E-3</c:v>
                </c:pt>
                <c:pt idx="1852">
                  <c:v>5.6620000000000004E-3</c:v>
                </c:pt>
                <c:pt idx="1853">
                  <c:v>5.6520000000000008E-3</c:v>
                </c:pt>
                <c:pt idx="1854">
                  <c:v>5.6540000000000002E-3</c:v>
                </c:pt>
                <c:pt idx="1855">
                  <c:v>5.6670000000000002E-3</c:v>
                </c:pt>
                <c:pt idx="1856">
                  <c:v>5.7039999999999999E-3</c:v>
                </c:pt>
                <c:pt idx="1857">
                  <c:v>5.7010000000000003E-3</c:v>
                </c:pt>
                <c:pt idx="1858">
                  <c:v>5.7099999999999998E-3</c:v>
                </c:pt>
                <c:pt idx="1859">
                  <c:v>5.7110000000000008E-3</c:v>
                </c:pt>
                <c:pt idx="1860">
                  <c:v>5.705E-3</c:v>
                </c:pt>
                <c:pt idx="1861">
                  <c:v>5.7010000000000003E-3</c:v>
                </c:pt>
                <c:pt idx="1862">
                  <c:v>5.6930000000000001E-3</c:v>
                </c:pt>
                <c:pt idx="1863">
                  <c:v>5.7060000000000001E-3</c:v>
                </c:pt>
                <c:pt idx="1864">
                  <c:v>5.6930000000000001E-3</c:v>
                </c:pt>
                <c:pt idx="1865">
                  <c:v>5.705E-3</c:v>
                </c:pt>
                <c:pt idx="1866">
                  <c:v>5.718E-3</c:v>
                </c:pt>
                <c:pt idx="1867">
                  <c:v>5.7269999999999995E-3</c:v>
                </c:pt>
                <c:pt idx="1868">
                  <c:v>5.7189999999999993E-3</c:v>
                </c:pt>
                <c:pt idx="1869">
                  <c:v>5.7010000000000003E-3</c:v>
                </c:pt>
                <c:pt idx="1870">
                  <c:v>5.6899999999999997E-3</c:v>
                </c:pt>
                <c:pt idx="1871">
                  <c:v>5.6740000000000002E-3</c:v>
                </c:pt>
                <c:pt idx="1872">
                  <c:v>5.6860000000000001E-3</c:v>
                </c:pt>
                <c:pt idx="1873">
                  <c:v>5.6950000000000004E-3</c:v>
                </c:pt>
                <c:pt idx="1874">
                  <c:v>5.7559999999999998E-3</c:v>
                </c:pt>
                <c:pt idx="1875">
                  <c:v>5.7789999999999994E-3</c:v>
                </c:pt>
                <c:pt idx="1876">
                  <c:v>5.7749999999999998E-3</c:v>
                </c:pt>
                <c:pt idx="1877">
                  <c:v>5.77E-3</c:v>
                </c:pt>
                <c:pt idx="1878">
                  <c:v>5.7559999999999998E-3</c:v>
                </c:pt>
                <c:pt idx="1879">
                  <c:v>5.7749999999999998E-3</c:v>
                </c:pt>
                <c:pt idx="1880">
                  <c:v>5.7720000000000002E-3</c:v>
                </c:pt>
                <c:pt idx="1881">
                  <c:v>5.764E-3</c:v>
                </c:pt>
                <c:pt idx="1882">
                  <c:v>5.7549999999999997E-3</c:v>
                </c:pt>
                <c:pt idx="1883">
                  <c:v>5.7369999999999999E-3</c:v>
                </c:pt>
                <c:pt idx="1884">
                  <c:v>5.738E-3</c:v>
                </c:pt>
                <c:pt idx="1885">
                  <c:v>5.7389999999999993E-3</c:v>
                </c:pt>
                <c:pt idx="1886">
                  <c:v>5.7509999999999992E-3</c:v>
                </c:pt>
                <c:pt idx="1887">
                  <c:v>5.7759999999999999E-3</c:v>
                </c:pt>
                <c:pt idx="1888">
                  <c:v>5.7920000000000003E-3</c:v>
                </c:pt>
                <c:pt idx="1889">
                  <c:v>5.79E-3</c:v>
                </c:pt>
                <c:pt idx="1890">
                  <c:v>5.7749999999999998E-3</c:v>
                </c:pt>
                <c:pt idx="1891">
                  <c:v>5.7669999999999996E-3</c:v>
                </c:pt>
                <c:pt idx="1892">
                  <c:v>5.7609999999999996E-3</c:v>
                </c:pt>
                <c:pt idx="1893">
                  <c:v>5.7749999999999998E-3</c:v>
                </c:pt>
                <c:pt idx="1894">
                  <c:v>5.7759999999999999E-3</c:v>
                </c:pt>
                <c:pt idx="1895">
                  <c:v>5.7780000000000001E-3</c:v>
                </c:pt>
                <c:pt idx="1896">
                  <c:v>5.7829999999999999E-3</c:v>
                </c:pt>
                <c:pt idx="1897">
                  <c:v>5.7799999999999995E-3</c:v>
                </c:pt>
                <c:pt idx="1898">
                  <c:v>5.7799999999999995E-3</c:v>
                </c:pt>
                <c:pt idx="1899">
                  <c:v>5.7850000000000002E-3</c:v>
                </c:pt>
                <c:pt idx="1900">
                  <c:v>5.8040000000000001E-3</c:v>
                </c:pt>
                <c:pt idx="1901">
                  <c:v>5.8220000000000008E-3</c:v>
                </c:pt>
                <c:pt idx="1902">
                  <c:v>5.8379999999999994E-3</c:v>
                </c:pt>
                <c:pt idx="1903">
                  <c:v>5.8389999999999996E-3</c:v>
                </c:pt>
                <c:pt idx="1904">
                  <c:v>5.8189999999999995E-3</c:v>
                </c:pt>
                <c:pt idx="1905">
                  <c:v>5.803E-3</c:v>
                </c:pt>
                <c:pt idx="1906">
                  <c:v>5.8009999999999997E-3</c:v>
                </c:pt>
                <c:pt idx="1907">
                  <c:v>5.8189999999999995E-3</c:v>
                </c:pt>
                <c:pt idx="1908">
                  <c:v>5.8479999999999999E-3</c:v>
                </c:pt>
                <c:pt idx="1909">
                  <c:v>5.8460000000000005E-3</c:v>
                </c:pt>
                <c:pt idx="1910">
                  <c:v>5.8440000000000002E-3</c:v>
                </c:pt>
                <c:pt idx="1911">
                  <c:v>5.8379999999999994E-3</c:v>
                </c:pt>
                <c:pt idx="1912">
                  <c:v>5.855E-3</c:v>
                </c:pt>
                <c:pt idx="1913">
                  <c:v>5.8379999999999994E-3</c:v>
                </c:pt>
                <c:pt idx="1914">
                  <c:v>5.8199999999999997E-3</c:v>
                </c:pt>
                <c:pt idx="1915">
                  <c:v>5.8079999999999998E-3</c:v>
                </c:pt>
                <c:pt idx="1916">
                  <c:v>5.8440000000000002E-3</c:v>
                </c:pt>
                <c:pt idx="1917">
                  <c:v>5.8579999999999995E-3</c:v>
                </c:pt>
                <c:pt idx="1918">
                  <c:v>5.855E-3</c:v>
                </c:pt>
                <c:pt idx="1919">
                  <c:v>5.8469999999999998E-3</c:v>
                </c:pt>
                <c:pt idx="1920">
                  <c:v>5.8430000000000001E-3</c:v>
                </c:pt>
                <c:pt idx="1921">
                  <c:v>5.8560000000000001E-3</c:v>
                </c:pt>
                <c:pt idx="1922">
                  <c:v>5.849E-3</c:v>
                </c:pt>
                <c:pt idx="1923">
                  <c:v>5.8640000000000003E-3</c:v>
                </c:pt>
                <c:pt idx="1924">
                  <c:v>5.8709999999999995E-3</c:v>
                </c:pt>
                <c:pt idx="1925">
                  <c:v>5.8650000000000004E-3</c:v>
                </c:pt>
                <c:pt idx="1926">
                  <c:v>5.8789999999999997E-3</c:v>
                </c:pt>
                <c:pt idx="1927">
                  <c:v>5.8850000000000005E-3</c:v>
                </c:pt>
                <c:pt idx="1928">
                  <c:v>5.9240000000000004E-3</c:v>
                </c:pt>
                <c:pt idx="1929">
                  <c:v>5.9389999999999998E-3</c:v>
                </c:pt>
                <c:pt idx="1930">
                  <c:v>5.9280000000000001E-3</c:v>
                </c:pt>
                <c:pt idx="1931">
                  <c:v>5.9179999999999996E-3</c:v>
                </c:pt>
                <c:pt idx="1932">
                  <c:v>5.9130000000000007E-3</c:v>
                </c:pt>
                <c:pt idx="1933">
                  <c:v>5.9179999999999996E-3</c:v>
                </c:pt>
                <c:pt idx="1934">
                  <c:v>5.9090000000000002E-3</c:v>
                </c:pt>
                <c:pt idx="1935">
                  <c:v>5.8979999999999996E-3</c:v>
                </c:pt>
                <c:pt idx="1936">
                  <c:v>5.9019999999999993E-3</c:v>
                </c:pt>
                <c:pt idx="1937">
                  <c:v>5.9160000000000003E-3</c:v>
                </c:pt>
                <c:pt idx="1938">
                  <c:v>5.9199999999999999E-3</c:v>
                </c:pt>
                <c:pt idx="1939">
                  <c:v>5.9130000000000007E-3</c:v>
                </c:pt>
                <c:pt idx="1940">
                  <c:v>5.9130000000000007E-3</c:v>
                </c:pt>
                <c:pt idx="1941">
                  <c:v>5.9109999999999996E-3</c:v>
                </c:pt>
                <c:pt idx="1942">
                  <c:v>5.914E-3</c:v>
                </c:pt>
                <c:pt idx="1943">
                  <c:v>5.9179999999999996E-3</c:v>
                </c:pt>
                <c:pt idx="1944">
                  <c:v>5.9360000000000003E-3</c:v>
                </c:pt>
                <c:pt idx="1945">
                  <c:v>5.9589999999999999E-3</c:v>
                </c:pt>
                <c:pt idx="1946">
                  <c:v>5.9480000000000002E-3</c:v>
                </c:pt>
                <c:pt idx="1947">
                  <c:v>5.9409999999999992E-3</c:v>
                </c:pt>
                <c:pt idx="1948">
                  <c:v>5.9090000000000002E-3</c:v>
                </c:pt>
                <c:pt idx="1949">
                  <c:v>5.9030000000000003E-3</c:v>
                </c:pt>
                <c:pt idx="1950">
                  <c:v>5.8979999999999996E-3</c:v>
                </c:pt>
                <c:pt idx="1951">
                  <c:v>5.8999999999999999E-3</c:v>
                </c:pt>
                <c:pt idx="1952">
                  <c:v>5.9090000000000002E-3</c:v>
                </c:pt>
                <c:pt idx="1953">
                  <c:v>5.8909999999999995E-3</c:v>
                </c:pt>
                <c:pt idx="1954">
                  <c:v>5.9059999999999998E-3</c:v>
                </c:pt>
                <c:pt idx="1955">
                  <c:v>5.9069999999999999E-3</c:v>
                </c:pt>
                <c:pt idx="1956">
                  <c:v>5.9389999999999998E-3</c:v>
                </c:pt>
                <c:pt idx="1957">
                  <c:v>5.96E-3</c:v>
                </c:pt>
                <c:pt idx="1958">
                  <c:v>5.9819999999999995E-3</c:v>
                </c:pt>
                <c:pt idx="1959">
                  <c:v>5.999E-3</c:v>
                </c:pt>
                <c:pt idx="1960">
                  <c:v>5.9760000000000004E-3</c:v>
                </c:pt>
                <c:pt idx="1961">
                  <c:v>5.9779999999999998E-3</c:v>
                </c:pt>
                <c:pt idx="1962">
                  <c:v>5.9570000000000005E-3</c:v>
                </c:pt>
                <c:pt idx="1963">
                  <c:v>5.9680000000000002E-3</c:v>
                </c:pt>
                <c:pt idx="1964">
                  <c:v>5.9550000000000002E-3</c:v>
                </c:pt>
                <c:pt idx="1965">
                  <c:v>5.9650000000000007E-3</c:v>
                </c:pt>
                <c:pt idx="1966">
                  <c:v>5.9779999999999998E-3</c:v>
                </c:pt>
                <c:pt idx="1967">
                  <c:v>5.9840000000000006E-3</c:v>
                </c:pt>
                <c:pt idx="1968">
                  <c:v>5.986E-3</c:v>
                </c:pt>
                <c:pt idx="1969">
                  <c:v>5.9800000000000001E-3</c:v>
                </c:pt>
                <c:pt idx="1970">
                  <c:v>5.986E-3</c:v>
                </c:pt>
                <c:pt idx="1971">
                  <c:v>5.9940000000000002E-3</c:v>
                </c:pt>
                <c:pt idx="1972">
                  <c:v>6.0299999999999998E-3</c:v>
                </c:pt>
                <c:pt idx="1973">
                  <c:v>6.045E-3</c:v>
                </c:pt>
                <c:pt idx="1974">
                  <c:v>6.0689999999999997E-3</c:v>
                </c:pt>
                <c:pt idx="1975">
                  <c:v>6.0480000000000004E-3</c:v>
                </c:pt>
                <c:pt idx="1976">
                  <c:v>6.038E-3</c:v>
                </c:pt>
                <c:pt idx="1977">
                  <c:v>6.0309999999999999E-3</c:v>
                </c:pt>
                <c:pt idx="1978">
                  <c:v>6.0409999999999995E-3</c:v>
                </c:pt>
                <c:pt idx="1979">
                  <c:v>6.045E-3</c:v>
                </c:pt>
                <c:pt idx="1980">
                  <c:v>6.0470000000000003E-3</c:v>
                </c:pt>
                <c:pt idx="1981">
                  <c:v>6.045E-3</c:v>
                </c:pt>
                <c:pt idx="1982">
                  <c:v>6.0280000000000004E-3</c:v>
                </c:pt>
                <c:pt idx="1983">
                  <c:v>6.0029999999999997E-3</c:v>
                </c:pt>
                <c:pt idx="1984">
                  <c:v>6.0099999999999997E-3</c:v>
                </c:pt>
                <c:pt idx="1985">
                  <c:v>6.0229999999999997E-3</c:v>
                </c:pt>
                <c:pt idx="1986">
                  <c:v>6.0550000000000005E-3</c:v>
                </c:pt>
                <c:pt idx="1987">
                  <c:v>6.0599999999999994E-3</c:v>
                </c:pt>
                <c:pt idx="1988">
                  <c:v>6.0599999999999994E-3</c:v>
                </c:pt>
                <c:pt idx="1989">
                  <c:v>6.0489999999999997E-3</c:v>
                </c:pt>
                <c:pt idx="1990">
                  <c:v>6.0489999999999997E-3</c:v>
                </c:pt>
                <c:pt idx="1991">
                  <c:v>6.0460000000000002E-3</c:v>
                </c:pt>
                <c:pt idx="1992">
                  <c:v>6.0729999999999994E-3</c:v>
                </c:pt>
                <c:pt idx="1993">
                  <c:v>6.0809999999999996E-3</c:v>
                </c:pt>
                <c:pt idx="1994">
                  <c:v>6.1079999999999997E-3</c:v>
                </c:pt>
                <c:pt idx="1995">
                  <c:v>6.1159999999999999E-3</c:v>
                </c:pt>
                <c:pt idx="1996">
                  <c:v>6.117E-3</c:v>
                </c:pt>
                <c:pt idx="1997">
                  <c:v>6.1390000000000004E-3</c:v>
                </c:pt>
                <c:pt idx="1998">
                  <c:v>6.1500000000000001E-3</c:v>
                </c:pt>
                <c:pt idx="1999">
                  <c:v>6.1580000000000003E-3</c:v>
                </c:pt>
                <c:pt idx="2000">
                  <c:v>6.1399999999999996E-3</c:v>
                </c:pt>
                <c:pt idx="2001">
                  <c:v>6.1289999999999999E-3</c:v>
                </c:pt>
                <c:pt idx="2002">
                  <c:v>6.1479999999999998E-3</c:v>
                </c:pt>
                <c:pt idx="2003">
                  <c:v>6.1460000000000004E-3</c:v>
                </c:pt>
                <c:pt idx="2004">
                  <c:v>6.156E-3</c:v>
                </c:pt>
                <c:pt idx="2005">
                  <c:v>6.1350000000000007E-3</c:v>
                </c:pt>
                <c:pt idx="2006">
                  <c:v>6.1399999999999996E-3</c:v>
                </c:pt>
                <c:pt idx="2007">
                  <c:v>6.1650000000000003E-3</c:v>
                </c:pt>
                <c:pt idx="2008">
                  <c:v>6.1739999999999998E-3</c:v>
                </c:pt>
                <c:pt idx="2009">
                  <c:v>6.1809999999999999E-3</c:v>
                </c:pt>
                <c:pt idx="2010">
                  <c:v>6.1799999999999997E-3</c:v>
                </c:pt>
                <c:pt idx="2011">
                  <c:v>6.1780000000000003E-3</c:v>
                </c:pt>
                <c:pt idx="2012">
                  <c:v>6.1650000000000003E-3</c:v>
                </c:pt>
                <c:pt idx="2013">
                  <c:v>6.1609999999999998E-3</c:v>
                </c:pt>
                <c:pt idx="2014">
                  <c:v>6.1529999999999996E-3</c:v>
                </c:pt>
                <c:pt idx="2015">
                  <c:v>6.1809999999999999E-3</c:v>
                </c:pt>
                <c:pt idx="2016">
                  <c:v>6.1709999999999994E-3</c:v>
                </c:pt>
                <c:pt idx="2017">
                  <c:v>6.1790000000000005E-3</c:v>
                </c:pt>
                <c:pt idx="2018">
                  <c:v>6.1799999999999997E-3</c:v>
                </c:pt>
                <c:pt idx="2019">
                  <c:v>6.1780000000000003E-3</c:v>
                </c:pt>
                <c:pt idx="2020">
                  <c:v>6.182E-3</c:v>
                </c:pt>
                <c:pt idx="2021">
                  <c:v>6.1870000000000007E-3</c:v>
                </c:pt>
                <c:pt idx="2022">
                  <c:v>6.2029999999999993E-3</c:v>
                </c:pt>
                <c:pt idx="2023">
                  <c:v>6.2290000000000002E-3</c:v>
                </c:pt>
                <c:pt idx="2024">
                  <c:v>6.2319999999999997E-3</c:v>
                </c:pt>
                <c:pt idx="2025">
                  <c:v>6.2389999999999998E-3</c:v>
                </c:pt>
                <c:pt idx="2026">
                  <c:v>6.2250000000000005E-3</c:v>
                </c:pt>
                <c:pt idx="2027">
                  <c:v>6.2469999999999999E-3</c:v>
                </c:pt>
                <c:pt idx="2028">
                  <c:v>6.2639999999999996E-3</c:v>
                </c:pt>
                <c:pt idx="2029">
                  <c:v>6.2880000000000002E-3</c:v>
                </c:pt>
                <c:pt idx="2030">
                  <c:v>6.2610000000000001E-3</c:v>
                </c:pt>
                <c:pt idx="2031">
                  <c:v>6.2439999999999996E-3</c:v>
                </c:pt>
                <c:pt idx="2032">
                  <c:v>6.2539999999999991E-3</c:v>
                </c:pt>
                <c:pt idx="2033">
                  <c:v>6.2890000000000003E-3</c:v>
                </c:pt>
                <c:pt idx="2034">
                  <c:v>6.3139999999999993E-3</c:v>
                </c:pt>
                <c:pt idx="2035">
                  <c:v>6.2870000000000001E-3</c:v>
                </c:pt>
                <c:pt idx="2036">
                  <c:v>6.2589999999999998E-3</c:v>
                </c:pt>
                <c:pt idx="2037">
                  <c:v>6.2570000000000004E-3</c:v>
                </c:pt>
                <c:pt idx="2038">
                  <c:v>6.2739999999999992E-3</c:v>
                </c:pt>
                <c:pt idx="2039">
                  <c:v>6.2749999999999993E-3</c:v>
                </c:pt>
                <c:pt idx="2040">
                  <c:v>6.2780000000000006E-3</c:v>
                </c:pt>
                <c:pt idx="2041">
                  <c:v>6.2919999999999998E-3</c:v>
                </c:pt>
                <c:pt idx="2042">
                  <c:v>6.3090000000000004E-3</c:v>
                </c:pt>
                <c:pt idx="2043">
                  <c:v>6.3219999999999995E-3</c:v>
                </c:pt>
                <c:pt idx="2044">
                  <c:v>6.3260000000000009E-3</c:v>
                </c:pt>
                <c:pt idx="2045">
                  <c:v>6.3339999999999994E-3</c:v>
                </c:pt>
                <c:pt idx="2046">
                  <c:v>6.3290000000000004E-3</c:v>
                </c:pt>
                <c:pt idx="2047">
                  <c:v>6.3439999999999998E-3</c:v>
                </c:pt>
                <c:pt idx="2048">
                  <c:v>6.3530000000000001E-3</c:v>
                </c:pt>
                <c:pt idx="2049">
                  <c:v>6.3349999999999995E-3</c:v>
                </c:pt>
                <c:pt idx="2050">
                  <c:v>6.3309999999999998E-3</c:v>
                </c:pt>
                <c:pt idx="2051">
                  <c:v>6.3149999999999994E-3</c:v>
                </c:pt>
                <c:pt idx="2052">
                  <c:v>6.3299999999999997E-3</c:v>
                </c:pt>
                <c:pt idx="2053">
                  <c:v>6.3419999999999995E-3</c:v>
                </c:pt>
                <c:pt idx="2054">
                  <c:v>6.3490000000000005E-3</c:v>
                </c:pt>
                <c:pt idx="2055">
                  <c:v>6.352E-3</c:v>
                </c:pt>
                <c:pt idx="2056">
                  <c:v>6.3480000000000003E-3</c:v>
                </c:pt>
                <c:pt idx="2057">
                  <c:v>6.3660000000000001E-3</c:v>
                </c:pt>
                <c:pt idx="2058">
                  <c:v>6.3890000000000006E-3</c:v>
                </c:pt>
                <c:pt idx="2059">
                  <c:v>6.3990000000000002E-3</c:v>
                </c:pt>
                <c:pt idx="2060">
                  <c:v>6.3959999999999998E-3</c:v>
                </c:pt>
                <c:pt idx="2061">
                  <c:v>6.3890000000000006E-3</c:v>
                </c:pt>
                <c:pt idx="2062">
                  <c:v>6.3730000000000002E-3</c:v>
                </c:pt>
                <c:pt idx="2063">
                  <c:v>6.3749999999999996E-3</c:v>
                </c:pt>
                <c:pt idx="2064">
                  <c:v>6.3699999999999998E-3</c:v>
                </c:pt>
                <c:pt idx="2065">
                  <c:v>6.3730000000000002E-3</c:v>
                </c:pt>
                <c:pt idx="2066">
                  <c:v>6.3990000000000002E-3</c:v>
                </c:pt>
                <c:pt idx="2067">
                  <c:v>6.4000000000000003E-3</c:v>
                </c:pt>
                <c:pt idx="2068">
                  <c:v>6.4310000000000001E-3</c:v>
                </c:pt>
                <c:pt idx="2069">
                  <c:v>6.4409999999999997E-3</c:v>
                </c:pt>
                <c:pt idx="2070">
                  <c:v>6.4349999999999997E-3</c:v>
                </c:pt>
                <c:pt idx="2071">
                  <c:v>6.4359999999999999E-3</c:v>
                </c:pt>
                <c:pt idx="2072">
                  <c:v>6.4180000000000001E-3</c:v>
                </c:pt>
                <c:pt idx="2073">
                  <c:v>6.4259999999999994E-3</c:v>
                </c:pt>
                <c:pt idx="2074">
                  <c:v>6.4480000000000006E-3</c:v>
                </c:pt>
                <c:pt idx="2075">
                  <c:v>6.4529999999999995E-3</c:v>
                </c:pt>
                <c:pt idx="2076">
                  <c:v>6.4729999999999996E-3</c:v>
                </c:pt>
                <c:pt idx="2077">
                  <c:v>6.489E-3</c:v>
                </c:pt>
                <c:pt idx="2078">
                  <c:v>6.4929999999999996E-3</c:v>
                </c:pt>
                <c:pt idx="2079">
                  <c:v>6.502E-3</c:v>
                </c:pt>
                <c:pt idx="2080">
                  <c:v>6.509E-3</c:v>
                </c:pt>
                <c:pt idx="2081">
                  <c:v>6.5209999999999999E-3</c:v>
                </c:pt>
                <c:pt idx="2082">
                  <c:v>6.5280000000000008E-3</c:v>
                </c:pt>
                <c:pt idx="2083">
                  <c:v>6.5280000000000008E-3</c:v>
                </c:pt>
                <c:pt idx="2084">
                  <c:v>6.522E-3</c:v>
                </c:pt>
                <c:pt idx="2085">
                  <c:v>6.5180000000000004E-3</c:v>
                </c:pt>
                <c:pt idx="2086">
                  <c:v>6.5180000000000004E-3</c:v>
                </c:pt>
                <c:pt idx="2087">
                  <c:v>6.5239999999999994E-3</c:v>
                </c:pt>
                <c:pt idx="2088">
                  <c:v>6.5209999999999999E-3</c:v>
                </c:pt>
                <c:pt idx="2089">
                  <c:v>6.5380000000000004E-3</c:v>
                </c:pt>
                <c:pt idx="2090">
                  <c:v>6.535E-3</c:v>
                </c:pt>
                <c:pt idx="2091">
                  <c:v>6.5319999999999996E-3</c:v>
                </c:pt>
                <c:pt idx="2092">
                  <c:v>6.5300000000000002E-3</c:v>
                </c:pt>
                <c:pt idx="2093">
                  <c:v>6.5159999999999992E-3</c:v>
                </c:pt>
                <c:pt idx="2094">
                  <c:v>6.5329999999999997E-3</c:v>
                </c:pt>
                <c:pt idx="2095">
                  <c:v>6.5380000000000004E-3</c:v>
                </c:pt>
                <c:pt idx="2096">
                  <c:v>6.5459999999999997E-3</c:v>
                </c:pt>
                <c:pt idx="2097">
                  <c:v>6.5690000000000002E-3</c:v>
                </c:pt>
                <c:pt idx="2098">
                  <c:v>6.574E-3</c:v>
                </c:pt>
                <c:pt idx="2099">
                  <c:v>6.6110000000000006E-3</c:v>
                </c:pt>
                <c:pt idx="2100">
                  <c:v>6.6169999999999996E-3</c:v>
                </c:pt>
                <c:pt idx="2101">
                  <c:v>6.6230000000000004E-3</c:v>
                </c:pt>
                <c:pt idx="2102">
                  <c:v>6.6030000000000004E-3</c:v>
                </c:pt>
                <c:pt idx="2103">
                  <c:v>6.5559999999999993E-3</c:v>
                </c:pt>
                <c:pt idx="2104">
                  <c:v>6.5519999999999997E-3</c:v>
                </c:pt>
                <c:pt idx="2105">
                  <c:v>6.5480000000000009E-3</c:v>
                </c:pt>
                <c:pt idx="2106">
                  <c:v>6.5799999999999999E-3</c:v>
                </c:pt>
                <c:pt idx="2107">
                  <c:v>6.581E-3</c:v>
                </c:pt>
                <c:pt idx="2108">
                  <c:v>6.5849999999999997E-3</c:v>
                </c:pt>
                <c:pt idx="2109">
                  <c:v>6.5839999999999996E-3</c:v>
                </c:pt>
                <c:pt idx="2110">
                  <c:v>6.5929999999999999E-3</c:v>
                </c:pt>
                <c:pt idx="2111">
                  <c:v>6.6049999999999998E-3</c:v>
                </c:pt>
                <c:pt idx="2112">
                  <c:v>6.6020000000000002E-3</c:v>
                </c:pt>
                <c:pt idx="2113">
                  <c:v>6.5910000000000005E-3</c:v>
                </c:pt>
                <c:pt idx="2114">
                  <c:v>6.5750000000000001E-3</c:v>
                </c:pt>
                <c:pt idx="2115">
                  <c:v>6.5639999999999995E-3</c:v>
                </c:pt>
                <c:pt idx="2116">
                  <c:v>6.6020000000000002E-3</c:v>
                </c:pt>
                <c:pt idx="2117">
                  <c:v>6.6149999999999994E-3</c:v>
                </c:pt>
                <c:pt idx="2118">
                  <c:v>6.6340000000000001E-3</c:v>
                </c:pt>
                <c:pt idx="2119">
                  <c:v>6.6190000000000008E-3</c:v>
                </c:pt>
                <c:pt idx="2120">
                  <c:v>6.6190000000000008E-3</c:v>
                </c:pt>
                <c:pt idx="2121">
                  <c:v>6.6429999999999996E-3</c:v>
                </c:pt>
                <c:pt idx="2122">
                  <c:v>6.6510000000000007E-3</c:v>
                </c:pt>
                <c:pt idx="2123">
                  <c:v>6.6730000000000001E-3</c:v>
                </c:pt>
                <c:pt idx="2124">
                  <c:v>6.6590000000000009E-3</c:v>
                </c:pt>
                <c:pt idx="2125">
                  <c:v>6.6800000000000002E-3</c:v>
                </c:pt>
                <c:pt idx="2126">
                  <c:v>6.6730000000000001E-3</c:v>
                </c:pt>
                <c:pt idx="2127">
                  <c:v>6.6730000000000001E-3</c:v>
                </c:pt>
                <c:pt idx="2128">
                  <c:v>6.6600000000000001E-3</c:v>
                </c:pt>
                <c:pt idx="2129">
                  <c:v>6.6379999999999998E-3</c:v>
                </c:pt>
                <c:pt idx="2130">
                  <c:v>6.6319999999999999E-3</c:v>
                </c:pt>
                <c:pt idx="2131">
                  <c:v>6.6390000000000008E-3</c:v>
                </c:pt>
                <c:pt idx="2132">
                  <c:v>6.6679999999999994E-3</c:v>
                </c:pt>
                <c:pt idx="2133">
                  <c:v>6.6879999999999995E-3</c:v>
                </c:pt>
                <c:pt idx="2134">
                  <c:v>6.7090000000000006E-3</c:v>
                </c:pt>
                <c:pt idx="2135">
                  <c:v>6.711E-3</c:v>
                </c:pt>
                <c:pt idx="2136">
                  <c:v>6.7100000000000007E-3</c:v>
                </c:pt>
                <c:pt idx="2137">
                  <c:v>6.7000000000000002E-3</c:v>
                </c:pt>
                <c:pt idx="2138">
                  <c:v>6.6909999999999999E-3</c:v>
                </c:pt>
                <c:pt idx="2139">
                  <c:v>6.6959999999999997E-3</c:v>
                </c:pt>
                <c:pt idx="2140">
                  <c:v>6.7130000000000002E-3</c:v>
                </c:pt>
                <c:pt idx="2141">
                  <c:v>6.7290000000000006E-3</c:v>
                </c:pt>
                <c:pt idx="2142">
                  <c:v>6.7400000000000003E-3</c:v>
                </c:pt>
                <c:pt idx="2143">
                  <c:v>6.7469999999999995E-3</c:v>
                </c:pt>
                <c:pt idx="2144">
                  <c:v>6.7589999999999994E-3</c:v>
                </c:pt>
                <c:pt idx="2145">
                  <c:v>6.7549999999999997E-3</c:v>
                </c:pt>
                <c:pt idx="2146">
                  <c:v>6.7530000000000003E-3</c:v>
                </c:pt>
                <c:pt idx="2147">
                  <c:v>6.7520000000000002E-3</c:v>
                </c:pt>
                <c:pt idx="2148">
                  <c:v>6.7500000000000008E-3</c:v>
                </c:pt>
                <c:pt idx="2149">
                  <c:v>6.744E-3</c:v>
                </c:pt>
                <c:pt idx="2150">
                  <c:v>6.7410000000000005E-3</c:v>
                </c:pt>
                <c:pt idx="2151">
                  <c:v>6.7500000000000008E-3</c:v>
                </c:pt>
                <c:pt idx="2152">
                  <c:v>6.7600000000000004E-3</c:v>
                </c:pt>
                <c:pt idx="2153">
                  <c:v>6.7749999999999998E-3</c:v>
                </c:pt>
                <c:pt idx="2154">
                  <c:v>6.7679999999999997E-3</c:v>
                </c:pt>
                <c:pt idx="2155">
                  <c:v>6.7720000000000002E-3</c:v>
                </c:pt>
                <c:pt idx="2156">
                  <c:v>6.7669999999999996E-3</c:v>
                </c:pt>
                <c:pt idx="2157">
                  <c:v>6.7520000000000002E-3</c:v>
                </c:pt>
                <c:pt idx="2158">
                  <c:v>6.7410000000000005E-3</c:v>
                </c:pt>
                <c:pt idx="2159">
                  <c:v>6.7379999999999992E-3</c:v>
                </c:pt>
                <c:pt idx="2160">
                  <c:v>6.7659999999999994E-3</c:v>
                </c:pt>
                <c:pt idx="2161">
                  <c:v>6.8010000000000006E-3</c:v>
                </c:pt>
                <c:pt idx="2162">
                  <c:v>6.8130000000000005E-3</c:v>
                </c:pt>
                <c:pt idx="2163">
                  <c:v>6.8079999999999998E-3</c:v>
                </c:pt>
                <c:pt idx="2164">
                  <c:v>6.7930000000000004E-3</c:v>
                </c:pt>
                <c:pt idx="2165">
                  <c:v>6.8079999999999998E-3</c:v>
                </c:pt>
                <c:pt idx="2166">
                  <c:v>6.8230000000000001E-3</c:v>
                </c:pt>
                <c:pt idx="2167">
                  <c:v>6.8389999999999996E-3</c:v>
                </c:pt>
                <c:pt idx="2168">
                  <c:v>6.8289999999999991E-3</c:v>
                </c:pt>
                <c:pt idx="2169">
                  <c:v>6.8339999999999998E-3</c:v>
                </c:pt>
                <c:pt idx="2170">
                  <c:v>6.8410000000000007E-3</c:v>
                </c:pt>
                <c:pt idx="2171">
                  <c:v>6.8520000000000005E-3</c:v>
                </c:pt>
                <c:pt idx="2172">
                  <c:v>6.8579999999999995E-3</c:v>
                </c:pt>
                <c:pt idx="2173">
                  <c:v>6.8600000000000006E-3</c:v>
                </c:pt>
                <c:pt idx="2174">
                  <c:v>6.8830000000000002E-3</c:v>
                </c:pt>
                <c:pt idx="2175">
                  <c:v>6.8840000000000004E-3</c:v>
                </c:pt>
                <c:pt idx="2176">
                  <c:v>6.888E-3</c:v>
                </c:pt>
                <c:pt idx="2177">
                  <c:v>6.8859999999999998E-3</c:v>
                </c:pt>
                <c:pt idx="2178">
                  <c:v>6.8760000000000002E-3</c:v>
                </c:pt>
                <c:pt idx="2179">
                  <c:v>6.8539999999999998E-3</c:v>
                </c:pt>
                <c:pt idx="2180">
                  <c:v>6.8320000000000004E-3</c:v>
                </c:pt>
                <c:pt idx="2181">
                  <c:v>6.8440000000000003E-3</c:v>
                </c:pt>
                <c:pt idx="2182">
                  <c:v>6.8730000000000006E-3</c:v>
                </c:pt>
                <c:pt idx="2183">
                  <c:v>6.9010000000000009E-3</c:v>
                </c:pt>
                <c:pt idx="2184">
                  <c:v>6.8969999999999995E-3</c:v>
                </c:pt>
                <c:pt idx="2185">
                  <c:v>6.868E-3</c:v>
                </c:pt>
                <c:pt idx="2186">
                  <c:v>6.8530000000000006E-3</c:v>
                </c:pt>
                <c:pt idx="2187">
                  <c:v>6.855E-3</c:v>
                </c:pt>
                <c:pt idx="2188">
                  <c:v>6.8840000000000004E-3</c:v>
                </c:pt>
                <c:pt idx="2189">
                  <c:v>6.8789999999999997E-3</c:v>
                </c:pt>
                <c:pt idx="2190">
                  <c:v>6.8700000000000002E-3</c:v>
                </c:pt>
                <c:pt idx="2191">
                  <c:v>6.8469999999999998E-3</c:v>
                </c:pt>
                <c:pt idx="2192">
                  <c:v>6.8510000000000003E-3</c:v>
                </c:pt>
                <c:pt idx="2193">
                  <c:v>6.8849999999999996E-3</c:v>
                </c:pt>
                <c:pt idx="2194">
                  <c:v>6.9150000000000001E-3</c:v>
                </c:pt>
                <c:pt idx="2195">
                  <c:v>6.9579999999999998E-3</c:v>
                </c:pt>
                <c:pt idx="2196">
                  <c:v>6.9620000000000003E-3</c:v>
                </c:pt>
                <c:pt idx="2197">
                  <c:v>6.9740000000000002E-3</c:v>
                </c:pt>
                <c:pt idx="2198">
                  <c:v>6.9649999999999998E-3</c:v>
                </c:pt>
                <c:pt idx="2199">
                  <c:v>6.9640000000000006E-3</c:v>
                </c:pt>
                <c:pt idx="2200">
                  <c:v>6.9550000000000002E-3</c:v>
                </c:pt>
                <c:pt idx="2201">
                  <c:v>6.9689999999999995E-3</c:v>
                </c:pt>
                <c:pt idx="2202">
                  <c:v>6.9640000000000006E-3</c:v>
                </c:pt>
                <c:pt idx="2203">
                  <c:v>6.9750000000000003E-3</c:v>
                </c:pt>
                <c:pt idx="2204">
                  <c:v>6.9979999999999999E-3</c:v>
                </c:pt>
                <c:pt idx="2205">
                  <c:v>7.0169999999999998E-3</c:v>
                </c:pt>
                <c:pt idx="2206">
                  <c:v>7.0190000000000001E-3</c:v>
                </c:pt>
                <c:pt idx="2207">
                  <c:v>7.0089999999999996E-3</c:v>
                </c:pt>
                <c:pt idx="2208">
                  <c:v>7.0060000000000001E-3</c:v>
                </c:pt>
                <c:pt idx="2209">
                  <c:v>7.0169999999999998E-3</c:v>
                </c:pt>
                <c:pt idx="2210">
                  <c:v>7.0099999999999997E-3</c:v>
                </c:pt>
                <c:pt idx="2211">
                  <c:v>6.9979999999999999E-3</c:v>
                </c:pt>
                <c:pt idx="2212">
                  <c:v>6.9899999999999997E-3</c:v>
                </c:pt>
                <c:pt idx="2213">
                  <c:v>7.0079999999999995E-3</c:v>
                </c:pt>
                <c:pt idx="2214">
                  <c:v>7.0260000000000001E-3</c:v>
                </c:pt>
                <c:pt idx="2215">
                  <c:v>7.0209999999999995E-3</c:v>
                </c:pt>
                <c:pt idx="2216">
                  <c:v>7.0190000000000001E-3</c:v>
                </c:pt>
                <c:pt idx="2217">
                  <c:v>7.0130000000000001E-3</c:v>
                </c:pt>
                <c:pt idx="2218">
                  <c:v>7.0320000000000001E-3</c:v>
                </c:pt>
                <c:pt idx="2219">
                  <c:v>7.0489999999999997E-3</c:v>
                </c:pt>
                <c:pt idx="2220">
                  <c:v>7.025E-3</c:v>
                </c:pt>
                <c:pt idx="2221">
                  <c:v>7.0190000000000001E-3</c:v>
                </c:pt>
                <c:pt idx="2222">
                  <c:v>7.0089999999999996E-3</c:v>
                </c:pt>
                <c:pt idx="2223">
                  <c:v>7.0409999999999995E-3</c:v>
                </c:pt>
                <c:pt idx="2224">
                  <c:v>7.0530000000000002E-3</c:v>
                </c:pt>
                <c:pt idx="2225">
                  <c:v>7.0540000000000004E-3</c:v>
                </c:pt>
                <c:pt idx="2226">
                  <c:v>7.0569999999999999E-3</c:v>
                </c:pt>
                <c:pt idx="2227">
                  <c:v>7.0460000000000002E-3</c:v>
                </c:pt>
                <c:pt idx="2228">
                  <c:v>7.0390000000000001E-3</c:v>
                </c:pt>
                <c:pt idx="2229">
                  <c:v>7.0390000000000001E-3</c:v>
                </c:pt>
                <c:pt idx="2230">
                  <c:v>7.0550000000000005E-3</c:v>
                </c:pt>
                <c:pt idx="2231">
                  <c:v>7.0709999999999992E-3</c:v>
                </c:pt>
                <c:pt idx="2232">
                  <c:v>7.0940000000000005E-3</c:v>
                </c:pt>
                <c:pt idx="2233">
                  <c:v>7.1009999999999997E-3</c:v>
                </c:pt>
                <c:pt idx="2234">
                  <c:v>7.1240000000000001E-3</c:v>
                </c:pt>
                <c:pt idx="2235">
                  <c:v>7.1349999999999998E-3</c:v>
                </c:pt>
                <c:pt idx="2236">
                  <c:v>7.1289999999999999E-3</c:v>
                </c:pt>
                <c:pt idx="2237">
                  <c:v>7.1189999999999995E-3</c:v>
                </c:pt>
                <c:pt idx="2238">
                  <c:v>7.1050000000000002E-3</c:v>
                </c:pt>
                <c:pt idx="2239">
                  <c:v>7.1220000000000007E-3</c:v>
                </c:pt>
                <c:pt idx="2240">
                  <c:v>7.1220000000000007E-3</c:v>
                </c:pt>
                <c:pt idx="2241">
                  <c:v>7.1300000000000001E-3</c:v>
                </c:pt>
                <c:pt idx="2242">
                  <c:v>7.1309999999999993E-3</c:v>
                </c:pt>
                <c:pt idx="2243">
                  <c:v>7.1289999999999999E-3</c:v>
                </c:pt>
                <c:pt idx="2244">
                  <c:v>7.1240000000000001E-3</c:v>
                </c:pt>
                <c:pt idx="2245">
                  <c:v>7.1140000000000005E-3</c:v>
                </c:pt>
                <c:pt idx="2246">
                  <c:v>7.1170000000000001E-3</c:v>
                </c:pt>
                <c:pt idx="2247">
                  <c:v>7.1220000000000007E-3</c:v>
                </c:pt>
                <c:pt idx="2248">
                  <c:v>7.141999999999999E-3</c:v>
                </c:pt>
                <c:pt idx="2249">
                  <c:v>7.1549999999999999E-3</c:v>
                </c:pt>
                <c:pt idx="2250">
                  <c:v>7.149E-3</c:v>
                </c:pt>
                <c:pt idx="2251">
                  <c:v>7.1500000000000001E-3</c:v>
                </c:pt>
                <c:pt idx="2252">
                  <c:v>7.1650000000000004E-3</c:v>
                </c:pt>
                <c:pt idx="2253">
                  <c:v>7.1780000000000004E-3</c:v>
                </c:pt>
                <c:pt idx="2254">
                  <c:v>7.1840000000000003E-3</c:v>
                </c:pt>
                <c:pt idx="2255">
                  <c:v>7.1740000000000007E-3</c:v>
                </c:pt>
                <c:pt idx="2256">
                  <c:v>7.175E-3</c:v>
                </c:pt>
                <c:pt idx="2257">
                  <c:v>7.1719999999999996E-3</c:v>
                </c:pt>
                <c:pt idx="2258">
                  <c:v>7.1609999999999998E-3</c:v>
                </c:pt>
                <c:pt idx="2259">
                  <c:v>7.1630000000000001E-3</c:v>
                </c:pt>
                <c:pt idx="2260">
                  <c:v>7.1549999999999999E-3</c:v>
                </c:pt>
                <c:pt idx="2261">
                  <c:v>7.1509999999999994E-3</c:v>
                </c:pt>
                <c:pt idx="2262">
                  <c:v>7.1330000000000005E-3</c:v>
                </c:pt>
                <c:pt idx="2263">
                  <c:v>7.1479999999999998E-3</c:v>
                </c:pt>
                <c:pt idx="2264">
                  <c:v>7.1819999999999991E-3</c:v>
                </c:pt>
                <c:pt idx="2265">
                  <c:v>7.2099999999999994E-3</c:v>
                </c:pt>
                <c:pt idx="2266">
                  <c:v>7.2250000000000005E-3</c:v>
                </c:pt>
                <c:pt idx="2267">
                  <c:v>7.2130000000000007E-3</c:v>
                </c:pt>
                <c:pt idx="2268">
                  <c:v>7.2230000000000003E-3</c:v>
                </c:pt>
                <c:pt idx="2269">
                  <c:v>7.2050000000000005E-3</c:v>
                </c:pt>
                <c:pt idx="2270">
                  <c:v>7.2090000000000001E-3</c:v>
                </c:pt>
                <c:pt idx="2271">
                  <c:v>7.2099999999999994E-3</c:v>
                </c:pt>
                <c:pt idx="2272">
                  <c:v>7.2269999999999999E-3</c:v>
                </c:pt>
                <c:pt idx="2273">
                  <c:v>7.2480000000000001E-3</c:v>
                </c:pt>
                <c:pt idx="2274">
                  <c:v>7.2610000000000001E-3</c:v>
                </c:pt>
                <c:pt idx="2275">
                  <c:v>7.2699999999999996E-3</c:v>
                </c:pt>
                <c:pt idx="2276">
                  <c:v>7.2870000000000001E-3</c:v>
                </c:pt>
                <c:pt idx="2277">
                  <c:v>7.2859999999999999E-3</c:v>
                </c:pt>
                <c:pt idx="2278">
                  <c:v>7.2659999999999999E-3</c:v>
                </c:pt>
                <c:pt idx="2279">
                  <c:v>7.2560000000000003E-3</c:v>
                </c:pt>
                <c:pt idx="2280">
                  <c:v>7.2550000000000002E-3</c:v>
                </c:pt>
                <c:pt idx="2281">
                  <c:v>7.2579999999999997E-3</c:v>
                </c:pt>
                <c:pt idx="2282">
                  <c:v>7.2629999999999995E-3</c:v>
                </c:pt>
                <c:pt idx="2283">
                  <c:v>7.2719999999999998E-3</c:v>
                </c:pt>
                <c:pt idx="2284">
                  <c:v>7.2650000000000006E-3</c:v>
                </c:pt>
                <c:pt idx="2285">
                  <c:v>7.2709999999999997E-3</c:v>
                </c:pt>
                <c:pt idx="2286">
                  <c:v>7.2650000000000006E-3</c:v>
                </c:pt>
                <c:pt idx="2287">
                  <c:v>7.2719999999999998E-3</c:v>
                </c:pt>
                <c:pt idx="2288">
                  <c:v>7.2719999999999998E-3</c:v>
                </c:pt>
                <c:pt idx="2289">
                  <c:v>7.2960000000000004E-3</c:v>
                </c:pt>
                <c:pt idx="2290">
                  <c:v>7.3150000000000003E-3</c:v>
                </c:pt>
                <c:pt idx="2291">
                  <c:v>7.3240000000000006E-3</c:v>
                </c:pt>
                <c:pt idx="2292">
                  <c:v>7.3329999999999992E-3</c:v>
                </c:pt>
                <c:pt idx="2293">
                  <c:v>7.3170000000000006E-3</c:v>
                </c:pt>
                <c:pt idx="2294">
                  <c:v>7.3150000000000003E-3</c:v>
                </c:pt>
                <c:pt idx="2295">
                  <c:v>7.3129999999999992E-3</c:v>
                </c:pt>
                <c:pt idx="2296">
                  <c:v>7.3450000000000008E-3</c:v>
                </c:pt>
                <c:pt idx="2297">
                  <c:v>7.3600000000000002E-3</c:v>
                </c:pt>
                <c:pt idx="2298">
                  <c:v>7.3680000000000004E-3</c:v>
                </c:pt>
                <c:pt idx="2299">
                  <c:v>7.3660000000000002E-3</c:v>
                </c:pt>
                <c:pt idx="2300">
                  <c:v>7.365E-3</c:v>
                </c:pt>
                <c:pt idx="2301">
                  <c:v>7.3960000000000007E-3</c:v>
                </c:pt>
                <c:pt idx="2302">
                  <c:v>7.3929999999999994E-3</c:v>
                </c:pt>
                <c:pt idx="2303">
                  <c:v>7.3960000000000007E-3</c:v>
                </c:pt>
                <c:pt idx="2304">
                  <c:v>7.3809999999999995E-3</c:v>
                </c:pt>
                <c:pt idx="2305">
                  <c:v>7.3950000000000005E-3</c:v>
                </c:pt>
                <c:pt idx="2306">
                  <c:v>7.3990000000000002E-3</c:v>
                </c:pt>
                <c:pt idx="2307">
                  <c:v>7.4060000000000003E-3</c:v>
                </c:pt>
                <c:pt idx="2308">
                  <c:v>7.3969999999999999E-3</c:v>
                </c:pt>
                <c:pt idx="2309">
                  <c:v>7.4009999999999996E-3</c:v>
                </c:pt>
                <c:pt idx="2310">
                  <c:v>7.4260000000000003E-3</c:v>
                </c:pt>
                <c:pt idx="2311">
                  <c:v>7.4460000000000004E-3</c:v>
                </c:pt>
                <c:pt idx="2312">
                  <c:v>7.4529999999999996E-3</c:v>
                </c:pt>
                <c:pt idx="2313">
                  <c:v>7.4439999999999992E-3</c:v>
                </c:pt>
                <c:pt idx="2314">
                  <c:v>7.4229999999999999E-3</c:v>
                </c:pt>
                <c:pt idx="2315">
                  <c:v>7.4110000000000001E-3</c:v>
                </c:pt>
                <c:pt idx="2316">
                  <c:v>7.4129999999999995E-3</c:v>
                </c:pt>
                <c:pt idx="2317">
                  <c:v>7.4339999999999996E-3</c:v>
                </c:pt>
                <c:pt idx="2318">
                  <c:v>7.4380000000000002E-3</c:v>
                </c:pt>
                <c:pt idx="2319">
                  <c:v>7.4329999999999995E-3</c:v>
                </c:pt>
                <c:pt idx="2320">
                  <c:v>7.4280000000000006E-3</c:v>
                </c:pt>
                <c:pt idx="2321">
                  <c:v>7.437E-3</c:v>
                </c:pt>
                <c:pt idx="2322">
                  <c:v>7.4550000000000007E-3</c:v>
                </c:pt>
                <c:pt idx="2323">
                  <c:v>7.4570000000000001E-3</c:v>
                </c:pt>
                <c:pt idx="2324">
                  <c:v>7.4590000000000004E-3</c:v>
                </c:pt>
                <c:pt idx="2325">
                  <c:v>7.4580000000000002E-3</c:v>
                </c:pt>
                <c:pt idx="2326">
                  <c:v>7.4780000000000003E-3</c:v>
                </c:pt>
                <c:pt idx="2327">
                  <c:v>7.4929999999999997E-3</c:v>
                </c:pt>
                <c:pt idx="2328">
                  <c:v>7.5049999999999995E-3</c:v>
                </c:pt>
                <c:pt idx="2329">
                  <c:v>7.5360000000000002E-3</c:v>
                </c:pt>
                <c:pt idx="2330">
                  <c:v>7.5490000000000002E-3</c:v>
                </c:pt>
                <c:pt idx="2331">
                  <c:v>7.5500000000000003E-3</c:v>
                </c:pt>
                <c:pt idx="2332">
                  <c:v>7.5339999999999999E-3</c:v>
                </c:pt>
                <c:pt idx="2333">
                  <c:v>7.5339999999999999E-3</c:v>
                </c:pt>
                <c:pt idx="2334">
                  <c:v>7.561E-3</c:v>
                </c:pt>
                <c:pt idx="2335">
                  <c:v>7.5629999999999994E-3</c:v>
                </c:pt>
                <c:pt idx="2336">
                  <c:v>7.561E-3</c:v>
                </c:pt>
                <c:pt idx="2337">
                  <c:v>7.5509999999999996E-3</c:v>
                </c:pt>
                <c:pt idx="2338">
                  <c:v>7.5649999999999997E-3</c:v>
                </c:pt>
                <c:pt idx="2339">
                  <c:v>7.5700000000000003E-3</c:v>
                </c:pt>
                <c:pt idx="2340">
                  <c:v>7.5670000000000008E-3</c:v>
                </c:pt>
                <c:pt idx="2341">
                  <c:v>7.574E-3</c:v>
                </c:pt>
                <c:pt idx="2342">
                  <c:v>7.5509999999999996E-3</c:v>
                </c:pt>
                <c:pt idx="2343">
                  <c:v>7.5500000000000003E-3</c:v>
                </c:pt>
                <c:pt idx="2344">
                  <c:v>7.5449999999999996E-3</c:v>
                </c:pt>
                <c:pt idx="2345">
                  <c:v>7.5319999999999996E-3</c:v>
                </c:pt>
                <c:pt idx="2346">
                  <c:v>7.554E-3</c:v>
                </c:pt>
                <c:pt idx="2347">
                  <c:v>7.5599999999999999E-3</c:v>
                </c:pt>
                <c:pt idx="2348">
                  <c:v>7.5849999999999997E-3</c:v>
                </c:pt>
                <c:pt idx="2349">
                  <c:v>7.6160000000000004E-3</c:v>
                </c:pt>
                <c:pt idx="2350">
                  <c:v>7.6210000000000002E-3</c:v>
                </c:pt>
                <c:pt idx="2351">
                  <c:v>7.6160000000000004E-3</c:v>
                </c:pt>
                <c:pt idx="2352">
                  <c:v>7.6090000000000003E-3</c:v>
                </c:pt>
                <c:pt idx="2353">
                  <c:v>7.5989999999999999E-3</c:v>
                </c:pt>
                <c:pt idx="2354">
                  <c:v>7.613E-3</c:v>
                </c:pt>
                <c:pt idx="2355">
                  <c:v>7.6249999999999998E-3</c:v>
                </c:pt>
                <c:pt idx="2356">
                  <c:v>7.6370000000000006E-3</c:v>
                </c:pt>
                <c:pt idx="2357">
                  <c:v>7.6600000000000001E-3</c:v>
                </c:pt>
                <c:pt idx="2358">
                  <c:v>7.6680000000000003E-3</c:v>
                </c:pt>
                <c:pt idx="2359">
                  <c:v>7.6739999999999994E-3</c:v>
                </c:pt>
                <c:pt idx="2360">
                  <c:v>7.6880000000000004E-3</c:v>
                </c:pt>
                <c:pt idx="2361">
                  <c:v>7.698E-3</c:v>
                </c:pt>
                <c:pt idx="2362">
                  <c:v>7.7099999999999998E-3</c:v>
                </c:pt>
                <c:pt idx="2363">
                  <c:v>7.7090000000000006E-3</c:v>
                </c:pt>
                <c:pt idx="2364">
                  <c:v>7.6959999999999997E-3</c:v>
                </c:pt>
                <c:pt idx="2365">
                  <c:v>7.6800000000000002E-3</c:v>
                </c:pt>
                <c:pt idx="2366">
                  <c:v>7.6770000000000007E-3</c:v>
                </c:pt>
                <c:pt idx="2367">
                  <c:v>7.6959999999999997E-3</c:v>
                </c:pt>
                <c:pt idx="2368">
                  <c:v>7.718E-3</c:v>
                </c:pt>
                <c:pt idx="2369">
                  <c:v>7.7200000000000003E-3</c:v>
                </c:pt>
                <c:pt idx="2370">
                  <c:v>7.7299999999999999E-3</c:v>
                </c:pt>
                <c:pt idx="2371">
                  <c:v>7.7400000000000004E-3</c:v>
                </c:pt>
                <c:pt idx="2372">
                  <c:v>7.7490000000000007E-3</c:v>
                </c:pt>
                <c:pt idx="2373">
                  <c:v>7.7669999999999996E-3</c:v>
                </c:pt>
                <c:pt idx="2374">
                  <c:v>7.7569999999999991E-3</c:v>
                </c:pt>
                <c:pt idx="2375">
                  <c:v>7.7619999999999998E-3</c:v>
                </c:pt>
                <c:pt idx="2376">
                  <c:v>7.7610000000000005E-3</c:v>
                </c:pt>
                <c:pt idx="2377">
                  <c:v>7.7390000000000002E-3</c:v>
                </c:pt>
                <c:pt idx="2378">
                  <c:v>7.7010000000000004E-3</c:v>
                </c:pt>
                <c:pt idx="2379">
                  <c:v>7.6959999999999997E-3</c:v>
                </c:pt>
                <c:pt idx="2380">
                  <c:v>7.7130000000000002E-3</c:v>
                </c:pt>
                <c:pt idx="2381">
                  <c:v>7.7449999999999993E-3</c:v>
                </c:pt>
                <c:pt idx="2382">
                  <c:v>7.7349999999999997E-3</c:v>
                </c:pt>
                <c:pt idx="2383">
                  <c:v>7.7349999999999997E-3</c:v>
                </c:pt>
                <c:pt idx="2384">
                  <c:v>7.7610000000000005E-3</c:v>
                </c:pt>
                <c:pt idx="2385">
                  <c:v>7.796E-3</c:v>
                </c:pt>
                <c:pt idx="2386">
                  <c:v>7.7840000000000001E-3</c:v>
                </c:pt>
                <c:pt idx="2387">
                  <c:v>7.7629999999999999E-3</c:v>
                </c:pt>
                <c:pt idx="2388">
                  <c:v>7.7499999999999999E-3</c:v>
                </c:pt>
                <c:pt idx="2389">
                  <c:v>7.7659999999999995E-3</c:v>
                </c:pt>
                <c:pt idx="2390">
                  <c:v>7.7780000000000002E-3</c:v>
                </c:pt>
                <c:pt idx="2391">
                  <c:v>7.7800000000000005E-3</c:v>
                </c:pt>
                <c:pt idx="2392">
                  <c:v>7.7759999999999999E-3</c:v>
                </c:pt>
                <c:pt idx="2393">
                  <c:v>7.7739999999999997E-3</c:v>
                </c:pt>
                <c:pt idx="2394">
                  <c:v>7.7800000000000005E-3</c:v>
                </c:pt>
                <c:pt idx="2395">
                  <c:v>7.7800000000000005E-3</c:v>
                </c:pt>
                <c:pt idx="2396">
                  <c:v>7.7759999999999999E-3</c:v>
                </c:pt>
                <c:pt idx="2397">
                  <c:v>7.7890000000000008E-3</c:v>
                </c:pt>
                <c:pt idx="2398">
                  <c:v>7.783E-3</c:v>
                </c:pt>
                <c:pt idx="2399">
                  <c:v>7.7759999999999999E-3</c:v>
                </c:pt>
                <c:pt idx="2400">
                  <c:v>7.7890000000000008E-3</c:v>
                </c:pt>
                <c:pt idx="2401">
                  <c:v>7.8110000000000002E-3</c:v>
                </c:pt>
                <c:pt idx="2402">
                  <c:v>7.8200000000000006E-3</c:v>
                </c:pt>
                <c:pt idx="2403">
                  <c:v>7.816E-3</c:v>
                </c:pt>
                <c:pt idx="2404">
                  <c:v>7.8269999999999989E-3</c:v>
                </c:pt>
                <c:pt idx="2405">
                  <c:v>7.8300000000000002E-3</c:v>
                </c:pt>
                <c:pt idx="2406">
                  <c:v>7.8390000000000005E-3</c:v>
                </c:pt>
                <c:pt idx="2407">
                  <c:v>7.8390000000000005E-3</c:v>
                </c:pt>
                <c:pt idx="2408">
                  <c:v>7.8300000000000002E-3</c:v>
                </c:pt>
                <c:pt idx="2409">
                  <c:v>7.8380000000000012E-3</c:v>
                </c:pt>
                <c:pt idx="2410">
                  <c:v>7.8519999999999996E-3</c:v>
                </c:pt>
                <c:pt idx="2411">
                  <c:v>7.866999999999999E-3</c:v>
                </c:pt>
                <c:pt idx="2412">
                  <c:v>7.8739999999999991E-3</c:v>
                </c:pt>
                <c:pt idx="2413">
                  <c:v>7.8919999999999997E-3</c:v>
                </c:pt>
                <c:pt idx="2414">
                  <c:v>7.8859999999999989E-3</c:v>
                </c:pt>
                <c:pt idx="2415">
                  <c:v>7.8910000000000004E-3</c:v>
                </c:pt>
                <c:pt idx="2416">
                  <c:v>7.8960000000000002E-3</c:v>
                </c:pt>
                <c:pt idx="2417">
                  <c:v>7.8960000000000002E-3</c:v>
                </c:pt>
                <c:pt idx="2418">
                  <c:v>7.927E-3</c:v>
                </c:pt>
                <c:pt idx="2419">
                  <c:v>7.9109999999999996E-3</c:v>
                </c:pt>
                <c:pt idx="2420">
                  <c:v>7.9069999999999991E-3</c:v>
                </c:pt>
                <c:pt idx="2421">
                  <c:v>7.9090000000000011E-3</c:v>
                </c:pt>
                <c:pt idx="2422">
                  <c:v>7.9100000000000004E-3</c:v>
                </c:pt>
                <c:pt idx="2423">
                  <c:v>7.9349999999999993E-3</c:v>
                </c:pt>
                <c:pt idx="2424">
                  <c:v>7.925999999999999E-3</c:v>
                </c:pt>
                <c:pt idx="2425">
                  <c:v>7.9410000000000001E-3</c:v>
                </c:pt>
                <c:pt idx="2426">
                  <c:v>7.9480000000000002E-3</c:v>
                </c:pt>
                <c:pt idx="2427">
                  <c:v>7.9629999999999996E-3</c:v>
                </c:pt>
                <c:pt idx="2428">
                  <c:v>7.9769999999999997E-3</c:v>
                </c:pt>
                <c:pt idx="2429">
                  <c:v>7.980000000000001E-3</c:v>
                </c:pt>
                <c:pt idx="2430">
                  <c:v>7.9749999999999995E-3</c:v>
                </c:pt>
                <c:pt idx="2431">
                  <c:v>7.9679999999999994E-3</c:v>
                </c:pt>
                <c:pt idx="2432">
                  <c:v>7.9909999999999998E-3</c:v>
                </c:pt>
                <c:pt idx="2433">
                  <c:v>8.0010000000000012E-3</c:v>
                </c:pt>
                <c:pt idx="2434">
                  <c:v>8.0110000000000008E-3</c:v>
                </c:pt>
                <c:pt idx="2435">
                  <c:v>8.0059999999999992E-3</c:v>
                </c:pt>
                <c:pt idx="2436">
                  <c:v>8.0029999999999997E-3</c:v>
                </c:pt>
                <c:pt idx="2437">
                  <c:v>8.0110000000000008E-3</c:v>
                </c:pt>
                <c:pt idx="2438">
                  <c:v>8.036999999999999E-3</c:v>
                </c:pt>
                <c:pt idx="2439">
                  <c:v>8.0560000000000007E-3</c:v>
                </c:pt>
                <c:pt idx="2440">
                  <c:v>8.0750000000000006E-3</c:v>
                </c:pt>
                <c:pt idx="2441">
                  <c:v>8.09E-3</c:v>
                </c:pt>
                <c:pt idx="2442">
                  <c:v>8.0829999999999999E-3</c:v>
                </c:pt>
                <c:pt idx="2443">
                  <c:v>8.0660000000000003E-3</c:v>
                </c:pt>
                <c:pt idx="2444">
                  <c:v>8.0560000000000007E-3</c:v>
                </c:pt>
                <c:pt idx="2445">
                  <c:v>8.0479999999999996E-3</c:v>
                </c:pt>
                <c:pt idx="2446">
                  <c:v>8.071E-3</c:v>
                </c:pt>
                <c:pt idx="2447">
                  <c:v>8.0780000000000001E-3</c:v>
                </c:pt>
                <c:pt idx="2448">
                  <c:v>8.0829999999999999E-3</c:v>
                </c:pt>
                <c:pt idx="2449">
                  <c:v>8.0990000000000003E-3</c:v>
                </c:pt>
                <c:pt idx="2450">
                  <c:v>8.0929999999999995E-3</c:v>
                </c:pt>
                <c:pt idx="2451">
                  <c:v>8.0800000000000004E-3</c:v>
                </c:pt>
                <c:pt idx="2452">
                  <c:v>8.0850000000000002E-3</c:v>
                </c:pt>
                <c:pt idx="2453">
                  <c:v>8.0990000000000003E-3</c:v>
                </c:pt>
                <c:pt idx="2454">
                  <c:v>8.1270000000000005E-3</c:v>
                </c:pt>
                <c:pt idx="2455">
                  <c:v>8.1200000000000005E-3</c:v>
                </c:pt>
                <c:pt idx="2456">
                  <c:v>8.1430000000000009E-3</c:v>
                </c:pt>
                <c:pt idx="2457">
                  <c:v>8.147999999999999E-3</c:v>
                </c:pt>
                <c:pt idx="2458">
                  <c:v>8.1659999999999996E-3</c:v>
                </c:pt>
                <c:pt idx="2459">
                  <c:v>8.1530000000000005E-3</c:v>
                </c:pt>
                <c:pt idx="2460">
                  <c:v>8.1440000000000002E-3</c:v>
                </c:pt>
                <c:pt idx="2461">
                  <c:v>8.1589999999999996E-3</c:v>
                </c:pt>
                <c:pt idx="2462">
                  <c:v>8.175E-3</c:v>
                </c:pt>
                <c:pt idx="2463">
                  <c:v>8.2240000000000004E-3</c:v>
                </c:pt>
                <c:pt idx="2464">
                  <c:v>8.2439999999999996E-3</c:v>
                </c:pt>
                <c:pt idx="2465">
                  <c:v>8.2469999999999991E-3</c:v>
                </c:pt>
                <c:pt idx="2466">
                  <c:v>8.2500000000000004E-3</c:v>
                </c:pt>
                <c:pt idx="2467">
                  <c:v>8.2459999999999999E-3</c:v>
                </c:pt>
                <c:pt idx="2468">
                  <c:v>8.2540000000000009E-3</c:v>
                </c:pt>
                <c:pt idx="2469">
                  <c:v>8.2629999999999995E-3</c:v>
                </c:pt>
                <c:pt idx="2470">
                  <c:v>8.2439999999999996E-3</c:v>
                </c:pt>
                <c:pt idx="2471">
                  <c:v>8.2570000000000005E-3</c:v>
                </c:pt>
                <c:pt idx="2472">
                  <c:v>8.2749999999999994E-3</c:v>
                </c:pt>
                <c:pt idx="2473">
                  <c:v>8.2719999999999998E-3</c:v>
                </c:pt>
                <c:pt idx="2474">
                  <c:v>8.2529999999999999E-3</c:v>
                </c:pt>
                <c:pt idx="2475">
                  <c:v>8.258999999999999E-3</c:v>
                </c:pt>
                <c:pt idx="2476">
                  <c:v>8.258999999999999E-3</c:v>
                </c:pt>
                <c:pt idx="2477">
                  <c:v>8.2909999999999998E-3</c:v>
                </c:pt>
                <c:pt idx="2478">
                  <c:v>8.3070000000000001E-3</c:v>
                </c:pt>
                <c:pt idx="2479">
                  <c:v>8.319E-3</c:v>
                </c:pt>
                <c:pt idx="2480">
                  <c:v>8.3210000000000003E-3</c:v>
                </c:pt>
                <c:pt idx="2481">
                  <c:v>8.3220000000000013E-3</c:v>
                </c:pt>
                <c:pt idx="2482">
                  <c:v>8.3130000000000009E-3</c:v>
                </c:pt>
                <c:pt idx="2483">
                  <c:v>8.3220000000000013E-3</c:v>
                </c:pt>
                <c:pt idx="2484">
                  <c:v>8.3250000000000008E-3</c:v>
                </c:pt>
                <c:pt idx="2485">
                  <c:v>8.3379999999999999E-3</c:v>
                </c:pt>
                <c:pt idx="2486">
                  <c:v>8.3220000000000013E-3</c:v>
                </c:pt>
                <c:pt idx="2487">
                  <c:v>8.3359999999999997E-3</c:v>
                </c:pt>
                <c:pt idx="2488">
                  <c:v>8.3420000000000005E-3</c:v>
                </c:pt>
                <c:pt idx="2489">
                  <c:v>8.3590000000000001E-3</c:v>
                </c:pt>
                <c:pt idx="2490">
                  <c:v>8.3459999999999993E-3</c:v>
                </c:pt>
                <c:pt idx="2491">
                  <c:v>8.350999999999999E-3</c:v>
                </c:pt>
                <c:pt idx="2492">
                  <c:v>8.3490000000000005E-3</c:v>
                </c:pt>
                <c:pt idx="2493">
                  <c:v>8.371E-3</c:v>
                </c:pt>
                <c:pt idx="2494">
                  <c:v>8.3569999999999998E-3</c:v>
                </c:pt>
                <c:pt idx="2495">
                  <c:v>8.345E-3</c:v>
                </c:pt>
                <c:pt idx="2496">
                  <c:v>8.3560000000000006E-3</c:v>
                </c:pt>
                <c:pt idx="2497">
                  <c:v>8.371E-3</c:v>
                </c:pt>
                <c:pt idx="2498">
                  <c:v>8.3990000000000002E-3</c:v>
                </c:pt>
                <c:pt idx="2499">
                  <c:v>8.4099999999999991E-3</c:v>
                </c:pt>
                <c:pt idx="2500">
                  <c:v>8.4250000000000002E-3</c:v>
                </c:pt>
                <c:pt idx="2501">
                  <c:v>8.4130000000000003E-3</c:v>
                </c:pt>
                <c:pt idx="2502">
                  <c:v>8.4170000000000009E-3</c:v>
                </c:pt>
                <c:pt idx="2503">
                  <c:v>8.3999999999999995E-3</c:v>
                </c:pt>
                <c:pt idx="2504">
                  <c:v>8.3940000000000004E-3</c:v>
                </c:pt>
                <c:pt idx="2505">
                  <c:v>8.3909999999999992E-3</c:v>
                </c:pt>
                <c:pt idx="2506">
                  <c:v>8.4209999999999997E-3</c:v>
                </c:pt>
                <c:pt idx="2507">
                  <c:v>8.4530000000000004E-3</c:v>
                </c:pt>
                <c:pt idx="2508">
                  <c:v>8.4670000000000006E-3</c:v>
                </c:pt>
                <c:pt idx="2509">
                  <c:v>8.4790000000000004E-3</c:v>
                </c:pt>
                <c:pt idx="2510">
                  <c:v>8.4730000000000014E-3</c:v>
                </c:pt>
                <c:pt idx="2511">
                  <c:v>8.4840000000000002E-3</c:v>
                </c:pt>
                <c:pt idx="2512">
                  <c:v>8.5009999999999999E-3</c:v>
                </c:pt>
                <c:pt idx="2513">
                  <c:v>8.5059999999999997E-3</c:v>
                </c:pt>
                <c:pt idx="2514">
                  <c:v>8.5089999999999992E-3</c:v>
                </c:pt>
                <c:pt idx="2515">
                  <c:v>8.5030000000000001E-3</c:v>
                </c:pt>
                <c:pt idx="2516">
                  <c:v>8.5179999999999995E-3</c:v>
                </c:pt>
                <c:pt idx="2517">
                  <c:v>8.5389999999999997E-3</c:v>
                </c:pt>
                <c:pt idx="2518">
                  <c:v>8.5269999999999999E-3</c:v>
                </c:pt>
                <c:pt idx="2519">
                  <c:v>8.5119999999999987E-3</c:v>
                </c:pt>
                <c:pt idx="2520">
                  <c:v>8.5109999999999995E-3</c:v>
                </c:pt>
                <c:pt idx="2521">
                  <c:v>8.5269999999999999E-3</c:v>
                </c:pt>
                <c:pt idx="2522">
                  <c:v>8.5190000000000005E-3</c:v>
                </c:pt>
                <c:pt idx="2523">
                  <c:v>8.5050000000000004E-3</c:v>
                </c:pt>
                <c:pt idx="2524">
                  <c:v>8.5070000000000007E-3</c:v>
                </c:pt>
                <c:pt idx="2525">
                  <c:v>8.5249999999999996E-3</c:v>
                </c:pt>
                <c:pt idx="2526">
                  <c:v>8.5579999999999996E-3</c:v>
                </c:pt>
                <c:pt idx="2527">
                  <c:v>8.5769999999999996E-3</c:v>
                </c:pt>
                <c:pt idx="2528">
                  <c:v>8.5719999999999998E-3</c:v>
                </c:pt>
                <c:pt idx="2529">
                  <c:v>8.5840000000000014E-3</c:v>
                </c:pt>
                <c:pt idx="2530">
                  <c:v>8.572999999999999E-3</c:v>
                </c:pt>
                <c:pt idx="2531">
                  <c:v>8.5819999999999994E-3</c:v>
                </c:pt>
                <c:pt idx="2532">
                  <c:v>8.5900000000000004E-3</c:v>
                </c:pt>
                <c:pt idx="2533">
                  <c:v>8.5840000000000014E-3</c:v>
                </c:pt>
                <c:pt idx="2534">
                  <c:v>8.6E-3</c:v>
                </c:pt>
                <c:pt idx="2535">
                  <c:v>8.6150000000000011E-3</c:v>
                </c:pt>
                <c:pt idx="2536">
                  <c:v>8.6219999999999995E-3</c:v>
                </c:pt>
                <c:pt idx="2537">
                  <c:v>8.6420000000000004E-3</c:v>
                </c:pt>
                <c:pt idx="2538">
                  <c:v>8.6350000000000003E-3</c:v>
                </c:pt>
                <c:pt idx="2539">
                  <c:v>8.633E-3</c:v>
                </c:pt>
                <c:pt idx="2540">
                  <c:v>8.627000000000001E-3</c:v>
                </c:pt>
                <c:pt idx="2541">
                  <c:v>8.6470000000000002E-3</c:v>
                </c:pt>
                <c:pt idx="2542">
                  <c:v>8.6629999999999988E-3</c:v>
                </c:pt>
                <c:pt idx="2543">
                  <c:v>8.6680000000000004E-3</c:v>
                </c:pt>
                <c:pt idx="2544">
                  <c:v>8.6420000000000004E-3</c:v>
                </c:pt>
                <c:pt idx="2545">
                  <c:v>8.6420000000000004E-3</c:v>
                </c:pt>
                <c:pt idx="2546">
                  <c:v>8.6439999999999989E-3</c:v>
                </c:pt>
                <c:pt idx="2547">
                  <c:v>8.6499999999999997E-3</c:v>
                </c:pt>
                <c:pt idx="2548">
                  <c:v>8.6540000000000002E-3</c:v>
                </c:pt>
                <c:pt idx="2549">
                  <c:v>8.6779999999999999E-3</c:v>
                </c:pt>
                <c:pt idx="2550">
                  <c:v>8.6770000000000007E-3</c:v>
                </c:pt>
                <c:pt idx="2551">
                  <c:v>8.6879999999999995E-3</c:v>
                </c:pt>
                <c:pt idx="2552">
                  <c:v>8.6929999999999993E-3</c:v>
                </c:pt>
                <c:pt idx="2553">
                  <c:v>8.7029999999999989E-3</c:v>
                </c:pt>
                <c:pt idx="2554">
                  <c:v>8.7130000000000003E-3</c:v>
                </c:pt>
                <c:pt idx="2555">
                  <c:v>8.711E-3</c:v>
                </c:pt>
                <c:pt idx="2556">
                  <c:v>8.7130000000000003E-3</c:v>
                </c:pt>
                <c:pt idx="2557">
                  <c:v>8.7290000000000006E-3</c:v>
                </c:pt>
                <c:pt idx="2558">
                  <c:v>8.7130000000000003E-3</c:v>
                </c:pt>
                <c:pt idx="2559">
                  <c:v>8.7229999999999999E-3</c:v>
                </c:pt>
                <c:pt idx="2560">
                  <c:v>8.7329999999999994E-3</c:v>
                </c:pt>
                <c:pt idx="2561">
                  <c:v>8.7519999999999994E-3</c:v>
                </c:pt>
                <c:pt idx="2562">
                  <c:v>8.7469999999999996E-3</c:v>
                </c:pt>
                <c:pt idx="2563">
                  <c:v>8.7600000000000004E-3</c:v>
                </c:pt>
                <c:pt idx="2564">
                  <c:v>8.7930000000000005E-3</c:v>
                </c:pt>
                <c:pt idx="2565">
                  <c:v>8.8229999999999992E-3</c:v>
                </c:pt>
                <c:pt idx="2566">
                  <c:v>8.8229999999999992E-3</c:v>
                </c:pt>
                <c:pt idx="2567">
                  <c:v>8.8149999999999999E-3</c:v>
                </c:pt>
                <c:pt idx="2568">
                  <c:v>8.8269999999999998E-3</c:v>
                </c:pt>
                <c:pt idx="2569">
                  <c:v>8.8449999999999987E-3</c:v>
                </c:pt>
                <c:pt idx="2570">
                  <c:v>8.8449999999999987E-3</c:v>
                </c:pt>
                <c:pt idx="2571">
                  <c:v>8.8570000000000003E-3</c:v>
                </c:pt>
                <c:pt idx="2572">
                  <c:v>8.8620000000000001E-3</c:v>
                </c:pt>
                <c:pt idx="2573">
                  <c:v>8.8739999999999999E-3</c:v>
                </c:pt>
                <c:pt idx="2574">
                  <c:v>8.8620000000000001E-3</c:v>
                </c:pt>
                <c:pt idx="2575">
                  <c:v>8.848E-3</c:v>
                </c:pt>
                <c:pt idx="2576">
                  <c:v>8.8349999999999991E-3</c:v>
                </c:pt>
                <c:pt idx="2577">
                  <c:v>8.8449999999999987E-3</c:v>
                </c:pt>
                <c:pt idx="2578">
                  <c:v>8.8529999999999998E-3</c:v>
                </c:pt>
                <c:pt idx="2579">
                  <c:v>8.8710000000000004E-3</c:v>
                </c:pt>
                <c:pt idx="2580">
                  <c:v>8.8739999999999999E-3</c:v>
                </c:pt>
                <c:pt idx="2581">
                  <c:v>8.848E-3</c:v>
                </c:pt>
                <c:pt idx="2582">
                  <c:v>8.856000000000001E-3</c:v>
                </c:pt>
                <c:pt idx="2583">
                  <c:v>8.8929999999999999E-3</c:v>
                </c:pt>
                <c:pt idx="2584">
                  <c:v>8.9459999999999991E-3</c:v>
                </c:pt>
                <c:pt idx="2585">
                  <c:v>8.9800000000000001E-3</c:v>
                </c:pt>
                <c:pt idx="2586">
                  <c:v>8.9680000000000003E-3</c:v>
                </c:pt>
                <c:pt idx="2587">
                  <c:v>8.9709999999999998E-3</c:v>
                </c:pt>
                <c:pt idx="2588">
                  <c:v>8.9759999999999996E-3</c:v>
                </c:pt>
                <c:pt idx="2589">
                  <c:v>9.0030000000000006E-3</c:v>
                </c:pt>
                <c:pt idx="2590">
                  <c:v>8.9990000000000001E-3</c:v>
                </c:pt>
                <c:pt idx="2591">
                  <c:v>8.9910000000000007E-3</c:v>
                </c:pt>
                <c:pt idx="2592">
                  <c:v>9.0039999999999999E-3</c:v>
                </c:pt>
                <c:pt idx="2593">
                  <c:v>9.0200000000000002E-3</c:v>
                </c:pt>
                <c:pt idx="2594">
                  <c:v>9.0480000000000005E-3</c:v>
                </c:pt>
                <c:pt idx="2595">
                  <c:v>9.0430000000000007E-3</c:v>
                </c:pt>
                <c:pt idx="2596">
                  <c:v>9.0419999999999997E-3</c:v>
                </c:pt>
                <c:pt idx="2597">
                  <c:v>9.0449999999999992E-3</c:v>
                </c:pt>
                <c:pt idx="2598">
                  <c:v>9.0659999999999994E-3</c:v>
                </c:pt>
                <c:pt idx="2599">
                  <c:v>9.0919999999999994E-3</c:v>
                </c:pt>
                <c:pt idx="2600">
                  <c:v>9.0880000000000006E-3</c:v>
                </c:pt>
                <c:pt idx="2601">
                  <c:v>9.0939999999999997E-3</c:v>
                </c:pt>
                <c:pt idx="2602">
                  <c:v>9.0939999999999997E-3</c:v>
                </c:pt>
                <c:pt idx="2603">
                  <c:v>9.11E-3</c:v>
                </c:pt>
                <c:pt idx="2604">
                  <c:v>9.1199999999999996E-3</c:v>
                </c:pt>
                <c:pt idx="2605">
                  <c:v>9.1269999999999997E-3</c:v>
                </c:pt>
                <c:pt idx="2606">
                  <c:v>9.1249999999999994E-3</c:v>
                </c:pt>
                <c:pt idx="2607">
                  <c:v>9.1249999999999994E-3</c:v>
                </c:pt>
                <c:pt idx="2608">
                  <c:v>9.1450000000000004E-3</c:v>
                </c:pt>
                <c:pt idx="2609">
                  <c:v>9.1540000000000007E-3</c:v>
                </c:pt>
                <c:pt idx="2610">
                  <c:v>9.1669999999999998E-3</c:v>
                </c:pt>
                <c:pt idx="2611">
                  <c:v>9.1719999999999996E-3</c:v>
                </c:pt>
                <c:pt idx="2612">
                  <c:v>9.1660000000000005E-3</c:v>
                </c:pt>
                <c:pt idx="2613">
                  <c:v>9.1649999999999995E-3</c:v>
                </c:pt>
                <c:pt idx="2614">
                  <c:v>9.1660000000000005E-3</c:v>
                </c:pt>
                <c:pt idx="2615">
                  <c:v>9.1789999999999997E-3</c:v>
                </c:pt>
                <c:pt idx="2616">
                  <c:v>9.1649999999999995E-3</c:v>
                </c:pt>
                <c:pt idx="2617">
                  <c:v>9.1779999999999987E-3</c:v>
                </c:pt>
                <c:pt idx="2618">
                  <c:v>9.1999999999999998E-3</c:v>
                </c:pt>
                <c:pt idx="2619">
                  <c:v>9.2390000000000007E-3</c:v>
                </c:pt>
                <c:pt idx="2620">
                  <c:v>9.2530000000000008E-3</c:v>
                </c:pt>
                <c:pt idx="2621">
                  <c:v>9.2479999999999993E-3</c:v>
                </c:pt>
                <c:pt idx="2622">
                  <c:v>9.2399999999999999E-3</c:v>
                </c:pt>
                <c:pt idx="2623">
                  <c:v>9.2399999999999999E-3</c:v>
                </c:pt>
                <c:pt idx="2624">
                  <c:v>9.245999999999999E-3</c:v>
                </c:pt>
                <c:pt idx="2625">
                  <c:v>9.2560000000000003E-3</c:v>
                </c:pt>
                <c:pt idx="2626">
                  <c:v>9.2579999999999989E-3</c:v>
                </c:pt>
                <c:pt idx="2627">
                  <c:v>9.2720000000000007E-3</c:v>
                </c:pt>
                <c:pt idx="2628">
                  <c:v>9.2579999999999989E-3</c:v>
                </c:pt>
                <c:pt idx="2629">
                  <c:v>9.2700000000000005E-3</c:v>
                </c:pt>
                <c:pt idx="2630">
                  <c:v>9.2709999999999997E-3</c:v>
                </c:pt>
                <c:pt idx="2631">
                  <c:v>9.2960000000000004E-3</c:v>
                </c:pt>
                <c:pt idx="2632">
                  <c:v>9.3139999999999994E-3</c:v>
                </c:pt>
                <c:pt idx="2633">
                  <c:v>9.3259999999999992E-3</c:v>
                </c:pt>
                <c:pt idx="2634">
                  <c:v>9.3489999999999997E-3</c:v>
                </c:pt>
                <c:pt idx="2635">
                  <c:v>9.3559999999999997E-3</c:v>
                </c:pt>
                <c:pt idx="2636">
                  <c:v>9.358E-3</c:v>
                </c:pt>
                <c:pt idx="2637">
                  <c:v>9.3480000000000004E-3</c:v>
                </c:pt>
                <c:pt idx="2638">
                  <c:v>9.3430000000000006E-3</c:v>
                </c:pt>
                <c:pt idx="2639">
                  <c:v>9.3600000000000003E-3</c:v>
                </c:pt>
                <c:pt idx="2640">
                  <c:v>9.3500000000000007E-3</c:v>
                </c:pt>
                <c:pt idx="2641">
                  <c:v>9.3439999999999999E-3</c:v>
                </c:pt>
                <c:pt idx="2642">
                  <c:v>9.3509999999999999E-3</c:v>
                </c:pt>
                <c:pt idx="2643">
                  <c:v>9.3550000000000005E-3</c:v>
                </c:pt>
                <c:pt idx="2644">
                  <c:v>9.3740000000000004E-3</c:v>
                </c:pt>
                <c:pt idx="2645">
                  <c:v>9.3819999999999997E-3</c:v>
                </c:pt>
                <c:pt idx="2646">
                  <c:v>9.3779999999999992E-3</c:v>
                </c:pt>
                <c:pt idx="2647">
                  <c:v>9.3930000000000003E-3</c:v>
                </c:pt>
                <c:pt idx="2648">
                  <c:v>9.4249999999999994E-3</c:v>
                </c:pt>
                <c:pt idx="2649">
                  <c:v>9.4420000000000007E-3</c:v>
                </c:pt>
                <c:pt idx="2650">
                  <c:v>9.4549999999999999E-3</c:v>
                </c:pt>
                <c:pt idx="2651">
                  <c:v>9.4369999999999992E-3</c:v>
                </c:pt>
                <c:pt idx="2652">
                  <c:v>9.4289999999999999E-3</c:v>
                </c:pt>
                <c:pt idx="2653">
                  <c:v>9.4450000000000003E-3</c:v>
                </c:pt>
                <c:pt idx="2654">
                  <c:v>9.4479999999999998E-3</c:v>
                </c:pt>
                <c:pt idx="2655">
                  <c:v>9.4500000000000001E-3</c:v>
                </c:pt>
                <c:pt idx="2656">
                  <c:v>9.4450000000000003E-3</c:v>
                </c:pt>
                <c:pt idx="2657">
                  <c:v>9.4520000000000003E-3</c:v>
                </c:pt>
                <c:pt idx="2658">
                  <c:v>9.4920000000000004E-3</c:v>
                </c:pt>
                <c:pt idx="2659">
                  <c:v>9.5130000000000006E-3</c:v>
                </c:pt>
                <c:pt idx="2660">
                  <c:v>9.5329999999999998E-3</c:v>
                </c:pt>
                <c:pt idx="2661">
                  <c:v>9.5189999999999997E-3</c:v>
                </c:pt>
                <c:pt idx="2662">
                  <c:v>9.5169999999999994E-3</c:v>
                </c:pt>
                <c:pt idx="2663">
                  <c:v>9.5329999999999998E-3</c:v>
                </c:pt>
                <c:pt idx="2664">
                  <c:v>9.5440000000000004E-3</c:v>
                </c:pt>
                <c:pt idx="2665">
                  <c:v>9.5630000000000003E-3</c:v>
                </c:pt>
                <c:pt idx="2666">
                  <c:v>9.5700000000000004E-3</c:v>
                </c:pt>
                <c:pt idx="2667">
                  <c:v>9.5899999999999996E-3</c:v>
                </c:pt>
                <c:pt idx="2668">
                  <c:v>9.5890000000000003E-3</c:v>
                </c:pt>
                <c:pt idx="2669">
                  <c:v>9.5849999999999998E-3</c:v>
                </c:pt>
                <c:pt idx="2670">
                  <c:v>9.578999999999999E-3</c:v>
                </c:pt>
                <c:pt idx="2671">
                  <c:v>9.5809999999999992E-3</c:v>
                </c:pt>
                <c:pt idx="2672">
                  <c:v>9.5899999999999996E-3</c:v>
                </c:pt>
                <c:pt idx="2673">
                  <c:v>9.613E-3</c:v>
                </c:pt>
                <c:pt idx="2674">
                  <c:v>9.6240000000000006E-3</c:v>
                </c:pt>
                <c:pt idx="2675">
                  <c:v>9.6380000000000007E-3</c:v>
                </c:pt>
                <c:pt idx="2676">
                  <c:v>9.6509999999999999E-3</c:v>
                </c:pt>
                <c:pt idx="2677">
                  <c:v>9.6499999999999989E-3</c:v>
                </c:pt>
                <c:pt idx="2678">
                  <c:v>9.6670000000000002E-3</c:v>
                </c:pt>
                <c:pt idx="2679">
                  <c:v>9.6670000000000002E-3</c:v>
                </c:pt>
                <c:pt idx="2680">
                  <c:v>9.6740000000000003E-3</c:v>
                </c:pt>
                <c:pt idx="2681">
                  <c:v>9.6810000000000004E-3</c:v>
                </c:pt>
                <c:pt idx="2682">
                  <c:v>9.6830000000000006E-3</c:v>
                </c:pt>
                <c:pt idx="2683">
                  <c:v>9.7099999999999999E-3</c:v>
                </c:pt>
                <c:pt idx="2684">
                  <c:v>9.7280000000000005E-3</c:v>
                </c:pt>
                <c:pt idx="2685">
                  <c:v>9.7269999999999995E-3</c:v>
                </c:pt>
                <c:pt idx="2686">
                  <c:v>9.7260000000000003E-3</c:v>
                </c:pt>
                <c:pt idx="2687">
                  <c:v>9.7380000000000001E-3</c:v>
                </c:pt>
                <c:pt idx="2688">
                  <c:v>9.7470000000000005E-3</c:v>
                </c:pt>
                <c:pt idx="2689">
                  <c:v>9.7479999999999997E-3</c:v>
                </c:pt>
                <c:pt idx="2690">
                  <c:v>9.7809999999999998E-3</c:v>
                </c:pt>
                <c:pt idx="2691">
                  <c:v>9.7949999999999999E-3</c:v>
                </c:pt>
                <c:pt idx="2692">
                  <c:v>9.7990000000000004E-3</c:v>
                </c:pt>
                <c:pt idx="2693">
                  <c:v>9.7979999999999994E-3</c:v>
                </c:pt>
                <c:pt idx="2694">
                  <c:v>9.8019999999999999E-3</c:v>
                </c:pt>
                <c:pt idx="2695">
                  <c:v>9.8230000000000001E-3</c:v>
                </c:pt>
                <c:pt idx="2696">
                  <c:v>9.8219999999999991E-3</c:v>
                </c:pt>
                <c:pt idx="2697">
                  <c:v>9.8189999999999996E-3</c:v>
                </c:pt>
                <c:pt idx="2698">
                  <c:v>9.8300000000000002E-3</c:v>
                </c:pt>
                <c:pt idx="2699">
                  <c:v>9.8630000000000002E-3</c:v>
                </c:pt>
                <c:pt idx="2700">
                  <c:v>9.8890000000000002E-3</c:v>
                </c:pt>
                <c:pt idx="2701">
                  <c:v>9.8899999999999995E-3</c:v>
                </c:pt>
                <c:pt idx="2702">
                  <c:v>9.8899999999999995E-3</c:v>
                </c:pt>
                <c:pt idx="2703">
                  <c:v>9.8750000000000001E-3</c:v>
                </c:pt>
                <c:pt idx="2704">
                  <c:v>9.888000000000001E-3</c:v>
                </c:pt>
                <c:pt idx="2705">
                  <c:v>9.8839999999999987E-3</c:v>
                </c:pt>
                <c:pt idx="2706">
                  <c:v>9.8709999999999996E-3</c:v>
                </c:pt>
                <c:pt idx="2707">
                  <c:v>9.8729999999999998E-3</c:v>
                </c:pt>
                <c:pt idx="2708">
                  <c:v>9.8560000000000002E-3</c:v>
                </c:pt>
                <c:pt idx="2709">
                  <c:v>9.8760000000000011E-3</c:v>
                </c:pt>
                <c:pt idx="2710">
                  <c:v>9.8890000000000002E-3</c:v>
                </c:pt>
                <c:pt idx="2711">
                  <c:v>9.9150000000000002E-3</c:v>
                </c:pt>
                <c:pt idx="2712">
                  <c:v>9.92E-3</c:v>
                </c:pt>
                <c:pt idx="2713">
                  <c:v>9.9190000000000007E-3</c:v>
                </c:pt>
                <c:pt idx="2714">
                  <c:v>9.9270000000000001E-3</c:v>
                </c:pt>
                <c:pt idx="2715">
                  <c:v>9.9290000000000003E-3</c:v>
                </c:pt>
                <c:pt idx="2716">
                  <c:v>9.9290000000000003E-3</c:v>
                </c:pt>
                <c:pt idx="2717">
                  <c:v>9.9229999999999995E-3</c:v>
                </c:pt>
                <c:pt idx="2718">
                  <c:v>9.9290000000000003E-3</c:v>
                </c:pt>
                <c:pt idx="2719">
                  <c:v>9.953E-3</c:v>
                </c:pt>
                <c:pt idx="2720">
                  <c:v>9.9629999999999996E-3</c:v>
                </c:pt>
                <c:pt idx="2721">
                  <c:v>9.9889999999999996E-3</c:v>
                </c:pt>
                <c:pt idx="2722">
                  <c:v>9.9979999999999999E-3</c:v>
                </c:pt>
                <c:pt idx="2723">
                  <c:v>1.0041E-2</c:v>
                </c:pt>
                <c:pt idx="2724">
                  <c:v>1.004E-2</c:v>
                </c:pt>
                <c:pt idx="2725">
                  <c:v>1.0074000000000001E-2</c:v>
                </c:pt>
                <c:pt idx="2726">
                  <c:v>1.0058000000000001E-2</c:v>
                </c:pt>
                <c:pt idx="2727">
                  <c:v>1.0052E-2</c:v>
                </c:pt>
                <c:pt idx="2728">
                  <c:v>1.0048999999999999E-2</c:v>
                </c:pt>
                <c:pt idx="2729">
                  <c:v>1.0054E-2</c:v>
                </c:pt>
                <c:pt idx="2730">
                  <c:v>1.0071000000000002E-2</c:v>
                </c:pt>
                <c:pt idx="2731">
                  <c:v>1.0034000000000001E-2</c:v>
                </c:pt>
                <c:pt idx="2732">
                  <c:v>1.0024999999999999E-2</c:v>
                </c:pt>
                <c:pt idx="2733">
                  <c:v>1.0032000000000001E-2</c:v>
                </c:pt>
                <c:pt idx="2734">
                  <c:v>1.0062999999999999E-2</c:v>
                </c:pt>
                <c:pt idx="2735">
                  <c:v>1.0114000000000001E-2</c:v>
                </c:pt>
                <c:pt idx="2736">
                  <c:v>1.0121999999999999E-2</c:v>
                </c:pt>
                <c:pt idx="2737">
                  <c:v>1.0144E-2</c:v>
                </c:pt>
                <c:pt idx="2738">
                  <c:v>1.0138000000000001E-2</c:v>
                </c:pt>
                <c:pt idx="2739">
                  <c:v>1.0133000000000001E-2</c:v>
                </c:pt>
                <c:pt idx="2740">
                  <c:v>1.0135E-2</c:v>
                </c:pt>
                <c:pt idx="2741">
                  <c:v>1.0136000000000001E-2</c:v>
                </c:pt>
                <c:pt idx="2742">
                  <c:v>1.0134000000000001E-2</c:v>
                </c:pt>
                <c:pt idx="2743">
                  <c:v>1.0136000000000001E-2</c:v>
                </c:pt>
                <c:pt idx="2744">
                  <c:v>1.0139E-2</c:v>
                </c:pt>
                <c:pt idx="2745">
                  <c:v>1.0152000000000001E-2</c:v>
                </c:pt>
                <c:pt idx="2746">
                  <c:v>1.0169999999999998E-2</c:v>
                </c:pt>
                <c:pt idx="2747">
                  <c:v>1.0187999999999999E-2</c:v>
                </c:pt>
                <c:pt idx="2748">
                  <c:v>1.0176000000000001E-2</c:v>
                </c:pt>
                <c:pt idx="2749">
                  <c:v>1.0187999999999999E-2</c:v>
                </c:pt>
                <c:pt idx="2750">
                  <c:v>1.0185E-2</c:v>
                </c:pt>
                <c:pt idx="2751">
                  <c:v>1.0199E-2</c:v>
                </c:pt>
                <c:pt idx="2752">
                  <c:v>1.0206E-2</c:v>
                </c:pt>
                <c:pt idx="2753">
                  <c:v>1.0199E-2</c:v>
                </c:pt>
                <c:pt idx="2754">
                  <c:v>1.0203E-2</c:v>
                </c:pt>
                <c:pt idx="2755">
                  <c:v>1.0187E-2</c:v>
                </c:pt>
                <c:pt idx="2756">
                  <c:v>1.0204999999999999E-2</c:v>
                </c:pt>
                <c:pt idx="2757">
                  <c:v>1.0206999999999999E-2</c:v>
                </c:pt>
                <c:pt idx="2758">
                  <c:v>1.0238000000000001E-2</c:v>
                </c:pt>
                <c:pt idx="2759">
                  <c:v>1.0262E-2</c:v>
                </c:pt>
                <c:pt idx="2760">
                  <c:v>1.0274E-2</c:v>
                </c:pt>
                <c:pt idx="2761">
                  <c:v>1.0265999999999999E-2</c:v>
                </c:pt>
                <c:pt idx="2762">
                  <c:v>1.0238000000000001E-2</c:v>
                </c:pt>
                <c:pt idx="2763">
                  <c:v>1.0253000000000002E-2</c:v>
                </c:pt>
                <c:pt idx="2764">
                  <c:v>1.027E-2</c:v>
                </c:pt>
                <c:pt idx="2765">
                  <c:v>1.0310999999999999E-2</c:v>
                </c:pt>
                <c:pt idx="2766">
                  <c:v>1.0327999999999999E-2</c:v>
                </c:pt>
                <c:pt idx="2767">
                  <c:v>1.0329E-2</c:v>
                </c:pt>
                <c:pt idx="2768">
                  <c:v>1.0340999999999999E-2</c:v>
                </c:pt>
                <c:pt idx="2769">
                  <c:v>1.0351999999999998E-2</c:v>
                </c:pt>
                <c:pt idx="2770">
                  <c:v>1.0382000000000001E-2</c:v>
                </c:pt>
                <c:pt idx="2771">
                  <c:v>1.0376000000000002E-2</c:v>
                </c:pt>
                <c:pt idx="2772">
                  <c:v>1.0377000000000001E-2</c:v>
                </c:pt>
                <c:pt idx="2773">
                  <c:v>1.0379000000000001E-2</c:v>
                </c:pt>
                <c:pt idx="2774">
                  <c:v>1.0402E-2</c:v>
                </c:pt>
                <c:pt idx="2775">
                  <c:v>1.0416000000000002E-2</c:v>
                </c:pt>
                <c:pt idx="2776">
                  <c:v>1.0407E-2</c:v>
                </c:pt>
                <c:pt idx="2777">
                  <c:v>1.0417000000000001E-2</c:v>
                </c:pt>
                <c:pt idx="2778">
                  <c:v>1.0404E-2</c:v>
                </c:pt>
                <c:pt idx="2779">
                  <c:v>1.0419000000000001E-2</c:v>
                </c:pt>
                <c:pt idx="2780">
                  <c:v>1.0451999999999999E-2</c:v>
                </c:pt>
                <c:pt idx="2781">
                  <c:v>1.0463E-2</c:v>
                </c:pt>
                <c:pt idx="2782">
                  <c:v>1.0456E-2</c:v>
                </c:pt>
                <c:pt idx="2783">
                  <c:v>1.0447E-2</c:v>
                </c:pt>
                <c:pt idx="2784">
                  <c:v>1.0456E-2</c:v>
                </c:pt>
                <c:pt idx="2785">
                  <c:v>1.0487999999999999E-2</c:v>
                </c:pt>
                <c:pt idx="2786">
                  <c:v>1.0482999999999999E-2</c:v>
                </c:pt>
                <c:pt idx="2787">
                  <c:v>1.0492E-2</c:v>
                </c:pt>
                <c:pt idx="2788">
                  <c:v>1.0474000000000001E-2</c:v>
                </c:pt>
                <c:pt idx="2789">
                  <c:v>1.0482999999999999E-2</c:v>
                </c:pt>
                <c:pt idx="2790">
                  <c:v>1.0496E-2</c:v>
                </c:pt>
                <c:pt idx="2791">
                  <c:v>1.0537000000000001E-2</c:v>
                </c:pt>
                <c:pt idx="2792">
                  <c:v>1.0540000000000001E-2</c:v>
                </c:pt>
                <c:pt idx="2793">
                  <c:v>1.0565E-2</c:v>
                </c:pt>
                <c:pt idx="2794">
                  <c:v>1.0586E-2</c:v>
                </c:pt>
                <c:pt idx="2795">
                  <c:v>1.0610999999999999E-2</c:v>
                </c:pt>
                <c:pt idx="2796">
                  <c:v>1.0629999999999999E-2</c:v>
                </c:pt>
                <c:pt idx="2797">
                  <c:v>1.0639000000000001E-2</c:v>
                </c:pt>
                <c:pt idx="2798">
                  <c:v>1.0676000000000001E-2</c:v>
                </c:pt>
                <c:pt idx="2799">
                  <c:v>1.0725E-2</c:v>
                </c:pt>
                <c:pt idx="2800">
                  <c:v>1.077E-2</c:v>
                </c:pt>
                <c:pt idx="2801">
                  <c:v>1.0787999999999999E-2</c:v>
                </c:pt>
                <c:pt idx="2802">
                  <c:v>1.072E-2</c:v>
                </c:pt>
                <c:pt idx="2803">
                  <c:v>1.0634999999999999E-2</c:v>
                </c:pt>
                <c:pt idx="2804">
                  <c:v>1.0572E-2</c:v>
                </c:pt>
                <c:pt idx="2805">
                  <c:v>1.0540000000000001E-2</c:v>
                </c:pt>
                <c:pt idx="2806">
                  <c:v>1.0565E-2</c:v>
                </c:pt>
                <c:pt idx="2807">
                  <c:v>1.0576E-2</c:v>
                </c:pt>
                <c:pt idx="2808">
                  <c:v>1.0605999999999999E-2</c:v>
                </c:pt>
                <c:pt idx="2809">
                  <c:v>1.0644000000000001E-2</c:v>
                </c:pt>
                <c:pt idx="2810">
                  <c:v>1.0653999999999999E-2</c:v>
                </c:pt>
                <c:pt idx="2811">
                  <c:v>1.0665000000000001E-2</c:v>
                </c:pt>
                <c:pt idx="2812">
                  <c:v>1.0676000000000001E-2</c:v>
                </c:pt>
                <c:pt idx="2813">
                  <c:v>1.0677000000000001E-2</c:v>
                </c:pt>
                <c:pt idx="2814">
                  <c:v>1.0692E-2</c:v>
                </c:pt>
                <c:pt idx="2815">
                  <c:v>1.0700000000000001E-2</c:v>
                </c:pt>
                <c:pt idx="2816">
                  <c:v>1.0728999999999999E-2</c:v>
                </c:pt>
                <c:pt idx="2817">
                  <c:v>1.0740000000000001E-2</c:v>
                </c:pt>
                <c:pt idx="2818">
                  <c:v>1.0733999999999999E-2</c:v>
                </c:pt>
                <c:pt idx="2819">
                  <c:v>1.0732999999999999E-2</c:v>
                </c:pt>
                <c:pt idx="2820">
                  <c:v>1.0752999999999999E-2</c:v>
                </c:pt>
                <c:pt idx="2821">
                  <c:v>1.0775999999999999E-2</c:v>
                </c:pt>
                <c:pt idx="2822">
                  <c:v>1.0773999999999999E-2</c:v>
                </c:pt>
                <c:pt idx="2823">
                  <c:v>1.0781000000000001E-2</c:v>
                </c:pt>
                <c:pt idx="2824">
                  <c:v>1.0775999999999999E-2</c:v>
                </c:pt>
                <c:pt idx="2825">
                  <c:v>1.0800000000000001E-2</c:v>
                </c:pt>
                <c:pt idx="2826">
                  <c:v>1.0807000000000001E-2</c:v>
                </c:pt>
                <c:pt idx="2827">
                  <c:v>1.0810999999999999E-2</c:v>
                </c:pt>
                <c:pt idx="2828">
                  <c:v>1.0840000000000001E-2</c:v>
                </c:pt>
                <c:pt idx="2829">
                  <c:v>1.0853E-2</c:v>
                </c:pt>
                <c:pt idx="2830">
                  <c:v>1.0880000000000001E-2</c:v>
                </c:pt>
                <c:pt idx="2831">
                  <c:v>1.0891999999999999E-2</c:v>
                </c:pt>
                <c:pt idx="2832">
                  <c:v>1.0903000000000001E-2</c:v>
                </c:pt>
                <c:pt idx="2833">
                  <c:v>1.0917E-2</c:v>
                </c:pt>
                <c:pt idx="2834">
                  <c:v>1.0923E-2</c:v>
                </c:pt>
                <c:pt idx="2835">
                  <c:v>1.0938000000000002E-2</c:v>
                </c:pt>
                <c:pt idx="2836">
                  <c:v>1.0946000000000001E-2</c:v>
                </c:pt>
                <c:pt idx="2837">
                  <c:v>1.0968E-2</c:v>
                </c:pt>
                <c:pt idx="2838">
                  <c:v>1.0983E-2</c:v>
                </c:pt>
                <c:pt idx="2839">
                  <c:v>1.1003000000000001E-2</c:v>
                </c:pt>
                <c:pt idx="2840">
                  <c:v>1.1021000000000001E-2</c:v>
                </c:pt>
                <c:pt idx="2841">
                  <c:v>1.1002000000000001E-2</c:v>
                </c:pt>
                <c:pt idx="2842">
                  <c:v>1.1005000000000001E-2</c:v>
                </c:pt>
                <c:pt idx="2843">
                  <c:v>1.0997E-2</c:v>
                </c:pt>
                <c:pt idx="2844">
                  <c:v>1.1001E-2</c:v>
                </c:pt>
                <c:pt idx="2845">
                  <c:v>1.102E-2</c:v>
                </c:pt>
                <c:pt idx="2846">
                  <c:v>1.1043000000000001E-2</c:v>
                </c:pt>
                <c:pt idx="2847">
                  <c:v>1.1046E-2</c:v>
                </c:pt>
                <c:pt idx="2848">
                  <c:v>1.1047E-2</c:v>
                </c:pt>
                <c:pt idx="2849">
                  <c:v>1.1035999999999999E-2</c:v>
                </c:pt>
                <c:pt idx="2850">
                  <c:v>1.1049E-2</c:v>
                </c:pt>
                <c:pt idx="2851">
                  <c:v>1.1051E-2</c:v>
                </c:pt>
                <c:pt idx="2852">
                  <c:v>1.1057999999999998E-2</c:v>
                </c:pt>
                <c:pt idx="2853">
                  <c:v>1.1043000000000001E-2</c:v>
                </c:pt>
                <c:pt idx="2854">
                  <c:v>1.1051999999999999E-2</c:v>
                </c:pt>
                <c:pt idx="2855">
                  <c:v>1.1061000000000001E-2</c:v>
                </c:pt>
                <c:pt idx="2856">
                  <c:v>1.1070999999999999E-2</c:v>
                </c:pt>
                <c:pt idx="2857">
                  <c:v>1.1091999999999999E-2</c:v>
                </c:pt>
                <c:pt idx="2858">
                  <c:v>1.1104000000000001E-2</c:v>
                </c:pt>
                <c:pt idx="2859">
                  <c:v>1.1132E-2</c:v>
                </c:pt>
                <c:pt idx="2860">
                  <c:v>1.1137999999999999E-2</c:v>
                </c:pt>
                <c:pt idx="2861">
                  <c:v>1.1137999999999999E-2</c:v>
                </c:pt>
                <c:pt idx="2862">
                  <c:v>1.1146E-2</c:v>
                </c:pt>
                <c:pt idx="2863">
                  <c:v>1.1126E-2</c:v>
                </c:pt>
                <c:pt idx="2864">
                  <c:v>1.1128000000000001E-2</c:v>
                </c:pt>
                <c:pt idx="2865">
                  <c:v>1.1108E-2</c:v>
                </c:pt>
                <c:pt idx="2866">
                  <c:v>1.1131E-2</c:v>
                </c:pt>
                <c:pt idx="2867">
                  <c:v>1.1155E-2</c:v>
                </c:pt>
                <c:pt idx="2868">
                  <c:v>1.1169999999999999E-2</c:v>
                </c:pt>
                <c:pt idx="2869">
                  <c:v>1.1169E-2</c:v>
                </c:pt>
                <c:pt idx="2870">
                  <c:v>1.1155E-2</c:v>
                </c:pt>
                <c:pt idx="2871">
                  <c:v>1.1163000000000001E-2</c:v>
                </c:pt>
                <c:pt idx="2872">
                  <c:v>1.1179E-2</c:v>
                </c:pt>
                <c:pt idx="2873">
                  <c:v>1.1186E-2</c:v>
                </c:pt>
                <c:pt idx="2874">
                  <c:v>1.1187000000000001E-2</c:v>
                </c:pt>
                <c:pt idx="2875">
                  <c:v>1.1195E-2</c:v>
                </c:pt>
                <c:pt idx="2876">
                  <c:v>1.1214E-2</c:v>
                </c:pt>
                <c:pt idx="2877">
                  <c:v>1.1233E-2</c:v>
                </c:pt>
                <c:pt idx="2878">
                  <c:v>1.1261E-2</c:v>
                </c:pt>
                <c:pt idx="2879">
                  <c:v>1.1259999999999999E-2</c:v>
                </c:pt>
                <c:pt idx="2880">
                  <c:v>1.1284000000000001E-2</c:v>
                </c:pt>
                <c:pt idx="2881">
                  <c:v>1.1257999999999999E-2</c:v>
                </c:pt>
                <c:pt idx="2882">
                  <c:v>1.1266E-2</c:v>
                </c:pt>
                <c:pt idx="2883">
                  <c:v>1.1261E-2</c:v>
                </c:pt>
                <c:pt idx="2884">
                  <c:v>1.1282E-2</c:v>
                </c:pt>
                <c:pt idx="2885">
                  <c:v>1.1307000000000001E-2</c:v>
                </c:pt>
                <c:pt idx="2886">
                  <c:v>1.1321000000000001E-2</c:v>
                </c:pt>
                <c:pt idx="2887">
                  <c:v>1.1335E-2</c:v>
                </c:pt>
                <c:pt idx="2888">
                  <c:v>1.1334E-2</c:v>
                </c:pt>
                <c:pt idx="2889">
                  <c:v>1.1335999999999999E-2</c:v>
                </c:pt>
                <c:pt idx="2890">
                  <c:v>1.1351999999999999E-2</c:v>
                </c:pt>
                <c:pt idx="2891">
                  <c:v>1.1353E-2</c:v>
                </c:pt>
                <c:pt idx="2892">
                  <c:v>1.1391999999999999E-2</c:v>
                </c:pt>
                <c:pt idx="2893">
                  <c:v>1.1387000000000001E-2</c:v>
                </c:pt>
                <c:pt idx="2894">
                  <c:v>1.1382000000000001E-2</c:v>
                </c:pt>
                <c:pt idx="2895">
                  <c:v>1.1367E-2</c:v>
                </c:pt>
                <c:pt idx="2896">
                  <c:v>1.1386E-2</c:v>
                </c:pt>
                <c:pt idx="2897">
                  <c:v>1.1415E-2</c:v>
                </c:pt>
                <c:pt idx="2898">
                  <c:v>1.1417999999999999E-2</c:v>
                </c:pt>
                <c:pt idx="2899">
                  <c:v>1.1434E-2</c:v>
                </c:pt>
                <c:pt idx="2900">
                  <c:v>1.1433E-2</c:v>
                </c:pt>
                <c:pt idx="2901">
                  <c:v>1.1455E-2</c:v>
                </c:pt>
                <c:pt idx="2902">
                  <c:v>1.1453999999999999E-2</c:v>
                </c:pt>
                <c:pt idx="2903">
                  <c:v>1.145E-2</c:v>
                </c:pt>
                <c:pt idx="2904">
                  <c:v>1.1460999999999999E-2</c:v>
                </c:pt>
                <c:pt idx="2905">
                  <c:v>1.1455999999999999E-2</c:v>
                </c:pt>
                <c:pt idx="2906">
                  <c:v>1.1503000000000001E-2</c:v>
                </c:pt>
                <c:pt idx="2907">
                  <c:v>1.1513000000000001E-2</c:v>
                </c:pt>
                <c:pt idx="2908">
                  <c:v>1.153E-2</c:v>
                </c:pt>
                <c:pt idx="2909">
                  <c:v>1.1521999999999999E-2</c:v>
                </c:pt>
                <c:pt idx="2910">
                  <c:v>1.1519E-2</c:v>
                </c:pt>
                <c:pt idx="2911">
                  <c:v>1.1543000000000001E-2</c:v>
                </c:pt>
                <c:pt idx="2912">
                  <c:v>1.1538E-2</c:v>
                </c:pt>
                <c:pt idx="2913">
                  <c:v>1.1541999999999998E-2</c:v>
                </c:pt>
                <c:pt idx="2914">
                  <c:v>1.1531E-2</c:v>
                </c:pt>
                <c:pt idx="2915">
                  <c:v>1.1541999999999998E-2</c:v>
                </c:pt>
                <c:pt idx="2916">
                  <c:v>1.154E-2</c:v>
                </c:pt>
                <c:pt idx="2917">
                  <c:v>1.1554999999999999E-2</c:v>
                </c:pt>
                <c:pt idx="2918">
                  <c:v>1.1564000000000001E-2</c:v>
                </c:pt>
                <c:pt idx="2919">
                  <c:v>1.1568E-2</c:v>
                </c:pt>
                <c:pt idx="2920">
                  <c:v>1.1597999999999999E-2</c:v>
                </c:pt>
                <c:pt idx="2921">
                  <c:v>1.1587E-2</c:v>
                </c:pt>
                <c:pt idx="2922">
                  <c:v>1.1603E-2</c:v>
                </c:pt>
                <c:pt idx="2923">
                  <c:v>1.1588000000000001E-2</c:v>
                </c:pt>
                <c:pt idx="2924">
                  <c:v>1.1592E-2</c:v>
                </c:pt>
                <c:pt idx="2925">
                  <c:v>1.1607000000000001E-2</c:v>
                </c:pt>
                <c:pt idx="2926">
                  <c:v>1.1632999999999999E-2</c:v>
                </c:pt>
                <c:pt idx="2927">
                  <c:v>1.1665000000000002E-2</c:v>
                </c:pt>
                <c:pt idx="2928">
                  <c:v>1.1691E-2</c:v>
                </c:pt>
                <c:pt idx="2929">
                  <c:v>1.1712999999999999E-2</c:v>
                </c:pt>
                <c:pt idx="2930">
                  <c:v>1.1729E-2</c:v>
                </c:pt>
                <c:pt idx="2931">
                  <c:v>1.1714E-2</c:v>
                </c:pt>
                <c:pt idx="2932">
                  <c:v>1.1724000000000002E-2</c:v>
                </c:pt>
                <c:pt idx="2933">
                  <c:v>1.1714E-2</c:v>
                </c:pt>
                <c:pt idx="2934">
                  <c:v>1.1729E-2</c:v>
                </c:pt>
                <c:pt idx="2935">
                  <c:v>1.1767000000000001E-2</c:v>
                </c:pt>
                <c:pt idx="2936">
                  <c:v>1.1783999999999999E-2</c:v>
                </c:pt>
                <c:pt idx="2937">
                  <c:v>1.1783999999999999E-2</c:v>
                </c:pt>
                <c:pt idx="2938">
                  <c:v>1.1768000000000001E-2</c:v>
                </c:pt>
                <c:pt idx="2939">
                  <c:v>1.1762E-2</c:v>
                </c:pt>
                <c:pt idx="2940">
                  <c:v>1.1770000000000001E-2</c:v>
                </c:pt>
                <c:pt idx="2941">
                  <c:v>1.1766E-2</c:v>
                </c:pt>
                <c:pt idx="2942">
                  <c:v>1.1766E-2</c:v>
                </c:pt>
                <c:pt idx="2943">
                  <c:v>1.1758999999999999E-2</c:v>
                </c:pt>
                <c:pt idx="2944">
                  <c:v>1.176E-2</c:v>
                </c:pt>
                <c:pt idx="2945">
                  <c:v>1.1776E-2</c:v>
                </c:pt>
                <c:pt idx="2946">
                  <c:v>1.1776999999999999E-2</c:v>
                </c:pt>
                <c:pt idx="2947">
                  <c:v>1.1781999999999999E-2</c:v>
                </c:pt>
                <c:pt idx="2948">
                  <c:v>1.1782999999999998E-2</c:v>
                </c:pt>
                <c:pt idx="2949">
                  <c:v>1.1821E-2</c:v>
                </c:pt>
                <c:pt idx="2950">
                  <c:v>1.1843999999999999E-2</c:v>
                </c:pt>
                <c:pt idx="2951">
                  <c:v>1.1861999999999999E-2</c:v>
                </c:pt>
                <c:pt idx="2952">
                  <c:v>1.1864E-2</c:v>
                </c:pt>
                <c:pt idx="2953">
                  <c:v>1.1861E-2</c:v>
                </c:pt>
                <c:pt idx="2954">
                  <c:v>1.1859E-2</c:v>
                </c:pt>
                <c:pt idx="2955">
                  <c:v>1.1866000000000002E-2</c:v>
                </c:pt>
                <c:pt idx="2956">
                  <c:v>1.1864E-2</c:v>
                </c:pt>
                <c:pt idx="2957">
                  <c:v>1.1893000000000001E-2</c:v>
                </c:pt>
                <c:pt idx="2958">
                  <c:v>1.1901999999999999E-2</c:v>
                </c:pt>
                <c:pt idx="2959">
                  <c:v>1.1909000000000001E-2</c:v>
                </c:pt>
                <c:pt idx="2960">
                  <c:v>1.1913E-2</c:v>
                </c:pt>
                <c:pt idx="2961">
                  <c:v>1.1941E-2</c:v>
                </c:pt>
                <c:pt idx="2962">
                  <c:v>1.1953E-2</c:v>
                </c:pt>
                <c:pt idx="2963">
                  <c:v>1.1960999999999999E-2</c:v>
                </c:pt>
                <c:pt idx="2964">
                  <c:v>1.1950000000000001E-2</c:v>
                </c:pt>
                <c:pt idx="2965">
                  <c:v>1.1975E-2</c:v>
                </c:pt>
                <c:pt idx="2966">
                  <c:v>1.1996E-2</c:v>
                </c:pt>
                <c:pt idx="2967">
                  <c:v>1.2005999999999999E-2</c:v>
                </c:pt>
                <c:pt idx="2968">
                  <c:v>1.2016000000000001E-2</c:v>
                </c:pt>
                <c:pt idx="2969">
                  <c:v>1.201E-2</c:v>
                </c:pt>
                <c:pt idx="2970">
                  <c:v>1.2028E-2</c:v>
                </c:pt>
                <c:pt idx="2971">
                  <c:v>1.2036999999999999E-2</c:v>
                </c:pt>
                <c:pt idx="2972">
                  <c:v>1.2041E-2</c:v>
                </c:pt>
                <c:pt idx="2973">
                  <c:v>1.2044999999999998E-2</c:v>
                </c:pt>
                <c:pt idx="2974">
                  <c:v>1.2045999999999999E-2</c:v>
                </c:pt>
                <c:pt idx="2975">
                  <c:v>1.2070000000000001E-2</c:v>
                </c:pt>
                <c:pt idx="2976">
                  <c:v>1.2086E-2</c:v>
                </c:pt>
                <c:pt idx="2977">
                  <c:v>1.2096000000000001E-2</c:v>
                </c:pt>
                <c:pt idx="2978">
                  <c:v>1.2093E-2</c:v>
                </c:pt>
                <c:pt idx="2979">
                  <c:v>1.2083E-2</c:v>
                </c:pt>
                <c:pt idx="2980">
                  <c:v>1.2070000000000001E-2</c:v>
                </c:pt>
                <c:pt idx="2981">
                  <c:v>1.2091000000000001E-2</c:v>
                </c:pt>
                <c:pt idx="2982">
                  <c:v>1.2113000000000001E-2</c:v>
                </c:pt>
                <c:pt idx="2983">
                  <c:v>1.2143999999999999E-2</c:v>
                </c:pt>
                <c:pt idx="2984">
                  <c:v>1.2142E-2</c:v>
                </c:pt>
                <c:pt idx="2985">
                  <c:v>1.2142999999999999E-2</c:v>
                </c:pt>
                <c:pt idx="2986">
                  <c:v>1.2146999999999998E-2</c:v>
                </c:pt>
                <c:pt idx="2987">
                  <c:v>1.2148000000000001E-2</c:v>
                </c:pt>
                <c:pt idx="2988">
                  <c:v>1.2166999999999999E-2</c:v>
                </c:pt>
                <c:pt idx="2989">
                  <c:v>1.2161999999999999E-2</c:v>
                </c:pt>
                <c:pt idx="2990">
                  <c:v>1.2173E-2</c:v>
                </c:pt>
                <c:pt idx="2991">
                  <c:v>1.2183999999999999E-2</c:v>
                </c:pt>
                <c:pt idx="2992">
                  <c:v>1.2215E-2</c:v>
                </c:pt>
                <c:pt idx="2993">
                  <c:v>1.2226999999999998E-2</c:v>
                </c:pt>
                <c:pt idx="2994">
                  <c:v>1.2222999999999999E-2</c:v>
                </c:pt>
                <c:pt idx="2995">
                  <c:v>1.2204999999999999E-2</c:v>
                </c:pt>
                <c:pt idx="2996">
                  <c:v>1.2218E-2</c:v>
                </c:pt>
                <c:pt idx="2997">
                  <c:v>1.2263E-2</c:v>
                </c:pt>
                <c:pt idx="2998">
                  <c:v>1.2312E-2</c:v>
                </c:pt>
                <c:pt idx="2999">
                  <c:v>1.2319E-2</c:v>
                </c:pt>
                <c:pt idx="3000">
                  <c:v>1.2305999999999999E-2</c:v>
                </c:pt>
                <c:pt idx="3001">
                  <c:v>1.2300999999999999E-2</c:v>
                </c:pt>
                <c:pt idx="3002">
                  <c:v>1.2312E-2</c:v>
                </c:pt>
                <c:pt idx="3003">
                  <c:v>1.2309E-2</c:v>
                </c:pt>
                <c:pt idx="3004">
                  <c:v>1.2302E-2</c:v>
                </c:pt>
                <c:pt idx="3005">
                  <c:v>1.2291000000000002E-2</c:v>
                </c:pt>
                <c:pt idx="3006">
                  <c:v>1.2319E-2</c:v>
                </c:pt>
                <c:pt idx="3007">
                  <c:v>1.2350000000000002E-2</c:v>
                </c:pt>
                <c:pt idx="3008">
                  <c:v>1.2378999999999999E-2</c:v>
                </c:pt>
                <c:pt idx="3009">
                  <c:v>1.2402999999999999E-2</c:v>
                </c:pt>
                <c:pt idx="3010">
                  <c:v>1.2412000000000001E-2</c:v>
                </c:pt>
                <c:pt idx="3011">
                  <c:v>1.2423999999999999E-2</c:v>
                </c:pt>
                <c:pt idx="3012">
                  <c:v>1.2421999999999999E-2</c:v>
                </c:pt>
                <c:pt idx="3013">
                  <c:v>1.2412000000000001E-2</c:v>
                </c:pt>
                <c:pt idx="3014">
                  <c:v>1.2397E-2</c:v>
                </c:pt>
                <c:pt idx="3015">
                  <c:v>1.2395E-2</c:v>
                </c:pt>
                <c:pt idx="3016">
                  <c:v>1.2381E-2</c:v>
                </c:pt>
                <c:pt idx="3017">
                  <c:v>1.2399E-2</c:v>
                </c:pt>
                <c:pt idx="3018">
                  <c:v>1.2423E-2</c:v>
                </c:pt>
                <c:pt idx="3019">
                  <c:v>1.244E-2</c:v>
                </c:pt>
                <c:pt idx="3020">
                  <c:v>1.2411E-2</c:v>
                </c:pt>
                <c:pt idx="3021">
                  <c:v>1.2385999999999999E-2</c:v>
                </c:pt>
                <c:pt idx="3022">
                  <c:v>1.2397999999999999E-2</c:v>
                </c:pt>
                <c:pt idx="3023">
                  <c:v>1.2437E-2</c:v>
                </c:pt>
                <c:pt idx="3024">
                  <c:v>1.2436000000000001E-2</c:v>
                </c:pt>
                <c:pt idx="3025">
                  <c:v>1.2428E-2</c:v>
                </c:pt>
                <c:pt idx="3026">
                  <c:v>1.2401000000000001E-2</c:v>
                </c:pt>
                <c:pt idx="3027">
                  <c:v>1.2405999999999999E-2</c:v>
                </c:pt>
                <c:pt idx="3028">
                  <c:v>1.2439E-2</c:v>
                </c:pt>
                <c:pt idx="3029">
                  <c:v>1.2478E-2</c:v>
                </c:pt>
                <c:pt idx="3030">
                  <c:v>1.2514000000000001E-2</c:v>
                </c:pt>
                <c:pt idx="3031">
                  <c:v>1.257E-2</c:v>
                </c:pt>
                <c:pt idx="3032">
                  <c:v>1.2581E-2</c:v>
                </c:pt>
                <c:pt idx="3033">
                  <c:v>1.2588999999999999E-2</c:v>
                </c:pt>
                <c:pt idx="3034">
                  <c:v>1.2548999999999999E-2</c:v>
                </c:pt>
                <c:pt idx="3035">
                  <c:v>1.2559000000000001E-2</c:v>
                </c:pt>
                <c:pt idx="3036">
                  <c:v>1.2578000000000001E-2</c:v>
                </c:pt>
                <c:pt idx="3037">
                  <c:v>1.2589999999999999E-2</c:v>
                </c:pt>
                <c:pt idx="3038">
                  <c:v>1.2605E-2</c:v>
                </c:pt>
                <c:pt idx="3039">
                  <c:v>1.2603E-2</c:v>
                </c:pt>
                <c:pt idx="3040">
                  <c:v>1.261E-2</c:v>
                </c:pt>
                <c:pt idx="3041">
                  <c:v>1.2629E-2</c:v>
                </c:pt>
                <c:pt idx="3042">
                  <c:v>1.2654E-2</c:v>
                </c:pt>
                <c:pt idx="3043">
                  <c:v>1.2664999999999999E-2</c:v>
                </c:pt>
                <c:pt idx="3044">
                  <c:v>1.2695000000000001E-2</c:v>
                </c:pt>
                <c:pt idx="3045">
                  <c:v>1.2729999999999998E-2</c:v>
                </c:pt>
                <c:pt idx="3046">
                  <c:v>1.2735000000000002E-2</c:v>
                </c:pt>
                <c:pt idx="3047">
                  <c:v>1.2734000000000001E-2</c:v>
                </c:pt>
                <c:pt idx="3048">
                  <c:v>1.2707E-2</c:v>
                </c:pt>
                <c:pt idx="3049">
                  <c:v>1.2704E-2</c:v>
                </c:pt>
                <c:pt idx="3050">
                  <c:v>1.2685E-2</c:v>
                </c:pt>
                <c:pt idx="3051">
                  <c:v>1.2674000000000001E-2</c:v>
                </c:pt>
                <c:pt idx="3052">
                  <c:v>1.2656000000000001E-2</c:v>
                </c:pt>
                <c:pt idx="3053">
                  <c:v>1.2659999999999999E-2</c:v>
                </c:pt>
                <c:pt idx="3054">
                  <c:v>1.2697E-2</c:v>
                </c:pt>
                <c:pt idx="3055">
                  <c:v>1.2734000000000001E-2</c:v>
                </c:pt>
                <c:pt idx="3056">
                  <c:v>1.2778000000000001E-2</c:v>
                </c:pt>
                <c:pt idx="3057">
                  <c:v>1.2789999999999999E-2</c:v>
                </c:pt>
                <c:pt idx="3058">
                  <c:v>1.2811999999999999E-2</c:v>
                </c:pt>
                <c:pt idx="3059">
                  <c:v>1.2794000000000002E-2</c:v>
                </c:pt>
                <c:pt idx="3060">
                  <c:v>1.2763999999999999E-2</c:v>
                </c:pt>
                <c:pt idx="3061">
                  <c:v>1.2761E-2</c:v>
                </c:pt>
                <c:pt idx="3062">
                  <c:v>1.2760000000000001E-2</c:v>
                </c:pt>
                <c:pt idx="3063">
                  <c:v>1.2811999999999999E-2</c:v>
                </c:pt>
                <c:pt idx="3064">
                  <c:v>1.2822E-2</c:v>
                </c:pt>
                <c:pt idx="3065">
                  <c:v>1.2819000000000001E-2</c:v>
                </c:pt>
                <c:pt idx="3066">
                  <c:v>1.2851E-2</c:v>
                </c:pt>
                <c:pt idx="3067">
                  <c:v>1.2846999999999999E-2</c:v>
                </c:pt>
                <c:pt idx="3068">
                  <c:v>1.2859000000000001E-2</c:v>
                </c:pt>
                <c:pt idx="3069">
                  <c:v>1.2840000000000001E-2</c:v>
                </c:pt>
                <c:pt idx="3070">
                  <c:v>1.2849999999999999E-2</c:v>
                </c:pt>
                <c:pt idx="3071">
                  <c:v>1.2892999999999998E-2</c:v>
                </c:pt>
                <c:pt idx="3072">
                  <c:v>1.2934000000000001E-2</c:v>
                </c:pt>
                <c:pt idx="3073">
                  <c:v>1.2956000000000001E-2</c:v>
                </c:pt>
                <c:pt idx="3074">
                  <c:v>1.2955000000000001E-2</c:v>
                </c:pt>
                <c:pt idx="3075">
                  <c:v>1.2937000000000001E-2</c:v>
                </c:pt>
                <c:pt idx="3076">
                  <c:v>1.2918000000000001E-2</c:v>
                </c:pt>
                <c:pt idx="3077">
                  <c:v>1.2907999999999999E-2</c:v>
                </c:pt>
                <c:pt idx="3078">
                  <c:v>1.2931E-2</c:v>
                </c:pt>
                <c:pt idx="3079">
                  <c:v>1.2951999999999998E-2</c:v>
                </c:pt>
                <c:pt idx="3080">
                  <c:v>1.2968E-2</c:v>
                </c:pt>
                <c:pt idx="3081">
                  <c:v>1.2976000000000001E-2</c:v>
                </c:pt>
                <c:pt idx="3082">
                  <c:v>1.298E-2</c:v>
                </c:pt>
                <c:pt idx="3083">
                  <c:v>1.2977000000000001E-2</c:v>
                </c:pt>
                <c:pt idx="3084">
                  <c:v>1.2980999999999999E-2</c:v>
                </c:pt>
                <c:pt idx="3085">
                  <c:v>1.2988999999999999E-2</c:v>
                </c:pt>
                <c:pt idx="3086">
                  <c:v>1.2999E-2</c:v>
                </c:pt>
                <c:pt idx="3087">
                  <c:v>1.3009999999999999E-2</c:v>
                </c:pt>
                <c:pt idx="3088">
                  <c:v>1.3016000000000002E-2</c:v>
                </c:pt>
                <c:pt idx="3089">
                  <c:v>1.3036000000000001E-2</c:v>
                </c:pt>
                <c:pt idx="3090">
                  <c:v>1.3049E-2</c:v>
                </c:pt>
                <c:pt idx="3091">
                  <c:v>1.3051E-2</c:v>
                </c:pt>
                <c:pt idx="3092">
                  <c:v>1.3041000000000001E-2</c:v>
                </c:pt>
                <c:pt idx="3093">
                  <c:v>1.3068999999999999E-2</c:v>
                </c:pt>
                <c:pt idx="3094">
                  <c:v>1.3090999999999998E-2</c:v>
                </c:pt>
                <c:pt idx="3095">
                  <c:v>1.3095000000000001E-2</c:v>
                </c:pt>
                <c:pt idx="3096">
                  <c:v>1.3080000000000001E-2</c:v>
                </c:pt>
                <c:pt idx="3097">
                  <c:v>1.3089999999999999E-2</c:v>
                </c:pt>
                <c:pt idx="3098">
                  <c:v>1.3102000000000001E-2</c:v>
                </c:pt>
                <c:pt idx="3099">
                  <c:v>1.3103E-2</c:v>
                </c:pt>
                <c:pt idx="3100">
                  <c:v>1.3108E-2</c:v>
                </c:pt>
                <c:pt idx="3101">
                  <c:v>1.3121000000000001E-2</c:v>
                </c:pt>
                <c:pt idx="3102">
                  <c:v>1.3145E-2</c:v>
                </c:pt>
                <c:pt idx="3103">
                  <c:v>1.3173999999999998E-2</c:v>
                </c:pt>
                <c:pt idx="3104">
                  <c:v>1.3177000000000001E-2</c:v>
                </c:pt>
                <c:pt idx="3105">
                  <c:v>1.3186999999999999E-2</c:v>
                </c:pt>
                <c:pt idx="3106">
                  <c:v>1.3188E-2</c:v>
                </c:pt>
                <c:pt idx="3107">
                  <c:v>1.3193999999999999E-2</c:v>
                </c:pt>
                <c:pt idx="3108">
                  <c:v>1.3216E-2</c:v>
                </c:pt>
                <c:pt idx="3109">
                  <c:v>1.3207999999999999E-2</c:v>
                </c:pt>
                <c:pt idx="3110">
                  <c:v>1.3212999999999999E-2</c:v>
                </c:pt>
                <c:pt idx="3111">
                  <c:v>1.3214999999999999E-2</c:v>
                </c:pt>
                <c:pt idx="3112">
                  <c:v>1.3234999999999999E-2</c:v>
                </c:pt>
                <c:pt idx="3113">
                  <c:v>1.3255999999999999E-2</c:v>
                </c:pt>
                <c:pt idx="3114">
                  <c:v>1.3266E-2</c:v>
                </c:pt>
                <c:pt idx="3115">
                  <c:v>1.3274999999999999E-2</c:v>
                </c:pt>
                <c:pt idx="3116">
                  <c:v>1.3287999999999999E-2</c:v>
                </c:pt>
                <c:pt idx="3117">
                  <c:v>1.328E-2</c:v>
                </c:pt>
                <c:pt idx="3118">
                  <c:v>1.3283E-2</c:v>
                </c:pt>
                <c:pt idx="3119">
                  <c:v>1.3271999999999999E-2</c:v>
                </c:pt>
                <c:pt idx="3120">
                  <c:v>1.3264E-2</c:v>
                </c:pt>
                <c:pt idx="3121">
                  <c:v>1.3282E-2</c:v>
                </c:pt>
                <c:pt idx="3122">
                  <c:v>1.3292999999999999E-2</c:v>
                </c:pt>
                <c:pt idx="3123">
                  <c:v>1.3314999999999999E-2</c:v>
                </c:pt>
                <c:pt idx="3124">
                  <c:v>1.3314999999999999E-2</c:v>
                </c:pt>
                <c:pt idx="3125">
                  <c:v>1.3316E-2</c:v>
                </c:pt>
                <c:pt idx="3126">
                  <c:v>1.3298000000000001E-2</c:v>
                </c:pt>
                <c:pt idx="3127">
                  <c:v>1.3287E-2</c:v>
                </c:pt>
                <c:pt idx="3128">
                  <c:v>1.3306E-2</c:v>
                </c:pt>
                <c:pt idx="3129">
                  <c:v>1.3332E-2</c:v>
                </c:pt>
                <c:pt idx="3130">
                  <c:v>1.3351E-2</c:v>
                </c:pt>
                <c:pt idx="3131">
                  <c:v>1.3367E-2</c:v>
                </c:pt>
                <c:pt idx="3132">
                  <c:v>1.3364000000000001E-2</c:v>
                </c:pt>
                <c:pt idx="3133">
                  <c:v>1.3376999999999998E-2</c:v>
                </c:pt>
                <c:pt idx="3134">
                  <c:v>1.3381000000000001E-2</c:v>
                </c:pt>
                <c:pt idx="3135">
                  <c:v>1.3391E-2</c:v>
                </c:pt>
                <c:pt idx="3136">
                  <c:v>1.3386E-2</c:v>
                </c:pt>
                <c:pt idx="3137">
                  <c:v>1.3413E-2</c:v>
                </c:pt>
                <c:pt idx="3138">
                  <c:v>1.3423000000000001E-2</c:v>
                </c:pt>
                <c:pt idx="3139">
                  <c:v>1.3448E-2</c:v>
                </c:pt>
                <c:pt idx="3140">
                  <c:v>1.3448999999999999E-2</c:v>
                </c:pt>
                <c:pt idx="3141">
                  <c:v>1.3447000000000001E-2</c:v>
                </c:pt>
                <c:pt idx="3142">
                  <c:v>1.3447000000000001E-2</c:v>
                </c:pt>
                <c:pt idx="3143">
                  <c:v>1.3469999999999999E-2</c:v>
                </c:pt>
                <c:pt idx="3144">
                  <c:v>1.3514999999999999E-2</c:v>
                </c:pt>
                <c:pt idx="3145">
                  <c:v>1.3528E-2</c:v>
                </c:pt>
                <c:pt idx="3146">
                  <c:v>1.3503000000000001E-2</c:v>
                </c:pt>
                <c:pt idx="3147">
                  <c:v>1.3466000000000001E-2</c:v>
                </c:pt>
                <c:pt idx="3148">
                  <c:v>1.3480000000000001E-2</c:v>
                </c:pt>
                <c:pt idx="3149">
                  <c:v>1.3514E-2</c:v>
                </c:pt>
                <c:pt idx="3150">
                  <c:v>1.3541000000000001E-2</c:v>
                </c:pt>
                <c:pt idx="3151">
                  <c:v>1.3534999999999998E-2</c:v>
                </c:pt>
                <c:pt idx="3152">
                  <c:v>1.3522000000000001E-2</c:v>
                </c:pt>
                <c:pt idx="3153">
                  <c:v>1.3524000000000001E-2</c:v>
                </c:pt>
                <c:pt idx="3154">
                  <c:v>1.3536999999999999E-2</c:v>
                </c:pt>
                <c:pt idx="3155">
                  <c:v>1.3566E-2</c:v>
                </c:pt>
                <c:pt idx="3156">
                  <c:v>1.3574999999999999E-2</c:v>
                </c:pt>
                <c:pt idx="3157">
                  <c:v>1.3594E-2</c:v>
                </c:pt>
                <c:pt idx="3158">
                  <c:v>1.3587999999999999E-2</c:v>
                </c:pt>
                <c:pt idx="3159">
                  <c:v>1.3576E-2</c:v>
                </c:pt>
                <c:pt idx="3160">
                  <c:v>1.3573E-2</c:v>
                </c:pt>
                <c:pt idx="3161">
                  <c:v>1.3587999999999999E-2</c:v>
                </c:pt>
                <c:pt idx="3162">
                  <c:v>1.3619000000000001E-2</c:v>
                </c:pt>
                <c:pt idx="3163">
                  <c:v>1.3627999999999999E-2</c:v>
                </c:pt>
                <c:pt idx="3164">
                  <c:v>1.3640000000000001E-2</c:v>
                </c:pt>
                <c:pt idx="3165">
                  <c:v>1.3646999999999999E-2</c:v>
                </c:pt>
                <c:pt idx="3166">
                  <c:v>1.3665E-2</c:v>
                </c:pt>
                <c:pt idx="3167">
                  <c:v>1.3673999999999999E-2</c:v>
                </c:pt>
                <c:pt idx="3168">
                  <c:v>1.3678999999999998E-2</c:v>
                </c:pt>
                <c:pt idx="3169">
                  <c:v>1.3685000000000001E-2</c:v>
                </c:pt>
                <c:pt idx="3170">
                  <c:v>1.3708E-2</c:v>
                </c:pt>
                <c:pt idx="3171">
                  <c:v>1.3710999999999999E-2</c:v>
                </c:pt>
                <c:pt idx="3172">
                  <c:v>1.3723000000000001E-2</c:v>
                </c:pt>
                <c:pt idx="3173">
                  <c:v>1.3727E-2</c:v>
                </c:pt>
                <c:pt idx="3174">
                  <c:v>1.3728000000000001E-2</c:v>
                </c:pt>
                <c:pt idx="3175">
                  <c:v>1.3729E-2</c:v>
                </c:pt>
                <c:pt idx="3176">
                  <c:v>1.3728000000000001E-2</c:v>
                </c:pt>
                <c:pt idx="3177">
                  <c:v>1.3753999999999999E-2</c:v>
                </c:pt>
                <c:pt idx="3178">
                  <c:v>1.3771E-2</c:v>
                </c:pt>
                <c:pt idx="3179">
                  <c:v>1.3785E-2</c:v>
                </c:pt>
                <c:pt idx="3180">
                  <c:v>1.3788E-2</c:v>
                </c:pt>
                <c:pt idx="3181">
                  <c:v>1.3788E-2</c:v>
                </c:pt>
                <c:pt idx="3182">
                  <c:v>1.3809999999999999E-2</c:v>
                </c:pt>
                <c:pt idx="3183">
                  <c:v>1.3814E-2</c:v>
                </c:pt>
                <c:pt idx="3184">
                  <c:v>1.3826E-2</c:v>
                </c:pt>
                <c:pt idx="3185">
                  <c:v>1.383E-2</c:v>
                </c:pt>
                <c:pt idx="3186">
                  <c:v>1.3833999999999999E-2</c:v>
                </c:pt>
                <c:pt idx="3187">
                  <c:v>1.3838999999999999E-2</c:v>
                </c:pt>
                <c:pt idx="3188">
                  <c:v>1.3833999999999999E-2</c:v>
                </c:pt>
                <c:pt idx="3189">
                  <c:v>1.3833999999999999E-2</c:v>
                </c:pt>
                <c:pt idx="3190">
                  <c:v>1.383E-2</c:v>
                </c:pt>
                <c:pt idx="3191">
                  <c:v>1.3857999999999999E-2</c:v>
                </c:pt>
                <c:pt idx="3192">
                  <c:v>1.3887E-2</c:v>
                </c:pt>
                <c:pt idx="3193">
                  <c:v>1.3918999999999999E-2</c:v>
                </c:pt>
                <c:pt idx="3194">
                  <c:v>1.3940999999999999E-2</c:v>
                </c:pt>
                <c:pt idx="3195">
                  <c:v>1.3939999999999999E-2</c:v>
                </c:pt>
                <c:pt idx="3196">
                  <c:v>1.3945000000000001E-2</c:v>
                </c:pt>
                <c:pt idx="3197">
                  <c:v>1.3964000000000001E-2</c:v>
                </c:pt>
                <c:pt idx="3198">
                  <c:v>1.3977E-2</c:v>
                </c:pt>
                <c:pt idx="3199">
                  <c:v>1.3989E-2</c:v>
                </c:pt>
                <c:pt idx="3200">
                  <c:v>1.3982000000000001E-2</c:v>
                </c:pt>
                <c:pt idx="3201">
                  <c:v>1.3996E-2</c:v>
                </c:pt>
                <c:pt idx="3202">
                  <c:v>1.4005E-2</c:v>
                </c:pt>
                <c:pt idx="3203">
                  <c:v>1.4001999999999999E-2</c:v>
                </c:pt>
                <c:pt idx="3204">
                  <c:v>1.3993999999999999E-2</c:v>
                </c:pt>
                <c:pt idx="3205">
                  <c:v>1.3982000000000001E-2</c:v>
                </c:pt>
                <c:pt idx="3206">
                  <c:v>1.4003000000000002E-2</c:v>
                </c:pt>
                <c:pt idx="3207">
                  <c:v>1.4020999999999999E-2</c:v>
                </c:pt>
                <c:pt idx="3208">
                  <c:v>1.4039999999999999E-2</c:v>
                </c:pt>
                <c:pt idx="3209">
                  <c:v>1.4036E-2</c:v>
                </c:pt>
                <c:pt idx="3210">
                  <c:v>1.4051000000000001E-2</c:v>
                </c:pt>
                <c:pt idx="3211">
                  <c:v>1.4055E-2</c:v>
                </c:pt>
                <c:pt idx="3212">
                  <c:v>1.4058999999999999E-2</c:v>
                </c:pt>
                <c:pt idx="3213">
                  <c:v>1.4043000000000002E-2</c:v>
                </c:pt>
                <c:pt idx="3214">
                  <c:v>1.4044000000000001E-2</c:v>
                </c:pt>
                <c:pt idx="3215">
                  <c:v>1.4046000000000001E-2</c:v>
                </c:pt>
                <c:pt idx="3216">
                  <c:v>1.4045E-2</c:v>
                </c:pt>
                <c:pt idx="3217">
                  <c:v>1.4043000000000002E-2</c:v>
                </c:pt>
                <c:pt idx="3218">
                  <c:v>1.4057E-2</c:v>
                </c:pt>
                <c:pt idx="3219">
                  <c:v>1.4071999999999999E-2</c:v>
                </c:pt>
                <c:pt idx="3220">
                  <c:v>1.4105000000000001E-2</c:v>
                </c:pt>
                <c:pt idx="3221">
                  <c:v>1.4125E-2</c:v>
                </c:pt>
                <c:pt idx="3222">
                  <c:v>1.414E-2</c:v>
                </c:pt>
                <c:pt idx="3223">
                  <c:v>1.4159E-2</c:v>
                </c:pt>
                <c:pt idx="3224">
                  <c:v>1.4167000000000001E-2</c:v>
                </c:pt>
                <c:pt idx="3225">
                  <c:v>1.4191E-2</c:v>
                </c:pt>
                <c:pt idx="3226">
                  <c:v>1.4201999999999999E-2</c:v>
                </c:pt>
                <c:pt idx="3227">
                  <c:v>1.4215999999999999E-2</c:v>
                </c:pt>
                <c:pt idx="3228">
                  <c:v>1.4229E-2</c:v>
                </c:pt>
                <c:pt idx="3229">
                  <c:v>1.4242999999999999E-2</c:v>
                </c:pt>
                <c:pt idx="3230">
                  <c:v>1.4244000000000001E-2</c:v>
                </c:pt>
                <c:pt idx="3231">
                  <c:v>1.4249000000000001E-2</c:v>
                </c:pt>
                <c:pt idx="3232">
                  <c:v>1.4244000000000001E-2</c:v>
                </c:pt>
                <c:pt idx="3233">
                  <c:v>1.4253999999999999E-2</c:v>
                </c:pt>
                <c:pt idx="3234">
                  <c:v>1.4266000000000001E-2</c:v>
                </c:pt>
                <c:pt idx="3235">
                  <c:v>1.4296E-2</c:v>
                </c:pt>
                <c:pt idx="3236">
                  <c:v>1.43E-2</c:v>
                </c:pt>
                <c:pt idx="3237">
                  <c:v>1.4296999999999999E-2</c:v>
                </c:pt>
                <c:pt idx="3238">
                  <c:v>1.4291E-2</c:v>
                </c:pt>
                <c:pt idx="3239">
                  <c:v>1.4301999999999999E-2</c:v>
                </c:pt>
                <c:pt idx="3240">
                  <c:v>1.4315E-2</c:v>
                </c:pt>
                <c:pt idx="3241">
                  <c:v>1.4331E-2</c:v>
                </c:pt>
                <c:pt idx="3242">
                  <c:v>1.4330000000000001E-2</c:v>
                </c:pt>
                <c:pt idx="3243">
                  <c:v>1.4319E-2</c:v>
                </c:pt>
                <c:pt idx="3244">
                  <c:v>1.4296999999999999E-2</c:v>
                </c:pt>
                <c:pt idx="3245">
                  <c:v>1.4305000000000002E-2</c:v>
                </c:pt>
                <c:pt idx="3246">
                  <c:v>1.431E-2</c:v>
                </c:pt>
                <c:pt idx="3247">
                  <c:v>1.4357E-2</c:v>
                </c:pt>
                <c:pt idx="3248">
                  <c:v>1.436E-2</c:v>
                </c:pt>
                <c:pt idx="3249">
                  <c:v>1.4363999999999998E-2</c:v>
                </c:pt>
                <c:pt idx="3250">
                  <c:v>1.4357999999999999E-2</c:v>
                </c:pt>
                <c:pt idx="3251">
                  <c:v>1.4360999999999999E-2</c:v>
                </c:pt>
                <c:pt idx="3252">
                  <c:v>1.4378E-2</c:v>
                </c:pt>
                <c:pt idx="3253">
                  <c:v>1.4383E-2</c:v>
                </c:pt>
                <c:pt idx="3254">
                  <c:v>1.439E-2</c:v>
                </c:pt>
                <c:pt idx="3255">
                  <c:v>1.4395999999999999E-2</c:v>
                </c:pt>
                <c:pt idx="3256">
                  <c:v>1.4402999999999999E-2</c:v>
                </c:pt>
                <c:pt idx="3257">
                  <c:v>1.4429000000000001E-2</c:v>
                </c:pt>
                <c:pt idx="3258">
                  <c:v>1.4443999999999999E-2</c:v>
                </c:pt>
                <c:pt idx="3259">
                  <c:v>1.4461999999999999E-2</c:v>
                </c:pt>
                <c:pt idx="3260">
                  <c:v>1.4485E-2</c:v>
                </c:pt>
                <c:pt idx="3261">
                  <c:v>1.4482999999999999E-2</c:v>
                </c:pt>
                <c:pt idx="3262">
                  <c:v>1.4504E-2</c:v>
                </c:pt>
                <c:pt idx="3263">
                  <c:v>1.4513E-2</c:v>
                </c:pt>
                <c:pt idx="3264">
                  <c:v>1.4532E-2</c:v>
                </c:pt>
                <c:pt idx="3265">
                  <c:v>1.4547000000000001E-2</c:v>
                </c:pt>
                <c:pt idx="3266">
                  <c:v>1.4545999999999998E-2</c:v>
                </c:pt>
                <c:pt idx="3267">
                  <c:v>1.456E-2</c:v>
                </c:pt>
                <c:pt idx="3268">
                  <c:v>1.4558999999999999E-2</c:v>
                </c:pt>
                <c:pt idx="3269">
                  <c:v>1.4561999999999999E-2</c:v>
                </c:pt>
                <c:pt idx="3270">
                  <c:v>1.4555999999999999E-2</c:v>
                </c:pt>
                <c:pt idx="3271">
                  <c:v>1.4547000000000001E-2</c:v>
                </c:pt>
                <c:pt idx="3272">
                  <c:v>1.4548E-2</c:v>
                </c:pt>
                <c:pt idx="3273">
                  <c:v>1.4570000000000001E-2</c:v>
                </c:pt>
                <c:pt idx="3274">
                  <c:v>1.4573000000000001E-2</c:v>
                </c:pt>
                <c:pt idx="3275">
                  <c:v>1.4584E-2</c:v>
                </c:pt>
                <c:pt idx="3276">
                  <c:v>1.4584999999999999E-2</c:v>
                </c:pt>
                <c:pt idx="3277">
                  <c:v>1.4592000000000001E-2</c:v>
                </c:pt>
                <c:pt idx="3278">
                  <c:v>1.4597000000000001E-2</c:v>
                </c:pt>
                <c:pt idx="3279">
                  <c:v>1.4607000000000002E-2</c:v>
                </c:pt>
                <c:pt idx="3280">
                  <c:v>1.4603E-2</c:v>
                </c:pt>
                <c:pt idx="3281">
                  <c:v>1.4629000000000001E-2</c:v>
                </c:pt>
                <c:pt idx="3282">
                  <c:v>1.4617999999999999E-2</c:v>
                </c:pt>
                <c:pt idx="3283">
                  <c:v>1.4626999999999999E-2</c:v>
                </c:pt>
                <c:pt idx="3284">
                  <c:v>1.4634000000000001E-2</c:v>
                </c:pt>
                <c:pt idx="3285">
                  <c:v>1.4649000000000001E-2</c:v>
                </c:pt>
                <c:pt idx="3286">
                  <c:v>1.4662E-2</c:v>
                </c:pt>
                <c:pt idx="3287">
                  <c:v>1.4664999999999999E-2</c:v>
                </c:pt>
                <c:pt idx="3288">
                  <c:v>1.4672000000000001E-2</c:v>
                </c:pt>
                <c:pt idx="3289">
                  <c:v>1.4695E-2</c:v>
                </c:pt>
                <c:pt idx="3290">
                  <c:v>1.4715000000000001E-2</c:v>
                </c:pt>
                <c:pt idx="3291">
                  <c:v>1.4742E-2</c:v>
                </c:pt>
                <c:pt idx="3292">
                  <c:v>1.4764999999999999E-2</c:v>
                </c:pt>
                <c:pt idx="3293">
                  <c:v>1.4769000000000001E-2</c:v>
                </c:pt>
                <c:pt idx="3294">
                  <c:v>1.478E-2</c:v>
                </c:pt>
                <c:pt idx="3295">
                  <c:v>1.4798E-2</c:v>
                </c:pt>
                <c:pt idx="3296">
                  <c:v>1.4803999999999999E-2</c:v>
                </c:pt>
                <c:pt idx="3297">
                  <c:v>1.4801E-2</c:v>
                </c:pt>
                <c:pt idx="3298">
                  <c:v>1.4803999999999999E-2</c:v>
                </c:pt>
                <c:pt idx="3299">
                  <c:v>1.4801E-2</c:v>
                </c:pt>
                <c:pt idx="3300">
                  <c:v>1.4818E-2</c:v>
                </c:pt>
                <c:pt idx="3301">
                  <c:v>1.4816000000000001E-2</c:v>
                </c:pt>
                <c:pt idx="3302">
                  <c:v>1.4820999999999999E-2</c:v>
                </c:pt>
                <c:pt idx="3303">
                  <c:v>1.4822999999999999E-2</c:v>
                </c:pt>
                <c:pt idx="3304">
                  <c:v>1.4857E-2</c:v>
                </c:pt>
                <c:pt idx="3305">
                  <c:v>1.4865E-2</c:v>
                </c:pt>
                <c:pt idx="3306">
                  <c:v>1.4878000000000001E-2</c:v>
                </c:pt>
                <c:pt idx="3307">
                  <c:v>1.4878000000000001E-2</c:v>
                </c:pt>
                <c:pt idx="3308">
                  <c:v>1.4874E-2</c:v>
                </c:pt>
                <c:pt idx="3309">
                  <c:v>1.4899000000000001E-2</c:v>
                </c:pt>
                <c:pt idx="3310">
                  <c:v>1.4900999999999999E-2</c:v>
                </c:pt>
                <c:pt idx="3311">
                  <c:v>1.4914E-2</c:v>
                </c:pt>
                <c:pt idx="3312">
                  <c:v>1.4919E-2</c:v>
                </c:pt>
                <c:pt idx="3313">
                  <c:v>1.4919E-2</c:v>
                </c:pt>
                <c:pt idx="3314">
                  <c:v>1.4943E-2</c:v>
                </c:pt>
                <c:pt idx="3315">
                  <c:v>1.4945999999999999E-2</c:v>
                </c:pt>
                <c:pt idx="3316">
                  <c:v>1.4950000000000001E-2</c:v>
                </c:pt>
                <c:pt idx="3317">
                  <c:v>1.4929E-2</c:v>
                </c:pt>
                <c:pt idx="3318">
                  <c:v>1.494E-2</c:v>
                </c:pt>
                <c:pt idx="3319">
                  <c:v>1.4970000000000001E-2</c:v>
                </c:pt>
                <c:pt idx="3320">
                  <c:v>1.5018E-2</c:v>
                </c:pt>
                <c:pt idx="3321">
                  <c:v>1.5042E-2</c:v>
                </c:pt>
                <c:pt idx="3322">
                  <c:v>1.5044999999999999E-2</c:v>
                </c:pt>
                <c:pt idx="3323">
                  <c:v>1.5044E-2</c:v>
                </c:pt>
                <c:pt idx="3324">
                  <c:v>1.504E-2</c:v>
                </c:pt>
                <c:pt idx="3325">
                  <c:v>1.5053E-2</c:v>
                </c:pt>
                <c:pt idx="3326">
                  <c:v>1.506E-2</c:v>
                </c:pt>
                <c:pt idx="3327">
                  <c:v>1.5068E-2</c:v>
                </c:pt>
                <c:pt idx="3328">
                  <c:v>1.5058E-2</c:v>
                </c:pt>
                <c:pt idx="3329">
                  <c:v>1.5054000000000001E-2</c:v>
                </c:pt>
                <c:pt idx="3330">
                  <c:v>1.5081000000000001E-2</c:v>
                </c:pt>
                <c:pt idx="3331">
                  <c:v>1.5093000000000001E-2</c:v>
                </c:pt>
                <c:pt idx="3332">
                  <c:v>1.5101999999999999E-2</c:v>
                </c:pt>
                <c:pt idx="3333">
                  <c:v>1.5094000000000002E-2</c:v>
                </c:pt>
                <c:pt idx="3334">
                  <c:v>1.5115E-2</c:v>
                </c:pt>
                <c:pt idx="3335">
                  <c:v>1.5134000000000002E-2</c:v>
                </c:pt>
                <c:pt idx="3336">
                  <c:v>1.5134000000000002E-2</c:v>
                </c:pt>
                <c:pt idx="3337">
                  <c:v>1.5146999999999999E-2</c:v>
                </c:pt>
                <c:pt idx="3338">
                  <c:v>1.5169999999999999E-2</c:v>
                </c:pt>
                <c:pt idx="3339">
                  <c:v>1.5208999999999999E-2</c:v>
                </c:pt>
                <c:pt idx="3340">
                  <c:v>1.5215000000000001E-2</c:v>
                </c:pt>
                <c:pt idx="3341">
                  <c:v>1.5204000000000001E-2</c:v>
                </c:pt>
                <c:pt idx="3342">
                  <c:v>1.5205E-2</c:v>
                </c:pt>
                <c:pt idx="3343">
                  <c:v>1.5213000000000001E-2</c:v>
                </c:pt>
                <c:pt idx="3344">
                  <c:v>1.5233000000000002E-2</c:v>
                </c:pt>
                <c:pt idx="3345">
                  <c:v>1.5239000000000001E-2</c:v>
                </c:pt>
                <c:pt idx="3346">
                  <c:v>1.5242E-2</c:v>
                </c:pt>
                <c:pt idx="3347">
                  <c:v>1.525E-2</c:v>
                </c:pt>
                <c:pt idx="3348">
                  <c:v>1.5248999999999999E-2</c:v>
                </c:pt>
                <c:pt idx="3349">
                  <c:v>1.5258000000000001E-2</c:v>
                </c:pt>
                <c:pt idx="3350">
                  <c:v>1.5257E-2</c:v>
                </c:pt>
                <c:pt idx="3351">
                  <c:v>1.5257E-2</c:v>
                </c:pt>
                <c:pt idx="3352">
                  <c:v>1.5271E-2</c:v>
                </c:pt>
                <c:pt idx="3353">
                  <c:v>1.528E-2</c:v>
                </c:pt>
                <c:pt idx="3354">
                  <c:v>1.5304E-2</c:v>
                </c:pt>
                <c:pt idx="3355">
                  <c:v>1.5323E-2</c:v>
                </c:pt>
                <c:pt idx="3356">
                  <c:v>1.5333000000000001E-2</c:v>
                </c:pt>
                <c:pt idx="3357">
                  <c:v>1.533E-2</c:v>
                </c:pt>
                <c:pt idx="3358">
                  <c:v>1.5339999999999999E-2</c:v>
                </c:pt>
                <c:pt idx="3359">
                  <c:v>1.5355000000000001E-2</c:v>
                </c:pt>
                <c:pt idx="3360">
                  <c:v>1.5377E-2</c:v>
                </c:pt>
                <c:pt idx="3361">
                  <c:v>1.5384999999999999E-2</c:v>
                </c:pt>
                <c:pt idx="3362">
                  <c:v>1.538E-2</c:v>
                </c:pt>
                <c:pt idx="3363">
                  <c:v>1.5389E-2</c:v>
                </c:pt>
                <c:pt idx="3364">
                  <c:v>1.5384E-2</c:v>
                </c:pt>
                <c:pt idx="3365">
                  <c:v>1.5377E-2</c:v>
                </c:pt>
                <c:pt idx="3366">
                  <c:v>1.5379E-2</c:v>
                </c:pt>
                <c:pt idx="3367">
                  <c:v>1.538E-2</c:v>
                </c:pt>
                <c:pt idx="3368">
                  <c:v>1.5413E-2</c:v>
                </c:pt>
                <c:pt idx="3369">
                  <c:v>1.5434000000000002E-2</c:v>
                </c:pt>
                <c:pt idx="3370">
                  <c:v>1.5436E-2</c:v>
                </c:pt>
                <c:pt idx="3371">
                  <c:v>1.5427E-2</c:v>
                </c:pt>
                <c:pt idx="3372">
                  <c:v>1.5426E-2</c:v>
                </c:pt>
                <c:pt idx="3373">
                  <c:v>1.5442000000000001E-2</c:v>
                </c:pt>
                <c:pt idx="3374">
                  <c:v>1.546E-2</c:v>
                </c:pt>
                <c:pt idx="3375">
                  <c:v>1.5462E-2</c:v>
                </c:pt>
                <c:pt idx="3376">
                  <c:v>1.5454000000000001E-2</c:v>
                </c:pt>
                <c:pt idx="3377">
                  <c:v>1.5453E-2</c:v>
                </c:pt>
                <c:pt idx="3378">
                  <c:v>1.5467999999999999E-2</c:v>
                </c:pt>
                <c:pt idx="3379">
                  <c:v>1.5505E-2</c:v>
                </c:pt>
                <c:pt idx="3380">
                  <c:v>1.5531999999999999E-2</c:v>
                </c:pt>
                <c:pt idx="3381">
                  <c:v>1.5539000000000001E-2</c:v>
                </c:pt>
                <c:pt idx="3382">
                  <c:v>1.5545999999999999E-2</c:v>
                </c:pt>
                <c:pt idx="3383">
                  <c:v>1.5549E-2</c:v>
                </c:pt>
                <c:pt idx="3384">
                  <c:v>1.5588999999999999E-2</c:v>
                </c:pt>
                <c:pt idx="3385">
                  <c:v>1.5593999999999998E-2</c:v>
                </c:pt>
                <c:pt idx="3386">
                  <c:v>1.5606999999999999E-2</c:v>
                </c:pt>
                <c:pt idx="3387">
                  <c:v>1.5602E-2</c:v>
                </c:pt>
                <c:pt idx="3388">
                  <c:v>1.5593999999999998E-2</c:v>
                </c:pt>
                <c:pt idx="3389">
                  <c:v>1.5565000000000001E-2</c:v>
                </c:pt>
                <c:pt idx="3390">
                  <c:v>1.5555000000000001E-2</c:v>
                </c:pt>
                <c:pt idx="3391">
                  <c:v>1.5563E-2</c:v>
                </c:pt>
                <c:pt idx="3392">
                  <c:v>1.5573999999999999E-2</c:v>
                </c:pt>
                <c:pt idx="3393">
                  <c:v>1.5592999999999999E-2</c:v>
                </c:pt>
                <c:pt idx="3394">
                  <c:v>1.5630999999999999E-2</c:v>
                </c:pt>
                <c:pt idx="3395">
                  <c:v>1.5637999999999999E-2</c:v>
                </c:pt>
                <c:pt idx="3396">
                  <c:v>1.5633999999999999E-2</c:v>
                </c:pt>
                <c:pt idx="3397">
                  <c:v>1.5611E-2</c:v>
                </c:pt>
                <c:pt idx="3398">
                  <c:v>1.562E-2</c:v>
                </c:pt>
                <c:pt idx="3399">
                  <c:v>1.5637999999999999E-2</c:v>
                </c:pt>
                <c:pt idx="3400">
                  <c:v>1.5665999999999999E-2</c:v>
                </c:pt>
                <c:pt idx="3401">
                  <c:v>1.5691999999999998E-2</c:v>
                </c:pt>
                <c:pt idx="3402">
                  <c:v>1.5715E-2</c:v>
                </c:pt>
                <c:pt idx="3403">
                  <c:v>1.5740000000000001E-2</c:v>
                </c:pt>
                <c:pt idx="3404">
                  <c:v>1.5754999999999998E-2</c:v>
                </c:pt>
                <c:pt idx="3405">
                  <c:v>1.5772999999999999E-2</c:v>
                </c:pt>
                <c:pt idx="3406">
                  <c:v>1.5774999999999997E-2</c:v>
                </c:pt>
                <c:pt idx="3407">
                  <c:v>1.5782000000000001E-2</c:v>
                </c:pt>
                <c:pt idx="3408">
                  <c:v>1.5786000000000001E-2</c:v>
                </c:pt>
                <c:pt idx="3409">
                  <c:v>1.5786999999999999E-2</c:v>
                </c:pt>
                <c:pt idx="3410">
                  <c:v>1.5802E-2</c:v>
                </c:pt>
                <c:pt idx="3411">
                  <c:v>1.5792999999999998E-2</c:v>
                </c:pt>
                <c:pt idx="3412">
                  <c:v>1.5803000000000001E-2</c:v>
                </c:pt>
                <c:pt idx="3413">
                  <c:v>1.5807000000000002E-2</c:v>
                </c:pt>
                <c:pt idx="3414">
                  <c:v>1.5838000000000001E-2</c:v>
                </c:pt>
                <c:pt idx="3415">
                  <c:v>1.5827999999999998E-2</c:v>
                </c:pt>
                <c:pt idx="3416">
                  <c:v>1.5813999999999998E-2</c:v>
                </c:pt>
                <c:pt idx="3417">
                  <c:v>1.5814999999999999E-2</c:v>
                </c:pt>
                <c:pt idx="3418">
                  <c:v>1.5823E-2</c:v>
                </c:pt>
                <c:pt idx="3419">
                  <c:v>1.5851000000000001E-2</c:v>
                </c:pt>
                <c:pt idx="3420">
                  <c:v>1.5851000000000001E-2</c:v>
                </c:pt>
                <c:pt idx="3421">
                  <c:v>1.5869000000000001E-2</c:v>
                </c:pt>
                <c:pt idx="3422">
                  <c:v>1.5861E-2</c:v>
                </c:pt>
                <c:pt idx="3423">
                  <c:v>1.5869000000000001E-2</c:v>
                </c:pt>
                <c:pt idx="3424">
                  <c:v>1.5876999999999999E-2</c:v>
                </c:pt>
                <c:pt idx="3425">
                  <c:v>1.5892E-2</c:v>
                </c:pt>
                <c:pt idx="3426">
                  <c:v>1.5922000000000002E-2</c:v>
                </c:pt>
                <c:pt idx="3427">
                  <c:v>1.5946999999999999E-2</c:v>
                </c:pt>
                <c:pt idx="3428">
                  <c:v>1.5955999999999998E-2</c:v>
                </c:pt>
                <c:pt idx="3429">
                  <c:v>1.5958E-2</c:v>
                </c:pt>
                <c:pt idx="3430">
                  <c:v>1.5962E-2</c:v>
                </c:pt>
                <c:pt idx="3431">
                  <c:v>1.5981000000000002E-2</c:v>
                </c:pt>
                <c:pt idx="3432">
                  <c:v>1.5973000000000001E-2</c:v>
                </c:pt>
                <c:pt idx="3433">
                  <c:v>1.5979E-2</c:v>
                </c:pt>
                <c:pt idx="3434">
                  <c:v>1.6E-2</c:v>
                </c:pt>
                <c:pt idx="3435">
                  <c:v>1.6011999999999998E-2</c:v>
                </c:pt>
                <c:pt idx="3436">
                  <c:v>1.6019000000000002E-2</c:v>
                </c:pt>
                <c:pt idx="3437">
                  <c:v>1.6008000000000001E-2</c:v>
                </c:pt>
                <c:pt idx="3438">
                  <c:v>1.6027E-2</c:v>
                </c:pt>
                <c:pt idx="3439">
                  <c:v>1.6028000000000001E-2</c:v>
                </c:pt>
                <c:pt idx="3440">
                  <c:v>1.6048E-2</c:v>
                </c:pt>
                <c:pt idx="3441">
                  <c:v>1.6028000000000001E-2</c:v>
                </c:pt>
                <c:pt idx="3442">
                  <c:v>1.6038E-2</c:v>
                </c:pt>
                <c:pt idx="3443">
                  <c:v>1.6038E-2</c:v>
                </c:pt>
                <c:pt idx="3444">
                  <c:v>1.6071999999999999E-2</c:v>
                </c:pt>
                <c:pt idx="3445">
                  <c:v>1.6091000000000001E-2</c:v>
                </c:pt>
                <c:pt idx="3446">
                  <c:v>1.6105999999999999E-2</c:v>
                </c:pt>
                <c:pt idx="3447">
                  <c:v>1.6135999999999998E-2</c:v>
                </c:pt>
                <c:pt idx="3448">
                  <c:v>1.6153000000000001E-2</c:v>
                </c:pt>
                <c:pt idx="3449">
                  <c:v>1.6161999999999999E-2</c:v>
                </c:pt>
                <c:pt idx="3450">
                  <c:v>1.6143000000000001E-2</c:v>
                </c:pt>
                <c:pt idx="3451">
                  <c:v>1.6126999999999999E-2</c:v>
                </c:pt>
                <c:pt idx="3452">
                  <c:v>1.6129999999999999E-2</c:v>
                </c:pt>
                <c:pt idx="3453">
                  <c:v>1.6115000000000001E-2</c:v>
                </c:pt>
                <c:pt idx="3454">
                  <c:v>1.6129999999999999E-2</c:v>
                </c:pt>
                <c:pt idx="3455">
                  <c:v>1.6133999999999999E-2</c:v>
                </c:pt>
                <c:pt idx="3456">
                  <c:v>1.6163E-2</c:v>
                </c:pt>
                <c:pt idx="3457">
                  <c:v>1.6177999999999998E-2</c:v>
                </c:pt>
                <c:pt idx="3458">
                  <c:v>1.6182000000000002E-2</c:v>
                </c:pt>
                <c:pt idx="3459">
                  <c:v>1.6195999999999999E-2</c:v>
                </c:pt>
                <c:pt idx="3460">
                  <c:v>1.6220000000000002E-2</c:v>
                </c:pt>
                <c:pt idx="3461">
                  <c:v>1.6253E-2</c:v>
                </c:pt>
                <c:pt idx="3462">
                  <c:v>1.6247999999999999E-2</c:v>
                </c:pt>
                <c:pt idx="3463">
                  <c:v>1.6240000000000001E-2</c:v>
                </c:pt>
                <c:pt idx="3464">
                  <c:v>1.6241000000000002E-2</c:v>
                </c:pt>
                <c:pt idx="3465">
                  <c:v>1.6261000000000001E-2</c:v>
                </c:pt>
                <c:pt idx="3466">
                  <c:v>1.6274E-2</c:v>
                </c:pt>
                <c:pt idx="3467">
                  <c:v>1.6284E-2</c:v>
                </c:pt>
                <c:pt idx="3468">
                  <c:v>1.6295999999999998E-2</c:v>
                </c:pt>
                <c:pt idx="3469">
                  <c:v>1.6326E-2</c:v>
                </c:pt>
                <c:pt idx="3470">
                  <c:v>1.6343E-2</c:v>
                </c:pt>
                <c:pt idx="3471">
                  <c:v>1.6345999999999999E-2</c:v>
                </c:pt>
                <c:pt idx="3472">
                  <c:v>1.634E-2</c:v>
                </c:pt>
                <c:pt idx="3473">
                  <c:v>1.6344000000000001E-2</c:v>
                </c:pt>
                <c:pt idx="3474">
                  <c:v>1.6369999999999999E-2</c:v>
                </c:pt>
                <c:pt idx="3475">
                  <c:v>1.6396999999999998E-2</c:v>
                </c:pt>
                <c:pt idx="3476">
                  <c:v>1.6407999999999999E-2</c:v>
                </c:pt>
                <c:pt idx="3477">
                  <c:v>1.6424000000000001E-2</c:v>
                </c:pt>
                <c:pt idx="3478">
                  <c:v>1.6420999999999998E-2</c:v>
                </c:pt>
                <c:pt idx="3479">
                  <c:v>1.6433E-2</c:v>
                </c:pt>
                <c:pt idx="3480">
                  <c:v>1.6469000000000001E-2</c:v>
                </c:pt>
                <c:pt idx="3481">
                  <c:v>1.6468E-2</c:v>
                </c:pt>
                <c:pt idx="3482">
                  <c:v>1.6476000000000001E-2</c:v>
                </c:pt>
                <c:pt idx="3483">
                  <c:v>1.6458E-2</c:v>
                </c:pt>
                <c:pt idx="3484">
                  <c:v>1.6475E-2</c:v>
                </c:pt>
                <c:pt idx="3485">
                  <c:v>1.6469000000000001E-2</c:v>
                </c:pt>
                <c:pt idx="3486">
                  <c:v>1.6483000000000001E-2</c:v>
                </c:pt>
                <c:pt idx="3487">
                  <c:v>1.6507000000000001E-2</c:v>
                </c:pt>
                <c:pt idx="3488">
                  <c:v>1.6504000000000001E-2</c:v>
                </c:pt>
                <c:pt idx="3489">
                  <c:v>1.6525999999999999E-2</c:v>
                </c:pt>
                <c:pt idx="3490">
                  <c:v>1.6529000000000002E-2</c:v>
                </c:pt>
                <c:pt idx="3491">
                  <c:v>1.6569E-2</c:v>
                </c:pt>
                <c:pt idx="3492">
                  <c:v>1.6574999999999999E-2</c:v>
                </c:pt>
                <c:pt idx="3493">
                  <c:v>1.6593E-2</c:v>
                </c:pt>
                <c:pt idx="3494">
                  <c:v>1.6587000000000001E-2</c:v>
                </c:pt>
                <c:pt idx="3495">
                  <c:v>1.6593E-2</c:v>
                </c:pt>
                <c:pt idx="3496">
                  <c:v>1.6601999999999999E-2</c:v>
                </c:pt>
                <c:pt idx="3497">
                  <c:v>1.6611000000000001E-2</c:v>
                </c:pt>
                <c:pt idx="3498">
                  <c:v>1.6603E-2</c:v>
                </c:pt>
                <c:pt idx="3499">
                  <c:v>1.6617E-2</c:v>
                </c:pt>
                <c:pt idx="3500">
                  <c:v>1.6626999999999999E-2</c:v>
                </c:pt>
                <c:pt idx="3501">
                  <c:v>1.6659E-2</c:v>
                </c:pt>
                <c:pt idx="3502">
                  <c:v>1.6656999999999998E-2</c:v>
                </c:pt>
                <c:pt idx="3503">
                  <c:v>1.6662E-2</c:v>
                </c:pt>
                <c:pt idx="3504">
                  <c:v>1.6677999999999998E-2</c:v>
                </c:pt>
                <c:pt idx="3505">
                  <c:v>1.6687E-2</c:v>
                </c:pt>
                <c:pt idx="3506">
                  <c:v>1.6697E-2</c:v>
                </c:pt>
                <c:pt idx="3507">
                  <c:v>1.6688000000000001E-2</c:v>
                </c:pt>
                <c:pt idx="3508">
                  <c:v>1.6706000000000002E-2</c:v>
                </c:pt>
                <c:pt idx="3509">
                  <c:v>1.6722000000000001E-2</c:v>
                </c:pt>
                <c:pt idx="3510">
                  <c:v>1.6726000000000001E-2</c:v>
                </c:pt>
                <c:pt idx="3511">
                  <c:v>1.6719999999999999E-2</c:v>
                </c:pt>
                <c:pt idx="3512">
                  <c:v>1.6744999999999999E-2</c:v>
                </c:pt>
                <c:pt idx="3513">
                  <c:v>1.6768999999999999E-2</c:v>
                </c:pt>
                <c:pt idx="3514">
                  <c:v>1.6774000000000001E-2</c:v>
                </c:pt>
                <c:pt idx="3515">
                  <c:v>1.677E-2</c:v>
                </c:pt>
                <c:pt idx="3516">
                  <c:v>1.6781000000000001E-2</c:v>
                </c:pt>
                <c:pt idx="3517">
                  <c:v>1.6815E-2</c:v>
                </c:pt>
                <c:pt idx="3518">
                  <c:v>1.6816000000000001E-2</c:v>
                </c:pt>
                <c:pt idx="3519">
                  <c:v>1.6798999999999998E-2</c:v>
                </c:pt>
                <c:pt idx="3520">
                  <c:v>1.6795999999999998E-2</c:v>
                </c:pt>
                <c:pt idx="3521">
                  <c:v>1.6813000000000002E-2</c:v>
                </c:pt>
                <c:pt idx="3522">
                  <c:v>1.6840999999999998E-2</c:v>
                </c:pt>
                <c:pt idx="3523">
                  <c:v>1.685E-2</c:v>
                </c:pt>
                <c:pt idx="3524">
                  <c:v>1.687E-2</c:v>
                </c:pt>
                <c:pt idx="3525">
                  <c:v>1.6891E-2</c:v>
                </c:pt>
                <c:pt idx="3526">
                  <c:v>1.6913000000000001E-2</c:v>
                </c:pt>
                <c:pt idx="3527">
                  <c:v>1.694E-2</c:v>
                </c:pt>
                <c:pt idx="3528">
                  <c:v>1.6941999999999999E-2</c:v>
                </c:pt>
                <c:pt idx="3529">
                  <c:v>1.6934000000000001E-2</c:v>
                </c:pt>
                <c:pt idx="3530">
                  <c:v>1.6886999999999999E-2</c:v>
                </c:pt>
                <c:pt idx="3531">
                  <c:v>1.6819000000000001E-2</c:v>
                </c:pt>
                <c:pt idx="3532">
                  <c:v>1.6806000000000001E-2</c:v>
                </c:pt>
                <c:pt idx="3533">
                  <c:v>1.6847000000000001E-2</c:v>
                </c:pt>
                <c:pt idx="3534">
                  <c:v>1.6914999999999999E-2</c:v>
                </c:pt>
                <c:pt idx="3535">
                  <c:v>1.6946000000000003E-2</c:v>
                </c:pt>
                <c:pt idx="3536">
                  <c:v>1.6964E-2</c:v>
                </c:pt>
                <c:pt idx="3537">
                  <c:v>1.695E-2</c:v>
                </c:pt>
                <c:pt idx="3538">
                  <c:v>1.6955000000000001E-2</c:v>
                </c:pt>
                <c:pt idx="3539">
                  <c:v>1.695E-2</c:v>
                </c:pt>
                <c:pt idx="3540">
                  <c:v>1.6976999999999999E-2</c:v>
                </c:pt>
                <c:pt idx="3541">
                  <c:v>1.7027E-2</c:v>
                </c:pt>
                <c:pt idx="3542">
                  <c:v>1.7069000000000001E-2</c:v>
                </c:pt>
                <c:pt idx="3543">
                  <c:v>1.7084999999999999E-2</c:v>
                </c:pt>
                <c:pt idx="3544">
                  <c:v>1.7073999999999999E-2</c:v>
                </c:pt>
                <c:pt idx="3545">
                  <c:v>1.7056000000000002E-2</c:v>
                </c:pt>
                <c:pt idx="3546">
                  <c:v>1.7062999999999998E-2</c:v>
                </c:pt>
                <c:pt idx="3547">
                  <c:v>1.7056000000000002E-2</c:v>
                </c:pt>
                <c:pt idx="3548">
                  <c:v>1.7075E-2</c:v>
                </c:pt>
                <c:pt idx="3549">
                  <c:v>1.7076000000000001E-2</c:v>
                </c:pt>
                <c:pt idx="3550">
                  <c:v>1.711E-2</c:v>
                </c:pt>
                <c:pt idx="3551">
                  <c:v>1.7118000000000001E-2</c:v>
                </c:pt>
                <c:pt idx="3552">
                  <c:v>1.7135999999999998E-2</c:v>
                </c:pt>
                <c:pt idx="3553">
                  <c:v>1.7144E-2</c:v>
                </c:pt>
                <c:pt idx="3554">
                  <c:v>1.7139000000000001E-2</c:v>
                </c:pt>
                <c:pt idx="3555">
                  <c:v>1.7155E-2</c:v>
                </c:pt>
                <c:pt idx="3556">
                  <c:v>1.7162E-2</c:v>
                </c:pt>
                <c:pt idx="3557">
                  <c:v>1.7217E-2</c:v>
                </c:pt>
                <c:pt idx="3558">
                  <c:v>1.7251000000000002E-2</c:v>
                </c:pt>
                <c:pt idx="3559">
                  <c:v>1.7253000000000001E-2</c:v>
                </c:pt>
                <c:pt idx="3560">
                  <c:v>1.7251000000000002E-2</c:v>
                </c:pt>
                <c:pt idx="3561">
                  <c:v>1.7233999999999999E-2</c:v>
                </c:pt>
                <c:pt idx="3562">
                  <c:v>1.7242E-2</c:v>
                </c:pt>
                <c:pt idx="3563">
                  <c:v>1.7233999999999999E-2</c:v>
                </c:pt>
                <c:pt idx="3564">
                  <c:v>1.7236999999999999E-2</c:v>
                </c:pt>
                <c:pt idx="3565">
                  <c:v>1.7254000000000002E-2</c:v>
                </c:pt>
                <c:pt idx="3566">
                  <c:v>1.7289000000000002E-2</c:v>
                </c:pt>
                <c:pt idx="3567">
                  <c:v>1.7301999999999998E-2</c:v>
                </c:pt>
                <c:pt idx="3568">
                  <c:v>1.7325999999999998E-2</c:v>
                </c:pt>
                <c:pt idx="3569">
                  <c:v>1.7322000000000001E-2</c:v>
                </c:pt>
                <c:pt idx="3570">
                  <c:v>1.7346E-2</c:v>
                </c:pt>
                <c:pt idx="3571">
                  <c:v>1.7337000000000002E-2</c:v>
                </c:pt>
                <c:pt idx="3572">
                  <c:v>1.7330999999999999E-2</c:v>
                </c:pt>
                <c:pt idx="3573">
                  <c:v>1.7313000000000002E-2</c:v>
                </c:pt>
                <c:pt idx="3574">
                  <c:v>1.7305000000000001E-2</c:v>
                </c:pt>
                <c:pt idx="3575">
                  <c:v>1.7306999999999999E-2</c:v>
                </c:pt>
                <c:pt idx="3576">
                  <c:v>1.7316999999999999E-2</c:v>
                </c:pt>
                <c:pt idx="3577">
                  <c:v>1.7333000000000001E-2</c:v>
                </c:pt>
                <c:pt idx="3578">
                  <c:v>1.7332E-2</c:v>
                </c:pt>
                <c:pt idx="3579">
                  <c:v>1.7342E-2</c:v>
                </c:pt>
                <c:pt idx="3580">
                  <c:v>1.7354999999999999E-2</c:v>
                </c:pt>
                <c:pt idx="3581">
                  <c:v>1.7391E-2</c:v>
                </c:pt>
                <c:pt idx="3582">
                  <c:v>1.7406999999999999E-2</c:v>
                </c:pt>
                <c:pt idx="3583">
                  <c:v>1.7425E-2</c:v>
                </c:pt>
                <c:pt idx="3584">
                  <c:v>1.7420000000000001E-2</c:v>
                </c:pt>
                <c:pt idx="3585">
                  <c:v>1.7434000000000002E-2</c:v>
                </c:pt>
                <c:pt idx="3586">
                  <c:v>1.745E-2</c:v>
                </c:pt>
                <c:pt idx="3587">
                  <c:v>1.7444999999999999E-2</c:v>
                </c:pt>
                <c:pt idx="3588">
                  <c:v>1.7454000000000001E-2</c:v>
                </c:pt>
                <c:pt idx="3589">
                  <c:v>1.7447999999999998E-2</c:v>
                </c:pt>
                <c:pt idx="3590">
                  <c:v>1.7461000000000001E-2</c:v>
                </c:pt>
                <c:pt idx="3591">
                  <c:v>1.7485000000000001E-2</c:v>
                </c:pt>
                <c:pt idx="3592">
                  <c:v>1.7516E-2</c:v>
                </c:pt>
                <c:pt idx="3593">
                  <c:v>1.7531000000000001E-2</c:v>
                </c:pt>
                <c:pt idx="3594">
                  <c:v>1.7536E-2</c:v>
                </c:pt>
                <c:pt idx="3595">
                  <c:v>1.7533E-2</c:v>
                </c:pt>
                <c:pt idx="3596">
                  <c:v>1.7532000000000002E-2</c:v>
                </c:pt>
                <c:pt idx="3597">
                  <c:v>1.7543E-2</c:v>
                </c:pt>
                <c:pt idx="3598">
                  <c:v>1.7565000000000001E-2</c:v>
                </c:pt>
                <c:pt idx="3599">
                  <c:v>1.7586999999999998E-2</c:v>
                </c:pt>
                <c:pt idx="3600">
                  <c:v>1.7612000000000003E-2</c:v>
                </c:pt>
                <c:pt idx="3601">
                  <c:v>1.7604999999999999E-2</c:v>
                </c:pt>
                <c:pt idx="3602">
                  <c:v>1.7618000000000002E-2</c:v>
                </c:pt>
                <c:pt idx="3603">
                  <c:v>1.7615000000000002E-2</c:v>
                </c:pt>
                <c:pt idx="3604">
                  <c:v>1.7642999999999999E-2</c:v>
                </c:pt>
                <c:pt idx="3605">
                  <c:v>1.7648E-2</c:v>
                </c:pt>
                <c:pt idx="3606">
                  <c:v>1.7639000000000002E-2</c:v>
                </c:pt>
                <c:pt idx="3607">
                  <c:v>1.7637E-2</c:v>
                </c:pt>
                <c:pt idx="3608">
                  <c:v>1.7625999999999999E-2</c:v>
                </c:pt>
                <c:pt idx="3609">
                  <c:v>1.7632000000000002E-2</c:v>
                </c:pt>
                <c:pt idx="3610">
                  <c:v>1.7627999999999998E-2</c:v>
                </c:pt>
                <c:pt idx="3611">
                  <c:v>1.7646999999999999E-2</c:v>
                </c:pt>
                <c:pt idx="3612">
                  <c:v>1.7651E-2</c:v>
                </c:pt>
                <c:pt idx="3613">
                  <c:v>1.7675E-2</c:v>
                </c:pt>
                <c:pt idx="3614">
                  <c:v>1.7679E-2</c:v>
                </c:pt>
                <c:pt idx="3615">
                  <c:v>1.7696E-2</c:v>
                </c:pt>
                <c:pt idx="3616">
                  <c:v>1.7710999999999998E-2</c:v>
                </c:pt>
                <c:pt idx="3617">
                  <c:v>1.7715000000000002E-2</c:v>
                </c:pt>
                <c:pt idx="3618">
                  <c:v>1.7729999999999999E-2</c:v>
                </c:pt>
                <c:pt idx="3619">
                  <c:v>1.7748E-2</c:v>
                </c:pt>
                <c:pt idx="3620">
                  <c:v>1.7770999999999999E-2</c:v>
                </c:pt>
                <c:pt idx="3621">
                  <c:v>1.7797E-2</c:v>
                </c:pt>
                <c:pt idx="3622">
                  <c:v>1.7811E-2</c:v>
                </c:pt>
                <c:pt idx="3623">
                  <c:v>1.7818000000000001E-2</c:v>
                </c:pt>
                <c:pt idx="3624">
                  <c:v>1.7817E-2</c:v>
                </c:pt>
                <c:pt idx="3625">
                  <c:v>1.7816000000000002E-2</c:v>
                </c:pt>
                <c:pt idx="3626">
                  <c:v>1.7833000000000002E-2</c:v>
                </c:pt>
                <c:pt idx="3627">
                  <c:v>1.7818000000000001E-2</c:v>
                </c:pt>
                <c:pt idx="3628">
                  <c:v>1.7815000000000001E-2</c:v>
                </c:pt>
                <c:pt idx="3629">
                  <c:v>1.7814E-2</c:v>
                </c:pt>
                <c:pt idx="3630">
                  <c:v>1.7842E-2</c:v>
                </c:pt>
                <c:pt idx="3631">
                  <c:v>1.7894E-2</c:v>
                </c:pt>
                <c:pt idx="3632">
                  <c:v>1.7909999999999999E-2</c:v>
                </c:pt>
                <c:pt idx="3633">
                  <c:v>1.7918E-2</c:v>
                </c:pt>
                <c:pt idx="3634">
                  <c:v>1.7912999999999998E-2</c:v>
                </c:pt>
                <c:pt idx="3635">
                  <c:v>1.7920999999999999E-2</c:v>
                </c:pt>
                <c:pt idx="3636">
                  <c:v>1.7920000000000002E-2</c:v>
                </c:pt>
                <c:pt idx="3637">
                  <c:v>1.7935E-2</c:v>
                </c:pt>
                <c:pt idx="3638">
                  <c:v>1.7932E-2</c:v>
                </c:pt>
                <c:pt idx="3639">
                  <c:v>1.7956E-2</c:v>
                </c:pt>
                <c:pt idx="3640">
                  <c:v>1.7972999999999999E-2</c:v>
                </c:pt>
                <c:pt idx="3641">
                  <c:v>1.7982999999999999E-2</c:v>
                </c:pt>
                <c:pt idx="3642">
                  <c:v>1.7979000000000002E-2</c:v>
                </c:pt>
                <c:pt idx="3643">
                  <c:v>1.7982999999999999E-2</c:v>
                </c:pt>
                <c:pt idx="3644">
                  <c:v>1.7992999999999999E-2</c:v>
                </c:pt>
                <c:pt idx="3645">
                  <c:v>1.7994E-2</c:v>
                </c:pt>
                <c:pt idx="3646">
                  <c:v>1.8000000000000002E-2</c:v>
                </c:pt>
                <c:pt idx="3647">
                  <c:v>1.7989999999999999E-2</c:v>
                </c:pt>
                <c:pt idx="3648">
                  <c:v>1.8002000000000001E-2</c:v>
                </c:pt>
                <c:pt idx="3649">
                  <c:v>1.8020000000000001E-2</c:v>
                </c:pt>
                <c:pt idx="3650">
                  <c:v>1.8023999999999998E-2</c:v>
                </c:pt>
                <c:pt idx="3651">
                  <c:v>1.8044000000000001E-2</c:v>
                </c:pt>
                <c:pt idx="3652">
                  <c:v>1.8056000000000003E-2</c:v>
                </c:pt>
                <c:pt idx="3653">
                  <c:v>1.8076000000000002E-2</c:v>
                </c:pt>
                <c:pt idx="3654">
                  <c:v>1.8081E-2</c:v>
                </c:pt>
                <c:pt idx="3655">
                  <c:v>1.8088E-2</c:v>
                </c:pt>
                <c:pt idx="3656">
                  <c:v>1.8107999999999999E-2</c:v>
                </c:pt>
                <c:pt idx="3657">
                  <c:v>1.813E-2</c:v>
                </c:pt>
                <c:pt idx="3658">
                  <c:v>1.8158000000000001E-2</c:v>
                </c:pt>
                <c:pt idx="3659">
                  <c:v>1.8158000000000001E-2</c:v>
                </c:pt>
                <c:pt idx="3660">
                  <c:v>1.8169999999999999E-2</c:v>
                </c:pt>
                <c:pt idx="3661">
                  <c:v>1.8166000000000002E-2</c:v>
                </c:pt>
                <c:pt idx="3662">
                  <c:v>1.8173999999999999E-2</c:v>
                </c:pt>
                <c:pt idx="3663">
                  <c:v>1.8177000000000002E-2</c:v>
                </c:pt>
                <c:pt idx="3664">
                  <c:v>1.8180999999999999E-2</c:v>
                </c:pt>
                <c:pt idx="3665">
                  <c:v>1.8196E-2</c:v>
                </c:pt>
                <c:pt idx="3666">
                  <c:v>1.8204999999999999E-2</c:v>
                </c:pt>
                <c:pt idx="3667">
                  <c:v>1.8206E-2</c:v>
                </c:pt>
                <c:pt idx="3668">
                  <c:v>1.8207999999999998E-2</c:v>
                </c:pt>
                <c:pt idx="3669">
                  <c:v>1.8218999999999999E-2</c:v>
                </c:pt>
                <c:pt idx="3670">
                  <c:v>1.8239999999999999E-2</c:v>
                </c:pt>
                <c:pt idx="3671">
                  <c:v>1.8239999999999999E-2</c:v>
                </c:pt>
                <c:pt idx="3672">
                  <c:v>1.8234999999999998E-2</c:v>
                </c:pt>
                <c:pt idx="3673">
                  <c:v>1.8232999999999999E-2</c:v>
                </c:pt>
                <c:pt idx="3674">
                  <c:v>1.8257000000000002E-2</c:v>
                </c:pt>
                <c:pt idx="3675">
                  <c:v>1.8287999999999999E-2</c:v>
                </c:pt>
                <c:pt idx="3676">
                  <c:v>1.8315999999999999E-2</c:v>
                </c:pt>
                <c:pt idx="3677">
                  <c:v>1.8327E-2</c:v>
                </c:pt>
                <c:pt idx="3678">
                  <c:v>1.8331E-2</c:v>
                </c:pt>
                <c:pt idx="3679">
                  <c:v>1.8345E-2</c:v>
                </c:pt>
                <c:pt idx="3680">
                  <c:v>1.8348E-2</c:v>
                </c:pt>
                <c:pt idx="3681">
                  <c:v>1.8329999999999999E-2</c:v>
                </c:pt>
                <c:pt idx="3682">
                  <c:v>1.8283000000000001E-2</c:v>
                </c:pt>
                <c:pt idx="3683">
                  <c:v>1.8258E-2</c:v>
                </c:pt>
                <c:pt idx="3684">
                  <c:v>1.8265E-2</c:v>
                </c:pt>
                <c:pt idx="3685">
                  <c:v>1.8280000000000001E-2</c:v>
                </c:pt>
                <c:pt idx="3686">
                  <c:v>1.8311999999999998E-2</c:v>
                </c:pt>
                <c:pt idx="3687">
                  <c:v>1.8324E-2</c:v>
                </c:pt>
                <c:pt idx="3688">
                  <c:v>1.8353999999999999E-2</c:v>
                </c:pt>
                <c:pt idx="3689">
                  <c:v>1.8381000000000002E-2</c:v>
                </c:pt>
                <c:pt idx="3690">
                  <c:v>1.8395999999999999E-2</c:v>
                </c:pt>
                <c:pt idx="3691">
                  <c:v>1.8408000000000001E-2</c:v>
                </c:pt>
                <c:pt idx="3692">
                  <c:v>1.8408000000000001E-2</c:v>
                </c:pt>
                <c:pt idx="3693">
                  <c:v>1.8419000000000001E-2</c:v>
                </c:pt>
                <c:pt idx="3694">
                  <c:v>1.8435999999999998E-2</c:v>
                </c:pt>
                <c:pt idx="3695">
                  <c:v>1.8450999999999999E-2</c:v>
                </c:pt>
                <c:pt idx="3696">
                  <c:v>1.8487E-2</c:v>
                </c:pt>
                <c:pt idx="3697">
                  <c:v>1.8506999999999999E-2</c:v>
                </c:pt>
                <c:pt idx="3698">
                  <c:v>1.8511E-2</c:v>
                </c:pt>
                <c:pt idx="3699">
                  <c:v>1.8503000000000002E-2</c:v>
                </c:pt>
                <c:pt idx="3700">
                  <c:v>1.8523000000000001E-2</c:v>
                </c:pt>
                <c:pt idx="3701">
                  <c:v>1.8565000000000002E-2</c:v>
                </c:pt>
                <c:pt idx="3702">
                  <c:v>1.8591E-2</c:v>
                </c:pt>
                <c:pt idx="3703">
                  <c:v>1.8622E-2</c:v>
                </c:pt>
                <c:pt idx="3704">
                  <c:v>1.8661000000000001E-2</c:v>
                </c:pt>
                <c:pt idx="3705">
                  <c:v>1.8695E-2</c:v>
                </c:pt>
                <c:pt idx="3706">
                  <c:v>1.8693999999999999E-2</c:v>
                </c:pt>
                <c:pt idx="3707">
                  <c:v>1.8662000000000002E-2</c:v>
                </c:pt>
                <c:pt idx="3708">
                  <c:v>1.8616999999999998E-2</c:v>
                </c:pt>
                <c:pt idx="3709">
                  <c:v>1.8608E-2</c:v>
                </c:pt>
                <c:pt idx="3710">
                  <c:v>1.8617999999999999E-2</c:v>
                </c:pt>
                <c:pt idx="3711">
                  <c:v>1.8613999999999999E-2</c:v>
                </c:pt>
                <c:pt idx="3712">
                  <c:v>1.8617999999999999E-2</c:v>
                </c:pt>
                <c:pt idx="3713">
                  <c:v>1.8613000000000001E-2</c:v>
                </c:pt>
                <c:pt idx="3714">
                  <c:v>1.8633999999999998E-2</c:v>
                </c:pt>
                <c:pt idx="3715">
                  <c:v>1.8662000000000002E-2</c:v>
                </c:pt>
                <c:pt idx="3716">
                  <c:v>1.8682000000000001E-2</c:v>
                </c:pt>
                <c:pt idx="3717">
                  <c:v>1.8706E-2</c:v>
                </c:pt>
                <c:pt idx="3718">
                  <c:v>1.8722000000000003E-2</c:v>
                </c:pt>
                <c:pt idx="3719">
                  <c:v>1.8744E-2</c:v>
                </c:pt>
                <c:pt idx="3720">
                  <c:v>1.8731000000000001E-2</c:v>
                </c:pt>
                <c:pt idx="3721">
                  <c:v>1.8742000000000002E-2</c:v>
                </c:pt>
                <c:pt idx="3722">
                  <c:v>1.8731999999999999E-2</c:v>
                </c:pt>
                <c:pt idx="3723">
                  <c:v>1.8756999999999999E-2</c:v>
                </c:pt>
                <c:pt idx="3724">
                  <c:v>1.8758999999999998E-2</c:v>
                </c:pt>
                <c:pt idx="3725">
                  <c:v>1.8763000000000002E-2</c:v>
                </c:pt>
                <c:pt idx="3726">
                  <c:v>1.8789E-2</c:v>
                </c:pt>
                <c:pt idx="3727">
                  <c:v>1.8796999999999998E-2</c:v>
                </c:pt>
                <c:pt idx="3728">
                  <c:v>1.8827E-2</c:v>
                </c:pt>
                <c:pt idx="3729">
                  <c:v>1.8835000000000001E-2</c:v>
                </c:pt>
                <c:pt idx="3730">
                  <c:v>1.8843000000000002E-2</c:v>
                </c:pt>
                <c:pt idx="3731">
                  <c:v>1.8856999999999999E-2</c:v>
                </c:pt>
                <c:pt idx="3732">
                  <c:v>1.8876999999999998E-2</c:v>
                </c:pt>
                <c:pt idx="3733">
                  <c:v>1.8891999999999999E-2</c:v>
                </c:pt>
                <c:pt idx="3734">
                  <c:v>1.8905000000000002E-2</c:v>
                </c:pt>
                <c:pt idx="3735">
                  <c:v>1.8908999999999999E-2</c:v>
                </c:pt>
                <c:pt idx="3736">
                  <c:v>1.8908000000000001E-2</c:v>
                </c:pt>
                <c:pt idx="3737">
                  <c:v>1.8924E-2</c:v>
                </c:pt>
                <c:pt idx="3738">
                  <c:v>1.8926000000000002E-2</c:v>
                </c:pt>
                <c:pt idx="3739">
                  <c:v>1.8929999999999999E-2</c:v>
                </c:pt>
                <c:pt idx="3740">
                  <c:v>1.8924E-2</c:v>
                </c:pt>
                <c:pt idx="3741">
                  <c:v>1.8922000000000001E-2</c:v>
                </c:pt>
                <c:pt idx="3742">
                  <c:v>1.8931E-2</c:v>
                </c:pt>
                <c:pt idx="3743">
                  <c:v>1.8932000000000001E-2</c:v>
                </c:pt>
                <c:pt idx="3744">
                  <c:v>1.8948E-2</c:v>
                </c:pt>
                <c:pt idx="3745">
                  <c:v>1.8953999999999999E-2</c:v>
                </c:pt>
                <c:pt idx="3746">
                  <c:v>1.8974000000000001E-2</c:v>
                </c:pt>
                <c:pt idx="3747">
                  <c:v>1.8985999999999999E-2</c:v>
                </c:pt>
                <c:pt idx="3748">
                  <c:v>1.9004E-2</c:v>
                </c:pt>
                <c:pt idx="3749">
                  <c:v>1.9021E-2</c:v>
                </c:pt>
                <c:pt idx="3750">
                  <c:v>1.9054999999999999E-2</c:v>
                </c:pt>
                <c:pt idx="3751">
                  <c:v>1.9067000000000001E-2</c:v>
                </c:pt>
                <c:pt idx="3752">
                  <c:v>1.9078999999999999E-2</c:v>
                </c:pt>
                <c:pt idx="3753">
                  <c:v>1.9081999999999998E-2</c:v>
                </c:pt>
                <c:pt idx="3754">
                  <c:v>1.9074000000000001E-2</c:v>
                </c:pt>
                <c:pt idx="3755">
                  <c:v>1.9071000000000001E-2</c:v>
                </c:pt>
                <c:pt idx="3756">
                  <c:v>1.9087E-2</c:v>
                </c:pt>
                <c:pt idx="3757">
                  <c:v>1.9113999999999999E-2</c:v>
                </c:pt>
                <c:pt idx="3758">
                  <c:v>1.9140000000000001E-2</c:v>
                </c:pt>
                <c:pt idx="3759">
                  <c:v>1.9167E-2</c:v>
                </c:pt>
                <c:pt idx="3760">
                  <c:v>1.9158999999999999E-2</c:v>
                </c:pt>
                <c:pt idx="3761">
                  <c:v>1.9165000000000001E-2</c:v>
                </c:pt>
                <c:pt idx="3762">
                  <c:v>1.9181E-2</c:v>
                </c:pt>
                <c:pt idx="3763">
                  <c:v>1.9196000000000001E-2</c:v>
                </c:pt>
                <c:pt idx="3764">
                  <c:v>1.9207999999999999E-2</c:v>
                </c:pt>
                <c:pt idx="3765">
                  <c:v>1.9184E-2</c:v>
                </c:pt>
                <c:pt idx="3766">
                  <c:v>1.9181E-2</c:v>
                </c:pt>
                <c:pt idx="3767">
                  <c:v>1.9172000000000002E-2</c:v>
                </c:pt>
                <c:pt idx="3768">
                  <c:v>1.9196000000000001E-2</c:v>
                </c:pt>
                <c:pt idx="3769">
                  <c:v>1.9207999999999999E-2</c:v>
                </c:pt>
                <c:pt idx="3770">
                  <c:v>1.9247E-2</c:v>
                </c:pt>
                <c:pt idx="3771">
                  <c:v>1.9262999999999999E-2</c:v>
                </c:pt>
                <c:pt idx="3772">
                  <c:v>1.9282000000000001E-2</c:v>
                </c:pt>
                <c:pt idx="3773">
                  <c:v>1.9266999999999999E-2</c:v>
                </c:pt>
                <c:pt idx="3774">
                  <c:v>1.9251000000000001E-2</c:v>
                </c:pt>
                <c:pt idx="3775">
                  <c:v>1.9237999999999998E-2</c:v>
                </c:pt>
                <c:pt idx="3776">
                  <c:v>1.9236E-2</c:v>
                </c:pt>
                <c:pt idx="3777">
                  <c:v>1.9255000000000001E-2</c:v>
                </c:pt>
                <c:pt idx="3778">
                  <c:v>1.9293000000000001E-2</c:v>
                </c:pt>
                <c:pt idx="3779">
                  <c:v>1.9311999999999999E-2</c:v>
                </c:pt>
                <c:pt idx="3780">
                  <c:v>1.934E-2</c:v>
                </c:pt>
                <c:pt idx="3781">
                  <c:v>1.9344E-2</c:v>
                </c:pt>
                <c:pt idx="3782">
                  <c:v>1.9338999999999999E-2</c:v>
                </c:pt>
                <c:pt idx="3783">
                  <c:v>1.9314999999999999E-2</c:v>
                </c:pt>
                <c:pt idx="3784">
                  <c:v>1.9313E-2</c:v>
                </c:pt>
                <c:pt idx="3785">
                  <c:v>1.9308000000000002E-2</c:v>
                </c:pt>
                <c:pt idx="3786">
                  <c:v>1.9321999999999999E-2</c:v>
                </c:pt>
                <c:pt idx="3787">
                  <c:v>1.9335999999999999E-2</c:v>
                </c:pt>
                <c:pt idx="3788">
                  <c:v>1.9348000000000001E-2</c:v>
                </c:pt>
                <c:pt idx="3789">
                  <c:v>1.9358E-2</c:v>
                </c:pt>
                <c:pt idx="3790">
                  <c:v>1.9358E-2</c:v>
                </c:pt>
                <c:pt idx="3791">
                  <c:v>1.9355000000000001E-2</c:v>
                </c:pt>
                <c:pt idx="3792">
                  <c:v>1.9372E-2</c:v>
                </c:pt>
                <c:pt idx="3793">
                  <c:v>1.9386E-2</c:v>
                </c:pt>
                <c:pt idx="3794">
                  <c:v>1.9421999999999998E-2</c:v>
                </c:pt>
                <c:pt idx="3795">
                  <c:v>1.9428000000000001E-2</c:v>
                </c:pt>
                <c:pt idx="3796">
                  <c:v>1.9452000000000001E-2</c:v>
                </c:pt>
                <c:pt idx="3797">
                  <c:v>1.9448E-2</c:v>
                </c:pt>
                <c:pt idx="3798">
                  <c:v>1.9477000000000001E-2</c:v>
                </c:pt>
                <c:pt idx="3799">
                  <c:v>1.9491999999999999E-2</c:v>
                </c:pt>
                <c:pt idx="3800">
                  <c:v>1.9515999999999999E-2</c:v>
                </c:pt>
                <c:pt idx="3801">
                  <c:v>1.9540999999999999E-2</c:v>
                </c:pt>
                <c:pt idx="3802">
                  <c:v>1.9566E-2</c:v>
                </c:pt>
                <c:pt idx="3803">
                  <c:v>1.9576E-2</c:v>
                </c:pt>
                <c:pt idx="3804">
                  <c:v>1.9587E-2</c:v>
                </c:pt>
                <c:pt idx="3805">
                  <c:v>1.9581000000000001E-2</c:v>
                </c:pt>
                <c:pt idx="3806">
                  <c:v>1.9574000000000001E-2</c:v>
                </c:pt>
                <c:pt idx="3807">
                  <c:v>1.9550999999999999E-2</c:v>
                </c:pt>
                <c:pt idx="3808">
                  <c:v>1.9554000000000002E-2</c:v>
                </c:pt>
                <c:pt idx="3809">
                  <c:v>1.9570000000000001E-2</c:v>
                </c:pt>
                <c:pt idx="3810">
                  <c:v>1.9587E-2</c:v>
                </c:pt>
                <c:pt idx="3811">
                  <c:v>1.9584000000000001E-2</c:v>
                </c:pt>
                <c:pt idx="3812">
                  <c:v>1.9581999999999999E-2</c:v>
                </c:pt>
                <c:pt idx="3813">
                  <c:v>1.9591000000000001E-2</c:v>
                </c:pt>
                <c:pt idx="3814">
                  <c:v>1.9613000000000002E-2</c:v>
                </c:pt>
                <c:pt idx="3815">
                  <c:v>1.9642E-2</c:v>
                </c:pt>
                <c:pt idx="3816">
                  <c:v>1.9689999999999999E-2</c:v>
                </c:pt>
                <c:pt idx="3817">
                  <c:v>1.9737999999999999E-2</c:v>
                </c:pt>
                <c:pt idx="3818">
                  <c:v>1.9749000000000003E-2</c:v>
                </c:pt>
                <c:pt idx="3819">
                  <c:v>1.9732E-2</c:v>
                </c:pt>
                <c:pt idx="3820">
                  <c:v>1.9695000000000001E-2</c:v>
                </c:pt>
                <c:pt idx="3821">
                  <c:v>1.9685999999999999E-2</c:v>
                </c:pt>
                <c:pt idx="3822">
                  <c:v>1.9664999999999998E-2</c:v>
                </c:pt>
                <c:pt idx="3823">
                  <c:v>1.9664999999999998E-2</c:v>
                </c:pt>
                <c:pt idx="3824">
                  <c:v>1.9661999999999999E-2</c:v>
                </c:pt>
                <c:pt idx="3825">
                  <c:v>1.9705999999999998E-2</c:v>
                </c:pt>
                <c:pt idx="3826">
                  <c:v>1.9755000000000002E-2</c:v>
                </c:pt>
                <c:pt idx="3827">
                  <c:v>1.9782000000000001E-2</c:v>
                </c:pt>
                <c:pt idx="3828">
                  <c:v>1.9791E-2</c:v>
                </c:pt>
                <c:pt idx="3829">
                  <c:v>1.9806000000000001E-2</c:v>
                </c:pt>
                <c:pt idx="3830">
                  <c:v>1.9820000000000001E-2</c:v>
                </c:pt>
                <c:pt idx="3831">
                  <c:v>1.9838999999999999E-2</c:v>
                </c:pt>
                <c:pt idx="3832">
                  <c:v>1.9855000000000001E-2</c:v>
                </c:pt>
                <c:pt idx="3833">
                  <c:v>1.9897000000000001E-2</c:v>
                </c:pt>
                <c:pt idx="3834">
                  <c:v>1.9956999999999999E-2</c:v>
                </c:pt>
                <c:pt idx="3835">
                  <c:v>1.9986999999999998E-2</c:v>
                </c:pt>
                <c:pt idx="3836">
                  <c:v>2.0001999999999999E-2</c:v>
                </c:pt>
                <c:pt idx="3837">
                  <c:v>1.9994999999999999E-2</c:v>
                </c:pt>
                <c:pt idx="3838">
                  <c:v>2.0001999999999999E-2</c:v>
                </c:pt>
                <c:pt idx="3839">
                  <c:v>2.0005999999999999E-2</c:v>
                </c:pt>
                <c:pt idx="3840">
                  <c:v>2.001E-2</c:v>
                </c:pt>
                <c:pt idx="3841">
                  <c:v>2.0005999999999999E-2</c:v>
                </c:pt>
                <c:pt idx="3842">
                  <c:v>2.0038999999999998E-2</c:v>
                </c:pt>
                <c:pt idx="3843">
                  <c:v>2.0032999999999999E-2</c:v>
                </c:pt>
                <c:pt idx="3844">
                  <c:v>2.0034999999999997E-2</c:v>
                </c:pt>
                <c:pt idx="3845">
                  <c:v>2.0022000000000002E-2</c:v>
                </c:pt>
                <c:pt idx="3846">
                  <c:v>2.0038E-2</c:v>
                </c:pt>
                <c:pt idx="3847">
                  <c:v>2.0057000000000002E-2</c:v>
                </c:pt>
                <c:pt idx="3848">
                  <c:v>2.0034999999999997E-2</c:v>
                </c:pt>
                <c:pt idx="3849">
                  <c:v>2.0028000000000001E-2</c:v>
                </c:pt>
                <c:pt idx="3850">
                  <c:v>2.0026000000000002E-2</c:v>
                </c:pt>
                <c:pt idx="3851">
                  <c:v>2.0032000000000001E-2</c:v>
                </c:pt>
                <c:pt idx="3852">
                  <c:v>2.0030000000000003E-2</c:v>
                </c:pt>
                <c:pt idx="3853">
                  <c:v>2.0036000000000002E-2</c:v>
                </c:pt>
                <c:pt idx="3854">
                  <c:v>2.0038999999999998E-2</c:v>
                </c:pt>
                <c:pt idx="3855">
                  <c:v>2.0060999999999999E-2</c:v>
                </c:pt>
                <c:pt idx="3856">
                  <c:v>2.0055E-2</c:v>
                </c:pt>
                <c:pt idx="3857">
                  <c:v>2.0064000000000002E-2</c:v>
                </c:pt>
                <c:pt idx="3858">
                  <c:v>2.0079E-2</c:v>
                </c:pt>
                <c:pt idx="3859">
                  <c:v>2.0098999999999999E-2</c:v>
                </c:pt>
                <c:pt idx="3860">
                  <c:v>2.0108999999999998E-2</c:v>
                </c:pt>
                <c:pt idx="3861">
                  <c:v>2.0110000000000003E-2</c:v>
                </c:pt>
                <c:pt idx="3862">
                  <c:v>2.0143000000000001E-2</c:v>
                </c:pt>
                <c:pt idx="3863">
                  <c:v>2.0158999999999996E-2</c:v>
                </c:pt>
                <c:pt idx="3864">
                  <c:v>2.0177999999999998E-2</c:v>
                </c:pt>
                <c:pt idx="3865">
                  <c:v>2.0194E-2</c:v>
                </c:pt>
                <c:pt idx="3866">
                  <c:v>2.0226000000000001E-2</c:v>
                </c:pt>
                <c:pt idx="3867">
                  <c:v>2.0259999999999997E-2</c:v>
                </c:pt>
                <c:pt idx="3868">
                  <c:v>2.0272000000000002E-2</c:v>
                </c:pt>
                <c:pt idx="3869">
                  <c:v>2.0264000000000001E-2</c:v>
                </c:pt>
                <c:pt idx="3870">
                  <c:v>2.0242E-2</c:v>
                </c:pt>
                <c:pt idx="3871">
                  <c:v>2.0257999999999998E-2</c:v>
                </c:pt>
                <c:pt idx="3872">
                  <c:v>2.0258999999999999E-2</c:v>
                </c:pt>
                <c:pt idx="3873">
                  <c:v>2.0278999999999998E-2</c:v>
                </c:pt>
                <c:pt idx="3874">
                  <c:v>2.0276000000000002E-2</c:v>
                </c:pt>
                <c:pt idx="3875">
                  <c:v>2.0270999999999997E-2</c:v>
                </c:pt>
                <c:pt idx="3876">
                  <c:v>2.0279999999999999E-2</c:v>
                </c:pt>
                <c:pt idx="3877">
                  <c:v>2.0272000000000002E-2</c:v>
                </c:pt>
                <c:pt idx="3878">
                  <c:v>2.0304000000000003E-2</c:v>
                </c:pt>
                <c:pt idx="3879">
                  <c:v>2.0310000000000002E-2</c:v>
                </c:pt>
                <c:pt idx="3880">
                  <c:v>2.0336E-2</c:v>
                </c:pt>
                <c:pt idx="3881">
                  <c:v>2.0341999999999999E-2</c:v>
                </c:pt>
                <c:pt idx="3882">
                  <c:v>2.0353E-2</c:v>
                </c:pt>
                <c:pt idx="3883">
                  <c:v>2.0357E-2</c:v>
                </c:pt>
                <c:pt idx="3884">
                  <c:v>2.0371E-2</c:v>
                </c:pt>
                <c:pt idx="3885">
                  <c:v>2.0371E-2</c:v>
                </c:pt>
                <c:pt idx="3886">
                  <c:v>2.0379000000000001E-2</c:v>
                </c:pt>
                <c:pt idx="3887">
                  <c:v>2.0379999999999999E-2</c:v>
                </c:pt>
                <c:pt idx="3888">
                  <c:v>2.0396000000000001E-2</c:v>
                </c:pt>
                <c:pt idx="3889">
                  <c:v>2.0406000000000001E-2</c:v>
                </c:pt>
                <c:pt idx="3890">
                  <c:v>2.0407000000000002E-2</c:v>
                </c:pt>
                <c:pt idx="3891">
                  <c:v>2.0417999999999999E-2</c:v>
                </c:pt>
                <c:pt idx="3892">
                  <c:v>2.0440999999999997E-2</c:v>
                </c:pt>
                <c:pt idx="3893">
                  <c:v>2.0445000000000001E-2</c:v>
                </c:pt>
                <c:pt idx="3894">
                  <c:v>2.0444E-2</c:v>
                </c:pt>
                <c:pt idx="3895">
                  <c:v>2.0451E-2</c:v>
                </c:pt>
                <c:pt idx="3896">
                  <c:v>2.0455999999999998E-2</c:v>
                </c:pt>
                <c:pt idx="3897">
                  <c:v>2.0472000000000001E-2</c:v>
                </c:pt>
                <c:pt idx="3898">
                  <c:v>2.0493999999999998E-2</c:v>
                </c:pt>
                <c:pt idx="3899">
                  <c:v>2.0523E-2</c:v>
                </c:pt>
                <c:pt idx="3900">
                  <c:v>2.0539999999999999E-2</c:v>
                </c:pt>
                <c:pt idx="3901">
                  <c:v>2.0550000000000002E-2</c:v>
                </c:pt>
                <c:pt idx="3902">
                  <c:v>2.0545000000000001E-2</c:v>
                </c:pt>
                <c:pt idx="3903">
                  <c:v>2.0571000000000002E-2</c:v>
                </c:pt>
                <c:pt idx="3904">
                  <c:v>2.0560999999999999E-2</c:v>
                </c:pt>
                <c:pt idx="3905">
                  <c:v>2.0560000000000002E-2</c:v>
                </c:pt>
                <c:pt idx="3906">
                  <c:v>2.0558999999999997E-2</c:v>
                </c:pt>
                <c:pt idx="3907">
                  <c:v>2.0575999999999997E-2</c:v>
                </c:pt>
                <c:pt idx="3908">
                  <c:v>2.061E-2</c:v>
                </c:pt>
                <c:pt idx="3909">
                  <c:v>2.0617999999999997E-2</c:v>
                </c:pt>
                <c:pt idx="3910">
                  <c:v>2.0628000000000001E-2</c:v>
                </c:pt>
                <c:pt idx="3911">
                  <c:v>2.0623999999999997E-2</c:v>
                </c:pt>
                <c:pt idx="3912">
                  <c:v>2.0640000000000002E-2</c:v>
                </c:pt>
                <c:pt idx="3913">
                  <c:v>2.0657999999999999E-2</c:v>
                </c:pt>
                <c:pt idx="3914">
                  <c:v>2.0659E-2</c:v>
                </c:pt>
                <c:pt idx="3915">
                  <c:v>2.0659E-2</c:v>
                </c:pt>
                <c:pt idx="3916">
                  <c:v>2.0666000000000004E-2</c:v>
                </c:pt>
                <c:pt idx="3917">
                  <c:v>2.0691999999999999E-2</c:v>
                </c:pt>
                <c:pt idx="3918">
                  <c:v>2.0701000000000001E-2</c:v>
                </c:pt>
                <c:pt idx="3919">
                  <c:v>2.069E-2</c:v>
                </c:pt>
                <c:pt idx="3920">
                  <c:v>2.0695999999999999E-2</c:v>
                </c:pt>
                <c:pt idx="3921">
                  <c:v>2.0707E-2</c:v>
                </c:pt>
                <c:pt idx="3922">
                  <c:v>2.0735999999999997E-2</c:v>
                </c:pt>
                <c:pt idx="3923">
                  <c:v>2.0748000000000003E-2</c:v>
                </c:pt>
                <c:pt idx="3924">
                  <c:v>2.0760000000000001E-2</c:v>
                </c:pt>
                <c:pt idx="3925">
                  <c:v>2.0781000000000001E-2</c:v>
                </c:pt>
                <c:pt idx="3926">
                  <c:v>2.0792999999999999E-2</c:v>
                </c:pt>
                <c:pt idx="3927">
                  <c:v>2.0812000000000001E-2</c:v>
                </c:pt>
                <c:pt idx="3928">
                  <c:v>2.0804E-2</c:v>
                </c:pt>
                <c:pt idx="3929">
                  <c:v>2.0808E-2</c:v>
                </c:pt>
                <c:pt idx="3930">
                  <c:v>2.0819000000000001E-2</c:v>
                </c:pt>
                <c:pt idx="3931">
                  <c:v>2.085E-2</c:v>
                </c:pt>
                <c:pt idx="3932">
                  <c:v>2.0861000000000001E-2</c:v>
                </c:pt>
                <c:pt idx="3933">
                  <c:v>2.0882000000000001E-2</c:v>
                </c:pt>
                <c:pt idx="3934">
                  <c:v>2.0889999999999999E-2</c:v>
                </c:pt>
                <c:pt idx="3935">
                  <c:v>2.0897000000000002E-2</c:v>
                </c:pt>
                <c:pt idx="3936">
                  <c:v>2.0899000000000001E-2</c:v>
                </c:pt>
                <c:pt idx="3937">
                  <c:v>2.0900999999999999E-2</c:v>
                </c:pt>
                <c:pt idx="3938">
                  <c:v>2.0914000000000002E-2</c:v>
                </c:pt>
                <c:pt idx="3939">
                  <c:v>2.0937000000000001E-2</c:v>
                </c:pt>
                <c:pt idx="3940">
                  <c:v>2.0937000000000001E-2</c:v>
                </c:pt>
                <c:pt idx="3941">
                  <c:v>2.0952999999999999E-2</c:v>
                </c:pt>
                <c:pt idx="3942">
                  <c:v>2.0958000000000001E-2</c:v>
                </c:pt>
                <c:pt idx="3943">
                  <c:v>2.0964999999999998E-2</c:v>
                </c:pt>
                <c:pt idx="3944">
                  <c:v>2.0972000000000001E-2</c:v>
                </c:pt>
                <c:pt idx="3945">
                  <c:v>2.0978E-2</c:v>
                </c:pt>
                <c:pt idx="3946">
                  <c:v>2.0995E-2</c:v>
                </c:pt>
                <c:pt idx="3947">
                  <c:v>2.0988000000000003E-2</c:v>
                </c:pt>
                <c:pt idx="3948">
                  <c:v>2.0996000000000001E-2</c:v>
                </c:pt>
                <c:pt idx="3949">
                  <c:v>2.1000999999999999E-2</c:v>
                </c:pt>
                <c:pt idx="3950">
                  <c:v>2.1011999999999999E-2</c:v>
                </c:pt>
                <c:pt idx="3951">
                  <c:v>2.1017000000000001E-2</c:v>
                </c:pt>
                <c:pt idx="3952">
                  <c:v>2.1017999999999998E-2</c:v>
                </c:pt>
                <c:pt idx="3953">
                  <c:v>2.1040999999999997E-2</c:v>
                </c:pt>
                <c:pt idx="3954">
                  <c:v>2.1038000000000001E-2</c:v>
                </c:pt>
                <c:pt idx="3955">
                  <c:v>2.1042999999999999E-2</c:v>
                </c:pt>
                <c:pt idx="3956">
                  <c:v>2.1027999999999998E-2</c:v>
                </c:pt>
                <c:pt idx="3957">
                  <c:v>2.1046999999999996E-2</c:v>
                </c:pt>
                <c:pt idx="3958">
                  <c:v>2.1057000000000003E-2</c:v>
                </c:pt>
                <c:pt idx="3959">
                  <c:v>2.1091000000000002E-2</c:v>
                </c:pt>
                <c:pt idx="3960">
                  <c:v>2.1111000000000001E-2</c:v>
                </c:pt>
                <c:pt idx="3961">
                  <c:v>2.1129999999999999E-2</c:v>
                </c:pt>
                <c:pt idx="3962">
                  <c:v>2.1131E-2</c:v>
                </c:pt>
                <c:pt idx="3963">
                  <c:v>2.1145999999999998E-2</c:v>
                </c:pt>
                <c:pt idx="3964">
                  <c:v>2.1160000000000002E-2</c:v>
                </c:pt>
                <c:pt idx="3965">
                  <c:v>2.1183999999999998E-2</c:v>
                </c:pt>
                <c:pt idx="3966">
                  <c:v>2.1194999999999999E-2</c:v>
                </c:pt>
                <c:pt idx="3967">
                  <c:v>2.1214E-2</c:v>
                </c:pt>
                <c:pt idx="3968">
                  <c:v>2.1224E-2</c:v>
                </c:pt>
                <c:pt idx="3969">
                  <c:v>2.1242E-2</c:v>
                </c:pt>
                <c:pt idx="3970">
                  <c:v>2.1252E-2</c:v>
                </c:pt>
                <c:pt idx="3971">
                  <c:v>2.1257000000000002E-2</c:v>
                </c:pt>
                <c:pt idx="3972">
                  <c:v>2.1236000000000001E-2</c:v>
                </c:pt>
                <c:pt idx="3973">
                  <c:v>2.1240999999999999E-2</c:v>
                </c:pt>
                <c:pt idx="3974">
                  <c:v>2.1240999999999999E-2</c:v>
                </c:pt>
                <c:pt idx="3975">
                  <c:v>2.1280999999999998E-2</c:v>
                </c:pt>
                <c:pt idx="3976">
                  <c:v>2.1299000000000002E-2</c:v>
                </c:pt>
                <c:pt idx="3977">
                  <c:v>2.1312000000000001E-2</c:v>
                </c:pt>
                <c:pt idx="3978">
                  <c:v>2.1321E-2</c:v>
                </c:pt>
                <c:pt idx="3979">
                  <c:v>2.1318E-2</c:v>
                </c:pt>
                <c:pt idx="3980">
                  <c:v>2.1312999999999999E-2</c:v>
                </c:pt>
                <c:pt idx="3981">
                  <c:v>2.1312000000000001E-2</c:v>
                </c:pt>
                <c:pt idx="3982">
                  <c:v>2.1321E-2</c:v>
                </c:pt>
                <c:pt idx="3983">
                  <c:v>2.1337999999999999E-2</c:v>
                </c:pt>
                <c:pt idx="3984">
                  <c:v>2.1347999999999999E-2</c:v>
                </c:pt>
                <c:pt idx="3985">
                  <c:v>2.1375000000000002E-2</c:v>
                </c:pt>
                <c:pt idx="3986">
                  <c:v>2.1394000000000003E-2</c:v>
                </c:pt>
                <c:pt idx="3987">
                  <c:v>2.1402999999999998E-2</c:v>
                </c:pt>
                <c:pt idx="3988">
                  <c:v>2.1419999999999998E-2</c:v>
                </c:pt>
                <c:pt idx="3989">
                  <c:v>2.1406999999999999E-2</c:v>
                </c:pt>
                <c:pt idx="3990">
                  <c:v>2.1422E-2</c:v>
                </c:pt>
                <c:pt idx="3991">
                  <c:v>2.1429999999999998E-2</c:v>
                </c:pt>
                <c:pt idx="3992">
                  <c:v>2.1430999999999999E-2</c:v>
                </c:pt>
                <c:pt idx="3993">
                  <c:v>2.1430999999999999E-2</c:v>
                </c:pt>
                <c:pt idx="3994">
                  <c:v>2.1440000000000001E-2</c:v>
                </c:pt>
                <c:pt idx="3995">
                  <c:v>2.1482000000000001E-2</c:v>
                </c:pt>
                <c:pt idx="3996">
                  <c:v>2.1509999999999998E-2</c:v>
                </c:pt>
                <c:pt idx="3997">
                  <c:v>2.1523E-2</c:v>
                </c:pt>
                <c:pt idx="3998">
                  <c:v>2.1511999999999996E-2</c:v>
                </c:pt>
                <c:pt idx="3999">
                  <c:v>2.1531999999999999E-2</c:v>
                </c:pt>
                <c:pt idx="4000">
                  <c:v>2.1547999999999998E-2</c:v>
                </c:pt>
                <c:pt idx="4001">
                  <c:v>2.1566000000000002E-2</c:v>
                </c:pt>
                <c:pt idx="4002">
                  <c:v>2.1577000000000002E-2</c:v>
                </c:pt>
                <c:pt idx="4003">
                  <c:v>2.1575E-2</c:v>
                </c:pt>
                <c:pt idx="4004">
                  <c:v>2.1600999999999999E-2</c:v>
                </c:pt>
                <c:pt idx="4005">
                  <c:v>2.1616E-2</c:v>
                </c:pt>
                <c:pt idx="4006">
                  <c:v>2.1627999999999998E-2</c:v>
                </c:pt>
                <c:pt idx="4007">
                  <c:v>2.1632999999999999E-2</c:v>
                </c:pt>
                <c:pt idx="4008">
                  <c:v>2.1635000000000001E-2</c:v>
                </c:pt>
                <c:pt idx="4009">
                  <c:v>2.1642000000000002E-2</c:v>
                </c:pt>
                <c:pt idx="4010">
                  <c:v>2.1659000000000001E-2</c:v>
                </c:pt>
                <c:pt idx="4011">
                  <c:v>2.1679E-2</c:v>
                </c:pt>
                <c:pt idx="4012">
                  <c:v>2.1690999999999998E-2</c:v>
                </c:pt>
                <c:pt idx="4013">
                  <c:v>2.1687999999999999E-2</c:v>
                </c:pt>
                <c:pt idx="4014">
                  <c:v>2.1703999999999998E-2</c:v>
                </c:pt>
                <c:pt idx="4015">
                  <c:v>2.1724999999999998E-2</c:v>
                </c:pt>
                <c:pt idx="4016">
                  <c:v>2.1748E-2</c:v>
                </c:pt>
                <c:pt idx="4017">
                  <c:v>2.1747000000000002E-2</c:v>
                </c:pt>
                <c:pt idx="4018">
                  <c:v>2.1735000000000001E-2</c:v>
                </c:pt>
                <c:pt idx="4019">
                  <c:v>2.1732000000000001E-2</c:v>
                </c:pt>
                <c:pt idx="4020">
                  <c:v>2.1732000000000001E-2</c:v>
                </c:pt>
                <c:pt idx="4021">
                  <c:v>2.1777000000000001E-2</c:v>
                </c:pt>
                <c:pt idx="4022">
                  <c:v>2.18E-2</c:v>
                </c:pt>
                <c:pt idx="4023">
                  <c:v>2.1826999999999999E-2</c:v>
                </c:pt>
                <c:pt idx="4024">
                  <c:v>2.1821E-2</c:v>
                </c:pt>
                <c:pt idx="4025">
                  <c:v>2.1831E-2</c:v>
                </c:pt>
                <c:pt idx="4026">
                  <c:v>2.1855000000000003E-2</c:v>
                </c:pt>
                <c:pt idx="4027">
                  <c:v>2.1857000000000001E-2</c:v>
                </c:pt>
                <c:pt idx="4028">
                  <c:v>2.1856E-2</c:v>
                </c:pt>
                <c:pt idx="4029">
                  <c:v>2.1855000000000003E-2</c:v>
                </c:pt>
                <c:pt idx="4030">
                  <c:v>2.1878000000000002E-2</c:v>
                </c:pt>
                <c:pt idx="4031">
                  <c:v>2.1911E-2</c:v>
                </c:pt>
                <c:pt idx="4032">
                  <c:v>2.1909000000000001E-2</c:v>
                </c:pt>
                <c:pt idx="4033">
                  <c:v>2.1926999999999999E-2</c:v>
                </c:pt>
                <c:pt idx="4034">
                  <c:v>2.1932999999999998E-2</c:v>
                </c:pt>
                <c:pt idx="4035">
                  <c:v>2.1977000000000003E-2</c:v>
                </c:pt>
                <c:pt idx="4036">
                  <c:v>2.1985999999999999E-2</c:v>
                </c:pt>
                <c:pt idx="4037">
                  <c:v>2.1994E-2</c:v>
                </c:pt>
                <c:pt idx="4038">
                  <c:v>2.1987E-2</c:v>
                </c:pt>
                <c:pt idx="4039">
                  <c:v>2.1984E-2</c:v>
                </c:pt>
                <c:pt idx="4040">
                  <c:v>2.2005E-2</c:v>
                </c:pt>
                <c:pt idx="4041">
                  <c:v>2.2025000000000003E-2</c:v>
                </c:pt>
                <c:pt idx="4042">
                  <c:v>2.2035999999999997E-2</c:v>
                </c:pt>
                <c:pt idx="4043">
                  <c:v>2.2034999999999999E-2</c:v>
                </c:pt>
                <c:pt idx="4044">
                  <c:v>2.2043E-2</c:v>
                </c:pt>
                <c:pt idx="4045">
                  <c:v>2.2043E-2</c:v>
                </c:pt>
                <c:pt idx="4046">
                  <c:v>2.2055999999999999E-2</c:v>
                </c:pt>
                <c:pt idx="4047">
                  <c:v>2.2050999999999998E-2</c:v>
                </c:pt>
                <c:pt idx="4048">
                  <c:v>2.2048000000000002E-2</c:v>
                </c:pt>
                <c:pt idx="4049">
                  <c:v>2.205E-2</c:v>
                </c:pt>
                <c:pt idx="4050">
                  <c:v>2.2075000000000001E-2</c:v>
                </c:pt>
                <c:pt idx="4051">
                  <c:v>2.2117000000000001E-2</c:v>
                </c:pt>
                <c:pt idx="4052">
                  <c:v>2.2113999999999998E-2</c:v>
                </c:pt>
                <c:pt idx="4053">
                  <c:v>2.2138000000000001E-2</c:v>
                </c:pt>
                <c:pt idx="4054">
                  <c:v>2.2155999999999999E-2</c:v>
                </c:pt>
                <c:pt idx="4055">
                  <c:v>2.2161E-2</c:v>
                </c:pt>
                <c:pt idx="4056">
                  <c:v>2.2164000000000003E-2</c:v>
                </c:pt>
                <c:pt idx="4057">
                  <c:v>2.2128999999999999E-2</c:v>
                </c:pt>
                <c:pt idx="4058">
                  <c:v>2.2128999999999999E-2</c:v>
                </c:pt>
                <c:pt idx="4059">
                  <c:v>2.215E-2</c:v>
                </c:pt>
                <c:pt idx="4060">
                  <c:v>2.2199E-2</c:v>
                </c:pt>
                <c:pt idx="4061">
                  <c:v>2.2238999999999998E-2</c:v>
                </c:pt>
                <c:pt idx="4062">
                  <c:v>2.2245000000000001E-2</c:v>
                </c:pt>
                <c:pt idx="4063">
                  <c:v>2.2238999999999998E-2</c:v>
                </c:pt>
                <c:pt idx="4064">
                  <c:v>2.2237E-2</c:v>
                </c:pt>
                <c:pt idx="4065">
                  <c:v>2.2252999999999998E-2</c:v>
                </c:pt>
                <c:pt idx="4066">
                  <c:v>2.2265999999999998E-2</c:v>
                </c:pt>
                <c:pt idx="4067">
                  <c:v>2.2265E-2</c:v>
                </c:pt>
                <c:pt idx="4068">
                  <c:v>2.2288000000000002E-2</c:v>
                </c:pt>
                <c:pt idx="4069">
                  <c:v>2.2283000000000001E-2</c:v>
                </c:pt>
                <c:pt idx="4070">
                  <c:v>2.2311999999999999E-2</c:v>
                </c:pt>
                <c:pt idx="4071">
                  <c:v>2.2334E-2</c:v>
                </c:pt>
                <c:pt idx="4072">
                  <c:v>2.2353000000000001E-2</c:v>
                </c:pt>
                <c:pt idx="4073">
                  <c:v>2.2401000000000001E-2</c:v>
                </c:pt>
                <c:pt idx="4074">
                  <c:v>2.2425E-2</c:v>
                </c:pt>
                <c:pt idx="4075">
                  <c:v>2.2423000000000002E-2</c:v>
                </c:pt>
                <c:pt idx="4076">
                  <c:v>2.2381999999999999E-2</c:v>
                </c:pt>
                <c:pt idx="4077">
                  <c:v>2.2328000000000001E-2</c:v>
                </c:pt>
                <c:pt idx="4078">
                  <c:v>2.2336999999999999E-2</c:v>
                </c:pt>
                <c:pt idx="4079">
                  <c:v>2.2343000000000002E-2</c:v>
                </c:pt>
                <c:pt idx="4080">
                  <c:v>2.2376999999999998E-2</c:v>
                </c:pt>
                <c:pt idx="4081">
                  <c:v>2.2374999999999999E-2</c:v>
                </c:pt>
                <c:pt idx="4082">
                  <c:v>2.2409999999999999E-2</c:v>
                </c:pt>
                <c:pt idx="4083">
                  <c:v>2.2450999999999999E-2</c:v>
                </c:pt>
                <c:pt idx="4084">
                  <c:v>2.2487E-2</c:v>
                </c:pt>
                <c:pt idx="4085">
                  <c:v>2.2496000000000002E-2</c:v>
                </c:pt>
                <c:pt idx="4086">
                  <c:v>2.2475000000000002E-2</c:v>
                </c:pt>
                <c:pt idx="4087">
                  <c:v>2.2492000000000002E-2</c:v>
                </c:pt>
                <c:pt idx="4088">
                  <c:v>2.2490999999999997E-2</c:v>
                </c:pt>
                <c:pt idx="4089">
                  <c:v>2.2503000000000002E-2</c:v>
                </c:pt>
                <c:pt idx="4090">
                  <c:v>2.2498999999999998E-2</c:v>
                </c:pt>
                <c:pt idx="4091">
                  <c:v>2.2501000000000004E-2</c:v>
                </c:pt>
                <c:pt idx="4092">
                  <c:v>2.2526999999999998E-2</c:v>
                </c:pt>
                <c:pt idx="4093">
                  <c:v>2.2532E-2</c:v>
                </c:pt>
                <c:pt idx="4094">
                  <c:v>2.2546E-2</c:v>
                </c:pt>
                <c:pt idx="4095">
                  <c:v>2.2540000000000001E-2</c:v>
                </c:pt>
                <c:pt idx="4096">
                  <c:v>2.2572999999999999E-2</c:v>
                </c:pt>
                <c:pt idx="4097">
                  <c:v>2.2591E-2</c:v>
                </c:pt>
                <c:pt idx="4098">
                  <c:v>2.2612E-2</c:v>
                </c:pt>
                <c:pt idx="4099">
                  <c:v>2.2615E-2</c:v>
                </c:pt>
                <c:pt idx="4100">
                  <c:v>2.2597999999999997E-2</c:v>
                </c:pt>
                <c:pt idx="4101">
                  <c:v>2.2635000000000002E-2</c:v>
                </c:pt>
                <c:pt idx="4102">
                  <c:v>2.2653E-2</c:v>
                </c:pt>
                <c:pt idx="4103">
                  <c:v>2.2679000000000001E-2</c:v>
                </c:pt>
                <c:pt idx="4104">
                  <c:v>2.2669999999999999E-2</c:v>
                </c:pt>
                <c:pt idx="4105">
                  <c:v>2.2686999999999999E-2</c:v>
                </c:pt>
                <c:pt idx="4106">
                  <c:v>2.2697999999999999E-2</c:v>
                </c:pt>
                <c:pt idx="4107">
                  <c:v>2.2702E-2</c:v>
                </c:pt>
                <c:pt idx="4108">
                  <c:v>2.2706E-2</c:v>
                </c:pt>
                <c:pt idx="4109">
                  <c:v>2.2707999999999999E-2</c:v>
                </c:pt>
                <c:pt idx="4110">
                  <c:v>2.2717000000000001E-2</c:v>
                </c:pt>
                <c:pt idx="4111">
                  <c:v>2.2700000000000001E-2</c:v>
                </c:pt>
                <c:pt idx="4112">
                  <c:v>2.2706E-2</c:v>
                </c:pt>
                <c:pt idx="4113">
                  <c:v>2.2721000000000002E-2</c:v>
                </c:pt>
                <c:pt idx="4114">
                  <c:v>2.2735999999999999E-2</c:v>
                </c:pt>
                <c:pt idx="4115">
                  <c:v>2.2772000000000001E-2</c:v>
                </c:pt>
                <c:pt idx="4116">
                  <c:v>2.2776000000000001E-2</c:v>
                </c:pt>
                <c:pt idx="4117">
                  <c:v>2.2797000000000001E-2</c:v>
                </c:pt>
                <c:pt idx="4118">
                  <c:v>2.2799999999999997E-2</c:v>
                </c:pt>
                <c:pt idx="4119">
                  <c:v>2.2814000000000001E-2</c:v>
                </c:pt>
                <c:pt idx="4120">
                  <c:v>2.2839000000000002E-2</c:v>
                </c:pt>
                <c:pt idx="4121">
                  <c:v>2.2855E-2</c:v>
                </c:pt>
                <c:pt idx="4122">
                  <c:v>2.2867999999999999E-2</c:v>
                </c:pt>
                <c:pt idx="4123">
                  <c:v>2.2850000000000002E-2</c:v>
                </c:pt>
                <c:pt idx="4124">
                  <c:v>2.2858E-2</c:v>
                </c:pt>
                <c:pt idx="4125">
                  <c:v>2.2856000000000001E-2</c:v>
                </c:pt>
                <c:pt idx="4126">
                  <c:v>2.2865000000000003E-2</c:v>
                </c:pt>
                <c:pt idx="4127">
                  <c:v>2.2871000000000002E-2</c:v>
                </c:pt>
                <c:pt idx="4128">
                  <c:v>2.2873999999999999E-2</c:v>
                </c:pt>
                <c:pt idx="4129">
                  <c:v>2.2900999999999998E-2</c:v>
                </c:pt>
                <c:pt idx="4130">
                  <c:v>2.2911000000000001E-2</c:v>
                </c:pt>
                <c:pt idx="4131">
                  <c:v>2.2936000000000002E-2</c:v>
                </c:pt>
                <c:pt idx="4132">
                  <c:v>2.2955999999999997E-2</c:v>
                </c:pt>
                <c:pt idx="4133">
                  <c:v>2.2967000000000001E-2</c:v>
                </c:pt>
                <c:pt idx="4134">
                  <c:v>2.2972000000000003E-2</c:v>
                </c:pt>
                <c:pt idx="4135">
                  <c:v>2.2978000000000002E-2</c:v>
                </c:pt>
                <c:pt idx="4136">
                  <c:v>2.2991999999999999E-2</c:v>
                </c:pt>
                <c:pt idx="4137">
                  <c:v>2.3008000000000001E-2</c:v>
                </c:pt>
                <c:pt idx="4138">
                  <c:v>2.3033000000000001E-2</c:v>
                </c:pt>
                <c:pt idx="4139">
                  <c:v>2.3053000000000001E-2</c:v>
                </c:pt>
                <c:pt idx="4140">
                  <c:v>2.3069000000000003E-2</c:v>
                </c:pt>
                <c:pt idx="4141">
                  <c:v>2.3073999999999997E-2</c:v>
                </c:pt>
                <c:pt idx="4142">
                  <c:v>2.3082999999999999E-2</c:v>
                </c:pt>
                <c:pt idx="4143">
                  <c:v>2.3102000000000001E-2</c:v>
                </c:pt>
                <c:pt idx="4144">
                  <c:v>2.3108E-2</c:v>
                </c:pt>
                <c:pt idx="4145">
                  <c:v>2.3136E-2</c:v>
                </c:pt>
                <c:pt idx="4146">
                  <c:v>2.3134999999999999E-2</c:v>
                </c:pt>
                <c:pt idx="4147">
                  <c:v>2.3138000000000002E-2</c:v>
                </c:pt>
                <c:pt idx="4148">
                  <c:v>2.3139E-2</c:v>
                </c:pt>
                <c:pt idx="4149">
                  <c:v>2.3133000000000001E-2</c:v>
                </c:pt>
                <c:pt idx="4150">
                  <c:v>2.3138000000000002E-2</c:v>
                </c:pt>
                <c:pt idx="4151">
                  <c:v>2.3130000000000001E-2</c:v>
                </c:pt>
                <c:pt idx="4152">
                  <c:v>2.315E-2</c:v>
                </c:pt>
                <c:pt idx="4153">
                  <c:v>2.3161999999999999E-2</c:v>
                </c:pt>
                <c:pt idx="4154">
                  <c:v>2.3184E-2</c:v>
                </c:pt>
                <c:pt idx="4155">
                  <c:v>2.3197000000000002E-2</c:v>
                </c:pt>
                <c:pt idx="4156">
                  <c:v>2.3189999999999999E-2</c:v>
                </c:pt>
                <c:pt idx="4157">
                  <c:v>2.3199000000000001E-2</c:v>
                </c:pt>
                <c:pt idx="4158">
                  <c:v>2.3222999999999997E-2</c:v>
                </c:pt>
                <c:pt idx="4159">
                  <c:v>2.3238999999999999E-2</c:v>
                </c:pt>
                <c:pt idx="4160">
                  <c:v>2.3269999999999999E-2</c:v>
                </c:pt>
                <c:pt idx="4161">
                  <c:v>2.3279999999999999E-2</c:v>
                </c:pt>
                <c:pt idx="4162">
                  <c:v>2.3292999999999998E-2</c:v>
                </c:pt>
                <c:pt idx="4163">
                  <c:v>2.3300000000000001E-2</c:v>
                </c:pt>
                <c:pt idx="4164">
                  <c:v>2.3311999999999999E-2</c:v>
                </c:pt>
                <c:pt idx="4165">
                  <c:v>2.3317999999999998E-2</c:v>
                </c:pt>
                <c:pt idx="4166">
                  <c:v>2.3347000000000003E-2</c:v>
                </c:pt>
                <c:pt idx="4167">
                  <c:v>2.3345999999999999E-2</c:v>
                </c:pt>
                <c:pt idx="4168">
                  <c:v>2.3357000000000003E-2</c:v>
                </c:pt>
                <c:pt idx="4169">
                  <c:v>2.3357000000000003E-2</c:v>
                </c:pt>
                <c:pt idx="4170">
                  <c:v>2.3366999999999999E-2</c:v>
                </c:pt>
                <c:pt idx="4171">
                  <c:v>2.3403999999999998E-2</c:v>
                </c:pt>
                <c:pt idx="4172">
                  <c:v>2.3418000000000001E-2</c:v>
                </c:pt>
                <c:pt idx="4173">
                  <c:v>2.3431E-2</c:v>
                </c:pt>
                <c:pt idx="4174">
                  <c:v>2.3416000000000003E-2</c:v>
                </c:pt>
                <c:pt idx="4175">
                  <c:v>2.3393000000000001E-2</c:v>
                </c:pt>
                <c:pt idx="4176">
                  <c:v>2.3399E-2</c:v>
                </c:pt>
                <c:pt idx="4177">
                  <c:v>2.3414000000000001E-2</c:v>
                </c:pt>
                <c:pt idx="4178">
                  <c:v>2.3439999999999999E-2</c:v>
                </c:pt>
                <c:pt idx="4179">
                  <c:v>2.3444E-2</c:v>
                </c:pt>
                <c:pt idx="4180">
                  <c:v>2.3456000000000001E-2</c:v>
                </c:pt>
                <c:pt idx="4181">
                  <c:v>2.3467999999999999E-2</c:v>
                </c:pt>
                <c:pt idx="4182">
                  <c:v>2.3466999999999998E-2</c:v>
                </c:pt>
                <c:pt idx="4183">
                  <c:v>2.3473999999999998E-2</c:v>
                </c:pt>
                <c:pt idx="4184">
                  <c:v>2.3466999999999998E-2</c:v>
                </c:pt>
                <c:pt idx="4185">
                  <c:v>2.3498000000000002E-2</c:v>
                </c:pt>
                <c:pt idx="4186">
                  <c:v>2.3487000000000001E-2</c:v>
                </c:pt>
                <c:pt idx="4187">
                  <c:v>2.3496000000000003E-2</c:v>
                </c:pt>
                <c:pt idx="4188">
                  <c:v>2.3498999999999999E-2</c:v>
                </c:pt>
                <c:pt idx="4189">
                  <c:v>2.3531E-2</c:v>
                </c:pt>
                <c:pt idx="4190">
                  <c:v>2.3557999999999999E-2</c:v>
                </c:pt>
                <c:pt idx="4191">
                  <c:v>2.3588000000000001E-2</c:v>
                </c:pt>
                <c:pt idx="4192">
                  <c:v>2.3615000000000001E-2</c:v>
                </c:pt>
                <c:pt idx="4193">
                  <c:v>2.3601999999999998E-2</c:v>
                </c:pt>
                <c:pt idx="4194">
                  <c:v>2.3594E-2</c:v>
                </c:pt>
                <c:pt idx="4195">
                  <c:v>2.3586999999999997E-2</c:v>
                </c:pt>
                <c:pt idx="4196">
                  <c:v>2.3601999999999998E-2</c:v>
                </c:pt>
                <c:pt idx="4197">
                  <c:v>2.3623999999999999E-2</c:v>
                </c:pt>
                <c:pt idx="4198">
                  <c:v>2.3644999999999999E-2</c:v>
                </c:pt>
                <c:pt idx="4199">
                  <c:v>2.3652000000000003E-2</c:v>
                </c:pt>
                <c:pt idx="4200">
                  <c:v>2.3656E-2</c:v>
                </c:pt>
                <c:pt idx="4201">
                  <c:v>2.3663E-2</c:v>
                </c:pt>
                <c:pt idx="4202">
                  <c:v>2.3698999999999998E-2</c:v>
                </c:pt>
                <c:pt idx="4203">
                  <c:v>2.3723999999999999E-2</c:v>
                </c:pt>
                <c:pt idx="4204">
                  <c:v>2.3743E-2</c:v>
                </c:pt>
                <c:pt idx="4205">
                  <c:v>2.3757999999999998E-2</c:v>
                </c:pt>
                <c:pt idx="4206">
                  <c:v>2.3786999999999999E-2</c:v>
                </c:pt>
                <c:pt idx="4207">
                  <c:v>2.3782999999999999E-2</c:v>
                </c:pt>
                <c:pt idx="4208">
                  <c:v>2.3784999999999997E-2</c:v>
                </c:pt>
                <c:pt idx="4209">
                  <c:v>2.3774000000000003E-2</c:v>
                </c:pt>
                <c:pt idx="4210">
                  <c:v>2.3793000000000002E-2</c:v>
                </c:pt>
                <c:pt idx="4211">
                  <c:v>2.3807999999999999E-2</c:v>
                </c:pt>
                <c:pt idx="4212">
                  <c:v>2.3828999999999999E-2</c:v>
                </c:pt>
                <c:pt idx="4213">
                  <c:v>2.3843999999999997E-2</c:v>
                </c:pt>
                <c:pt idx="4214">
                  <c:v>2.3849999999999996E-2</c:v>
                </c:pt>
                <c:pt idx="4215">
                  <c:v>2.3847999999999998E-2</c:v>
                </c:pt>
                <c:pt idx="4216">
                  <c:v>2.3857E-2</c:v>
                </c:pt>
                <c:pt idx="4217">
                  <c:v>2.3868E-2</c:v>
                </c:pt>
                <c:pt idx="4218">
                  <c:v>2.3888E-2</c:v>
                </c:pt>
                <c:pt idx="4219">
                  <c:v>2.3879999999999998E-2</c:v>
                </c:pt>
                <c:pt idx="4220">
                  <c:v>2.3894000000000002E-2</c:v>
                </c:pt>
                <c:pt idx="4221">
                  <c:v>2.3889999999999998E-2</c:v>
                </c:pt>
                <c:pt idx="4222">
                  <c:v>2.3907999999999999E-2</c:v>
                </c:pt>
                <c:pt idx="4223">
                  <c:v>2.3928999999999999E-2</c:v>
                </c:pt>
                <c:pt idx="4224">
                  <c:v>2.3948000000000001E-2</c:v>
                </c:pt>
                <c:pt idx="4225">
                  <c:v>2.3963999999999999E-2</c:v>
                </c:pt>
                <c:pt idx="4226">
                  <c:v>2.3963999999999999E-2</c:v>
                </c:pt>
                <c:pt idx="4227">
                  <c:v>2.3984999999999999E-2</c:v>
                </c:pt>
                <c:pt idx="4228">
                  <c:v>2.4001999999999999E-2</c:v>
                </c:pt>
                <c:pt idx="4229">
                  <c:v>2.4035000000000001E-2</c:v>
                </c:pt>
                <c:pt idx="4230">
                  <c:v>2.4035000000000001E-2</c:v>
                </c:pt>
                <c:pt idx="4231">
                  <c:v>2.4046999999999999E-2</c:v>
                </c:pt>
                <c:pt idx="4232">
                  <c:v>2.4073999999999998E-2</c:v>
                </c:pt>
                <c:pt idx="4233">
                  <c:v>2.4094999999999998E-2</c:v>
                </c:pt>
                <c:pt idx="4234">
                  <c:v>2.4098999999999999E-2</c:v>
                </c:pt>
                <c:pt idx="4235">
                  <c:v>2.4098999999999999E-2</c:v>
                </c:pt>
                <c:pt idx="4236">
                  <c:v>2.4108999999999998E-2</c:v>
                </c:pt>
                <c:pt idx="4237">
                  <c:v>2.4140000000000002E-2</c:v>
                </c:pt>
                <c:pt idx="4238">
                  <c:v>2.4167000000000001E-2</c:v>
                </c:pt>
                <c:pt idx="4239">
                  <c:v>2.4157999999999999E-2</c:v>
                </c:pt>
                <c:pt idx="4240">
                  <c:v>2.4157999999999999E-2</c:v>
                </c:pt>
                <c:pt idx="4241">
                  <c:v>2.4176000000000003E-2</c:v>
                </c:pt>
                <c:pt idx="4242">
                  <c:v>2.4216000000000001E-2</c:v>
                </c:pt>
                <c:pt idx="4243">
                  <c:v>2.4236000000000001E-2</c:v>
                </c:pt>
                <c:pt idx="4244">
                  <c:v>2.4230999999999999E-2</c:v>
                </c:pt>
                <c:pt idx="4245">
                  <c:v>2.4219000000000001E-2</c:v>
                </c:pt>
                <c:pt idx="4246">
                  <c:v>2.4228999999999997E-2</c:v>
                </c:pt>
                <c:pt idx="4247">
                  <c:v>2.4233999999999999E-2</c:v>
                </c:pt>
                <c:pt idx="4248">
                  <c:v>2.4281E-2</c:v>
                </c:pt>
                <c:pt idx="4249">
                  <c:v>2.4296999999999999E-2</c:v>
                </c:pt>
                <c:pt idx="4250">
                  <c:v>2.4329999999999997E-2</c:v>
                </c:pt>
                <c:pt idx="4251">
                  <c:v>2.4322E-2</c:v>
                </c:pt>
                <c:pt idx="4252">
                  <c:v>2.4310999999999999E-2</c:v>
                </c:pt>
                <c:pt idx="4253">
                  <c:v>2.4316000000000001E-2</c:v>
                </c:pt>
                <c:pt idx="4254">
                  <c:v>2.4312E-2</c:v>
                </c:pt>
                <c:pt idx="4255">
                  <c:v>2.4326E-2</c:v>
                </c:pt>
                <c:pt idx="4256">
                  <c:v>2.4329E-2</c:v>
                </c:pt>
                <c:pt idx="4257">
                  <c:v>2.4340000000000001E-2</c:v>
                </c:pt>
                <c:pt idx="4258">
                  <c:v>2.4364E-2</c:v>
                </c:pt>
                <c:pt idx="4259">
                  <c:v>2.4388E-2</c:v>
                </c:pt>
                <c:pt idx="4260">
                  <c:v>2.4382000000000001E-2</c:v>
                </c:pt>
                <c:pt idx="4261">
                  <c:v>2.4388999999999997E-2</c:v>
                </c:pt>
                <c:pt idx="4262">
                  <c:v>2.4384000000000003E-2</c:v>
                </c:pt>
                <c:pt idx="4263">
                  <c:v>2.4418000000000002E-2</c:v>
                </c:pt>
                <c:pt idx="4264">
                  <c:v>2.444E-2</c:v>
                </c:pt>
                <c:pt idx="4265">
                  <c:v>2.4468999999999998E-2</c:v>
                </c:pt>
                <c:pt idx="4266">
                  <c:v>2.4485E-2</c:v>
                </c:pt>
                <c:pt idx="4267">
                  <c:v>2.4504999999999999E-2</c:v>
                </c:pt>
                <c:pt idx="4268">
                  <c:v>2.4509E-2</c:v>
                </c:pt>
                <c:pt idx="4269">
                  <c:v>2.4504000000000001E-2</c:v>
                </c:pt>
                <c:pt idx="4270">
                  <c:v>2.4494999999999999E-2</c:v>
                </c:pt>
                <c:pt idx="4271">
                  <c:v>2.4493000000000001E-2</c:v>
                </c:pt>
                <c:pt idx="4272">
                  <c:v>2.4525000000000002E-2</c:v>
                </c:pt>
                <c:pt idx="4273">
                  <c:v>2.4552999999999998E-2</c:v>
                </c:pt>
                <c:pt idx="4274">
                  <c:v>2.4575E-2</c:v>
                </c:pt>
                <c:pt idx="4275">
                  <c:v>2.4569999999999998E-2</c:v>
                </c:pt>
                <c:pt idx="4276">
                  <c:v>2.4580000000000001E-2</c:v>
                </c:pt>
                <c:pt idx="4277">
                  <c:v>2.4601000000000001E-2</c:v>
                </c:pt>
                <c:pt idx="4278">
                  <c:v>2.4628000000000001E-2</c:v>
                </c:pt>
                <c:pt idx="4279">
                  <c:v>2.4628000000000001E-2</c:v>
                </c:pt>
                <c:pt idx="4280">
                  <c:v>2.4631E-2</c:v>
                </c:pt>
                <c:pt idx="4281">
                  <c:v>2.4634999999999997E-2</c:v>
                </c:pt>
                <c:pt idx="4282">
                  <c:v>2.4632000000000001E-2</c:v>
                </c:pt>
                <c:pt idx="4283">
                  <c:v>2.4634999999999997E-2</c:v>
                </c:pt>
                <c:pt idx="4284">
                  <c:v>2.4636000000000002E-2</c:v>
                </c:pt>
                <c:pt idx="4285">
                  <c:v>2.4659E-2</c:v>
                </c:pt>
                <c:pt idx="4286">
                  <c:v>2.4671999999999999E-2</c:v>
                </c:pt>
                <c:pt idx="4287">
                  <c:v>2.4679000000000003E-2</c:v>
                </c:pt>
                <c:pt idx="4288">
                  <c:v>2.4697E-2</c:v>
                </c:pt>
                <c:pt idx="4289">
                  <c:v>2.4712999999999999E-2</c:v>
                </c:pt>
                <c:pt idx="4290">
                  <c:v>2.4729999999999999E-2</c:v>
                </c:pt>
                <c:pt idx="4291">
                  <c:v>2.4733999999999999E-2</c:v>
                </c:pt>
                <c:pt idx="4292">
                  <c:v>2.4739000000000001E-2</c:v>
                </c:pt>
                <c:pt idx="4293">
                  <c:v>2.4761999999999999E-2</c:v>
                </c:pt>
                <c:pt idx="4294">
                  <c:v>2.4778999999999999E-2</c:v>
                </c:pt>
                <c:pt idx="4295">
                  <c:v>2.4794999999999998E-2</c:v>
                </c:pt>
                <c:pt idx="4296">
                  <c:v>2.4792000000000002E-2</c:v>
                </c:pt>
                <c:pt idx="4297">
                  <c:v>2.4807000000000003E-2</c:v>
                </c:pt>
                <c:pt idx="4298">
                  <c:v>2.4826000000000001E-2</c:v>
                </c:pt>
                <c:pt idx="4299">
                  <c:v>2.4851000000000002E-2</c:v>
                </c:pt>
                <c:pt idx="4300">
                  <c:v>2.4864000000000001E-2</c:v>
                </c:pt>
                <c:pt idx="4301">
                  <c:v>2.4884E-2</c:v>
                </c:pt>
                <c:pt idx="4302">
                  <c:v>2.4889000000000001E-2</c:v>
                </c:pt>
                <c:pt idx="4303">
                  <c:v>2.4882000000000001E-2</c:v>
                </c:pt>
                <c:pt idx="4304">
                  <c:v>2.4878999999999998E-2</c:v>
                </c:pt>
                <c:pt idx="4305">
                  <c:v>2.4861000000000001E-2</c:v>
                </c:pt>
                <c:pt idx="4306">
                  <c:v>2.4868999999999999E-2</c:v>
                </c:pt>
                <c:pt idx="4307">
                  <c:v>2.4875999999999999E-2</c:v>
                </c:pt>
                <c:pt idx="4308">
                  <c:v>2.4874E-2</c:v>
                </c:pt>
                <c:pt idx="4309">
                  <c:v>2.4866000000000003E-2</c:v>
                </c:pt>
                <c:pt idx="4310">
                  <c:v>2.4870999999999997E-2</c:v>
                </c:pt>
                <c:pt idx="4311">
                  <c:v>2.4900000000000002E-2</c:v>
                </c:pt>
                <c:pt idx="4312">
                  <c:v>2.4916000000000001E-2</c:v>
                </c:pt>
                <c:pt idx="4313">
                  <c:v>2.4931000000000002E-2</c:v>
                </c:pt>
                <c:pt idx="4314">
                  <c:v>2.4954999999999998E-2</c:v>
                </c:pt>
                <c:pt idx="4315">
                  <c:v>2.4964E-2</c:v>
                </c:pt>
                <c:pt idx="4316">
                  <c:v>2.4990999999999999E-2</c:v>
                </c:pt>
                <c:pt idx="4317">
                  <c:v>2.5000000000000001E-2</c:v>
                </c:pt>
                <c:pt idx="4318">
                  <c:v>2.5012E-2</c:v>
                </c:pt>
                <c:pt idx="4319">
                  <c:v>2.5022000000000003E-2</c:v>
                </c:pt>
                <c:pt idx="4320">
                  <c:v>2.5032000000000002E-2</c:v>
                </c:pt>
                <c:pt idx="4321">
                  <c:v>2.5044E-2</c:v>
                </c:pt>
                <c:pt idx="4322">
                  <c:v>2.5038000000000001E-2</c:v>
                </c:pt>
                <c:pt idx="4323">
                  <c:v>2.5043000000000003E-2</c:v>
                </c:pt>
                <c:pt idx="4324">
                  <c:v>2.5045000000000001E-2</c:v>
                </c:pt>
                <c:pt idx="4325">
                  <c:v>2.5057999999999997E-2</c:v>
                </c:pt>
                <c:pt idx="4326">
                  <c:v>2.5087999999999999E-2</c:v>
                </c:pt>
                <c:pt idx="4327">
                  <c:v>2.5093999999999998E-2</c:v>
                </c:pt>
                <c:pt idx="4328">
                  <c:v>2.5099E-2</c:v>
                </c:pt>
                <c:pt idx="4329">
                  <c:v>2.5107000000000001E-2</c:v>
                </c:pt>
                <c:pt idx="4330">
                  <c:v>2.5160000000000002E-2</c:v>
                </c:pt>
                <c:pt idx="4331">
                  <c:v>2.5190999999999998E-2</c:v>
                </c:pt>
                <c:pt idx="4332">
                  <c:v>2.5205000000000002E-2</c:v>
                </c:pt>
                <c:pt idx="4333">
                  <c:v>2.5205000000000002E-2</c:v>
                </c:pt>
                <c:pt idx="4334">
                  <c:v>2.5226000000000002E-2</c:v>
                </c:pt>
                <c:pt idx="4335">
                  <c:v>2.5248E-2</c:v>
                </c:pt>
                <c:pt idx="4336">
                  <c:v>2.5248E-2</c:v>
                </c:pt>
                <c:pt idx="4337">
                  <c:v>2.5247000000000002E-2</c:v>
                </c:pt>
                <c:pt idx="4338">
                  <c:v>2.5238999999999998E-2</c:v>
                </c:pt>
                <c:pt idx="4339">
                  <c:v>2.5245000000000004E-2</c:v>
                </c:pt>
                <c:pt idx="4340">
                  <c:v>2.5273E-2</c:v>
                </c:pt>
                <c:pt idx="4341">
                  <c:v>2.5293999999999997E-2</c:v>
                </c:pt>
                <c:pt idx="4342">
                  <c:v>2.5326000000000001E-2</c:v>
                </c:pt>
                <c:pt idx="4343">
                  <c:v>2.5308999999999998E-2</c:v>
                </c:pt>
                <c:pt idx="4344">
                  <c:v>2.5299000000000002E-2</c:v>
                </c:pt>
                <c:pt idx="4345">
                  <c:v>2.5284000000000001E-2</c:v>
                </c:pt>
                <c:pt idx="4346">
                  <c:v>2.5287E-2</c:v>
                </c:pt>
                <c:pt idx="4347">
                  <c:v>2.5295999999999999E-2</c:v>
                </c:pt>
                <c:pt idx="4348">
                  <c:v>2.5320999999999996E-2</c:v>
                </c:pt>
                <c:pt idx="4349">
                  <c:v>2.5337000000000002E-2</c:v>
                </c:pt>
                <c:pt idx="4350">
                  <c:v>2.5329000000000001E-2</c:v>
                </c:pt>
                <c:pt idx="4351">
                  <c:v>2.5332E-2</c:v>
                </c:pt>
                <c:pt idx="4352">
                  <c:v>2.5349E-2</c:v>
                </c:pt>
                <c:pt idx="4353">
                  <c:v>2.5356999999999998E-2</c:v>
                </c:pt>
                <c:pt idx="4354">
                  <c:v>2.5382999999999999E-2</c:v>
                </c:pt>
                <c:pt idx="4355">
                  <c:v>2.5396000000000002E-2</c:v>
                </c:pt>
                <c:pt idx="4356">
                  <c:v>2.5421999999999997E-2</c:v>
                </c:pt>
                <c:pt idx="4357">
                  <c:v>2.5441999999999999E-2</c:v>
                </c:pt>
                <c:pt idx="4358">
                  <c:v>2.5455000000000002E-2</c:v>
                </c:pt>
                <c:pt idx="4359">
                  <c:v>2.5484E-2</c:v>
                </c:pt>
                <c:pt idx="4360">
                  <c:v>2.5497000000000002E-2</c:v>
                </c:pt>
                <c:pt idx="4361">
                  <c:v>2.5509E-2</c:v>
                </c:pt>
                <c:pt idx="4362">
                  <c:v>2.5501999999999997E-2</c:v>
                </c:pt>
                <c:pt idx="4363">
                  <c:v>2.5500999999999999E-2</c:v>
                </c:pt>
                <c:pt idx="4364">
                  <c:v>2.5529000000000003E-2</c:v>
                </c:pt>
                <c:pt idx="4365">
                  <c:v>2.5531999999999999E-2</c:v>
                </c:pt>
                <c:pt idx="4366">
                  <c:v>2.5552000000000002E-2</c:v>
                </c:pt>
                <c:pt idx="4367">
                  <c:v>2.5541000000000001E-2</c:v>
                </c:pt>
                <c:pt idx="4368">
                  <c:v>2.5586999999999999E-2</c:v>
                </c:pt>
                <c:pt idx="4369">
                  <c:v>2.5606E-2</c:v>
                </c:pt>
                <c:pt idx="4370">
                  <c:v>2.5611000000000002E-2</c:v>
                </c:pt>
                <c:pt idx="4371">
                  <c:v>2.5602E-2</c:v>
                </c:pt>
                <c:pt idx="4372">
                  <c:v>2.5595E-2</c:v>
                </c:pt>
                <c:pt idx="4373">
                  <c:v>2.5605000000000003E-2</c:v>
                </c:pt>
                <c:pt idx="4374">
                  <c:v>2.5637E-2</c:v>
                </c:pt>
                <c:pt idx="4375">
                  <c:v>2.5651E-2</c:v>
                </c:pt>
                <c:pt idx="4376">
                  <c:v>2.5672999999999998E-2</c:v>
                </c:pt>
                <c:pt idx="4377">
                  <c:v>2.5669000000000001E-2</c:v>
                </c:pt>
                <c:pt idx="4378">
                  <c:v>2.5676999999999998E-2</c:v>
                </c:pt>
                <c:pt idx="4379">
                  <c:v>2.5689000000000003E-2</c:v>
                </c:pt>
                <c:pt idx="4380">
                  <c:v>2.5696E-2</c:v>
                </c:pt>
                <c:pt idx="4381">
                  <c:v>2.571E-2</c:v>
                </c:pt>
                <c:pt idx="4382">
                  <c:v>2.5720999999999997E-2</c:v>
                </c:pt>
                <c:pt idx="4383">
                  <c:v>2.5724999999999998E-2</c:v>
                </c:pt>
                <c:pt idx="4384">
                  <c:v>2.5735999999999998E-2</c:v>
                </c:pt>
                <c:pt idx="4385">
                  <c:v>2.5739000000000001E-2</c:v>
                </c:pt>
                <c:pt idx="4386">
                  <c:v>2.5750000000000002E-2</c:v>
                </c:pt>
                <c:pt idx="4387">
                  <c:v>2.5771000000000002E-2</c:v>
                </c:pt>
                <c:pt idx="4388">
                  <c:v>2.5793E-2</c:v>
                </c:pt>
                <c:pt idx="4389">
                  <c:v>2.5815000000000001E-2</c:v>
                </c:pt>
                <c:pt idx="4390">
                  <c:v>2.5835E-2</c:v>
                </c:pt>
                <c:pt idx="4391">
                  <c:v>2.5847000000000002E-2</c:v>
                </c:pt>
                <c:pt idx="4392">
                  <c:v>2.5847000000000002E-2</c:v>
                </c:pt>
                <c:pt idx="4393">
                  <c:v>2.5847999999999999E-2</c:v>
                </c:pt>
                <c:pt idx="4394">
                  <c:v>2.5857000000000002E-2</c:v>
                </c:pt>
                <c:pt idx="4395">
                  <c:v>2.5874999999999999E-2</c:v>
                </c:pt>
                <c:pt idx="4396">
                  <c:v>2.5899000000000002E-2</c:v>
                </c:pt>
                <c:pt idx="4397">
                  <c:v>2.5902999999999999E-2</c:v>
                </c:pt>
                <c:pt idx="4398">
                  <c:v>2.5912000000000001E-2</c:v>
                </c:pt>
                <c:pt idx="4399">
                  <c:v>2.5899000000000002E-2</c:v>
                </c:pt>
                <c:pt idx="4400">
                  <c:v>2.5906999999999999E-2</c:v>
                </c:pt>
                <c:pt idx="4401">
                  <c:v>2.5918999999999998E-2</c:v>
                </c:pt>
                <c:pt idx="4402">
                  <c:v>2.596E-2</c:v>
                </c:pt>
                <c:pt idx="4403">
                  <c:v>2.5992000000000001E-2</c:v>
                </c:pt>
                <c:pt idx="4404">
                  <c:v>2.6008E-2</c:v>
                </c:pt>
                <c:pt idx="4405">
                  <c:v>2.6009999999999998E-2</c:v>
                </c:pt>
                <c:pt idx="4406">
                  <c:v>2.6034999999999999E-2</c:v>
                </c:pt>
                <c:pt idx="4407">
                  <c:v>2.6036E-2</c:v>
                </c:pt>
                <c:pt idx="4408">
                  <c:v>2.6030000000000001E-2</c:v>
                </c:pt>
                <c:pt idx="4409">
                  <c:v>2.6004999999999997E-2</c:v>
                </c:pt>
                <c:pt idx="4410">
                  <c:v>2.5995000000000001E-2</c:v>
                </c:pt>
                <c:pt idx="4411">
                  <c:v>2.5985999999999999E-2</c:v>
                </c:pt>
                <c:pt idx="4412">
                  <c:v>2.5987E-2</c:v>
                </c:pt>
                <c:pt idx="4413">
                  <c:v>2.6011000000000003E-2</c:v>
                </c:pt>
                <c:pt idx="4414">
                  <c:v>2.6041999999999999E-2</c:v>
                </c:pt>
                <c:pt idx="4415">
                  <c:v>2.6070000000000003E-2</c:v>
                </c:pt>
                <c:pt idx="4416">
                  <c:v>2.6093000000000002E-2</c:v>
                </c:pt>
                <c:pt idx="4417">
                  <c:v>2.6107000000000002E-2</c:v>
                </c:pt>
                <c:pt idx="4418">
                  <c:v>2.6124999999999999E-2</c:v>
                </c:pt>
                <c:pt idx="4419">
                  <c:v>2.6141000000000001E-2</c:v>
                </c:pt>
                <c:pt idx="4420">
                  <c:v>2.6162999999999999E-2</c:v>
                </c:pt>
                <c:pt idx="4421">
                  <c:v>2.6193000000000001E-2</c:v>
                </c:pt>
                <c:pt idx="4422">
                  <c:v>2.6187000000000002E-2</c:v>
                </c:pt>
                <c:pt idx="4423">
                  <c:v>2.6183999999999999E-2</c:v>
                </c:pt>
                <c:pt idx="4424">
                  <c:v>2.6196999999999998E-2</c:v>
                </c:pt>
                <c:pt idx="4425">
                  <c:v>2.6216E-2</c:v>
                </c:pt>
                <c:pt idx="4426">
                  <c:v>2.6238999999999998E-2</c:v>
                </c:pt>
                <c:pt idx="4427">
                  <c:v>2.6246000000000002E-2</c:v>
                </c:pt>
                <c:pt idx="4428">
                  <c:v>2.6259999999999999E-2</c:v>
                </c:pt>
                <c:pt idx="4429">
                  <c:v>2.6288999999999996E-2</c:v>
                </c:pt>
                <c:pt idx="4430">
                  <c:v>2.6314000000000001E-2</c:v>
                </c:pt>
                <c:pt idx="4431">
                  <c:v>2.6317E-2</c:v>
                </c:pt>
                <c:pt idx="4432">
                  <c:v>2.63E-2</c:v>
                </c:pt>
                <c:pt idx="4433">
                  <c:v>2.6301000000000001E-2</c:v>
                </c:pt>
                <c:pt idx="4434">
                  <c:v>2.6307000000000001E-2</c:v>
                </c:pt>
                <c:pt idx="4435">
                  <c:v>2.6332000000000001E-2</c:v>
                </c:pt>
                <c:pt idx="4436">
                  <c:v>2.6335999999999998E-2</c:v>
                </c:pt>
                <c:pt idx="4437">
                  <c:v>2.6333000000000002E-2</c:v>
                </c:pt>
                <c:pt idx="4438">
                  <c:v>2.6328999999999998E-2</c:v>
                </c:pt>
                <c:pt idx="4439">
                  <c:v>2.6345E-2</c:v>
                </c:pt>
                <c:pt idx="4440">
                  <c:v>2.6368999999999997E-2</c:v>
                </c:pt>
                <c:pt idx="4441">
                  <c:v>2.6387999999999998E-2</c:v>
                </c:pt>
                <c:pt idx="4442">
                  <c:v>2.6394000000000001E-2</c:v>
                </c:pt>
                <c:pt idx="4443">
                  <c:v>2.6408999999999998E-2</c:v>
                </c:pt>
                <c:pt idx="4444">
                  <c:v>2.6408999999999998E-2</c:v>
                </c:pt>
                <c:pt idx="4445">
                  <c:v>2.6432000000000001E-2</c:v>
                </c:pt>
                <c:pt idx="4446">
                  <c:v>2.6442E-2</c:v>
                </c:pt>
                <c:pt idx="4447">
                  <c:v>2.6450999999999999E-2</c:v>
                </c:pt>
                <c:pt idx="4448">
                  <c:v>2.6446999999999998E-2</c:v>
                </c:pt>
                <c:pt idx="4449">
                  <c:v>2.6465000000000002E-2</c:v>
                </c:pt>
                <c:pt idx="4450">
                  <c:v>2.6488000000000001E-2</c:v>
                </c:pt>
                <c:pt idx="4451">
                  <c:v>2.6512999999999998E-2</c:v>
                </c:pt>
                <c:pt idx="4452">
                  <c:v>2.6518E-2</c:v>
                </c:pt>
                <c:pt idx="4453">
                  <c:v>2.6495000000000001E-2</c:v>
                </c:pt>
                <c:pt idx="4454">
                  <c:v>2.6516000000000001E-2</c:v>
                </c:pt>
                <c:pt idx="4455">
                  <c:v>2.6516999999999999E-2</c:v>
                </c:pt>
                <c:pt idx="4456">
                  <c:v>2.6533000000000001E-2</c:v>
                </c:pt>
                <c:pt idx="4457">
                  <c:v>2.6527999999999999E-2</c:v>
                </c:pt>
                <c:pt idx="4458">
                  <c:v>2.6533999999999999E-2</c:v>
                </c:pt>
                <c:pt idx="4459">
                  <c:v>2.6574E-2</c:v>
                </c:pt>
                <c:pt idx="4460">
                  <c:v>2.6589000000000002E-2</c:v>
                </c:pt>
                <c:pt idx="4461">
                  <c:v>2.6613000000000001E-2</c:v>
                </c:pt>
                <c:pt idx="4462">
                  <c:v>2.6610999999999999E-2</c:v>
                </c:pt>
                <c:pt idx="4463">
                  <c:v>2.6613000000000001E-2</c:v>
                </c:pt>
                <c:pt idx="4464">
                  <c:v>2.665E-2</c:v>
                </c:pt>
                <c:pt idx="4465">
                  <c:v>2.6685E-2</c:v>
                </c:pt>
                <c:pt idx="4466">
                  <c:v>2.6713000000000001E-2</c:v>
                </c:pt>
                <c:pt idx="4467">
                  <c:v>2.6707000000000002E-2</c:v>
                </c:pt>
                <c:pt idx="4468">
                  <c:v>2.6701000000000003E-2</c:v>
                </c:pt>
                <c:pt idx="4469">
                  <c:v>2.6705E-2</c:v>
                </c:pt>
                <c:pt idx="4470">
                  <c:v>2.6699000000000001E-2</c:v>
                </c:pt>
                <c:pt idx="4471">
                  <c:v>2.6695000000000003E-2</c:v>
                </c:pt>
                <c:pt idx="4472">
                  <c:v>2.6685E-2</c:v>
                </c:pt>
                <c:pt idx="4473">
                  <c:v>2.6712E-2</c:v>
                </c:pt>
                <c:pt idx="4474">
                  <c:v>2.6755000000000001E-2</c:v>
                </c:pt>
                <c:pt idx="4475">
                  <c:v>2.6760000000000003E-2</c:v>
                </c:pt>
                <c:pt idx="4476">
                  <c:v>2.6771E-2</c:v>
                </c:pt>
                <c:pt idx="4477">
                  <c:v>2.6766000000000002E-2</c:v>
                </c:pt>
                <c:pt idx="4478">
                  <c:v>2.6793999999999998E-2</c:v>
                </c:pt>
                <c:pt idx="4479">
                  <c:v>2.6817999999999998E-2</c:v>
                </c:pt>
                <c:pt idx="4480">
                  <c:v>2.6833999999999997E-2</c:v>
                </c:pt>
                <c:pt idx="4481">
                  <c:v>2.6844E-2</c:v>
                </c:pt>
                <c:pt idx="4482">
                  <c:v>2.6855000000000004E-2</c:v>
                </c:pt>
                <c:pt idx="4483">
                  <c:v>2.6865999999999998E-2</c:v>
                </c:pt>
                <c:pt idx="4484">
                  <c:v>2.6878000000000003E-2</c:v>
                </c:pt>
                <c:pt idx="4485">
                  <c:v>2.6876000000000001E-2</c:v>
                </c:pt>
                <c:pt idx="4486">
                  <c:v>2.6875E-2</c:v>
                </c:pt>
                <c:pt idx="4487">
                  <c:v>2.6884999999999999E-2</c:v>
                </c:pt>
                <c:pt idx="4488">
                  <c:v>2.6890999999999998E-2</c:v>
                </c:pt>
                <c:pt idx="4489">
                  <c:v>2.6899000000000003E-2</c:v>
                </c:pt>
                <c:pt idx="4490">
                  <c:v>2.6890000000000001E-2</c:v>
                </c:pt>
                <c:pt idx="4491">
                  <c:v>2.6907E-2</c:v>
                </c:pt>
                <c:pt idx="4492">
                  <c:v>2.6936000000000002E-2</c:v>
                </c:pt>
                <c:pt idx="4493">
                  <c:v>2.6955E-2</c:v>
                </c:pt>
                <c:pt idx="4494">
                  <c:v>2.6980000000000001E-2</c:v>
                </c:pt>
                <c:pt idx="4495">
                  <c:v>2.6997E-2</c:v>
                </c:pt>
                <c:pt idx="4496">
                  <c:v>2.7002000000000002E-2</c:v>
                </c:pt>
                <c:pt idx="4497">
                  <c:v>2.7012000000000001E-2</c:v>
                </c:pt>
                <c:pt idx="4498">
                  <c:v>2.7010999999999997E-2</c:v>
                </c:pt>
                <c:pt idx="4499">
                  <c:v>2.7042999999999998E-2</c:v>
                </c:pt>
                <c:pt idx="4500">
                  <c:v>2.7071000000000001E-2</c:v>
                </c:pt>
                <c:pt idx="4501">
                  <c:v>2.7102000000000001E-2</c:v>
                </c:pt>
                <c:pt idx="4502">
                  <c:v>2.7120999999999999E-2</c:v>
                </c:pt>
                <c:pt idx="4503">
                  <c:v>2.7099000000000002E-2</c:v>
                </c:pt>
                <c:pt idx="4504">
                  <c:v>2.7118000000000003E-2</c:v>
                </c:pt>
                <c:pt idx="4505">
                  <c:v>2.7120999999999999E-2</c:v>
                </c:pt>
                <c:pt idx="4506">
                  <c:v>2.7140000000000001E-2</c:v>
                </c:pt>
                <c:pt idx="4507">
                  <c:v>2.7154999999999999E-2</c:v>
                </c:pt>
                <c:pt idx="4508">
                  <c:v>2.7188E-2</c:v>
                </c:pt>
                <c:pt idx="4509">
                  <c:v>2.7200999999999999E-2</c:v>
                </c:pt>
                <c:pt idx="4510">
                  <c:v>2.7215E-2</c:v>
                </c:pt>
                <c:pt idx="4511">
                  <c:v>2.7179000000000002E-2</c:v>
                </c:pt>
                <c:pt idx="4512">
                  <c:v>2.7172000000000002E-2</c:v>
                </c:pt>
                <c:pt idx="4513">
                  <c:v>2.7189000000000001E-2</c:v>
                </c:pt>
                <c:pt idx="4514">
                  <c:v>2.7202999999999998E-2</c:v>
                </c:pt>
                <c:pt idx="4515">
                  <c:v>2.7215E-2</c:v>
                </c:pt>
                <c:pt idx="4516">
                  <c:v>2.7215E-2</c:v>
                </c:pt>
                <c:pt idx="4517">
                  <c:v>2.7223000000000001E-2</c:v>
                </c:pt>
                <c:pt idx="4518">
                  <c:v>2.7237000000000001E-2</c:v>
                </c:pt>
                <c:pt idx="4519">
                  <c:v>2.7242000000000002E-2</c:v>
                </c:pt>
                <c:pt idx="4520">
                  <c:v>2.7261999999999998E-2</c:v>
                </c:pt>
                <c:pt idx="4521">
                  <c:v>2.7275000000000001E-2</c:v>
                </c:pt>
                <c:pt idx="4522">
                  <c:v>2.7319E-2</c:v>
                </c:pt>
                <c:pt idx="4523">
                  <c:v>2.733E-2</c:v>
                </c:pt>
                <c:pt idx="4524">
                  <c:v>2.7324000000000001E-2</c:v>
                </c:pt>
                <c:pt idx="4525">
                  <c:v>2.7306E-2</c:v>
                </c:pt>
                <c:pt idx="4526">
                  <c:v>2.7288E-2</c:v>
                </c:pt>
                <c:pt idx="4527">
                  <c:v>2.7311000000000002E-2</c:v>
                </c:pt>
                <c:pt idx="4528">
                  <c:v>2.7320000000000001E-2</c:v>
                </c:pt>
                <c:pt idx="4529">
                  <c:v>2.7362999999999998E-2</c:v>
                </c:pt>
                <c:pt idx="4530">
                  <c:v>2.7393000000000001E-2</c:v>
                </c:pt>
                <c:pt idx="4531">
                  <c:v>2.7421999999999998E-2</c:v>
                </c:pt>
                <c:pt idx="4532">
                  <c:v>2.7442999999999999E-2</c:v>
                </c:pt>
                <c:pt idx="4533">
                  <c:v>2.7435000000000001E-2</c:v>
                </c:pt>
                <c:pt idx="4534">
                  <c:v>2.7441E-2</c:v>
                </c:pt>
                <c:pt idx="4535">
                  <c:v>2.7441E-2</c:v>
                </c:pt>
                <c:pt idx="4536">
                  <c:v>2.7446000000000002E-2</c:v>
                </c:pt>
                <c:pt idx="4537">
                  <c:v>2.7437999999999997E-2</c:v>
                </c:pt>
                <c:pt idx="4538">
                  <c:v>2.7452000000000001E-2</c:v>
                </c:pt>
                <c:pt idx="4539">
                  <c:v>2.7474999999999999E-2</c:v>
                </c:pt>
                <c:pt idx="4540">
                  <c:v>2.7498000000000002E-2</c:v>
                </c:pt>
                <c:pt idx="4541">
                  <c:v>2.7498999999999999E-2</c:v>
                </c:pt>
                <c:pt idx="4542">
                  <c:v>2.7507999999999998E-2</c:v>
                </c:pt>
                <c:pt idx="4543">
                  <c:v>2.7517999999999997E-2</c:v>
                </c:pt>
                <c:pt idx="4544">
                  <c:v>2.7531E-2</c:v>
                </c:pt>
                <c:pt idx="4545">
                  <c:v>2.7524000000000003E-2</c:v>
                </c:pt>
                <c:pt idx="4546">
                  <c:v>2.7517999999999997E-2</c:v>
                </c:pt>
                <c:pt idx="4547">
                  <c:v>2.7524000000000003E-2</c:v>
                </c:pt>
                <c:pt idx="4548">
                  <c:v>2.7536000000000001E-2</c:v>
                </c:pt>
                <c:pt idx="4549">
                  <c:v>2.7543000000000002E-2</c:v>
                </c:pt>
                <c:pt idx="4550">
                  <c:v>2.7564000000000002E-2</c:v>
                </c:pt>
                <c:pt idx="4551">
                  <c:v>2.7587999999999998E-2</c:v>
                </c:pt>
                <c:pt idx="4552">
                  <c:v>2.7625999999999998E-2</c:v>
                </c:pt>
                <c:pt idx="4553">
                  <c:v>2.7642000000000003E-2</c:v>
                </c:pt>
                <c:pt idx="4554">
                  <c:v>2.7640999999999999E-2</c:v>
                </c:pt>
                <c:pt idx="4555">
                  <c:v>2.7658000000000002E-2</c:v>
                </c:pt>
                <c:pt idx="4556">
                  <c:v>2.7667000000000001E-2</c:v>
                </c:pt>
                <c:pt idx="4557">
                  <c:v>2.7687E-2</c:v>
                </c:pt>
                <c:pt idx="4558">
                  <c:v>2.7678999999999999E-2</c:v>
                </c:pt>
                <c:pt idx="4559">
                  <c:v>2.7671999999999999E-2</c:v>
                </c:pt>
                <c:pt idx="4560">
                  <c:v>2.7679999999999996E-2</c:v>
                </c:pt>
                <c:pt idx="4561">
                  <c:v>2.7675000000000002E-2</c:v>
                </c:pt>
                <c:pt idx="4562">
                  <c:v>2.7703000000000002E-2</c:v>
                </c:pt>
                <c:pt idx="4563">
                  <c:v>2.7717000000000002E-2</c:v>
                </c:pt>
                <c:pt idx="4564">
                  <c:v>2.7749000000000003E-2</c:v>
                </c:pt>
                <c:pt idx="4565">
                  <c:v>2.7757E-2</c:v>
                </c:pt>
                <c:pt idx="4566">
                  <c:v>2.7782000000000001E-2</c:v>
                </c:pt>
                <c:pt idx="4567">
                  <c:v>2.7795E-2</c:v>
                </c:pt>
                <c:pt idx="4568">
                  <c:v>2.7808000000000003E-2</c:v>
                </c:pt>
                <c:pt idx="4569">
                  <c:v>2.7836E-2</c:v>
                </c:pt>
                <c:pt idx="4570">
                  <c:v>2.7837999999999998E-2</c:v>
                </c:pt>
                <c:pt idx="4571">
                  <c:v>2.7837000000000001E-2</c:v>
                </c:pt>
                <c:pt idx="4572">
                  <c:v>2.7838999999999999E-2</c:v>
                </c:pt>
                <c:pt idx="4573">
                  <c:v>2.7843E-2</c:v>
                </c:pt>
                <c:pt idx="4574">
                  <c:v>2.7854999999999998E-2</c:v>
                </c:pt>
                <c:pt idx="4575">
                  <c:v>2.7841999999999999E-2</c:v>
                </c:pt>
                <c:pt idx="4576">
                  <c:v>2.7838999999999999E-2</c:v>
                </c:pt>
                <c:pt idx="4577">
                  <c:v>2.7844000000000001E-2</c:v>
                </c:pt>
                <c:pt idx="4578">
                  <c:v>2.7864E-2</c:v>
                </c:pt>
                <c:pt idx="4579">
                  <c:v>2.7868E-2</c:v>
                </c:pt>
                <c:pt idx="4580">
                  <c:v>2.7871999999999997E-2</c:v>
                </c:pt>
                <c:pt idx="4581">
                  <c:v>2.7892E-2</c:v>
                </c:pt>
                <c:pt idx="4582">
                  <c:v>2.7928999999999999E-2</c:v>
                </c:pt>
                <c:pt idx="4583">
                  <c:v>2.7968000000000003E-2</c:v>
                </c:pt>
                <c:pt idx="4584">
                  <c:v>2.7966000000000001E-2</c:v>
                </c:pt>
                <c:pt idx="4585">
                  <c:v>2.7964000000000003E-2</c:v>
                </c:pt>
                <c:pt idx="4586">
                  <c:v>2.7959999999999999E-2</c:v>
                </c:pt>
                <c:pt idx="4587">
                  <c:v>2.7986E-2</c:v>
                </c:pt>
                <c:pt idx="4588">
                  <c:v>2.8015999999999999E-2</c:v>
                </c:pt>
                <c:pt idx="4589">
                  <c:v>2.8041E-2</c:v>
                </c:pt>
                <c:pt idx="4590">
                  <c:v>2.8036999999999999E-2</c:v>
                </c:pt>
                <c:pt idx="4591">
                  <c:v>2.8045E-2</c:v>
                </c:pt>
                <c:pt idx="4592">
                  <c:v>2.8050000000000002E-2</c:v>
                </c:pt>
                <c:pt idx="4593">
                  <c:v>2.8077000000000001E-2</c:v>
                </c:pt>
                <c:pt idx="4594">
                  <c:v>2.8087000000000001E-2</c:v>
                </c:pt>
                <c:pt idx="4595">
                  <c:v>2.8104000000000001E-2</c:v>
                </c:pt>
                <c:pt idx="4596">
                  <c:v>2.8094999999999998E-2</c:v>
                </c:pt>
                <c:pt idx="4597">
                  <c:v>2.8083999999999998E-2</c:v>
                </c:pt>
                <c:pt idx="4598">
                  <c:v>2.8077000000000001E-2</c:v>
                </c:pt>
                <c:pt idx="4599">
                  <c:v>2.8077000000000001E-2</c:v>
                </c:pt>
                <c:pt idx="4600">
                  <c:v>2.8103E-2</c:v>
                </c:pt>
                <c:pt idx="4601">
                  <c:v>2.8105999999999999E-2</c:v>
                </c:pt>
                <c:pt idx="4602">
                  <c:v>2.8128E-2</c:v>
                </c:pt>
                <c:pt idx="4603">
                  <c:v>2.8136000000000001E-2</c:v>
                </c:pt>
                <c:pt idx="4604">
                  <c:v>2.8176999999999997E-2</c:v>
                </c:pt>
                <c:pt idx="4605">
                  <c:v>2.8212999999999998E-2</c:v>
                </c:pt>
                <c:pt idx="4606">
                  <c:v>2.8237000000000002E-2</c:v>
                </c:pt>
                <c:pt idx="4607">
                  <c:v>2.8239E-2</c:v>
                </c:pt>
                <c:pt idx="4608">
                  <c:v>2.8277E-2</c:v>
                </c:pt>
                <c:pt idx="4609">
                  <c:v>2.8288000000000001E-2</c:v>
                </c:pt>
                <c:pt idx="4610">
                  <c:v>2.8302999999999998E-2</c:v>
                </c:pt>
                <c:pt idx="4611">
                  <c:v>2.8285999999999999E-2</c:v>
                </c:pt>
                <c:pt idx="4612">
                  <c:v>2.8288000000000001E-2</c:v>
                </c:pt>
                <c:pt idx="4613">
                  <c:v>2.8296999999999999E-2</c:v>
                </c:pt>
                <c:pt idx="4614">
                  <c:v>2.8317000000000002E-2</c:v>
                </c:pt>
                <c:pt idx="4615">
                  <c:v>2.8330999999999999E-2</c:v>
                </c:pt>
                <c:pt idx="4616">
                  <c:v>2.8320999999999999E-2</c:v>
                </c:pt>
                <c:pt idx="4617">
                  <c:v>2.8313999999999999E-2</c:v>
                </c:pt>
                <c:pt idx="4618">
                  <c:v>2.8330999999999999E-2</c:v>
                </c:pt>
                <c:pt idx="4619">
                  <c:v>2.8340000000000001E-2</c:v>
                </c:pt>
                <c:pt idx="4620">
                  <c:v>2.8355000000000002E-2</c:v>
                </c:pt>
                <c:pt idx="4621">
                  <c:v>2.836E-2</c:v>
                </c:pt>
                <c:pt idx="4622">
                  <c:v>2.8381E-2</c:v>
                </c:pt>
                <c:pt idx="4623">
                  <c:v>2.8393000000000002E-2</c:v>
                </c:pt>
                <c:pt idx="4624">
                  <c:v>2.8412000000000003E-2</c:v>
                </c:pt>
                <c:pt idx="4625">
                  <c:v>2.8433E-2</c:v>
                </c:pt>
                <c:pt idx="4626">
                  <c:v>2.8435999999999999E-2</c:v>
                </c:pt>
                <c:pt idx="4627">
                  <c:v>2.8435999999999999E-2</c:v>
                </c:pt>
                <c:pt idx="4628">
                  <c:v>2.8448999999999999E-2</c:v>
                </c:pt>
                <c:pt idx="4629">
                  <c:v>2.8457E-2</c:v>
                </c:pt>
                <c:pt idx="4630">
                  <c:v>2.8509000000000003E-2</c:v>
                </c:pt>
                <c:pt idx="4631">
                  <c:v>2.8532999999999999E-2</c:v>
                </c:pt>
                <c:pt idx="4632">
                  <c:v>2.8559000000000001E-2</c:v>
                </c:pt>
                <c:pt idx="4633">
                  <c:v>2.8559000000000001E-2</c:v>
                </c:pt>
                <c:pt idx="4634">
                  <c:v>2.8567999999999996E-2</c:v>
                </c:pt>
                <c:pt idx="4635">
                  <c:v>2.8596E-2</c:v>
                </c:pt>
                <c:pt idx="4636">
                  <c:v>2.8624E-2</c:v>
                </c:pt>
                <c:pt idx="4637">
                  <c:v>2.8631000000000004E-2</c:v>
                </c:pt>
                <c:pt idx="4638">
                  <c:v>2.8603E-2</c:v>
                </c:pt>
                <c:pt idx="4639">
                  <c:v>2.8578000000000003E-2</c:v>
                </c:pt>
                <c:pt idx="4640">
                  <c:v>2.8587999999999999E-2</c:v>
                </c:pt>
                <c:pt idx="4641">
                  <c:v>2.8611000000000001E-2</c:v>
                </c:pt>
                <c:pt idx="4642">
                  <c:v>2.8633000000000002E-2</c:v>
                </c:pt>
                <c:pt idx="4643">
                  <c:v>2.8618000000000001E-2</c:v>
                </c:pt>
                <c:pt idx="4644">
                  <c:v>2.8624999999999998E-2</c:v>
                </c:pt>
                <c:pt idx="4645">
                  <c:v>2.8654000000000002E-2</c:v>
                </c:pt>
                <c:pt idx="4646">
                  <c:v>2.8687999999999998E-2</c:v>
                </c:pt>
                <c:pt idx="4647">
                  <c:v>2.8696000000000003E-2</c:v>
                </c:pt>
                <c:pt idx="4648">
                  <c:v>2.8698000000000001E-2</c:v>
                </c:pt>
                <c:pt idx="4649">
                  <c:v>2.8712000000000001E-2</c:v>
                </c:pt>
                <c:pt idx="4650">
                  <c:v>2.8721E-2</c:v>
                </c:pt>
                <c:pt idx="4651">
                  <c:v>2.8738E-2</c:v>
                </c:pt>
                <c:pt idx="4652">
                  <c:v>2.8719999999999999E-2</c:v>
                </c:pt>
                <c:pt idx="4653">
                  <c:v>2.8727999999999997E-2</c:v>
                </c:pt>
                <c:pt idx="4654">
                  <c:v>2.8725999999999998E-2</c:v>
                </c:pt>
                <c:pt idx="4655">
                  <c:v>2.8761000000000002E-2</c:v>
                </c:pt>
                <c:pt idx="4656">
                  <c:v>2.8785999999999999E-2</c:v>
                </c:pt>
                <c:pt idx="4657">
                  <c:v>2.8794E-2</c:v>
                </c:pt>
                <c:pt idx="4658">
                  <c:v>2.8794E-2</c:v>
                </c:pt>
                <c:pt idx="4659">
                  <c:v>2.8799000000000002E-2</c:v>
                </c:pt>
                <c:pt idx="4660">
                  <c:v>2.8816999999999999E-2</c:v>
                </c:pt>
                <c:pt idx="4661">
                  <c:v>2.8820999999999999E-2</c:v>
                </c:pt>
                <c:pt idx="4662">
                  <c:v>2.8824000000000002E-2</c:v>
                </c:pt>
                <c:pt idx="4663">
                  <c:v>2.8836000000000001E-2</c:v>
                </c:pt>
                <c:pt idx="4664">
                  <c:v>2.8844999999999999E-2</c:v>
                </c:pt>
                <c:pt idx="4665">
                  <c:v>2.8875999999999999E-2</c:v>
                </c:pt>
                <c:pt idx="4666">
                  <c:v>2.8862000000000002E-2</c:v>
                </c:pt>
                <c:pt idx="4667">
                  <c:v>2.8875999999999999E-2</c:v>
                </c:pt>
                <c:pt idx="4668">
                  <c:v>2.8874E-2</c:v>
                </c:pt>
                <c:pt idx="4669">
                  <c:v>2.8902000000000001E-2</c:v>
                </c:pt>
                <c:pt idx="4670">
                  <c:v>2.8934000000000001E-2</c:v>
                </c:pt>
                <c:pt idx="4671">
                  <c:v>2.8955000000000002E-2</c:v>
                </c:pt>
                <c:pt idx="4672">
                  <c:v>2.8971E-2</c:v>
                </c:pt>
                <c:pt idx="4673">
                  <c:v>2.8967E-2</c:v>
                </c:pt>
                <c:pt idx="4674">
                  <c:v>2.8986999999999999E-2</c:v>
                </c:pt>
                <c:pt idx="4675">
                  <c:v>2.9020999999999998E-2</c:v>
                </c:pt>
                <c:pt idx="4676">
                  <c:v>2.9042999999999999E-2</c:v>
                </c:pt>
                <c:pt idx="4677">
                  <c:v>2.9033000000000003E-2</c:v>
                </c:pt>
                <c:pt idx="4678">
                  <c:v>2.9009999999999998E-2</c:v>
                </c:pt>
                <c:pt idx="4679">
                  <c:v>2.9024000000000001E-2</c:v>
                </c:pt>
                <c:pt idx="4680">
                  <c:v>2.9061E-2</c:v>
                </c:pt>
                <c:pt idx="4681">
                  <c:v>2.9087000000000002E-2</c:v>
                </c:pt>
                <c:pt idx="4682">
                  <c:v>2.9116E-2</c:v>
                </c:pt>
                <c:pt idx="4683">
                  <c:v>2.9131000000000001E-2</c:v>
                </c:pt>
                <c:pt idx="4684">
                  <c:v>2.9140000000000003E-2</c:v>
                </c:pt>
                <c:pt idx="4685">
                  <c:v>2.9138000000000001E-2</c:v>
                </c:pt>
                <c:pt idx="4686">
                  <c:v>2.9144E-2</c:v>
                </c:pt>
                <c:pt idx="4687">
                  <c:v>2.9150999999999996E-2</c:v>
                </c:pt>
                <c:pt idx="4688">
                  <c:v>2.9144E-2</c:v>
                </c:pt>
                <c:pt idx="4689">
                  <c:v>2.9163000000000001E-2</c:v>
                </c:pt>
                <c:pt idx="4690">
                  <c:v>2.9158E-2</c:v>
                </c:pt>
                <c:pt idx="4691">
                  <c:v>2.9173000000000001E-2</c:v>
                </c:pt>
                <c:pt idx="4692">
                  <c:v>2.9170999999999999E-2</c:v>
                </c:pt>
                <c:pt idx="4693">
                  <c:v>2.9184000000000002E-2</c:v>
                </c:pt>
                <c:pt idx="4694">
                  <c:v>2.9189E-2</c:v>
                </c:pt>
                <c:pt idx="4695">
                  <c:v>2.9203E-2</c:v>
                </c:pt>
                <c:pt idx="4696">
                  <c:v>2.9235999999999998E-2</c:v>
                </c:pt>
                <c:pt idx="4697">
                  <c:v>2.9260999999999999E-2</c:v>
                </c:pt>
                <c:pt idx="4698">
                  <c:v>2.9289999999999997E-2</c:v>
                </c:pt>
                <c:pt idx="4699">
                  <c:v>2.9287000000000001E-2</c:v>
                </c:pt>
                <c:pt idx="4700">
                  <c:v>2.9296000000000003E-2</c:v>
                </c:pt>
                <c:pt idx="4701">
                  <c:v>2.9307E-2</c:v>
                </c:pt>
                <c:pt idx="4702">
                  <c:v>2.9327000000000002E-2</c:v>
                </c:pt>
                <c:pt idx="4703">
                  <c:v>2.9349E-2</c:v>
                </c:pt>
                <c:pt idx="4704">
                  <c:v>2.9352E-2</c:v>
                </c:pt>
                <c:pt idx="4705">
                  <c:v>2.9363999999999998E-2</c:v>
                </c:pt>
                <c:pt idx="4706">
                  <c:v>2.9374999999999998E-2</c:v>
                </c:pt>
                <c:pt idx="4707">
                  <c:v>2.9373E-2</c:v>
                </c:pt>
                <c:pt idx="4708">
                  <c:v>2.9390999999999997E-2</c:v>
                </c:pt>
                <c:pt idx="4709">
                  <c:v>2.9378999999999999E-2</c:v>
                </c:pt>
                <c:pt idx="4710">
                  <c:v>2.9401E-2</c:v>
                </c:pt>
                <c:pt idx="4711">
                  <c:v>2.9388999999999998E-2</c:v>
                </c:pt>
                <c:pt idx="4712">
                  <c:v>2.9397000000000003E-2</c:v>
                </c:pt>
                <c:pt idx="4713">
                  <c:v>2.9403000000000002E-2</c:v>
                </c:pt>
                <c:pt idx="4714">
                  <c:v>2.9419000000000001E-2</c:v>
                </c:pt>
                <c:pt idx="4715">
                  <c:v>2.9447000000000001E-2</c:v>
                </c:pt>
                <c:pt idx="4716">
                  <c:v>2.9443999999999998E-2</c:v>
                </c:pt>
                <c:pt idx="4717">
                  <c:v>2.9474E-2</c:v>
                </c:pt>
                <c:pt idx="4718">
                  <c:v>2.9477000000000003E-2</c:v>
                </c:pt>
                <c:pt idx="4719">
                  <c:v>2.9472000000000002E-2</c:v>
                </c:pt>
                <c:pt idx="4720">
                  <c:v>2.947E-2</c:v>
                </c:pt>
                <c:pt idx="4721">
                  <c:v>2.9478000000000001E-2</c:v>
                </c:pt>
                <c:pt idx="4722">
                  <c:v>2.9515E-2</c:v>
                </c:pt>
                <c:pt idx="4723">
                  <c:v>2.9538000000000002E-2</c:v>
                </c:pt>
                <c:pt idx="4724">
                  <c:v>2.9552999999999999E-2</c:v>
                </c:pt>
                <c:pt idx="4725">
                  <c:v>2.9542000000000002E-2</c:v>
                </c:pt>
                <c:pt idx="4726">
                  <c:v>2.9540999999999998E-2</c:v>
                </c:pt>
                <c:pt idx="4727">
                  <c:v>2.9557000000000003E-2</c:v>
                </c:pt>
                <c:pt idx="4728">
                  <c:v>2.9579000000000001E-2</c:v>
                </c:pt>
                <c:pt idx="4729">
                  <c:v>2.9597000000000002E-2</c:v>
                </c:pt>
                <c:pt idx="4730">
                  <c:v>2.9592E-2</c:v>
                </c:pt>
                <c:pt idx="4731">
                  <c:v>2.9614999999999999E-2</c:v>
                </c:pt>
                <c:pt idx="4732">
                  <c:v>2.9632000000000002E-2</c:v>
                </c:pt>
                <c:pt idx="4733">
                  <c:v>2.9645999999999999E-2</c:v>
                </c:pt>
                <c:pt idx="4734">
                  <c:v>2.9668999999999997E-2</c:v>
                </c:pt>
                <c:pt idx="4735">
                  <c:v>2.9670999999999999E-2</c:v>
                </c:pt>
                <c:pt idx="4736">
                  <c:v>2.9714000000000001E-2</c:v>
                </c:pt>
                <c:pt idx="4737">
                  <c:v>2.9706E-2</c:v>
                </c:pt>
                <c:pt idx="4738">
                  <c:v>2.9716999999999997E-2</c:v>
                </c:pt>
                <c:pt idx="4739">
                  <c:v>2.9723000000000003E-2</c:v>
                </c:pt>
                <c:pt idx="4740">
                  <c:v>2.9729000000000002E-2</c:v>
                </c:pt>
                <c:pt idx="4741">
                  <c:v>2.9735999999999999E-2</c:v>
                </c:pt>
                <c:pt idx="4742">
                  <c:v>2.9732999999999999E-2</c:v>
                </c:pt>
                <c:pt idx="4743">
                  <c:v>2.9748E-2</c:v>
                </c:pt>
                <c:pt idx="4744">
                  <c:v>2.9761000000000003E-2</c:v>
                </c:pt>
                <c:pt idx="4745">
                  <c:v>2.9791999999999999E-2</c:v>
                </c:pt>
                <c:pt idx="4746">
                  <c:v>2.9793E-2</c:v>
                </c:pt>
                <c:pt idx="4747">
                  <c:v>2.9811000000000001E-2</c:v>
                </c:pt>
                <c:pt idx="4748">
                  <c:v>2.9822999999999999E-2</c:v>
                </c:pt>
                <c:pt idx="4749">
                  <c:v>2.9832999999999998E-2</c:v>
                </c:pt>
                <c:pt idx="4750">
                  <c:v>2.9839000000000001E-2</c:v>
                </c:pt>
                <c:pt idx="4751">
                  <c:v>2.9862000000000003E-2</c:v>
                </c:pt>
                <c:pt idx="4752">
                  <c:v>2.9891999999999998E-2</c:v>
                </c:pt>
                <c:pt idx="4753">
                  <c:v>2.9902999999999999E-2</c:v>
                </c:pt>
                <c:pt idx="4754">
                  <c:v>2.9887E-2</c:v>
                </c:pt>
                <c:pt idx="4755">
                  <c:v>2.9857000000000002E-2</c:v>
                </c:pt>
                <c:pt idx="4756">
                  <c:v>2.9871999999999999E-2</c:v>
                </c:pt>
                <c:pt idx="4757">
                  <c:v>2.9904E-2</c:v>
                </c:pt>
                <c:pt idx="4758">
                  <c:v>2.9942000000000003E-2</c:v>
                </c:pt>
                <c:pt idx="4759">
                  <c:v>2.9973999999999997E-2</c:v>
                </c:pt>
                <c:pt idx="4760">
                  <c:v>2.9996000000000002E-2</c:v>
                </c:pt>
                <c:pt idx="4761">
                  <c:v>0.03</c:v>
                </c:pt>
                <c:pt idx="4762">
                  <c:v>2.9990000000000003E-2</c:v>
                </c:pt>
                <c:pt idx="4763">
                  <c:v>2.9998E-2</c:v>
                </c:pt>
                <c:pt idx="4764">
                  <c:v>3.0017000000000002E-2</c:v>
                </c:pt>
                <c:pt idx="4765">
                  <c:v>3.0026000000000001E-2</c:v>
                </c:pt>
                <c:pt idx="4766">
                  <c:v>3.0019000000000001E-2</c:v>
                </c:pt>
                <c:pt idx="4767">
                  <c:v>3.0018E-2</c:v>
                </c:pt>
                <c:pt idx="4768">
                  <c:v>3.0026999999999998E-2</c:v>
                </c:pt>
                <c:pt idx="4769">
                  <c:v>3.0066000000000002E-2</c:v>
                </c:pt>
                <c:pt idx="4770">
                  <c:v>3.0099999999999998E-2</c:v>
                </c:pt>
                <c:pt idx="4771">
                  <c:v>3.0126E-2</c:v>
                </c:pt>
                <c:pt idx="4772">
                  <c:v>3.0116E-2</c:v>
                </c:pt>
                <c:pt idx="4773">
                  <c:v>3.0114000000000002E-2</c:v>
                </c:pt>
                <c:pt idx="4774">
                  <c:v>3.0100999999999999E-2</c:v>
                </c:pt>
                <c:pt idx="4775">
                  <c:v>3.0099000000000001E-2</c:v>
                </c:pt>
                <c:pt idx="4776">
                  <c:v>3.0098E-2</c:v>
                </c:pt>
                <c:pt idx="4777">
                  <c:v>3.0117999999999999E-2</c:v>
                </c:pt>
                <c:pt idx="4778">
                  <c:v>3.0156000000000002E-2</c:v>
                </c:pt>
                <c:pt idx="4779">
                  <c:v>3.0197999999999999E-2</c:v>
                </c:pt>
                <c:pt idx="4780">
                  <c:v>3.0226000000000003E-2</c:v>
                </c:pt>
                <c:pt idx="4781">
                  <c:v>3.0211000000000002E-2</c:v>
                </c:pt>
                <c:pt idx="4782">
                  <c:v>3.0219999999999997E-2</c:v>
                </c:pt>
                <c:pt idx="4783">
                  <c:v>3.0222000000000002E-2</c:v>
                </c:pt>
                <c:pt idx="4784">
                  <c:v>3.0240999999999997E-2</c:v>
                </c:pt>
                <c:pt idx="4785">
                  <c:v>3.0257999999999997E-2</c:v>
                </c:pt>
                <c:pt idx="4786">
                  <c:v>3.0280000000000001E-2</c:v>
                </c:pt>
                <c:pt idx="4787">
                  <c:v>3.0285000000000003E-2</c:v>
                </c:pt>
                <c:pt idx="4788">
                  <c:v>3.0283000000000001E-2</c:v>
                </c:pt>
                <c:pt idx="4789">
                  <c:v>3.0301000000000002E-2</c:v>
                </c:pt>
                <c:pt idx="4790">
                  <c:v>3.0315999999999999E-2</c:v>
                </c:pt>
                <c:pt idx="4791">
                  <c:v>3.032E-2</c:v>
                </c:pt>
                <c:pt idx="4792">
                  <c:v>3.0320999999999997E-2</c:v>
                </c:pt>
                <c:pt idx="4793">
                  <c:v>3.0304999999999999E-2</c:v>
                </c:pt>
                <c:pt idx="4794">
                  <c:v>3.0334E-2</c:v>
                </c:pt>
                <c:pt idx="4795">
                  <c:v>3.0349000000000001E-2</c:v>
                </c:pt>
                <c:pt idx="4796">
                  <c:v>3.0384000000000001E-2</c:v>
                </c:pt>
                <c:pt idx="4797">
                  <c:v>3.0392000000000002E-2</c:v>
                </c:pt>
                <c:pt idx="4798">
                  <c:v>3.041E-2</c:v>
                </c:pt>
                <c:pt idx="4799">
                  <c:v>3.0421E-2</c:v>
                </c:pt>
                <c:pt idx="4800">
                  <c:v>3.0428999999999998E-2</c:v>
                </c:pt>
                <c:pt idx="4801">
                  <c:v>3.0452E-2</c:v>
                </c:pt>
                <c:pt idx="4802">
                  <c:v>3.0473E-2</c:v>
                </c:pt>
                <c:pt idx="4803">
                  <c:v>3.0478999999999999E-2</c:v>
                </c:pt>
                <c:pt idx="4804">
                  <c:v>3.0497999999999997E-2</c:v>
                </c:pt>
                <c:pt idx="4805">
                  <c:v>3.0497E-2</c:v>
                </c:pt>
                <c:pt idx="4806">
                  <c:v>3.0506000000000002E-2</c:v>
                </c:pt>
                <c:pt idx="4807">
                  <c:v>3.0506999999999999E-2</c:v>
                </c:pt>
                <c:pt idx="4808">
                  <c:v>3.0505000000000001E-2</c:v>
                </c:pt>
                <c:pt idx="4809">
                  <c:v>3.0515E-2</c:v>
                </c:pt>
                <c:pt idx="4810">
                  <c:v>3.0522999999999998E-2</c:v>
                </c:pt>
                <c:pt idx="4811">
                  <c:v>3.0528E-2</c:v>
                </c:pt>
                <c:pt idx="4812">
                  <c:v>3.0511E-2</c:v>
                </c:pt>
                <c:pt idx="4813">
                  <c:v>3.0499000000000002E-2</c:v>
                </c:pt>
                <c:pt idx="4814">
                  <c:v>3.0506999999999999E-2</c:v>
                </c:pt>
                <c:pt idx="4815">
                  <c:v>3.0540999999999999E-2</c:v>
                </c:pt>
                <c:pt idx="4816">
                  <c:v>3.0558000000000002E-2</c:v>
                </c:pt>
                <c:pt idx="4817">
                  <c:v>3.0601E-2</c:v>
                </c:pt>
                <c:pt idx="4818">
                  <c:v>3.0629E-2</c:v>
                </c:pt>
                <c:pt idx="4819">
                  <c:v>3.0653E-2</c:v>
                </c:pt>
                <c:pt idx="4820">
                  <c:v>3.0665000000000001E-2</c:v>
                </c:pt>
                <c:pt idx="4821">
                  <c:v>3.0668999999999998E-2</c:v>
                </c:pt>
                <c:pt idx="4822">
                  <c:v>3.0681E-2</c:v>
                </c:pt>
                <c:pt idx="4823">
                  <c:v>3.0692000000000001E-2</c:v>
                </c:pt>
                <c:pt idx="4824">
                  <c:v>3.0697000000000002E-2</c:v>
                </c:pt>
                <c:pt idx="4825">
                  <c:v>3.0681E-2</c:v>
                </c:pt>
                <c:pt idx="4826">
                  <c:v>3.0676000000000002E-2</c:v>
                </c:pt>
                <c:pt idx="4827">
                  <c:v>3.0676999999999999E-2</c:v>
                </c:pt>
                <c:pt idx="4828">
                  <c:v>3.0703000000000001E-2</c:v>
                </c:pt>
                <c:pt idx="4829">
                  <c:v>3.0729000000000003E-2</c:v>
                </c:pt>
                <c:pt idx="4830">
                  <c:v>3.0751000000000001E-2</c:v>
                </c:pt>
                <c:pt idx="4831">
                  <c:v>3.0790000000000001E-2</c:v>
                </c:pt>
                <c:pt idx="4832">
                  <c:v>3.0802999999999997E-2</c:v>
                </c:pt>
                <c:pt idx="4833">
                  <c:v>3.0811999999999999E-2</c:v>
                </c:pt>
                <c:pt idx="4834">
                  <c:v>3.0811999999999999E-2</c:v>
                </c:pt>
                <c:pt idx="4835">
                  <c:v>3.0821999999999999E-2</c:v>
                </c:pt>
                <c:pt idx="4836">
                  <c:v>3.0839999999999999E-2</c:v>
                </c:pt>
                <c:pt idx="4837">
                  <c:v>3.0861999999999997E-2</c:v>
                </c:pt>
                <c:pt idx="4838">
                  <c:v>3.0875E-2</c:v>
                </c:pt>
                <c:pt idx="4839">
                  <c:v>3.0925999999999999E-2</c:v>
                </c:pt>
                <c:pt idx="4840">
                  <c:v>3.0938E-2</c:v>
                </c:pt>
                <c:pt idx="4841">
                  <c:v>3.0926999999999996E-2</c:v>
                </c:pt>
                <c:pt idx="4842">
                  <c:v>3.0897000000000001E-2</c:v>
                </c:pt>
                <c:pt idx="4843">
                  <c:v>3.0886E-2</c:v>
                </c:pt>
                <c:pt idx="4844">
                  <c:v>3.0907E-2</c:v>
                </c:pt>
                <c:pt idx="4845">
                  <c:v>3.0901999999999999E-2</c:v>
                </c:pt>
                <c:pt idx="4846">
                  <c:v>3.0916000000000003E-2</c:v>
                </c:pt>
                <c:pt idx="4847">
                  <c:v>3.0931E-2</c:v>
                </c:pt>
                <c:pt idx="4848">
                  <c:v>3.0962E-2</c:v>
                </c:pt>
                <c:pt idx="4849">
                  <c:v>3.0988999999999999E-2</c:v>
                </c:pt>
                <c:pt idx="4850">
                  <c:v>3.1032000000000001E-2</c:v>
                </c:pt>
                <c:pt idx="4851">
                  <c:v>3.1046000000000001E-2</c:v>
                </c:pt>
                <c:pt idx="4852">
                  <c:v>3.1032000000000001E-2</c:v>
                </c:pt>
                <c:pt idx="4853">
                  <c:v>3.1049000000000004E-2</c:v>
                </c:pt>
                <c:pt idx="4854">
                  <c:v>3.1040999999999999E-2</c:v>
                </c:pt>
                <c:pt idx="4855">
                  <c:v>3.1063E-2</c:v>
                </c:pt>
                <c:pt idx="4856">
                  <c:v>3.1050000000000001E-2</c:v>
                </c:pt>
                <c:pt idx="4857">
                  <c:v>3.1063999999999998E-2</c:v>
                </c:pt>
                <c:pt idx="4858">
                  <c:v>3.1061999999999999E-2</c:v>
                </c:pt>
                <c:pt idx="4859">
                  <c:v>3.1065999999999996E-2</c:v>
                </c:pt>
                <c:pt idx="4860">
                  <c:v>3.1067000000000001E-2</c:v>
                </c:pt>
                <c:pt idx="4861">
                  <c:v>3.1071000000000001E-2</c:v>
                </c:pt>
                <c:pt idx="4862">
                  <c:v>3.1101E-2</c:v>
                </c:pt>
                <c:pt idx="4863">
                  <c:v>3.1137000000000001E-2</c:v>
                </c:pt>
                <c:pt idx="4864">
                  <c:v>3.1174E-2</c:v>
                </c:pt>
                <c:pt idx="4865">
                  <c:v>3.1213999999999999E-2</c:v>
                </c:pt>
                <c:pt idx="4866">
                  <c:v>3.1230999999999998E-2</c:v>
                </c:pt>
                <c:pt idx="4867">
                  <c:v>3.1267000000000003E-2</c:v>
                </c:pt>
                <c:pt idx="4868">
                  <c:v>3.1282999999999998E-2</c:v>
                </c:pt>
                <c:pt idx="4869">
                  <c:v>3.1282000000000004E-2</c:v>
                </c:pt>
                <c:pt idx="4870">
                  <c:v>3.1269999999999999E-2</c:v>
                </c:pt>
                <c:pt idx="4871">
                  <c:v>3.1252000000000002E-2</c:v>
                </c:pt>
                <c:pt idx="4872">
                  <c:v>3.1246999999999997E-2</c:v>
                </c:pt>
                <c:pt idx="4873">
                  <c:v>3.1233E-2</c:v>
                </c:pt>
                <c:pt idx="4874">
                  <c:v>3.125E-2</c:v>
                </c:pt>
                <c:pt idx="4875">
                  <c:v>3.1259999999999996E-2</c:v>
                </c:pt>
                <c:pt idx="4876">
                  <c:v>3.1282000000000004E-2</c:v>
                </c:pt>
                <c:pt idx="4877">
                  <c:v>3.1289999999999998E-2</c:v>
                </c:pt>
                <c:pt idx="4878">
                  <c:v>3.1288999999999997E-2</c:v>
                </c:pt>
                <c:pt idx="4879">
                  <c:v>3.1307999999999996E-2</c:v>
                </c:pt>
                <c:pt idx="4880">
                  <c:v>3.1309999999999998E-2</c:v>
                </c:pt>
                <c:pt idx="4881">
                  <c:v>3.1331000000000005E-2</c:v>
                </c:pt>
                <c:pt idx="4882">
                  <c:v>3.1322999999999997E-2</c:v>
                </c:pt>
                <c:pt idx="4883">
                  <c:v>3.1334000000000001E-2</c:v>
                </c:pt>
                <c:pt idx="4884">
                  <c:v>3.1352999999999999E-2</c:v>
                </c:pt>
                <c:pt idx="4885">
                  <c:v>3.1404000000000001E-2</c:v>
                </c:pt>
                <c:pt idx="4886">
                  <c:v>3.1466000000000001E-2</c:v>
                </c:pt>
                <c:pt idx="4887">
                  <c:v>3.1495000000000002E-2</c:v>
                </c:pt>
                <c:pt idx="4888">
                  <c:v>3.1516000000000002E-2</c:v>
                </c:pt>
                <c:pt idx="4889">
                  <c:v>3.15E-2</c:v>
                </c:pt>
                <c:pt idx="4890">
                  <c:v>3.1507E-2</c:v>
                </c:pt>
                <c:pt idx="4891">
                  <c:v>3.1495999999999996E-2</c:v>
                </c:pt>
                <c:pt idx="4892">
                  <c:v>3.1474000000000002E-2</c:v>
                </c:pt>
                <c:pt idx="4893">
                  <c:v>3.1486E-2</c:v>
                </c:pt>
                <c:pt idx="4894">
                  <c:v>3.1484999999999999E-2</c:v>
                </c:pt>
                <c:pt idx="4895">
                  <c:v>3.1497000000000004E-2</c:v>
                </c:pt>
                <c:pt idx="4896">
                  <c:v>3.1497000000000004E-2</c:v>
                </c:pt>
                <c:pt idx="4897">
                  <c:v>3.1491999999999999E-2</c:v>
                </c:pt>
                <c:pt idx="4898">
                  <c:v>3.1495000000000002E-2</c:v>
                </c:pt>
                <c:pt idx="4899">
                  <c:v>3.1498999999999999E-2</c:v>
                </c:pt>
                <c:pt idx="4900">
                  <c:v>3.1531999999999998E-2</c:v>
                </c:pt>
                <c:pt idx="4901">
                  <c:v>3.1557000000000002E-2</c:v>
                </c:pt>
                <c:pt idx="4902">
                  <c:v>3.1579000000000003E-2</c:v>
                </c:pt>
                <c:pt idx="4903">
                  <c:v>3.1581999999999999E-2</c:v>
                </c:pt>
                <c:pt idx="4904">
                  <c:v>3.1591000000000001E-2</c:v>
                </c:pt>
                <c:pt idx="4905">
                  <c:v>3.1615999999999998E-2</c:v>
                </c:pt>
                <c:pt idx="4906">
                  <c:v>3.1634000000000002E-2</c:v>
                </c:pt>
                <c:pt idx="4907">
                  <c:v>3.1646000000000001E-2</c:v>
                </c:pt>
                <c:pt idx="4908">
                  <c:v>3.1643999999999999E-2</c:v>
                </c:pt>
                <c:pt idx="4909">
                  <c:v>3.1660000000000001E-2</c:v>
                </c:pt>
                <c:pt idx="4910">
                  <c:v>3.1663000000000004E-2</c:v>
                </c:pt>
                <c:pt idx="4911">
                  <c:v>3.1675000000000002E-2</c:v>
                </c:pt>
                <c:pt idx="4912">
                  <c:v>3.1705000000000004E-2</c:v>
                </c:pt>
                <c:pt idx="4913">
                  <c:v>3.1737000000000001E-2</c:v>
                </c:pt>
                <c:pt idx="4914">
                  <c:v>3.1781000000000004E-2</c:v>
                </c:pt>
                <c:pt idx="4915">
                  <c:v>3.1786000000000002E-2</c:v>
                </c:pt>
                <c:pt idx="4916">
                  <c:v>3.1778000000000001E-2</c:v>
                </c:pt>
                <c:pt idx="4917">
                  <c:v>3.1764000000000001E-2</c:v>
                </c:pt>
                <c:pt idx="4918">
                  <c:v>3.1772000000000002E-2</c:v>
                </c:pt>
                <c:pt idx="4919">
                  <c:v>3.1793999999999996E-2</c:v>
                </c:pt>
                <c:pt idx="4920">
                  <c:v>3.1800000000000002E-2</c:v>
                </c:pt>
                <c:pt idx="4921">
                  <c:v>3.1810999999999999E-2</c:v>
                </c:pt>
                <c:pt idx="4922">
                  <c:v>3.1813000000000001E-2</c:v>
                </c:pt>
                <c:pt idx="4923">
                  <c:v>3.1833E-2</c:v>
                </c:pt>
                <c:pt idx="4924">
                  <c:v>3.1833E-2</c:v>
                </c:pt>
                <c:pt idx="4925">
                  <c:v>3.1841000000000001E-2</c:v>
                </c:pt>
                <c:pt idx="4926">
                  <c:v>3.1847E-2</c:v>
                </c:pt>
                <c:pt idx="4927">
                  <c:v>3.1865999999999998E-2</c:v>
                </c:pt>
                <c:pt idx="4928">
                  <c:v>3.1893999999999999E-2</c:v>
                </c:pt>
                <c:pt idx="4929">
                  <c:v>3.1899999999999998E-2</c:v>
                </c:pt>
                <c:pt idx="4930">
                  <c:v>3.1920999999999998E-2</c:v>
                </c:pt>
                <c:pt idx="4931">
                  <c:v>3.1926999999999997E-2</c:v>
                </c:pt>
                <c:pt idx="4932">
                  <c:v>3.1946000000000002E-2</c:v>
                </c:pt>
                <c:pt idx="4933">
                  <c:v>3.1974999999999996E-2</c:v>
                </c:pt>
                <c:pt idx="4934">
                  <c:v>3.1989000000000004E-2</c:v>
                </c:pt>
                <c:pt idx="4935">
                  <c:v>3.2018999999999999E-2</c:v>
                </c:pt>
                <c:pt idx="4936">
                  <c:v>3.1993999999999995E-2</c:v>
                </c:pt>
                <c:pt idx="4937">
                  <c:v>3.2002000000000003E-2</c:v>
                </c:pt>
                <c:pt idx="4938">
                  <c:v>3.2004000000000005E-2</c:v>
                </c:pt>
                <c:pt idx="4939">
                  <c:v>3.2018999999999999E-2</c:v>
                </c:pt>
                <c:pt idx="4940">
                  <c:v>3.2066999999999998E-2</c:v>
                </c:pt>
                <c:pt idx="4941">
                  <c:v>3.2081999999999999E-2</c:v>
                </c:pt>
                <c:pt idx="4942">
                  <c:v>3.2097000000000001E-2</c:v>
                </c:pt>
                <c:pt idx="4943">
                  <c:v>3.209E-2</c:v>
                </c:pt>
                <c:pt idx="4944">
                  <c:v>3.2078999999999996E-2</c:v>
                </c:pt>
                <c:pt idx="4945">
                  <c:v>3.2099000000000003E-2</c:v>
                </c:pt>
                <c:pt idx="4946">
                  <c:v>3.2129999999999999E-2</c:v>
                </c:pt>
                <c:pt idx="4947">
                  <c:v>3.2163999999999998E-2</c:v>
                </c:pt>
                <c:pt idx="4948">
                  <c:v>3.2167000000000001E-2</c:v>
                </c:pt>
                <c:pt idx="4949">
                  <c:v>3.2162000000000003E-2</c:v>
                </c:pt>
                <c:pt idx="4950">
                  <c:v>3.2150999999999999E-2</c:v>
                </c:pt>
                <c:pt idx="4951">
                  <c:v>3.2161000000000002E-2</c:v>
                </c:pt>
                <c:pt idx="4952">
                  <c:v>3.2168999999999996E-2</c:v>
                </c:pt>
                <c:pt idx="4953">
                  <c:v>3.2174999999999995E-2</c:v>
                </c:pt>
                <c:pt idx="4954">
                  <c:v>3.2198999999999998E-2</c:v>
                </c:pt>
                <c:pt idx="4955">
                  <c:v>3.2210999999999997E-2</c:v>
                </c:pt>
                <c:pt idx="4956">
                  <c:v>3.2233999999999999E-2</c:v>
                </c:pt>
                <c:pt idx="4957">
                  <c:v>3.2226999999999999E-2</c:v>
                </c:pt>
                <c:pt idx="4958">
                  <c:v>3.2252000000000003E-2</c:v>
                </c:pt>
                <c:pt idx="4959">
                  <c:v>3.2268999999999999E-2</c:v>
                </c:pt>
                <c:pt idx="4960">
                  <c:v>3.2288000000000004E-2</c:v>
                </c:pt>
                <c:pt idx="4961">
                  <c:v>3.2285000000000001E-2</c:v>
                </c:pt>
                <c:pt idx="4962">
                  <c:v>3.2288000000000004E-2</c:v>
                </c:pt>
                <c:pt idx="4963">
                  <c:v>3.2307999999999996E-2</c:v>
                </c:pt>
                <c:pt idx="4964">
                  <c:v>3.2309999999999998E-2</c:v>
                </c:pt>
                <c:pt idx="4965">
                  <c:v>3.2336999999999998E-2</c:v>
                </c:pt>
                <c:pt idx="4966">
                  <c:v>3.2340000000000001E-2</c:v>
                </c:pt>
                <c:pt idx="4967">
                  <c:v>3.2361000000000001E-2</c:v>
                </c:pt>
                <c:pt idx="4968">
                  <c:v>3.2368000000000001E-2</c:v>
                </c:pt>
                <c:pt idx="4969">
                  <c:v>3.2371999999999998E-2</c:v>
                </c:pt>
                <c:pt idx="4970">
                  <c:v>3.2377999999999997E-2</c:v>
                </c:pt>
                <c:pt idx="4971">
                  <c:v>3.2377999999999997E-2</c:v>
                </c:pt>
                <c:pt idx="4972">
                  <c:v>3.2386999999999999E-2</c:v>
                </c:pt>
                <c:pt idx="4973">
                  <c:v>3.2386999999999999E-2</c:v>
                </c:pt>
                <c:pt idx="4974">
                  <c:v>3.2410000000000001E-2</c:v>
                </c:pt>
                <c:pt idx="4975">
                  <c:v>3.2440000000000004E-2</c:v>
                </c:pt>
                <c:pt idx="4976">
                  <c:v>3.2473000000000002E-2</c:v>
                </c:pt>
                <c:pt idx="4977">
                  <c:v>3.2502000000000003E-2</c:v>
                </c:pt>
                <c:pt idx="4978">
                  <c:v>3.2499E-2</c:v>
                </c:pt>
                <c:pt idx="4979">
                  <c:v>3.2481000000000003E-2</c:v>
                </c:pt>
                <c:pt idx="4980">
                  <c:v>3.2485E-2</c:v>
                </c:pt>
                <c:pt idx="4981">
                  <c:v>3.2501000000000002E-2</c:v>
                </c:pt>
                <c:pt idx="4982">
                  <c:v>3.2517999999999998E-2</c:v>
                </c:pt>
                <c:pt idx="4983">
                  <c:v>3.2516999999999997E-2</c:v>
                </c:pt>
                <c:pt idx="4984">
                  <c:v>3.2521000000000001E-2</c:v>
                </c:pt>
                <c:pt idx="4985">
                  <c:v>3.2522999999999996E-2</c:v>
                </c:pt>
                <c:pt idx="4986">
                  <c:v>3.2559999999999999E-2</c:v>
                </c:pt>
                <c:pt idx="4987">
                  <c:v>3.2578000000000003E-2</c:v>
                </c:pt>
                <c:pt idx="4988">
                  <c:v>3.2580999999999999E-2</c:v>
                </c:pt>
                <c:pt idx="4989">
                  <c:v>3.2579999999999998E-2</c:v>
                </c:pt>
                <c:pt idx="4990">
                  <c:v>3.2599000000000003E-2</c:v>
                </c:pt>
                <c:pt idx="4991">
                  <c:v>3.2629999999999999E-2</c:v>
                </c:pt>
                <c:pt idx="4992">
                  <c:v>3.2638E-2</c:v>
                </c:pt>
                <c:pt idx="4993">
                  <c:v>3.2641000000000003E-2</c:v>
                </c:pt>
                <c:pt idx="4994">
                  <c:v>3.2652E-2</c:v>
                </c:pt>
                <c:pt idx="4995">
                  <c:v>3.2642999999999998E-2</c:v>
                </c:pt>
                <c:pt idx="4996">
                  <c:v>3.2663999999999999E-2</c:v>
                </c:pt>
                <c:pt idx="4997">
                  <c:v>3.2665E-2</c:v>
                </c:pt>
                <c:pt idx="4998">
                  <c:v>3.2703000000000003E-2</c:v>
                </c:pt>
                <c:pt idx="4999">
                  <c:v>3.2721E-2</c:v>
                </c:pt>
                <c:pt idx="5000">
                  <c:v>3.2745000000000003E-2</c:v>
                </c:pt>
                <c:pt idx="5001">
                  <c:v>3.2751999999999996E-2</c:v>
                </c:pt>
                <c:pt idx="5002">
                  <c:v>3.2766000000000003E-2</c:v>
                </c:pt>
                <c:pt idx="5003">
                  <c:v>3.2787000000000004E-2</c:v>
                </c:pt>
                <c:pt idx="5004">
                  <c:v>3.2772999999999997E-2</c:v>
                </c:pt>
                <c:pt idx="5005">
                  <c:v>3.2780000000000004E-2</c:v>
                </c:pt>
                <c:pt idx="5006">
                  <c:v>3.2778000000000002E-2</c:v>
                </c:pt>
                <c:pt idx="5007">
                  <c:v>3.2797E-2</c:v>
                </c:pt>
                <c:pt idx="5008">
                  <c:v>3.2812000000000001E-2</c:v>
                </c:pt>
                <c:pt idx="5009">
                  <c:v>3.2826000000000001E-2</c:v>
                </c:pt>
                <c:pt idx="5010">
                  <c:v>3.2857999999999998E-2</c:v>
                </c:pt>
                <c:pt idx="5011">
                  <c:v>3.2881000000000001E-2</c:v>
                </c:pt>
                <c:pt idx="5012">
                  <c:v>3.2884000000000004E-2</c:v>
                </c:pt>
                <c:pt idx="5013">
                  <c:v>3.2850999999999998E-2</c:v>
                </c:pt>
                <c:pt idx="5014">
                  <c:v>3.2833000000000001E-2</c:v>
                </c:pt>
                <c:pt idx="5015">
                  <c:v>3.2827000000000002E-2</c:v>
                </c:pt>
                <c:pt idx="5016">
                  <c:v>3.2851999999999999E-2</c:v>
                </c:pt>
                <c:pt idx="5017">
                  <c:v>3.2898000000000004E-2</c:v>
                </c:pt>
                <c:pt idx="5018">
                  <c:v>3.2919999999999998E-2</c:v>
                </c:pt>
                <c:pt idx="5019">
                  <c:v>3.2938999999999996E-2</c:v>
                </c:pt>
                <c:pt idx="5020">
                  <c:v>3.2911000000000003E-2</c:v>
                </c:pt>
                <c:pt idx="5021">
                  <c:v>3.2901E-2</c:v>
                </c:pt>
                <c:pt idx="5022">
                  <c:v>3.2898000000000004E-2</c:v>
                </c:pt>
                <c:pt idx="5023">
                  <c:v>3.2905000000000004E-2</c:v>
                </c:pt>
                <c:pt idx="5024">
                  <c:v>3.2952000000000002E-2</c:v>
                </c:pt>
                <c:pt idx="5025">
                  <c:v>3.2964E-2</c:v>
                </c:pt>
                <c:pt idx="5026">
                  <c:v>3.2980999999999996E-2</c:v>
                </c:pt>
                <c:pt idx="5027">
                  <c:v>3.2959000000000002E-2</c:v>
                </c:pt>
                <c:pt idx="5028">
                  <c:v>3.2952000000000002E-2</c:v>
                </c:pt>
                <c:pt idx="5029">
                  <c:v>3.2943E-2</c:v>
                </c:pt>
                <c:pt idx="5030">
                  <c:v>3.2961999999999998E-2</c:v>
                </c:pt>
                <c:pt idx="5031">
                  <c:v>3.2958000000000001E-2</c:v>
                </c:pt>
                <c:pt idx="5032">
                  <c:v>3.2958000000000001E-2</c:v>
                </c:pt>
                <c:pt idx="5033">
                  <c:v>3.2955999999999999E-2</c:v>
                </c:pt>
                <c:pt idx="5034">
                  <c:v>3.2986000000000001E-2</c:v>
                </c:pt>
                <c:pt idx="5035">
                  <c:v>3.3001000000000003E-2</c:v>
                </c:pt>
                <c:pt idx="5036">
                  <c:v>3.304E-2</c:v>
                </c:pt>
                <c:pt idx="5037">
                  <c:v>3.3066999999999999E-2</c:v>
                </c:pt>
                <c:pt idx="5038">
                  <c:v>3.3121999999999999E-2</c:v>
                </c:pt>
                <c:pt idx="5039">
                  <c:v>3.3144E-2</c:v>
                </c:pt>
                <c:pt idx="5040">
                  <c:v>3.3153000000000002E-2</c:v>
                </c:pt>
                <c:pt idx="5041">
                  <c:v>3.3182000000000003E-2</c:v>
                </c:pt>
                <c:pt idx="5042">
                  <c:v>3.3208000000000001E-2</c:v>
                </c:pt>
                <c:pt idx="5043">
                  <c:v>3.3231000000000004E-2</c:v>
                </c:pt>
                <c:pt idx="5044">
                  <c:v>3.3248E-2</c:v>
                </c:pt>
                <c:pt idx="5045">
                  <c:v>3.3256000000000001E-2</c:v>
                </c:pt>
                <c:pt idx="5046">
                  <c:v>3.3274999999999999E-2</c:v>
                </c:pt>
                <c:pt idx="5047">
                  <c:v>3.3258000000000003E-2</c:v>
                </c:pt>
                <c:pt idx="5048">
                  <c:v>3.3256000000000001E-2</c:v>
                </c:pt>
                <c:pt idx="5049">
                  <c:v>3.3251000000000003E-2</c:v>
                </c:pt>
                <c:pt idx="5050">
                  <c:v>3.3288999999999999E-2</c:v>
                </c:pt>
                <c:pt idx="5051">
                  <c:v>3.3307999999999997E-2</c:v>
                </c:pt>
                <c:pt idx="5052">
                  <c:v>3.3331E-2</c:v>
                </c:pt>
                <c:pt idx="5053">
                  <c:v>3.3315000000000004E-2</c:v>
                </c:pt>
                <c:pt idx="5054">
                  <c:v>3.3318E-2</c:v>
                </c:pt>
                <c:pt idx="5055">
                  <c:v>3.3339000000000001E-2</c:v>
                </c:pt>
                <c:pt idx="5056">
                  <c:v>3.3367000000000001E-2</c:v>
                </c:pt>
                <c:pt idx="5057">
                  <c:v>3.3382999999999996E-2</c:v>
                </c:pt>
                <c:pt idx="5058">
                  <c:v>3.3396000000000002E-2</c:v>
                </c:pt>
                <c:pt idx="5059">
                  <c:v>3.3408E-2</c:v>
                </c:pt>
                <c:pt idx="5060">
                  <c:v>3.3426999999999998E-2</c:v>
                </c:pt>
                <c:pt idx="5061">
                  <c:v>3.3430000000000001E-2</c:v>
                </c:pt>
                <c:pt idx="5062">
                  <c:v>3.3442E-2</c:v>
                </c:pt>
                <c:pt idx="5063">
                  <c:v>3.3445999999999997E-2</c:v>
                </c:pt>
                <c:pt idx="5064">
                  <c:v>3.3464999999999995E-2</c:v>
                </c:pt>
                <c:pt idx="5065">
                  <c:v>3.3473000000000003E-2</c:v>
                </c:pt>
                <c:pt idx="5066">
                  <c:v>3.3499000000000001E-2</c:v>
                </c:pt>
                <c:pt idx="5067">
                  <c:v>3.3521999999999996E-2</c:v>
                </c:pt>
                <c:pt idx="5068">
                  <c:v>3.3538999999999999E-2</c:v>
                </c:pt>
                <c:pt idx="5069">
                  <c:v>3.3542999999999996E-2</c:v>
                </c:pt>
                <c:pt idx="5070">
                  <c:v>3.3536999999999997E-2</c:v>
                </c:pt>
                <c:pt idx="5071">
                  <c:v>3.3534000000000001E-2</c:v>
                </c:pt>
                <c:pt idx="5072">
                  <c:v>3.3530000000000004E-2</c:v>
                </c:pt>
                <c:pt idx="5073">
                  <c:v>3.3536999999999997E-2</c:v>
                </c:pt>
                <c:pt idx="5074">
                  <c:v>3.3529000000000003E-2</c:v>
                </c:pt>
                <c:pt idx="5075">
                  <c:v>3.3542000000000002E-2</c:v>
                </c:pt>
                <c:pt idx="5076">
                  <c:v>3.3574E-2</c:v>
                </c:pt>
                <c:pt idx="5077">
                  <c:v>3.3574E-2</c:v>
                </c:pt>
                <c:pt idx="5078">
                  <c:v>3.3584999999999997E-2</c:v>
                </c:pt>
                <c:pt idx="5079">
                  <c:v>3.3588E-2</c:v>
                </c:pt>
                <c:pt idx="5080">
                  <c:v>3.3620999999999998E-2</c:v>
                </c:pt>
                <c:pt idx="5081">
                  <c:v>3.3654000000000003E-2</c:v>
                </c:pt>
                <c:pt idx="5082">
                  <c:v>3.3662999999999998E-2</c:v>
                </c:pt>
                <c:pt idx="5083">
                  <c:v>3.3673000000000002E-2</c:v>
                </c:pt>
                <c:pt idx="5084">
                  <c:v>3.3666999999999996E-2</c:v>
                </c:pt>
                <c:pt idx="5085">
                  <c:v>3.3683999999999999E-2</c:v>
                </c:pt>
                <c:pt idx="5086">
                  <c:v>3.3699E-2</c:v>
                </c:pt>
                <c:pt idx="5087">
                  <c:v>3.3704999999999999E-2</c:v>
                </c:pt>
                <c:pt idx="5088">
                  <c:v>3.3699E-2</c:v>
                </c:pt>
                <c:pt idx="5089">
                  <c:v>3.3692E-2</c:v>
                </c:pt>
                <c:pt idx="5090">
                  <c:v>3.3723000000000003E-2</c:v>
                </c:pt>
                <c:pt idx="5091">
                  <c:v>3.3736999999999996E-2</c:v>
                </c:pt>
                <c:pt idx="5092">
                  <c:v>3.3762E-2</c:v>
                </c:pt>
                <c:pt idx="5093">
                  <c:v>3.3751999999999997E-2</c:v>
                </c:pt>
                <c:pt idx="5094">
                  <c:v>3.3765999999999997E-2</c:v>
                </c:pt>
                <c:pt idx="5095">
                  <c:v>3.3796E-2</c:v>
                </c:pt>
                <c:pt idx="5096">
                  <c:v>3.3805999999999996E-2</c:v>
                </c:pt>
                <c:pt idx="5097">
                  <c:v>3.3820999999999997E-2</c:v>
                </c:pt>
                <c:pt idx="5098">
                  <c:v>3.3817E-2</c:v>
                </c:pt>
                <c:pt idx="5099">
                  <c:v>3.3854000000000002E-2</c:v>
                </c:pt>
                <c:pt idx="5100">
                  <c:v>3.3871999999999999E-2</c:v>
                </c:pt>
                <c:pt idx="5101">
                  <c:v>3.3885999999999999E-2</c:v>
                </c:pt>
                <c:pt idx="5102">
                  <c:v>3.3888000000000001E-2</c:v>
                </c:pt>
                <c:pt idx="5103">
                  <c:v>3.3875000000000002E-2</c:v>
                </c:pt>
                <c:pt idx="5104">
                  <c:v>3.3895000000000002E-2</c:v>
                </c:pt>
                <c:pt idx="5105">
                  <c:v>3.3902000000000002E-2</c:v>
                </c:pt>
                <c:pt idx="5106">
                  <c:v>3.3916000000000002E-2</c:v>
                </c:pt>
                <c:pt idx="5107">
                  <c:v>3.3907E-2</c:v>
                </c:pt>
                <c:pt idx="5108">
                  <c:v>3.3925999999999998E-2</c:v>
                </c:pt>
                <c:pt idx="5109">
                  <c:v>3.3938000000000003E-2</c:v>
                </c:pt>
                <c:pt idx="5110">
                  <c:v>3.3974999999999998E-2</c:v>
                </c:pt>
                <c:pt idx="5111">
                  <c:v>3.3986000000000002E-2</c:v>
                </c:pt>
                <c:pt idx="5112">
                  <c:v>3.3985000000000001E-2</c:v>
                </c:pt>
                <c:pt idx="5113">
                  <c:v>3.3974999999999998E-2</c:v>
                </c:pt>
                <c:pt idx="5114">
                  <c:v>3.3958000000000002E-2</c:v>
                </c:pt>
                <c:pt idx="5115">
                  <c:v>3.3967999999999998E-2</c:v>
                </c:pt>
                <c:pt idx="5116">
                  <c:v>3.3984E-2</c:v>
                </c:pt>
                <c:pt idx="5117">
                  <c:v>3.4016999999999999E-2</c:v>
                </c:pt>
                <c:pt idx="5118">
                  <c:v>3.4033000000000001E-2</c:v>
                </c:pt>
                <c:pt idx="5119">
                  <c:v>3.4037000000000005E-2</c:v>
                </c:pt>
                <c:pt idx="5120">
                  <c:v>3.4040000000000001E-2</c:v>
                </c:pt>
                <c:pt idx="5121">
                  <c:v>3.406E-2</c:v>
                </c:pt>
                <c:pt idx="5122">
                  <c:v>3.4088E-2</c:v>
                </c:pt>
                <c:pt idx="5123">
                  <c:v>3.4117000000000001E-2</c:v>
                </c:pt>
                <c:pt idx="5124">
                  <c:v>3.4140999999999998E-2</c:v>
                </c:pt>
                <c:pt idx="5125">
                  <c:v>3.4155999999999999E-2</c:v>
                </c:pt>
                <c:pt idx="5126">
                  <c:v>3.4172000000000001E-2</c:v>
                </c:pt>
                <c:pt idx="5127">
                  <c:v>3.4188000000000003E-2</c:v>
                </c:pt>
                <c:pt idx="5128">
                  <c:v>3.4180999999999996E-2</c:v>
                </c:pt>
                <c:pt idx="5129">
                  <c:v>3.4195999999999997E-2</c:v>
                </c:pt>
                <c:pt idx="5130">
                  <c:v>3.4207000000000001E-2</c:v>
                </c:pt>
                <c:pt idx="5131">
                  <c:v>3.4236000000000003E-2</c:v>
                </c:pt>
                <c:pt idx="5132">
                  <c:v>3.4261E-2</c:v>
                </c:pt>
                <c:pt idx="5133">
                  <c:v>3.4261E-2</c:v>
                </c:pt>
                <c:pt idx="5134">
                  <c:v>3.4277000000000002E-2</c:v>
                </c:pt>
                <c:pt idx="5135">
                  <c:v>3.4264000000000003E-2</c:v>
                </c:pt>
                <c:pt idx="5136">
                  <c:v>3.4283000000000001E-2</c:v>
                </c:pt>
                <c:pt idx="5137">
                  <c:v>3.4297000000000001E-2</c:v>
                </c:pt>
                <c:pt idx="5138">
                  <c:v>3.4313999999999997E-2</c:v>
                </c:pt>
                <c:pt idx="5139">
                  <c:v>3.4327999999999997E-2</c:v>
                </c:pt>
                <c:pt idx="5140">
                  <c:v>3.4346999999999996E-2</c:v>
                </c:pt>
                <c:pt idx="5141">
                  <c:v>3.4373999999999995E-2</c:v>
                </c:pt>
                <c:pt idx="5142">
                  <c:v>3.4376000000000004E-2</c:v>
                </c:pt>
                <c:pt idx="5143">
                  <c:v>3.4370999999999999E-2</c:v>
                </c:pt>
                <c:pt idx="5144">
                  <c:v>3.4352000000000001E-2</c:v>
                </c:pt>
                <c:pt idx="5145">
                  <c:v>3.4329999999999999E-2</c:v>
                </c:pt>
                <c:pt idx="5146">
                  <c:v>3.4345000000000001E-2</c:v>
                </c:pt>
                <c:pt idx="5147">
                  <c:v>3.4342999999999999E-2</c:v>
                </c:pt>
                <c:pt idx="5148">
                  <c:v>3.4369000000000004E-2</c:v>
                </c:pt>
                <c:pt idx="5149">
                  <c:v>3.4340999999999997E-2</c:v>
                </c:pt>
                <c:pt idx="5150">
                  <c:v>3.4352000000000001E-2</c:v>
                </c:pt>
                <c:pt idx="5151">
                  <c:v>3.4380000000000001E-2</c:v>
                </c:pt>
                <c:pt idx="5152">
                  <c:v>3.4421E-2</c:v>
                </c:pt>
                <c:pt idx="5153">
                  <c:v>3.4460000000000005E-2</c:v>
                </c:pt>
                <c:pt idx="5154">
                  <c:v>3.4469E-2</c:v>
                </c:pt>
                <c:pt idx="5155">
                  <c:v>3.4500999999999997E-2</c:v>
                </c:pt>
                <c:pt idx="5156">
                  <c:v>3.4514999999999997E-2</c:v>
                </c:pt>
                <c:pt idx="5157">
                  <c:v>3.4520000000000002E-2</c:v>
                </c:pt>
                <c:pt idx="5158">
                  <c:v>3.4499000000000002E-2</c:v>
                </c:pt>
                <c:pt idx="5159">
                  <c:v>3.4487000000000004E-2</c:v>
                </c:pt>
                <c:pt idx="5160">
                  <c:v>3.4506000000000002E-2</c:v>
                </c:pt>
                <c:pt idx="5161">
                  <c:v>3.4527999999999996E-2</c:v>
                </c:pt>
                <c:pt idx="5162">
                  <c:v>3.4547000000000001E-2</c:v>
                </c:pt>
                <c:pt idx="5163">
                  <c:v>3.4529999999999998E-2</c:v>
                </c:pt>
                <c:pt idx="5164">
                  <c:v>3.4536999999999998E-2</c:v>
                </c:pt>
                <c:pt idx="5165">
                  <c:v>3.4582000000000002E-2</c:v>
                </c:pt>
                <c:pt idx="5166">
                  <c:v>3.4626000000000004E-2</c:v>
                </c:pt>
                <c:pt idx="5167">
                  <c:v>3.4653999999999997E-2</c:v>
                </c:pt>
                <c:pt idx="5168">
                  <c:v>3.4659000000000002E-2</c:v>
                </c:pt>
                <c:pt idx="5169">
                  <c:v>3.4686000000000002E-2</c:v>
                </c:pt>
                <c:pt idx="5170">
                  <c:v>3.4710999999999999E-2</c:v>
                </c:pt>
                <c:pt idx="5171">
                  <c:v>3.4735999999999996E-2</c:v>
                </c:pt>
                <c:pt idx="5172">
                  <c:v>3.4752999999999999E-2</c:v>
                </c:pt>
                <c:pt idx="5173">
                  <c:v>3.474E-2</c:v>
                </c:pt>
                <c:pt idx="5174">
                  <c:v>3.4756999999999996E-2</c:v>
                </c:pt>
                <c:pt idx="5175">
                  <c:v>3.4752999999999999E-2</c:v>
                </c:pt>
                <c:pt idx="5176">
                  <c:v>3.4792000000000003E-2</c:v>
                </c:pt>
                <c:pt idx="5177">
                  <c:v>3.4790999999999996E-2</c:v>
                </c:pt>
                <c:pt idx="5178">
                  <c:v>3.4786000000000004E-2</c:v>
                </c:pt>
                <c:pt idx="5179">
                  <c:v>3.4763000000000002E-2</c:v>
                </c:pt>
                <c:pt idx="5180">
                  <c:v>3.4747E-2</c:v>
                </c:pt>
                <c:pt idx="5181">
                  <c:v>3.4768E-2</c:v>
                </c:pt>
                <c:pt idx="5182">
                  <c:v>3.4789E-2</c:v>
                </c:pt>
                <c:pt idx="5183">
                  <c:v>3.4823E-2</c:v>
                </c:pt>
                <c:pt idx="5184">
                  <c:v>3.4847000000000003E-2</c:v>
                </c:pt>
                <c:pt idx="5185">
                  <c:v>3.4860000000000002E-2</c:v>
                </c:pt>
                <c:pt idx="5186">
                  <c:v>3.4862999999999998E-2</c:v>
                </c:pt>
                <c:pt idx="5187">
                  <c:v>3.4858E-2</c:v>
                </c:pt>
                <c:pt idx="5188">
                  <c:v>3.4868999999999997E-2</c:v>
                </c:pt>
                <c:pt idx="5189">
                  <c:v>3.4874999999999996E-2</c:v>
                </c:pt>
                <c:pt idx="5190">
                  <c:v>3.4883999999999998E-2</c:v>
                </c:pt>
                <c:pt idx="5191">
                  <c:v>3.4891999999999999E-2</c:v>
                </c:pt>
                <c:pt idx="5192">
                  <c:v>3.4902000000000002E-2</c:v>
                </c:pt>
                <c:pt idx="5193">
                  <c:v>3.4934E-2</c:v>
                </c:pt>
                <c:pt idx="5194">
                  <c:v>3.4948E-2</c:v>
                </c:pt>
                <c:pt idx="5195">
                  <c:v>3.4964000000000002E-2</c:v>
                </c:pt>
                <c:pt idx="5196">
                  <c:v>3.4958999999999997E-2</c:v>
                </c:pt>
                <c:pt idx="5197">
                  <c:v>3.4977000000000001E-2</c:v>
                </c:pt>
                <c:pt idx="5198">
                  <c:v>3.4986000000000003E-2</c:v>
                </c:pt>
                <c:pt idx="5199">
                  <c:v>3.5001999999999998E-2</c:v>
                </c:pt>
                <c:pt idx="5200">
                  <c:v>3.5022000000000005E-2</c:v>
                </c:pt>
                <c:pt idx="5201">
                  <c:v>3.5039000000000001E-2</c:v>
                </c:pt>
                <c:pt idx="5202">
                  <c:v>3.5062999999999997E-2</c:v>
                </c:pt>
                <c:pt idx="5203">
                  <c:v>3.5077999999999998E-2</c:v>
                </c:pt>
                <c:pt idx="5204">
                  <c:v>3.5092999999999999E-2</c:v>
                </c:pt>
                <c:pt idx="5205">
                  <c:v>3.5104999999999997E-2</c:v>
                </c:pt>
                <c:pt idx="5206">
                  <c:v>3.5106999999999999E-2</c:v>
                </c:pt>
                <c:pt idx="5207">
                  <c:v>3.5118000000000003E-2</c:v>
                </c:pt>
                <c:pt idx="5208">
                  <c:v>3.5113999999999999E-2</c:v>
                </c:pt>
                <c:pt idx="5209">
                  <c:v>3.5133999999999999E-2</c:v>
                </c:pt>
                <c:pt idx="5210">
                  <c:v>3.5126999999999999E-2</c:v>
                </c:pt>
                <c:pt idx="5211">
                  <c:v>3.5145000000000003E-2</c:v>
                </c:pt>
                <c:pt idx="5212">
                  <c:v>3.5167000000000004E-2</c:v>
                </c:pt>
                <c:pt idx="5213">
                  <c:v>3.5174999999999998E-2</c:v>
                </c:pt>
                <c:pt idx="5214">
                  <c:v>3.5195999999999998E-2</c:v>
                </c:pt>
                <c:pt idx="5215">
                  <c:v>3.5194000000000003E-2</c:v>
                </c:pt>
                <c:pt idx="5216">
                  <c:v>3.5217999999999999E-2</c:v>
                </c:pt>
                <c:pt idx="5217">
                  <c:v>3.5209999999999998E-2</c:v>
                </c:pt>
                <c:pt idx="5218">
                  <c:v>3.524E-2</c:v>
                </c:pt>
                <c:pt idx="5219">
                  <c:v>3.5255999999999996E-2</c:v>
                </c:pt>
                <c:pt idx="5220">
                  <c:v>3.5275000000000001E-2</c:v>
                </c:pt>
                <c:pt idx="5221">
                  <c:v>3.5295E-2</c:v>
                </c:pt>
                <c:pt idx="5222">
                  <c:v>3.5309E-2</c:v>
                </c:pt>
                <c:pt idx="5223">
                  <c:v>3.5334999999999998E-2</c:v>
                </c:pt>
                <c:pt idx="5224">
                  <c:v>3.5331000000000001E-2</c:v>
                </c:pt>
                <c:pt idx="5225">
                  <c:v>3.5339000000000002E-2</c:v>
                </c:pt>
                <c:pt idx="5226">
                  <c:v>3.5334999999999998E-2</c:v>
                </c:pt>
                <c:pt idx="5227">
                  <c:v>3.5346999999999996E-2</c:v>
                </c:pt>
                <c:pt idx="5228">
                  <c:v>3.5359000000000002E-2</c:v>
                </c:pt>
                <c:pt idx="5229">
                  <c:v>3.5364E-2</c:v>
                </c:pt>
                <c:pt idx="5230">
                  <c:v>3.5394999999999996E-2</c:v>
                </c:pt>
                <c:pt idx="5231">
                  <c:v>3.5408000000000002E-2</c:v>
                </c:pt>
                <c:pt idx="5232">
                  <c:v>3.5425999999999999E-2</c:v>
                </c:pt>
                <c:pt idx="5233">
                  <c:v>3.5409000000000003E-2</c:v>
                </c:pt>
                <c:pt idx="5234">
                  <c:v>3.5429000000000002E-2</c:v>
                </c:pt>
                <c:pt idx="5235">
                  <c:v>3.5451000000000003E-2</c:v>
                </c:pt>
                <c:pt idx="5236">
                  <c:v>3.5464000000000002E-2</c:v>
                </c:pt>
                <c:pt idx="5237">
                  <c:v>3.5485000000000003E-2</c:v>
                </c:pt>
                <c:pt idx="5238">
                  <c:v>3.5485000000000003E-2</c:v>
                </c:pt>
                <c:pt idx="5239">
                  <c:v>3.5506000000000003E-2</c:v>
                </c:pt>
                <c:pt idx="5240">
                  <c:v>3.5506999999999997E-2</c:v>
                </c:pt>
                <c:pt idx="5241">
                  <c:v>3.5505000000000002E-2</c:v>
                </c:pt>
                <c:pt idx="5242">
                  <c:v>3.5514000000000004E-2</c:v>
                </c:pt>
                <c:pt idx="5243">
                  <c:v>3.5514000000000004E-2</c:v>
                </c:pt>
                <c:pt idx="5244">
                  <c:v>3.5539000000000001E-2</c:v>
                </c:pt>
                <c:pt idx="5245">
                  <c:v>3.5554999999999996E-2</c:v>
                </c:pt>
                <c:pt idx="5246">
                  <c:v>3.5560000000000001E-2</c:v>
                </c:pt>
                <c:pt idx="5247">
                  <c:v>3.5547000000000002E-2</c:v>
                </c:pt>
                <c:pt idx="5248">
                  <c:v>3.5535999999999998E-2</c:v>
                </c:pt>
                <c:pt idx="5249">
                  <c:v>3.5569999999999997E-2</c:v>
                </c:pt>
                <c:pt idx="5250">
                  <c:v>3.5575999999999997E-2</c:v>
                </c:pt>
                <c:pt idx="5251">
                  <c:v>3.5589000000000003E-2</c:v>
                </c:pt>
                <c:pt idx="5252">
                  <c:v>3.5617999999999997E-2</c:v>
                </c:pt>
                <c:pt idx="5253">
                  <c:v>3.5624999999999997E-2</c:v>
                </c:pt>
                <c:pt idx="5254">
                  <c:v>3.5651000000000002E-2</c:v>
                </c:pt>
                <c:pt idx="5255">
                  <c:v>3.5650000000000001E-2</c:v>
                </c:pt>
                <c:pt idx="5256">
                  <c:v>3.5687000000000003E-2</c:v>
                </c:pt>
                <c:pt idx="5257">
                  <c:v>3.5677E-2</c:v>
                </c:pt>
                <c:pt idx="5258">
                  <c:v>3.5672000000000002E-2</c:v>
                </c:pt>
                <c:pt idx="5259">
                  <c:v>3.5643000000000001E-2</c:v>
                </c:pt>
                <c:pt idx="5260">
                  <c:v>3.5611000000000004E-2</c:v>
                </c:pt>
                <c:pt idx="5261">
                  <c:v>3.5638999999999997E-2</c:v>
                </c:pt>
                <c:pt idx="5262">
                  <c:v>3.5666000000000003E-2</c:v>
                </c:pt>
                <c:pt idx="5263">
                  <c:v>3.5720000000000002E-2</c:v>
                </c:pt>
                <c:pt idx="5264">
                  <c:v>3.5733000000000001E-2</c:v>
                </c:pt>
                <c:pt idx="5265">
                  <c:v>3.5744999999999999E-2</c:v>
                </c:pt>
                <c:pt idx="5266">
                  <c:v>3.5746E-2</c:v>
                </c:pt>
                <c:pt idx="5267">
                  <c:v>3.5758999999999999E-2</c:v>
                </c:pt>
                <c:pt idx="5268">
                  <c:v>3.5775000000000001E-2</c:v>
                </c:pt>
                <c:pt idx="5269">
                  <c:v>3.5781E-2</c:v>
                </c:pt>
                <c:pt idx="5270">
                  <c:v>3.5796999999999995E-2</c:v>
                </c:pt>
                <c:pt idx="5271">
                  <c:v>3.5784999999999997E-2</c:v>
                </c:pt>
                <c:pt idx="5272">
                  <c:v>3.5803000000000001E-2</c:v>
                </c:pt>
                <c:pt idx="5273">
                  <c:v>3.5832999999999997E-2</c:v>
                </c:pt>
                <c:pt idx="5274">
                  <c:v>3.5875999999999998E-2</c:v>
                </c:pt>
                <c:pt idx="5275">
                  <c:v>3.5911999999999999E-2</c:v>
                </c:pt>
                <c:pt idx="5276">
                  <c:v>3.5911999999999999E-2</c:v>
                </c:pt>
                <c:pt idx="5277">
                  <c:v>3.5924999999999999E-2</c:v>
                </c:pt>
                <c:pt idx="5278">
                  <c:v>3.5943000000000003E-2</c:v>
                </c:pt>
                <c:pt idx="5279">
                  <c:v>3.5973000000000005E-2</c:v>
                </c:pt>
                <c:pt idx="5280">
                  <c:v>3.5970000000000002E-2</c:v>
                </c:pt>
                <c:pt idx="5281">
                  <c:v>3.5980999999999999E-2</c:v>
                </c:pt>
                <c:pt idx="5282">
                  <c:v>3.5982E-2</c:v>
                </c:pt>
                <c:pt idx="5283">
                  <c:v>3.601E-2</c:v>
                </c:pt>
                <c:pt idx="5284">
                  <c:v>3.6021999999999998E-2</c:v>
                </c:pt>
                <c:pt idx="5285">
                  <c:v>3.6027000000000003E-2</c:v>
                </c:pt>
                <c:pt idx="5286">
                  <c:v>3.6020999999999997E-2</c:v>
                </c:pt>
                <c:pt idx="5287">
                  <c:v>3.6035999999999999E-2</c:v>
                </c:pt>
                <c:pt idx="5288">
                  <c:v>3.6046000000000002E-2</c:v>
                </c:pt>
                <c:pt idx="5289">
                  <c:v>3.6072E-2</c:v>
                </c:pt>
                <c:pt idx="5290">
                  <c:v>3.6079E-2</c:v>
                </c:pt>
                <c:pt idx="5291">
                  <c:v>3.6103999999999997E-2</c:v>
                </c:pt>
                <c:pt idx="5292">
                  <c:v>3.6097999999999998E-2</c:v>
                </c:pt>
                <c:pt idx="5293">
                  <c:v>3.6122999999999995E-2</c:v>
                </c:pt>
                <c:pt idx="5294">
                  <c:v>3.6122999999999995E-2</c:v>
                </c:pt>
                <c:pt idx="5295">
                  <c:v>3.6124000000000003E-2</c:v>
                </c:pt>
                <c:pt idx="5296">
                  <c:v>3.6131000000000003E-2</c:v>
                </c:pt>
                <c:pt idx="5297">
                  <c:v>3.6151000000000003E-2</c:v>
                </c:pt>
                <c:pt idx="5298">
                  <c:v>3.6197E-2</c:v>
                </c:pt>
                <c:pt idx="5299">
                  <c:v>3.6222999999999998E-2</c:v>
                </c:pt>
                <c:pt idx="5300">
                  <c:v>3.6236000000000004E-2</c:v>
                </c:pt>
                <c:pt idx="5301">
                  <c:v>3.6240999999999995E-2</c:v>
                </c:pt>
                <c:pt idx="5302">
                  <c:v>3.6240000000000001E-2</c:v>
                </c:pt>
                <c:pt idx="5303">
                  <c:v>3.6248000000000002E-2</c:v>
                </c:pt>
                <c:pt idx="5304">
                  <c:v>3.6247000000000001E-2</c:v>
                </c:pt>
                <c:pt idx="5305">
                  <c:v>3.6253000000000001E-2</c:v>
                </c:pt>
                <c:pt idx="5306">
                  <c:v>3.6264999999999999E-2</c:v>
                </c:pt>
                <c:pt idx="5307">
                  <c:v>3.6266E-2</c:v>
                </c:pt>
                <c:pt idx="5308">
                  <c:v>3.6299999999999999E-2</c:v>
                </c:pt>
                <c:pt idx="5309">
                  <c:v>3.6318000000000003E-2</c:v>
                </c:pt>
                <c:pt idx="5310">
                  <c:v>3.6340999999999998E-2</c:v>
                </c:pt>
                <c:pt idx="5311">
                  <c:v>3.6332000000000003E-2</c:v>
                </c:pt>
                <c:pt idx="5312">
                  <c:v>3.6331000000000002E-2</c:v>
                </c:pt>
                <c:pt idx="5313">
                  <c:v>3.6324000000000002E-2</c:v>
                </c:pt>
                <c:pt idx="5314">
                  <c:v>3.6324999999999996E-2</c:v>
                </c:pt>
                <c:pt idx="5315">
                  <c:v>3.6345999999999996E-2</c:v>
                </c:pt>
                <c:pt idx="5316">
                  <c:v>3.6354000000000004E-2</c:v>
                </c:pt>
                <c:pt idx="5317">
                  <c:v>3.6381999999999998E-2</c:v>
                </c:pt>
                <c:pt idx="5318">
                  <c:v>3.6396999999999999E-2</c:v>
                </c:pt>
                <c:pt idx="5319">
                  <c:v>3.6424999999999999E-2</c:v>
                </c:pt>
                <c:pt idx="5320">
                  <c:v>3.6429000000000003E-2</c:v>
                </c:pt>
                <c:pt idx="5321">
                  <c:v>3.6455000000000001E-2</c:v>
                </c:pt>
                <c:pt idx="5322">
                  <c:v>3.6459999999999999E-2</c:v>
                </c:pt>
                <c:pt idx="5323">
                  <c:v>3.6482000000000001E-2</c:v>
                </c:pt>
                <c:pt idx="5324">
                  <c:v>3.6496000000000001E-2</c:v>
                </c:pt>
                <c:pt idx="5325">
                  <c:v>3.6478000000000003E-2</c:v>
                </c:pt>
                <c:pt idx="5326">
                  <c:v>3.6490999999999996E-2</c:v>
                </c:pt>
                <c:pt idx="5327">
                  <c:v>3.6488E-2</c:v>
                </c:pt>
                <c:pt idx="5328">
                  <c:v>3.6511000000000002E-2</c:v>
                </c:pt>
                <c:pt idx="5329">
                  <c:v>3.6524000000000001E-2</c:v>
                </c:pt>
                <c:pt idx="5330">
                  <c:v>3.6524000000000001E-2</c:v>
                </c:pt>
                <c:pt idx="5331">
                  <c:v>3.6531000000000001E-2</c:v>
                </c:pt>
                <c:pt idx="5332">
                  <c:v>3.6532000000000002E-2</c:v>
                </c:pt>
                <c:pt idx="5333">
                  <c:v>3.6559000000000001E-2</c:v>
                </c:pt>
                <c:pt idx="5334">
                  <c:v>3.6587000000000001E-2</c:v>
                </c:pt>
                <c:pt idx="5335">
                  <c:v>3.6623999999999997E-2</c:v>
                </c:pt>
                <c:pt idx="5336">
                  <c:v>3.6664000000000002E-2</c:v>
                </c:pt>
                <c:pt idx="5337">
                  <c:v>3.6683E-2</c:v>
                </c:pt>
                <c:pt idx="5338">
                  <c:v>3.6695000000000005E-2</c:v>
                </c:pt>
                <c:pt idx="5339">
                  <c:v>3.6672999999999997E-2</c:v>
                </c:pt>
                <c:pt idx="5340">
                  <c:v>3.6683E-2</c:v>
                </c:pt>
                <c:pt idx="5341">
                  <c:v>3.6684000000000001E-2</c:v>
                </c:pt>
                <c:pt idx="5342">
                  <c:v>3.6707000000000004E-2</c:v>
                </c:pt>
                <c:pt idx="5343">
                  <c:v>3.6713000000000003E-2</c:v>
                </c:pt>
                <c:pt idx="5344">
                  <c:v>3.6714999999999998E-2</c:v>
                </c:pt>
                <c:pt idx="5345">
                  <c:v>3.6720999999999997E-2</c:v>
                </c:pt>
                <c:pt idx="5346">
                  <c:v>3.6707000000000004E-2</c:v>
                </c:pt>
                <c:pt idx="5347">
                  <c:v>3.6711999999999995E-2</c:v>
                </c:pt>
                <c:pt idx="5348">
                  <c:v>3.6729999999999999E-2</c:v>
                </c:pt>
                <c:pt idx="5349">
                  <c:v>3.6738E-2</c:v>
                </c:pt>
                <c:pt idx="5350">
                  <c:v>3.6749000000000004E-2</c:v>
                </c:pt>
                <c:pt idx="5351">
                  <c:v>3.6746000000000001E-2</c:v>
                </c:pt>
                <c:pt idx="5352">
                  <c:v>3.6771999999999999E-2</c:v>
                </c:pt>
                <c:pt idx="5353">
                  <c:v>3.6777000000000004E-2</c:v>
                </c:pt>
                <c:pt idx="5354">
                  <c:v>3.6798000000000004E-2</c:v>
                </c:pt>
                <c:pt idx="5355">
                  <c:v>3.6796000000000002E-2</c:v>
                </c:pt>
                <c:pt idx="5356">
                  <c:v>3.6795000000000001E-2</c:v>
                </c:pt>
                <c:pt idx="5357">
                  <c:v>3.6798000000000004E-2</c:v>
                </c:pt>
                <c:pt idx="5358">
                  <c:v>3.6812999999999999E-2</c:v>
                </c:pt>
                <c:pt idx="5359">
                  <c:v>3.6838999999999997E-2</c:v>
                </c:pt>
                <c:pt idx="5360">
                  <c:v>3.6858000000000002E-2</c:v>
                </c:pt>
                <c:pt idx="5361">
                  <c:v>3.6895999999999998E-2</c:v>
                </c:pt>
                <c:pt idx="5362">
                  <c:v>3.6901000000000003E-2</c:v>
                </c:pt>
                <c:pt idx="5363">
                  <c:v>3.6926E-2</c:v>
                </c:pt>
                <c:pt idx="5364">
                  <c:v>3.6913999999999995E-2</c:v>
                </c:pt>
                <c:pt idx="5365">
                  <c:v>3.6937999999999999E-2</c:v>
                </c:pt>
                <c:pt idx="5366">
                  <c:v>3.6965999999999999E-2</c:v>
                </c:pt>
                <c:pt idx="5367">
                  <c:v>3.6996000000000001E-2</c:v>
                </c:pt>
                <c:pt idx="5368">
                  <c:v>3.7010999999999995E-2</c:v>
                </c:pt>
                <c:pt idx="5369">
                  <c:v>3.7003000000000001E-2</c:v>
                </c:pt>
                <c:pt idx="5370">
                  <c:v>3.6988E-2</c:v>
                </c:pt>
                <c:pt idx="5371">
                  <c:v>3.7018000000000002E-2</c:v>
                </c:pt>
                <c:pt idx="5372">
                  <c:v>3.7033999999999997E-2</c:v>
                </c:pt>
                <c:pt idx="5373">
                  <c:v>3.7064E-2</c:v>
                </c:pt>
                <c:pt idx="5374">
                  <c:v>3.7067000000000003E-2</c:v>
                </c:pt>
                <c:pt idx="5375">
                  <c:v>3.7065000000000001E-2</c:v>
                </c:pt>
                <c:pt idx="5376">
                  <c:v>3.7072000000000001E-2</c:v>
                </c:pt>
                <c:pt idx="5377">
                  <c:v>3.7082999999999998E-2</c:v>
                </c:pt>
                <c:pt idx="5378">
                  <c:v>3.7104999999999999E-2</c:v>
                </c:pt>
                <c:pt idx="5379">
                  <c:v>3.7125999999999999E-2</c:v>
                </c:pt>
                <c:pt idx="5380">
                  <c:v>3.7145000000000004E-2</c:v>
                </c:pt>
                <c:pt idx="5381">
                  <c:v>3.7139000000000005E-2</c:v>
                </c:pt>
                <c:pt idx="5382">
                  <c:v>3.7176999999999995E-2</c:v>
                </c:pt>
                <c:pt idx="5383">
                  <c:v>3.7207999999999998E-2</c:v>
                </c:pt>
                <c:pt idx="5384">
                  <c:v>3.7222999999999999E-2</c:v>
                </c:pt>
                <c:pt idx="5385">
                  <c:v>3.7221999999999998E-2</c:v>
                </c:pt>
                <c:pt idx="5386">
                  <c:v>3.721E-2</c:v>
                </c:pt>
                <c:pt idx="5387">
                  <c:v>3.7242000000000004E-2</c:v>
                </c:pt>
                <c:pt idx="5388">
                  <c:v>3.7249999999999998E-2</c:v>
                </c:pt>
                <c:pt idx="5389">
                  <c:v>3.7247000000000002E-2</c:v>
                </c:pt>
                <c:pt idx="5390">
                  <c:v>3.7221999999999998E-2</c:v>
                </c:pt>
                <c:pt idx="5391">
                  <c:v>3.7206000000000003E-2</c:v>
                </c:pt>
                <c:pt idx="5392">
                  <c:v>3.7227999999999997E-2</c:v>
                </c:pt>
                <c:pt idx="5393">
                  <c:v>3.7240000000000002E-2</c:v>
                </c:pt>
                <c:pt idx="5394">
                  <c:v>3.7254999999999996E-2</c:v>
                </c:pt>
                <c:pt idx="5395">
                  <c:v>3.7248999999999997E-2</c:v>
                </c:pt>
                <c:pt idx="5396">
                  <c:v>3.7260000000000001E-2</c:v>
                </c:pt>
                <c:pt idx="5397">
                  <c:v>3.7284000000000005E-2</c:v>
                </c:pt>
                <c:pt idx="5398">
                  <c:v>3.7303999999999997E-2</c:v>
                </c:pt>
                <c:pt idx="5399">
                  <c:v>3.7345000000000003E-2</c:v>
                </c:pt>
                <c:pt idx="5400">
                  <c:v>3.7366999999999997E-2</c:v>
                </c:pt>
                <c:pt idx="5401">
                  <c:v>3.7413000000000002E-2</c:v>
                </c:pt>
                <c:pt idx="5402">
                  <c:v>3.7427000000000002E-2</c:v>
                </c:pt>
                <c:pt idx="5403">
                  <c:v>3.7448000000000002E-2</c:v>
                </c:pt>
                <c:pt idx="5404">
                  <c:v>3.7450999999999998E-2</c:v>
                </c:pt>
                <c:pt idx="5405">
                  <c:v>3.7454999999999995E-2</c:v>
                </c:pt>
                <c:pt idx="5406">
                  <c:v>3.7463999999999997E-2</c:v>
                </c:pt>
                <c:pt idx="5407">
                  <c:v>3.7471999999999998E-2</c:v>
                </c:pt>
                <c:pt idx="5408">
                  <c:v>3.7485999999999998E-2</c:v>
                </c:pt>
                <c:pt idx="5409">
                  <c:v>3.7483000000000002E-2</c:v>
                </c:pt>
                <c:pt idx="5410">
                  <c:v>3.7503000000000002E-2</c:v>
                </c:pt>
                <c:pt idx="5411">
                  <c:v>3.7527999999999999E-2</c:v>
                </c:pt>
                <c:pt idx="5412">
                  <c:v>3.7538999999999996E-2</c:v>
                </c:pt>
                <c:pt idx="5413">
                  <c:v>3.7558000000000001E-2</c:v>
                </c:pt>
                <c:pt idx="5414">
                  <c:v>3.7558000000000001E-2</c:v>
                </c:pt>
                <c:pt idx="5415">
                  <c:v>3.7552000000000002E-2</c:v>
                </c:pt>
                <c:pt idx="5416">
                  <c:v>3.7547999999999998E-2</c:v>
                </c:pt>
                <c:pt idx="5417">
                  <c:v>3.7548999999999999E-2</c:v>
                </c:pt>
                <c:pt idx="5418">
                  <c:v>3.7583000000000005E-2</c:v>
                </c:pt>
                <c:pt idx="5419">
                  <c:v>3.7612E-2</c:v>
                </c:pt>
                <c:pt idx="5420">
                  <c:v>3.7651999999999998E-2</c:v>
                </c:pt>
                <c:pt idx="5421">
                  <c:v>3.7654E-2</c:v>
                </c:pt>
                <c:pt idx="5422">
                  <c:v>3.7666999999999999E-2</c:v>
                </c:pt>
                <c:pt idx="5423">
                  <c:v>3.7669000000000001E-2</c:v>
                </c:pt>
                <c:pt idx="5424">
                  <c:v>3.7684999999999996E-2</c:v>
                </c:pt>
                <c:pt idx="5425">
                  <c:v>3.7692000000000003E-2</c:v>
                </c:pt>
                <c:pt idx="5426">
                  <c:v>3.7696E-2</c:v>
                </c:pt>
                <c:pt idx="5427">
                  <c:v>3.7693999999999998E-2</c:v>
                </c:pt>
                <c:pt idx="5428">
                  <c:v>3.7696E-2</c:v>
                </c:pt>
                <c:pt idx="5429">
                  <c:v>3.7698999999999996E-2</c:v>
                </c:pt>
                <c:pt idx="5430">
                  <c:v>3.7704000000000001E-2</c:v>
                </c:pt>
                <c:pt idx="5431">
                  <c:v>3.7708999999999999E-2</c:v>
                </c:pt>
                <c:pt idx="5432">
                  <c:v>3.7725000000000002E-2</c:v>
                </c:pt>
                <c:pt idx="5433">
                  <c:v>3.7731000000000001E-2</c:v>
                </c:pt>
                <c:pt idx="5434">
                  <c:v>3.7747999999999997E-2</c:v>
                </c:pt>
                <c:pt idx="5435">
                  <c:v>3.7761000000000003E-2</c:v>
                </c:pt>
                <c:pt idx="5436">
                  <c:v>3.7793E-2</c:v>
                </c:pt>
                <c:pt idx="5437">
                  <c:v>3.7817999999999997E-2</c:v>
                </c:pt>
                <c:pt idx="5438">
                  <c:v>3.7829000000000002E-2</c:v>
                </c:pt>
                <c:pt idx="5439">
                  <c:v>3.7865999999999997E-2</c:v>
                </c:pt>
                <c:pt idx="5440">
                  <c:v>3.7858999999999997E-2</c:v>
                </c:pt>
                <c:pt idx="5441">
                  <c:v>3.789E-2</c:v>
                </c:pt>
                <c:pt idx="5442">
                  <c:v>3.7871999999999996E-2</c:v>
                </c:pt>
                <c:pt idx="5443">
                  <c:v>3.789E-2</c:v>
                </c:pt>
                <c:pt idx="5444">
                  <c:v>3.7898999999999995E-2</c:v>
                </c:pt>
                <c:pt idx="5445">
                  <c:v>3.7916999999999999E-2</c:v>
                </c:pt>
                <c:pt idx="5446">
                  <c:v>3.7930999999999999E-2</c:v>
                </c:pt>
                <c:pt idx="5447">
                  <c:v>3.7940999999999996E-2</c:v>
                </c:pt>
                <c:pt idx="5448">
                  <c:v>3.7974000000000001E-2</c:v>
                </c:pt>
                <c:pt idx="5449">
                  <c:v>3.7999999999999999E-2</c:v>
                </c:pt>
                <c:pt idx="5450">
                  <c:v>3.8016000000000001E-2</c:v>
                </c:pt>
                <c:pt idx="5451">
                  <c:v>3.7989000000000002E-2</c:v>
                </c:pt>
                <c:pt idx="5452">
                  <c:v>3.7983999999999997E-2</c:v>
                </c:pt>
                <c:pt idx="5453">
                  <c:v>3.7991999999999998E-2</c:v>
                </c:pt>
                <c:pt idx="5454">
                  <c:v>3.8001E-2</c:v>
                </c:pt>
                <c:pt idx="5455">
                  <c:v>3.8016999999999995E-2</c:v>
                </c:pt>
                <c:pt idx="5456">
                  <c:v>3.8019999999999998E-2</c:v>
                </c:pt>
                <c:pt idx="5457">
                  <c:v>3.8033999999999998E-2</c:v>
                </c:pt>
                <c:pt idx="5458">
                  <c:v>3.8052999999999997E-2</c:v>
                </c:pt>
                <c:pt idx="5459">
                  <c:v>3.8058000000000002E-2</c:v>
                </c:pt>
                <c:pt idx="5460">
                  <c:v>3.8060000000000004E-2</c:v>
                </c:pt>
                <c:pt idx="5461">
                  <c:v>3.8052000000000002E-2</c:v>
                </c:pt>
                <c:pt idx="5462">
                  <c:v>3.8067999999999998E-2</c:v>
                </c:pt>
                <c:pt idx="5463">
                  <c:v>3.8086000000000002E-2</c:v>
                </c:pt>
                <c:pt idx="5464">
                  <c:v>3.8108000000000003E-2</c:v>
                </c:pt>
                <c:pt idx="5465">
                  <c:v>3.8128999999999996E-2</c:v>
                </c:pt>
                <c:pt idx="5466">
                  <c:v>3.8141000000000001E-2</c:v>
                </c:pt>
                <c:pt idx="5467">
                  <c:v>3.8164999999999998E-2</c:v>
                </c:pt>
                <c:pt idx="5468">
                  <c:v>3.8175000000000001E-2</c:v>
                </c:pt>
                <c:pt idx="5469">
                  <c:v>3.8188E-2</c:v>
                </c:pt>
                <c:pt idx="5470">
                  <c:v>3.8202E-2</c:v>
                </c:pt>
                <c:pt idx="5471">
                  <c:v>3.8212000000000003E-2</c:v>
                </c:pt>
                <c:pt idx="5472">
                  <c:v>3.8242999999999999E-2</c:v>
                </c:pt>
                <c:pt idx="5473">
                  <c:v>3.8247000000000003E-2</c:v>
                </c:pt>
                <c:pt idx="5474">
                  <c:v>3.8266000000000001E-2</c:v>
                </c:pt>
                <c:pt idx="5475">
                  <c:v>3.8281999999999997E-2</c:v>
                </c:pt>
                <c:pt idx="5476">
                  <c:v>3.8302000000000003E-2</c:v>
                </c:pt>
                <c:pt idx="5477">
                  <c:v>3.8318999999999999E-2</c:v>
                </c:pt>
                <c:pt idx="5478">
                  <c:v>3.8338000000000004E-2</c:v>
                </c:pt>
                <c:pt idx="5479">
                  <c:v>3.8356000000000001E-2</c:v>
                </c:pt>
                <c:pt idx="5480">
                  <c:v>3.8342999999999995E-2</c:v>
                </c:pt>
                <c:pt idx="5481">
                  <c:v>3.8328000000000001E-2</c:v>
                </c:pt>
                <c:pt idx="5482">
                  <c:v>3.8299E-2</c:v>
                </c:pt>
                <c:pt idx="5483">
                  <c:v>3.8311000000000005E-2</c:v>
                </c:pt>
                <c:pt idx="5484">
                  <c:v>3.8338999999999998E-2</c:v>
                </c:pt>
                <c:pt idx="5485">
                  <c:v>3.8376E-2</c:v>
                </c:pt>
                <c:pt idx="5486">
                  <c:v>3.8408999999999999E-2</c:v>
                </c:pt>
                <c:pt idx="5487">
                  <c:v>3.841E-2</c:v>
                </c:pt>
                <c:pt idx="5488">
                  <c:v>3.8440000000000002E-2</c:v>
                </c:pt>
                <c:pt idx="5489">
                  <c:v>3.8441999999999997E-2</c:v>
                </c:pt>
                <c:pt idx="5490">
                  <c:v>3.8446000000000001E-2</c:v>
                </c:pt>
                <c:pt idx="5491">
                  <c:v>3.8450000000000005E-2</c:v>
                </c:pt>
                <c:pt idx="5492">
                  <c:v>3.8454999999999996E-2</c:v>
                </c:pt>
                <c:pt idx="5493">
                  <c:v>3.8484999999999998E-2</c:v>
                </c:pt>
                <c:pt idx="5494">
                  <c:v>3.8485999999999999E-2</c:v>
                </c:pt>
                <c:pt idx="5495">
                  <c:v>3.8496999999999997E-2</c:v>
                </c:pt>
                <c:pt idx="5496">
                  <c:v>3.8494E-2</c:v>
                </c:pt>
                <c:pt idx="5497">
                  <c:v>3.8515000000000001E-2</c:v>
                </c:pt>
                <c:pt idx="5498">
                  <c:v>3.8538999999999997E-2</c:v>
                </c:pt>
                <c:pt idx="5499">
                  <c:v>3.8564000000000001E-2</c:v>
                </c:pt>
                <c:pt idx="5500">
                  <c:v>3.8612E-2</c:v>
                </c:pt>
                <c:pt idx="5501">
                  <c:v>3.8616000000000004E-2</c:v>
                </c:pt>
                <c:pt idx="5502">
                  <c:v>3.8626000000000001E-2</c:v>
                </c:pt>
                <c:pt idx="5503">
                  <c:v>3.8623999999999999E-2</c:v>
                </c:pt>
                <c:pt idx="5504">
                  <c:v>3.8637000000000005E-2</c:v>
                </c:pt>
                <c:pt idx="5505">
                  <c:v>3.8630999999999999E-2</c:v>
                </c:pt>
                <c:pt idx="5506">
                  <c:v>3.8614999999999997E-2</c:v>
                </c:pt>
                <c:pt idx="5507">
                  <c:v>3.8610999999999999E-2</c:v>
                </c:pt>
                <c:pt idx="5508">
                  <c:v>3.8599999999999995E-2</c:v>
                </c:pt>
                <c:pt idx="5509">
                  <c:v>3.8599999999999995E-2</c:v>
                </c:pt>
                <c:pt idx="5510">
                  <c:v>3.8612E-2</c:v>
                </c:pt>
                <c:pt idx="5511">
                  <c:v>3.8635000000000003E-2</c:v>
                </c:pt>
                <c:pt idx="5512">
                  <c:v>3.8667E-2</c:v>
                </c:pt>
                <c:pt idx="5513">
                  <c:v>3.8681E-2</c:v>
                </c:pt>
                <c:pt idx="5514">
                  <c:v>3.8704000000000002E-2</c:v>
                </c:pt>
                <c:pt idx="5515">
                  <c:v>3.8719999999999997E-2</c:v>
                </c:pt>
                <c:pt idx="5516">
                  <c:v>3.8745000000000002E-2</c:v>
                </c:pt>
                <c:pt idx="5517">
                  <c:v>3.8747999999999998E-2</c:v>
                </c:pt>
                <c:pt idx="5518">
                  <c:v>3.8757E-2</c:v>
                </c:pt>
                <c:pt idx="5519">
                  <c:v>3.8776000000000005E-2</c:v>
                </c:pt>
                <c:pt idx="5520">
                  <c:v>3.8785E-2</c:v>
                </c:pt>
                <c:pt idx="5521">
                  <c:v>3.8801999999999996E-2</c:v>
                </c:pt>
                <c:pt idx="5522">
                  <c:v>3.8810999999999998E-2</c:v>
                </c:pt>
                <c:pt idx="5523">
                  <c:v>3.8831000000000004E-2</c:v>
                </c:pt>
                <c:pt idx="5524">
                  <c:v>3.8850999999999997E-2</c:v>
                </c:pt>
                <c:pt idx="5525">
                  <c:v>3.8859999999999999E-2</c:v>
                </c:pt>
                <c:pt idx="5526">
                  <c:v>3.8857000000000003E-2</c:v>
                </c:pt>
                <c:pt idx="5527">
                  <c:v>3.8852999999999999E-2</c:v>
                </c:pt>
                <c:pt idx="5528">
                  <c:v>3.8868E-2</c:v>
                </c:pt>
                <c:pt idx="5529">
                  <c:v>3.8885999999999997E-2</c:v>
                </c:pt>
                <c:pt idx="5530">
                  <c:v>3.8933000000000002E-2</c:v>
                </c:pt>
                <c:pt idx="5531">
                  <c:v>3.8932000000000001E-2</c:v>
                </c:pt>
                <c:pt idx="5532">
                  <c:v>3.8943999999999999E-2</c:v>
                </c:pt>
                <c:pt idx="5533">
                  <c:v>3.8953000000000002E-2</c:v>
                </c:pt>
                <c:pt idx="5534">
                  <c:v>3.8984999999999999E-2</c:v>
                </c:pt>
                <c:pt idx="5535">
                  <c:v>3.9014E-2</c:v>
                </c:pt>
                <c:pt idx="5536">
                  <c:v>3.9018000000000004E-2</c:v>
                </c:pt>
                <c:pt idx="5537">
                  <c:v>3.9024999999999997E-2</c:v>
                </c:pt>
                <c:pt idx="5538">
                  <c:v>3.9047999999999999E-2</c:v>
                </c:pt>
                <c:pt idx="5539">
                  <c:v>3.9060000000000004E-2</c:v>
                </c:pt>
                <c:pt idx="5540">
                  <c:v>3.9077000000000001E-2</c:v>
                </c:pt>
                <c:pt idx="5541">
                  <c:v>3.9079999999999997E-2</c:v>
                </c:pt>
                <c:pt idx="5542">
                  <c:v>3.9100000000000003E-2</c:v>
                </c:pt>
                <c:pt idx="5543">
                  <c:v>3.9097E-2</c:v>
                </c:pt>
                <c:pt idx="5544">
                  <c:v>3.9104E-2</c:v>
                </c:pt>
                <c:pt idx="5545">
                  <c:v>3.9099000000000002E-2</c:v>
                </c:pt>
                <c:pt idx="5546">
                  <c:v>3.9109999999999999E-2</c:v>
                </c:pt>
                <c:pt idx="5547">
                  <c:v>3.9120000000000002E-2</c:v>
                </c:pt>
                <c:pt idx="5548">
                  <c:v>3.9120000000000002E-2</c:v>
                </c:pt>
                <c:pt idx="5549">
                  <c:v>3.9136999999999998E-2</c:v>
                </c:pt>
                <c:pt idx="5550">
                  <c:v>3.9150999999999998E-2</c:v>
                </c:pt>
                <c:pt idx="5551">
                  <c:v>3.9178000000000004E-2</c:v>
                </c:pt>
                <c:pt idx="5552">
                  <c:v>3.9174E-2</c:v>
                </c:pt>
                <c:pt idx="5553">
                  <c:v>3.9182999999999996E-2</c:v>
                </c:pt>
                <c:pt idx="5554">
                  <c:v>3.9197999999999997E-2</c:v>
                </c:pt>
                <c:pt idx="5555">
                  <c:v>3.9211000000000003E-2</c:v>
                </c:pt>
                <c:pt idx="5556">
                  <c:v>3.9236E-2</c:v>
                </c:pt>
                <c:pt idx="5557">
                  <c:v>3.9239000000000003E-2</c:v>
                </c:pt>
                <c:pt idx="5558">
                  <c:v>3.9248999999999999E-2</c:v>
                </c:pt>
                <c:pt idx="5559">
                  <c:v>3.9266000000000002E-2</c:v>
                </c:pt>
                <c:pt idx="5560">
                  <c:v>3.9298E-2</c:v>
                </c:pt>
                <c:pt idx="5561">
                  <c:v>3.9317000000000005E-2</c:v>
                </c:pt>
                <c:pt idx="5562">
                  <c:v>3.9317000000000005E-2</c:v>
                </c:pt>
                <c:pt idx="5563">
                  <c:v>3.9328000000000002E-2</c:v>
                </c:pt>
                <c:pt idx="5564">
                  <c:v>3.9331999999999999E-2</c:v>
                </c:pt>
                <c:pt idx="5565">
                  <c:v>3.9344000000000004E-2</c:v>
                </c:pt>
                <c:pt idx="5566">
                  <c:v>3.9344999999999998E-2</c:v>
                </c:pt>
                <c:pt idx="5567">
                  <c:v>3.9363999999999996E-2</c:v>
                </c:pt>
                <c:pt idx="5568">
                  <c:v>3.9411999999999996E-2</c:v>
                </c:pt>
                <c:pt idx="5569">
                  <c:v>3.9420999999999998E-2</c:v>
                </c:pt>
                <c:pt idx="5570">
                  <c:v>3.9426000000000003E-2</c:v>
                </c:pt>
                <c:pt idx="5571">
                  <c:v>3.9435999999999999E-2</c:v>
                </c:pt>
                <c:pt idx="5572">
                  <c:v>3.9474999999999996E-2</c:v>
                </c:pt>
                <c:pt idx="5573">
                  <c:v>3.9487000000000001E-2</c:v>
                </c:pt>
                <c:pt idx="5574">
                  <c:v>3.9491999999999999E-2</c:v>
                </c:pt>
                <c:pt idx="5575">
                  <c:v>3.9495000000000002E-2</c:v>
                </c:pt>
                <c:pt idx="5576">
                  <c:v>3.9508999999999996E-2</c:v>
                </c:pt>
                <c:pt idx="5577">
                  <c:v>3.9525000000000005E-2</c:v>
                </c:pt>
                <c:pt idx="5578">
                  <c:v>3.9527E-2</c:v>
                </c:pt>
                <c:pt idx="5579">
                  <c:v>3.9535000000000001E-2</c:v>
                </c:pt>
                <c:pt idx="5580">
                  <c:v>3.9565000000000003E-2</c:v>
                </c:pt>
                <c:pt idx="5581">
                  <c:v>3.9578000000000002E-2</c:v>
                </c:pt>
                <c:pt idx="5582">
                  <c:v>3.9592000000000002E-2</c:v>
                </c:pt>
                <c:pt idx="5583">
                  <c:v>3.9592000000000002E-2</c:v>
                </c:pt>
                <c:pt idx="5584">
                  <c:v>3.9601999999999998E-2</c:v>
                </c:pt>
                <c:pt idx="5585">
                  <c:v>3.9601000000000004E-2</c:v>
                </c:pt>
                <c:pt idx="5586">
                  <c:v>3.9611E-2</c:v>
                </c:pt>
                <c:pt idx="5587">
                  <c:v>3.9625E-2</c:v>
                </c:pt>
                <c:pt idx="5588">
                  <c:v>3.9636999999999999E-2</c:v>
                </c:pt>
                <c:pt idx="5589">
                  <c:v>3.9655000000000003E-2</c:v>
                </c:pt>
                <c:pt idx="5590">
                  <c:v>3.9670000000000004E-2</c:v>
                </c:pt>
                <c:pt idx="5591">
                  <c:v>3.9694E-2</c:v>
                </c:pt>
                <c:pt idx="5592">
                  <c:v>3.9689999999999996E-2</c:v>
                </c:pt>
                <c:pt idx="5593">
                  <c:v>3.9683999999999997E-2</c:v>
                </c:pt>
                <c:pt idx="5594">
                  <c:v>3.968E-2</c:v>
                </c:pt>
                <c:pt idx="5595">
                  <c:v>3.9705999999999998E-2</c:v>
                </c:pt>
                <c:pt idx="5596">
                  <c:v>3.9727999999999999E-2</c:v>
                </c:pt>
                <c:pt idx="5597">
                  <c:v>3.9731000000000002E-2</c:v>
                </c:pt>
                <c:pt idx="5598">
                  <c:v>3.9752000000000003E-2</c:v>
                </c:pt>
                <c:pt idx="5599">
                  <c:v>3.9761999999999999E-2</c:v>
                </c:pt>
                <c:pt idx="5600">
                  <c:v>3.9803999999999999E-2</c:v>
                </c:pt>
                <c:pt idx="5601">
                  <c:v>3.9807000000000002E-2</c:v>
                </c:pt>
                <c:pt idx="5602">
                  <c:v>3.9822999999999997E-2</c:v>
                </c:pt>
                <c:pt idx="5603">
                  <c:v>3.9827000000000001E-2</c:v>
                </c:pt>
                <c:pt idx="5604">
                  <c:v>3.9841000000000001E-2</c:v>
                </c:pt>
                <c:pt idx="5605">
                  <c:v>3.9861000000000001E-2</c:v>
                </c:pt>
                <c:pt idx="5606">
                  <c:v>3.9864000000000004E-2</c:v>
                </c:pt>
                <c:pt idx="5607">
                  <c:v>3.9889000000000001E-2</c:v>
                </c:pt>
                <c:pt idx="5608">
                  <c:v>3.9904999999999996E-2</c:v>
                </c:pt>
                <c:pt idx="5609">
                  <c:v>3.9927000000000004E-2</c:v>
                </c:pt>
                <c:pt idx="5610">
                  <c:v>3.9919999999999997E-2</c:v>
                </c:pt>
                <c:pt idx="5611">
                  <c:v>3.9906999999999998E-2</c:v>
                </c:pt>
                <c:pt idx="5612">
                  <c:v>3.9892999999999998E-2</c:v>
                </c:pt>
                <c:pt idx="5613">
                  <c:v>3.9890000000000002E-2</c:v>
                </c:pt>
                <c:pt idx="5614">
                  <c:v>3.9913999999999998E-2</c:v>
                </c:pt>
                <c:pt idx="5615">
                  <c:v>3.9931000000000001E-2</c:v>
                </c:pt>
                <c:pt idx="5616">
                  <c:v>3.9958999999999995E-2</c:v>
                </c:pt>
                <c:pt idx="5617">
                  <c:v>3.9979000000000001E-2</c:v>
                </c:pt>
                <c:pt idx="5618">
                  <c:v>3.9982999999999998E-2</c:v>
                </c:pt>
                <c:pt idx="5619">
                  <c:v>3.9985E-2</c:v>
                </c:pt>
                <c:pt idx="5620">
                  <c:v>3.9996999999999998E-2</c:v>
                </c:pt>
                <c:pt idx="5621">
                  <c:v>0.04</c:v>
                </c:pt>
                <c:pt idx="5622">
                  <c:v>4.0010000000000004E-2</c:v>
                </c:pt>
                <c:pt idx="5623">
                  <c:v>4.0010999999999998E-2</c:v>
                </c:pt>
                <c:pt idx="5624">
                  <c:v>4.0044000000000003E-2</c:v>
                </c:pt>
                <c:pt idx="5625">
                  <c:v>4.0077000000000002E-2</c:v>
                </c:pt>
                <c:pt idx="5626">
                  <c:v>4.0087999999999999E-2</c:v>
                </c:pt>
                <c:pt idx="5627">
                  <c:v>4.0092999999999997E-2</c:v>
                </c:pt>
                <c:pt idx="5628">
                  <c:v>4.0104000000000001E-2</c:v>
                </c:pt>
                <c:pt idx="5629">
                  <c:v>4.0111999999999995E-2</c:v>
                </c:pt>
                <c:pt idx="5630">
                  <c:v>4.0121000000000004E-2</c:v>
                </c:pt>
                <c:pt idx="5631">
                  <c:v>4.0141999999999997E-2</c:v>
                </c:pt>
                <c:pt idx="5632">
                  <c:v>4.0133999999999996E-2</c:v>
                </c:pt>
                <c:pt idx="5633">
                  <c:v>4.0157999999999999E-2</c:v>
                </c:pt>
                <c:pt idx="5634">
                  <c:v>4.0166000000000007E-2</c:v>
                </c:pt>
                <c:pt idx="5635">
                  <c:v>4.0190000000000003E-2</c:v>
                </c:pt>
                <c:pt idx="5636">
                  <c:v>4.0210999999999997E-2</c:v>
                </c:pt>
                <c:pt idx="5637">
                  <c:v>4.0209999999999996E-2</c:v>
                </c:pt>
                <c:pt idx="5638">
                  <c:v>4.0229000000000001E-2</c:v>
                </c:pt>
                <c:pt idx="5639">
                  <c:v>4.0247000000000005E-2</c:v>
                </c:pt>
                <c:pt idx="5640">
                  <c:v>4.0269000000000006E-2</c:v>
                </c:pt>
                <c:pt idx="5641">
                  <c:v>4.0266999999999997E-2</c:v>
                </c:pt>
                <c:pt idx="5642">
                  <c:v>4.0274000000000004E-2</c:v>
                </c:pt>
                <c:pt idx="5643">
                  <c:v>4.0293999999999996E-2</c:v>
                </c:pt>
                <c:pt idx="5644">
                  <c:v>4.0293999999999996E-2</c:v>
                </c:pt>
                <c:pt idx="5645">
                  <c:v>4.0316999999999999E-2</c:v>
                </c:pt>
                <c:pt idx="5646">
                  <c:v>4.0315000000000004E-2</c:v>
                </c:pt>
                <c:pt idx="5647">
                  <c:v>4.0320999999999996E-2</c:v>
                </c:pt>
                <c:pt idx="5648">
                  <c:v>4.0330000000000005E-2</c:v>
                </c:pt>
                <c:pt idx="5649">
                  <c:v>4.0346E-2</c:v>
                </c:pt>
                <c:pt idx="5650">
                  <c:v>4.0389999999999995E-2</c:v>
                </c:pt>
                <c:pt idx="5651">
                  <c:v>4.0403000000000001E-2</c:v>
                </c:pt>
                <c:pt idx="5652">
                  <c:v>4.0412999999999998E-2</c:v>
                </c:pt>
                <c:pt idx="5653">
                  <c:v>4.0406999999999998E-2</c:v>
                </c:pt>
                <c:pt idx="5654">
                  <c:v>4.0419999999999998E-2</c:v>
                </c:pt>
                <c:pt idx="5655">
                  <c:v>4.0426999999999998E-2</c:v>
                </c:pt>
                <c:pt idx="5656">
                  <c:v>4.0434999999999999E-2</c:v>
                </c:pt>
                <c:pt idx="5657">
                  <c:v>4.0433000000000004E-2</c:v>
                </c:pt>
                <c:pt idx="5658">
                  <c:v>4.0431999999999996E-2</c:v>
                </c:pt>
                <c:pt idx="5659">
                  <c:v>4.0450999999999994E-2</c:v>
                </c:pt>
                <c:pt idx="5660">
                  <c:v>4.0472000000000001E-2</c:v>
                </c:pt>
                <c:pt idx="5661">
                  <c:v>4.0475999999999998E-2</c:v>
                </c:pt>
                <c:pt idx="5662">
                  <c:v>4.0495000000000003E-2</c:v>
                </c:pt>
                <c:pt idx="5663">
                  <c:v>4.0492999999999994E-2</c:v>
                </c:pt>
                <c:pt idx="5664">
                  <c:v>4.0514000000000001E-2</c:v>
                </c:pt>
                <c:pt idx="5665">
                  <c:v>4.0542999999999996E-2</c:v>
                </c:pt>
                <c:pt idx="5666">
                  <c:v>4.0585000000000003E-2</c:v>
                </c:pt>
                <c:pt idx="5667">
                  <c:v>4.0613999999999997E-2</c:v>
                </c:pt>
                <c:pt idx="5668">
                  <c:v>4.0633999999999997E-2</c:v>
                </c:pt>
                <c:pt idx="5669">
                  <c:v>4.0650000000000006E-2</c:v>
                </c:pt>
                <c:pt idx="5670">
                  <c:v>4.0660000000000002E-2</c:v>
                </c:pt>
                <c:pt idx="5671">
                  <c:v>4.0667000000000002E-2</c:v>
                </c:pt>
                <c:pt idx="5672">
                  <c:v>4.0669000000000004E-2</c:v>
                </c:pt>
                <c:pt idx="5673">
                  <c:v>4.0670000000000005E-2</c:v>
                </c:pt>
                <c:pt idx="5674">
                  <c:v>4.0658E-2</c:v>
                </c:pt>
                <c:pt idx="5675">
                  <c:v>4.0662999999999998E-2</c:v>
                </c:pt>
                <c:pt idx="5676">
                  <c:v>4.0670000000000005E-2</c:v>
                </c:pt>
                <c:pt idx="5677">
                  <c:v>4.0687000000000001E-2</c:v>
                </c:pt>
                <c:pt idx="5678">
                  <c:v>4.0728E-2</c:v>
                </c:pt>
                <c:pt idx="5679">
                  <c:v>4.0738999999999997E-2</c:v>
                </c:pt>
                <c:pt idx="5680">
                  <c:v>4.0780000000000004E-2</c:v>
                </c:pt>
                <c:pt idx="5681">
                  <c:v>4.0780000000000004E-2</c:v>
                </c:pt>
                <c:pt idx="5682">
                  <c:v>4.0791000000000001E-2</c:v>
                </c:pt>
                <c:pt idx="5683">
                  <c:v>4.079E-2</c:v>
                </c:pt>
                <c:pt idx="5684">
                  <c:v>4.0780000000000004E-2</c:v>
                </c:pt>
                <c:pt idx="5685">
                  <c:v>4.0793999999999997E-2</c:v>
                </c:pt>
                <c:pt idx="5686">
                  <c:v>4.0795000000000005E-2</c:v>
                </c:pt>
                <c:pt idx="5687">
                  <c:v>4.0818E-2</c:v>
                </c:pt>
                <c:pt idx="5688">
                  <c:v>4.0829000000000004E-2</c:v>
                </c:pt>
                <c:pt idx="5689">
                  <c:v>4.0832E-2</c:v>
                </c:pt>
                <c:pt idx="5690">
                  <c:v>4.0842999999999997E-2</c:v>
                </c:pt>
                <c:pt idx="5691">
                  <c:v>4.0842999999999997E-2</c:v>
                </c:pt>
                <c:pt idx="5692">
                  <c:v>4.0873999999999994E-2</c:v>
                </c:pt>
                <c:pt idx="5693">
                  <c:v>4.0861000000000001E-2</c:v>
                </c:pt>
                <c:pt idx="5694">
                  <c:v>4.0887E-2</c:v>
                </c:pt>
                <c:pt idx="5695">
                  <c:v>4.0898000000000004E-2</c:v>
                </c:pt>
                <c:pt idx="5696">
                  <c:v>4.0926999999999998E-2</c:v>
                </c:pt>
                <c:pt idx="5697">
                  <c:v>4.0955999999999999E-2</c:v>
                </c:pt>
                <c:pt idx="5698">
                  <c:v>4.0952999999999996E-2</c:v>
                </c:pt>
                <c:pt idx="5699">
                  <c:v>4.0965999999999995E-2</c:v>
                </c:pt>
                <c:pt idx="5700">
                  <c:v>4.0979999999999996E-2</c:v>
                </c:pt>
                <c:pt idx="5701">
                  <c:v>4.0980999999999997E-2</c:v>
                </c:pt>
                <c:pt idx="5702">
                  <c:v>4.0979999999999996E-2</c:v>
                </c:pt>
                <c:pt idx="5703">
                  <c:v>4.0975000000000004E-2</c:v>
                </c:pt>
                <c:pt idx="5704">
                  <c:v>4.0989000000000005E-2</c:v>
                </c:pt>
                <c:pt idx="5705">
                  <c:v>4.1002999999999998E-2</c:v>
                </c:pt>
                <c:pt idx="5706">
                  <c:v>4.1029999999999997E-2</c:v>
                </c:pt>
                <c:pt idx="5707">
                  <c:v>4.1052999999999999E-2</c:v>
                </c:pt>
                <c:pt idx="5708">
                  <c:v>4.1100999999999999E-2</c:v>
                </c:pt>
                <c:pt idx="5709">
                  <c:v>4.1116E-2</c:v>
                </c:pt>
                <c:pt idx="5710">
                  <c:v>4.1123E-2</c:v>
                </c:pt>
                <c:pt idx="5711">
                  <c:v>4.1128999999999999E-2</c:v>
                </c:pt>
                <c:pt idx="5712">
                  <c:v>4.1140999999999997E-2</c:v>
                </c:pt>
                <c:pt idx="5713">
                  <c:v>4.1163999999999999E-2</c:v>
                </c:pt>
                <c:pt idx="5714">
                  <c:v>4.1169000000000004E-2</c:v>
                </c:pt>
                <c:pt idx="5715">
                  <c:v>4.1188000000000002E-2</c:v>
                </c:pt>
                <c:pt idx="5716">
                  <c:v>4.1223999999999997E-2</c:v>
                </c:pt>
                <c:pt idx="5717">
                  <c:v>4.1241E-2</c:v>
                </c:pt>
                <c:pt idx="5718">
                  <c:v>4.1257999999999996E-2</c:v>
                </c:pt>
                <c:pt idx="5719">
                  <c:v>4.1228000000000001E-2</c:v>
                </c:pt>
                <c:pt idx="5720">
                  <c:v>4.1234E-2</c:v>
                </c:pt>
                <c:pt idx="5721">
                  <c:v>4.1245999999999998E-2</c:v>
                </c:pt>
                <c:pt idx="5722">
                  <c:v>4.1276E-2</c:v>
                </c:pt>
                <c:pt idx="5723">
                  <c:v>4.1302000000000005E-2</c:v>
                </c:pt>
                <c:pt idx="5724">
                  <c:v>4.1307999999999997E-2</c:v>
                </c:pt>
                <c:pt idx="5725">
                  <c:v>4.1326000000000002E-2</c:v>
                </c:pt>
                <c:pt idx="5726">
                  <c:v>4.1317000000000006E-2</c:v>
                </c:pt>
                <c:pt idx="5727">
                  <c:v>4.1329000000000005E-2</c:v>
                </c:pt>
                <c:pt idx="5728">
                  <c:v>4.1327999999999997E-2</c:v>
                </c:pt>
                <c:pt idx="5729">
                  <c:v>4.1331E-2</c:v>
                </c:pt>
                <c:pt idx="5730">
                  <c:v>4.1346000000000001E-2</c:v>
                </c:pt>
                <c:pt idx="5731">
                  <c:v>4.1361999999999996E-2</c:v>
                </c:pt>
                <c:pt idx="5732">
                  <c:v>4.1390000000000003E-2</c:v>
                </c:pt>
                <c:pt idx="5733">
                  <c:v>4.1390000000000003E-2</c:v>
                </c:pt>
                <c:pt idx="5734">
                  <c:v>4.1394E-2</c:v>
                </c:pt>
                <c:pt idx="5735">
                  <c:v>4.1405000000000004E-2</c:v>
                </c:pt>
                <c:pt idx="5736">
                  <c:v>4.1429999999999995E-2</c:v>
                </c:pt>
                <c:pt idx="5737">
                  <c:v>4.1456999999999994E-2</c:v>
                </c:pt>
                <c:pt idx="5738">
                  <c:v>4.1466000000000003E-2</c:v>
                </c:pt>
                <c:pt idx="5739">
                  <c:v>4.1489000000000005E-2</c:v>
                </c:pt>
                <c:pt idx="5740">
                  <c:v>4.1512E-2</c:v>
                </c:pt>
                <c:pt idx="5741">
                  <c:v>4.1517999999999999E-2</c:v>
                </c:pt>
                <c:pt idx="5742">
                  <c:v>4.1510999999999992E-2</c:v>
                </c:pt>
                <c:pt idx="5743">
                  <c:v>4.1506999999999995E-2</c:v>
                </c:pt>
                <c:pt idx="5744">
                  <c:v>4.1521000000000002E-2</c:v>
                </c:pt>
                <c:pt idx="5745">
                  <c:v>4.1539E-2</c:v>
                </c:pt>
                <c:pt idx="5746">
                  <c:v>4.156E-2</c:v>
                </c:pt>
                <c:pt idx="5747">
                  <c:v>4.1543000000000004E-2</c:v>
                </c:pt>
                <c:pt idx="5748">
                  <c:v>4.1558999999999999E-2</c:v>
                </c:pt>
                <c:pt idx="5749">
                  <c:v>4.1553000000000007E-2</c:v>
                </c:pt>
                <c:pt idx="5750">
                  <c:v>4.1578999999999998E-2</c:v>
                </c:pt>
                <c:pt idx="5751">
                  <c:v>4.1578999999999998E-2</c:v>
                </c:pt>
                <c:pt idx="5752">
                  <c:v>4.1595000000000007E-2</c:v>
                </c:pt>
                <c:pt idx="5753">
                  <c:v>4.1605999999999997E-2</c:v>
                </c:pt>
                <c:pt idx="5754">
                  <c:v>4.1599999999999998E-2</c:v>
                </c:pt>
                <c:pt idx="5755">
                  <c:v>4.1624999999999995E-2</c:v>
                </c:pt>
                <c:pt idx="5756">
                  <c:v>4.1622000000000006E-2</c:v>
                </c:pt>
                <c:pt idx="5757">
                  <c:v>4.1662999999999999E-2</c:v>
                </c:pt>
                <c:pt idx="5758">
                  <c:v>4.1685E-2</c:v>
                </c:pt>
                <c:pt idx="5759">
                  <c:v>4.1685999999999994E-2</c:v>
                </c:pt>
                <c:pt idx="5760">
                  <c:v>4.1685999999999994E-2</c:v>
                </c:pt>
                <c:pt idx="5761">
                  <c:v>4.1681999999999997E-2</c:v>
                </c:pt>
                <c:pt idx="5762">
                  <c:v>4.1715000000000002E-2</c:v>
                </c:pt>
                <c:pt idx="5763">
                  <c:v>4.1737999999999997E-2</c:v>
                </c:pt>
                <c:pt idx="5764">
                  <c:v>4.1765999999999998E-2</c:v>
                </c:pt>
                <c:pt idx="5765">
                  <c:v>4.1782000000000007E-2</c:v>
                </c:pt>
                <c:pt idx="5766">
                  <c:v>4.1821999999999998E-2</c:v>
                </c:pt>
                <c:pt idx="5767">
                  <c:v>4.1862000000000003E-2</c:v>
                </c:pt>
                <c:pt idx="5768">
                  <c:v>4.1871999999999999E-2</c:v>
                </c:pt>
                <c:pt idx="5769">
                  <c:v>4.1887999999999995E-2</c:v>
                </c:pt>
                <c:pt idx="5770">
                  <c:v>4.1900000000000007E-2</c:v>
                </c:pt>
                <c:pt idx="5771">
                  <c:v>4.1921999999999994E-2</c:v>
                </c:pt>
                <c:pt idx="5772">
                  <c:v>4.1914999999999994E-2</c:v>
                </c:pt>
                <c:pt idx="5773">
                  <c:v>4.1894000000000001E-2</c:v>
                </c:pt>
                <c:pt idx="5774">
                  <c:v>4.1867999999999995E-2</c:v>
                </c:pt>
                <c:pt idx="5775">
                  <c:v>4.1845E-2</c:v>
                </c:pt>
                <c:pt idx="5776">
                  <c:v>4.1833000000000002E-2</c:v>
                </c:pt>
                <c:pt idx="5777">
                  <c:v>4.1845E-2</c:v>
                </c:pt>
                <c:pt idx="5778">
                  <c:v>4.1850999999999999E-2</c:v>
                </c:pt>
                <c:pt idx="5779">
                  <c:v>4.1887000000000001E-2</c:v>
                </c:pt>
                <c:pt idx="5780">
                  <c:v>4.1916000000000002E-2</c:v>
                </c:pt>
                <c:pt idx="5781">
                  <c:v>4.1952999999999997E-2</c:v>
                </c:pt>
                <c:pt idx="5782">
                  <c:v>4.1984E-2</c:v>
                </c:pt>
                <c:pt idx="5783">
                  <c:v>4.1993000000000003E-2</c:v>
                </c:pt>
                <c:pt idx="5784">
                  <c:v>4.2004E-2</c:v>
                </c:pt>
                <c:pt idx="5785">
                  <c:v>4.2009999999999999E-2</c:v>
                </c:pt>
                <c:pt idx="5786">
                  <c:v>4.2042000000000003E-2</c:v>
                </c:pt>
                <c:pt idx="5787">
                  <c:v>4.2053E-2</c:v>
                </c:pt>
                <c:pt idx="5788">
                  <c:v>4.2053E-2</c:v>
                </c:pt>
                <c:pt idx="5789">
                  <c:v>4.2065999999999999E-2</c:v>
                </c:pt>
                <c:pt idx="5790">
                  <c:v>4.2079999999999999E-2</c:v>
                </c:pt>
                <c:pt idx="5791">
                  <c:v>4.2091000000000003E-2</c:v>
                </c:pt>
                <c:pt idx="5792">
                  <c:v>4.2111000000000003E-2</c:v>
                </c:pt>
                <c:pt idx="5793">
                  <c:v>4.2145000000000002E-2</c:v>
                </c:pt>
                <c:pt idx="5794">
                  <c:v>4.2165000000000001E-2</c:v>
                </c:pt>
                <c:pt idx="5795">
                  <c:v>4.2199E-2</c:v>
                </c:pt>
                <c:pt idx="5796">
                  <c:v>4.2185E-2</c:v>
                </c:pt>
                <c:pt idx="5797">
                  <c:v>4.2197999999999999E-2</c:v>
                </c:pt>
                <c:pt idx="5798">
                  <c:v>4.2195000000000003E-2</c:v>
                </c:pt>
                <c:pt idx="5799">
                  <c:v>4.2233E-2</c:v>
                </c:pt>
                <c:pt idx="5800">
                  <c:v>4.2264999999999997E-2</c:v>
                </c:pt>
                <c:pt idx="5801">
                  <c:v>4.2274000000000006E-2</c:v>
                </c:pt>
                <c:pt idx="5802">
                  <c:v>4.2282E-2</c:v>
                </c:pt>
                <c:pt idx="5803">
                  <c:v>4.2264999999999997E-2</c:v>
                </c:pt>
                <c:pt idx="5804">
                  <c:v>4.2276000000000001E-2</c:v>
                </c:pt>
                <c:pt idx="5805">
                  <c:v>4.2271999999999997E-2</c:v>
                </c:pt>
                <c:pt idx="5806">
                  <c:v>4.2283999999999995E-2</c:v>
                </c:pt>
                <c:pt idx="5807">
                  <c:v>4.2323000000000006E-2</c:v>
                </c:pt>
                <c:pt idx="5808">
                  <c:v>4.233E-2</c:v>
                </c:pt>
                <c:pt idx="5809">
                  <c:v>4.2350000000000006E-2</c:v>
                </c:pt>
                <c:pt idx="5810">
                  <c:v>4.2332999999999996E-2</c:v>
                </c:pt>
                <c:pt idx="5811">
                  <c:v>4.2344E-2</c:v>
                </c:pt>
                <c:pt idx="5812">
                  <c:v>4.2337999999999994E-2</c:v>
                </c:pt>
                <c:pt idx="5813">
                  <c:v>4.2356999999999999E-2</c:v>
                </c:pt>
                <c:pt idx="5814">
                  <c:v>4.2362000000000004E-2</c:v>
                </c:pt>
                <c:pt idx="5815">
                  <c:v>4.2384000000000005E-2</c:v>
                </c:pt>
                <c:pt idx="5816">
                  <c:v>4.2397999999999998E-2</c:v>
                </c:pt>
                <c:pt idx="5817">
                  <c:v>4.2401999999999995E-2</c:v>
                </c:pt>
                <c:pt idx="5818">
                  <c:v>4.2423999999999996E-2</c:v>
                </c:pt>
                <c:pt idx="5819">
                  <c:v>4.2438000000000003E-2</c:v>
                </c:pt>
                <c:pt idx="5820">
                  <c:v>4.2460000000000005E-2</c:v>
                </c:pt>
                <c:pt idx="5821">
                  <c:v>4.2473000000000004E-2</c:v>
                </c:pt>
                <c:pt idx="5822">
                  <c:v>4.2477999999999995E-2</c:v>
                </c:pt>
                <c:pt idx="5823">
                  <c:v>4.2487999999999998E-2</c:v>
                </c:pt>
                <c:pt idx="5824">
                  <c:v>4.2499000000000002E-2</c:v>
                </c:pt>
                <c:pt idx="5825">
                  <c:v>4.2534999999999996E-2</c:v>
                </c:pt>
                <c:pt idx="5826">
                  <c:v>4.2560000000000001E-2</c:v>
                </c:pt>
                <c:pt idx="5827">
                  <c:v>4.2573E-2</c:v>
                </c:pt>
                <c:pt idx="5828">
                  <c:v>4.2586000000000006E-2</c:v>
                </c:pt>
                <c:pt idx="5829">
                  <c:v>4.2566E-2</c:v>
                </c:pt>
                <c:pt idx="5830">
                  <c:v>4.2583999999999997E-2</c:v>
                </c:pt>
                <c:pt idx="5831">
                  <c:v>4.2591999999999998E-2</c:v>
                </c:pt>
                <c:pt idx="5832">
                  <c:v>4.2634999999999999E-2</c:v>
                </c:pt>
                <c:pt idx="5833">
                  <c:v>4.2664999999999995E-2</c:v>
                </c:pt>
                <c:pt idx="5834">
                  <c:v>4.2666000000000003E-2</c:v>
                </c:pt>
                <c:pt idx="5835">
                  <c:v>4.2674000000000004E-2</c:v>
                </c:pt>
                <c:pt idx="5836">
                  <c:v>4.2679000000000002E-2</c:v>
                </c:pt>
                <c:pt idx="5837">
                  <c:v>4.2712E-2</c:v>
                </c:pt>
                <c:pt idx="5838">
                  <c:v>4.2721999999999996E-2</c:v>
                </c:pt>
                <c:pt idx="5839">
                  <c:v>4.2728999999999996E-2</c:v>
                </c:pt>
                <c:pt idx="5840">
                  <c:v>4.2724000000000005E-2</c:v>
                </c:pt>
                <c:pt idx="5841">
                  <c:v>4.2726E-2</c:v>
                </c:pt>
                <c:pt idx="5842">
                  <c:v>4.2750000000000003E-2</c:v>
                </c:pt>
                <c:pt idx="5843">
                  <c:v>4.2743999999999997E-2</c:v>
                </c:pt>
                <c:pt idx="5844">
                  <c:v>4.2747E-2</c:v>
                </c:pt>
                <c:pt idx="5845">
                  <c:v>4.2724000000000005E-2</c:v>
                </c:pt>
                <c:pt idx="5846">
                  <c:v>4.2723000000000004E-2</c:v>
                </c:pt>
                <c:pt idx="5847">
                  <c:v>4.2756999999999996E-2</c:v>
                </c:pt>
                <c:pt idx="5848">
                  <c:v>4.2774E-2</c:v>
                </c:pt>
                <c:pt idx="5849">
                  <c:v>4.2804000000000002E-2</c:v>
                </c:pt>
                <c:pt idx="5850">
                  <c:v>4.2803000000000008E-2</c:v>
                </c:pt>
                <c:pt idx="5851">
                  <c:v>4.2819999999999997E-2</c:v>
                </c:pt>
                <c:pt idx="5852">
                  <c:v>4.2835999999999999E-2</c:v>
                </c:pt>
                <c:pt idx="5853">
                  <c:v>4.2849000000000005E-2</c:v>
                </c:pt>
                <c:pt idx="5854">
                  <c:v>4.2847999999999997E-2</c:v>
                </c:pt>
                <c:pt idx="5855">
                  <c:v>4.2859000000000001E-2</c:v>
                </c:pt>
                <c:pt idx="5856">
                  <c:v>4.2873999999999995E-2</c:v>
                </c:pt>
                <c:pt idx="5857">
                  <c:v>4.2914000000000001E-2</c:v>
                </c:pt>
                <c:pt idx="5858">
                  <c:v>4.2934E-2</c:v>
                </c:pt>
                <c:pt idx="5859">
                  <c:v>4.2937000000000003E-2</c:v>
                </c:pt>
                <c:pt idx="5860">
                  <c:v>4.2938999999999998E-2</c:v>
                </c:pt>
                <c:pt idx="5861">
                  <c:v>4.2956000000000001E-2</c:v>
                </c:pt>
                <c:pt idx="5862">
                  <c:v>4.2973999999999998E-2</c:v>
                </c:pt>
                <c:pt idx="5863">
                  <c:v>4.3000999999999998E-2</c:v>
                </c:pt>
                <c:pt idx="5864">
                  <c:v>4.3009000000000006E-2</c:v>
                </c:pt>
                <c:pt idx="5865">
                  <c:v>4.3013000000000003E-2</c:v>
                </c:pt>
                <c:pt idx="5866">
                  <c:v>4.3005000000000002E-2</c:v>
                </c:pt>
                <c:pt idx="5867">
                  <c:v>4.3019999999999996E-2</c:v>
                </c:pt>
                <c:pt idx="5868">
                  <c:v>4.3046000000000001E-2</c:v>
                </c:pt>
                <c:pt idx="5869">
                  <c:v>4.3064999999999999E-2</c:v>
                </c:pt>
                <c:pt idx="5870">
                  <c:v>4.308E-2</c:v>
                </c:pt>
                <c:pt idx="5871">
                  <c:v>4.3078999999999999E-2</c:v>
                </c:pt>
                <c:pt idx="5872">
                  <c:v>4.3109000000000001E-2</c:v>
                </c:pt>
                <c:pt idx="5873">
                  <c:v>4.3128E-2</c:v>
                </c:pt>
                <c:pt idx="5874">
                  <c:v>4.3159000000000003E-2</c:v>
                </c:pt>
                <c:pt idx="5875">
                  <c:v>4.3154000000000005E-2</c:v>
                </c:pt>
                <c:pt idx="5876">
                  <c:v>4.3156E-2</c:v>
                </c:pt>
                <c:pt idx="5877">
                  <c:v>4.317E-2</c:v>
                </c:pt>
                <c:pt idx="5878">
                  <c:v>4.3171999999999995E-2</c:v>
                </c:pt>
                <c:pt idx="5879">
                  <c:v>4.3181999999999998E-2</c:v>
                </c:pt>
                <c:pt idx="5880">
                  <c:v>4.3196000000000005E-2</c:v>
                </c:pt>
                <c:pt idx="5881">
                  <c:v>4.3217999999999999E-2</c:v>
                </c:pt>
                <c:pt idx="5882">
                  <c:v>4.3251999999999999E-2</c:v>
                </c:pt>
                <c:pt idx="5883">
                  <c:v>4.3250999999999998E-2</c:v>
                </c:pt>
                <c:pt idx="5884">
                  <c:v>4.3289000000000001E-2</c:v>
                </c:pt>
                <c:pt idx="5885">
                  <c:v>4.3292999999999998E-2</c:v>
                </c:pt>
                <c:pt idx="5886">
                  <c:v>4.3297000000000002E-2</c:v>
                </c:pt>
                <c:pt idx="5887">
                  <c:v>4.3296000000000001E-2</c:v>
                </c:pt>
                <c:pt idx="5888">
                  <c:v>4.3285999999999998E-2</c:v>
                </c:pt>
                <c:pt idx="5889">
                  <c:v>4.3293999999999999E-2</c:v>
                </c:pt>
                <c:pt idx="5890">
                  <c:v>4.3307999999999999E-2</c:v>
                </c:pt>
                <c:pt idx="5891">
                  <c:v>4.3346000000000003E-2</c:v>
                </c:pt>
                <c:pt idx="5892">
                  <c:v>4.3383999999999999E-2</c:v>
                </c:pt>
                <c:pt idx="5893">
                  <c:v>4.3421000000000001E-2</c:v>
                </c:pt>
                <c:pt idx="5894">
                  <c:v>4.3429000000000002E-2</c:v>
                </c:pt>
                <c:pt idx="5895">
                  <c:v>4.3421000000000001E-2</c:v>
                </c:pt>
                <c:pt idx="5896">
                  <c:v>4.3429000000000002E-2</c:v>
                </c:pt>
                <c:pt idx="5897">
                  <c:v>4.3434999999999994E-2</c:v>
                </c:pt>
                <c:pt idx="5898">
                  <c:v>4.3454E-2</c:v>
                </c:pt>
                <c:pt idx="5899">
                  <c:v>4.3468E-2</c:v>
                </c:pt>
                <c:pt idx="5900">
                  <c:v>4.3476999999999995E-2</c:v>
                </c:pt>
                <c:pt idx="5901">
                  <c:v>4.3479000000000004E-2</c:v>
                </c:pt>
                <c:pt idx="5902">
                  <c:v>4.3486000000000004E-2</c:v>
                </c:pt>
                <c:pt idx="5903">
                  <c:v>4.3512000000000002E-2</c:v>
                </c:pt>
                <c:pt idx="5904">
                  <c:v>4.3521000000000004E-2</c:v>
                </c:pt>
                <c:pt idx="5905">
                  <c:v>4.3528000000000004E-2</c:v>
                </c:pt>
                <c:pt idx="5906">
                  <c:v>4.3518000000000001E-2</c:v>
                </c:pt>
                <c:pt idx="5907">
                  <c:v>4.3548999999999997E-2</c:v>
                </c:pt>
                <c:pt idx="5908">
                  <c:v>4.3583999999999998E-2</c:v>
                </c:pt>
                <c:pt idx="5909">
                  <c:v>4.3609999999999996E-2</c:v>
                </c:pt>
                <c:pt idx="5910">
                  <c:v>4.3638000000000003E-2</c:v>
                </c:pt>
                <c:pt idx="5911">
                  <c:v>4.3626999999999999E-2</c:v>
                </c:pt>
                <c:pt idx="5912">
                  <c:v>4.3617999999999997E-2</c:v>
                </c:pt>
                <c:pt idx="5913">
                  <c:v>4.3614E-2</c:v>
                </c:pt>
                <c:pt idx="5914">
                  <c:v>4.3624000000000003E-2</c:v>
                </c:pt>
                <c:pt idx="5915">
                  <c:v>4.3658000000000002E-2</c:v>
                </c:pt>
                <c:pt idx="5916">
                  <c:v>4.3688000000000005E-2</c:v>
                </c:pt>
                <c:pt idx="5917">
                  <c:v>4.3714000000000003E-2</c:v>
                </c:pt>
                <c:pt idx="5918">
                  <c:v>4.3720999999999996E-2</c:v>
                </c:pt>
                <c:pt idx="5919">
                  <c:v>4.3746E-2</c:v>
                </c:pt>
                <c:pt idx="5920">
                  <c:v>4.3734999999999996E-2</c:v>
                </c:pt>
                <c:pt idx="5921">
                  <c:v>4.3720000000000002E-2</c:v>
                </c:pt>
                <c:pt idx="5922">
                  <c:v>4.3711E-2</c:v>
                </c:pt>
                <c:pt idx="5923">
                  <c:v>4.3716999999999999E-2</c:v>
                </c:pt>
                <c:pt idx="5924">
                  <c:v>4.3737999999999999E-2</c:v>
                </c:pt>
                <c:pt idx="5925">
                  <c:v>4.3765999999999999E-2</c:v>
                </c:pt>
                <c:pt idx="5926">
                  <c:v>4.3808E-2</c:v>
                </c:pt>
                <c:pt idx="5927">
                  <c:v>4.3837000000000001E-2</c:v>
                </c:pt>
                <c:pt idx="5928">
                  <c:v>4.3846999999999997E-2</c:v>
                </c:pt>
                <c:pt idx="5929">
                  <c:v>4.3833999999999998E-2</c:v>
                </c:pt>
                <c:pt idx="5930">
                  <c:v>4.3830999999999995E-2</c:v>
                </c:pt>
                <c:pt idx="5931">
                  <c:v>4.3861999999999998E-2</c:v>
                </c:pt>
                <c:pt idx="5932">
                  <c:v>4.3867999999999997E-2</c:v>
                </c:pt>
                <c:pt idx="5933">
                  <c:v>4.3894999999999997E-2</c:v>
                </c:pt>
                <c:pt idx="5934">
                  <c:v>4.3899999999999995E-2</c:v>
                </c:pt>
                <c:pt idx="5935">
                  <c:v>4.3921999999999996E-2</c:v>
                </c:pt>
                <c:pt idx="5936">
                  <c:v>4.3926E-2</c:v>
                </c:pt>
                <c:pt idx="5937">
                  <c:v>4.3922999999999997E-2</c:v>
                </c:pt>
                <c:pt idx="5938">
                  <c:v>4.394E-2</c:v>
                </c:pt>
                <c:pt idx="5939">
                  <c:v>4.3944999999999998E-2</c:v>
                </c:pt>
                <c:pt idx="5940">
                  <c:v>4.3964999999999997E-2</c:v>
                </c:pt>
                <c:pt idx="5941">
                  <c:v>4.3978000000000003E-2</c:v>
                </c:pt>
                <c:pt idx="5942">
                  <c:v>4.3985000000000003E-2</c:v>
                </c:pt>
                <c:pt idx="5943">
                  <c:v>4.3978000000000003E-2</c:v>
                </c:pt>
                <c:pt idx="5944">
                  <c:v>4.3990000000000001E-2</c:v>
                </c:pt>
                <c:pt idx="5945">
                  <c:v>4.4013999999999998E-2</c:v>
                </c:pt>
                <c:pt idx="5946">
                  <c:v>4.4038000000000001E-2</c:v>
                </c:pt>
                <c:pt idx="5947">
                  <c:v>4.4062000000000004E-2</c:v>
                </c:pt>
                <c:pt idx="5948">
                  <c:v>4.4073000000000001E-2</c:v>
                </c:pt>
                <c:pt idx="5949">
                  <c:v>4.4089000000000003E-2</c:v>
                </c:pt>
                <c:pt idx="5950">
                  <c:v>4.4118000000000004E-2</c:v>
                </c:pt>
                <c:pt idx="5951">
                  <c:v>4.4132999999999999E-2</c:v>
                </c:pt>
                <c:pt idx="5952">
                  <c:v>4.4139999999999999E-2</c:v>
                </c:pt>
                <c:pt idx="5953">
                  <c:v>4.4135000000000001E-2</c:v>
                </c:pt>
                <c:pt idx="5954">
                  <c:v>4.4153000000000005E-2</c:v>
                </c:pt>
                <c:pt idx="5955">
                  <c:v>4.4177000000000001E-2</c:v>
                </c:pt>
                <c:pt idx="5956">
                  <c:v>4.4199999999999996E-2</c:v>
                </c:pt>
                <c:pt idx="5957">
                  <c:v>4.4209999999999999E-2</c:v>
                </c:pt>
                <c:pt idx="5958">
                  <c:v>4.4208999999999998E-2</c:v>
                </c:pt>
                <c:pt idx="5959">
                  <c:v>4.4233000000000001E-2</c:v>
                </c:pt>
                <c:pt idx="5960">
                  <c:v>4.4233000000000001E-2</c:v>
                </c:pt>
                <c:pt idx="5961">
                  <c:v>4.4255000000000003E-2</c:v>
                </c:pt>
                <c:pt idx="5962">
                  <c:v>4.4256999999999998E-2</c:v>
                </c:pt>
                <c:pt idx="5963">
                  <c:v>4.4261999999999996E-2</c:v>
                </c:pt>
                <c:pt idx="5964">
                  <c:v>4.4288000000000001E-2</c:v>
                </c:pt>
                <c:pt idx="5965">
                  <c:v>4.4298999999999998E-2</c:v>
                </c:pt>
                <c:pt idx="5966">
                  <c:v>4.4333999999999998E-2</c:v>
                </c:pt>
                <c:pt idx="5967">
                  <c:v>4.4343E-2</c:v>
                </c:pt>
                <c:pt idx="5968">
                  <c:v>4.4375999999999999E-2</c:v>
                </c:pt>
                <c:pt idx="5969">
                  <c:v>4.4374999999999998E-2</c:v>
                </c:pt>
                <c:pt idx="5970">
                  <c:v>4.4391E-2</c:v>
                </c:pt>
                <c:pt idx="5971">
                  <c:v>4.4405E-2</c:v>
                </c:pt>
                <c:pt idx="5972">
                  <c:v>4.4424999999999999E-2</c:v>
                </c:pt>
                <c:pt idx="5973">
                  <c:v>4.4446000000000006E-2</c:v>
                </c:pt>
                <c:pt idx="5974">
                  <c:v>4.4455999999999996E-2</c:v>
                </c:pt>
                <c:pt idx="5975">
                  <c:v>4.4457000000000003E-2</c:v>
                </c:pt>
                <c:pt idx="5976">
                  <c:v>4.4461000000000001E-2</c:v>
                </c:pt>
                <c:pt idx="5977">
                  <c:v>4.4455999999999996E-2</c:v>
                </c:pt>
                <c:pt idx="5978">
                  <c:v>4.4474E-2</c:v>
                </c:pt>
                <c:pt idx="5979">
                  <c:v>4.4470999999999997E-2</c:v>
                </c:pt>
                <c:pt idx="5980">
                  <c:v>4.4476000000000002E-2</c:v>
                </c:pt>
                <c:pt idx="5981">
                  <c:v>4.4482000000000001E-2</c:v>
                </c:pt>
                <c:pt idx="5982">
                  <c:v>4.4480000000000006E-2</c:v>
                </c:pt>
                <c:pt idx="5983">
                  <c:v>4.4504999999999996E-2</c:v>
                </c:pt>
                <c:pt idx="5984">
                  <c:v>4.4531000000000001E-2</c:v>
                </c:pt>
                <c:pt idx="5985">
                  <c:v>4.4561000000000003E-2</c:v>
                </c:pt>
                <c:pt idx="5986">
                  <c:v>4.4556999999999999E-2</c:v>
                </c:pt>
                <c:pt idx="5987">
                  <c:v>4.4574999999999997E-2</c:v>
                </c:pt>
                <c:pt idx="5988">
                  <c:v>4.4566999999999996E-2</c:v>
                </c:pt>
                <c:pt idx="5989">
                  <c:v>4.4587000000000002E-2</c:v>
                </c:pt>
                <c:pt idx="5990">
                  <c:v>4.4572000000000001E-2</c:v>
                </c:pt>
                <c:pt idx="5991">
                  <c:v>4.4588000000000003E-2</c:v>
                </c:pt>
                <c:pt idx="5992">
                  <c:v>4.4625999999999999E-2</c:v>
                </c:pt>
                <c:pt idx="5993">
                  <c:v>4.4644000000000003E-2</c:v>
                </c:pt>
                <c:pt idx="5994">
                  <c:v>4.4667000000000005E-2</c:v>
                </c:pt>
                <c:pt idx="5995">
                  <c:v>4.4649999999999995E-2</c:v>
                </c:pt>
                <c:pt idx="5996">
                  <c:v>4.4672000000000003E-2</c:v>
                </c:pt>
                <c:pt idx="5997">
                  <c:v>4.4689E-2</c:v>
                </c:pt>
                <c:pt idx="5998">
                  <c:v>4.4707999999999998E-2</c:v>
                </c:pt>
                <c:pt idx="5999">
                  <c:v>4.4714999999999998E-2</c:v>
                </c:pt>
                <c:pt idx="6000">
                  <c:v>4.4694999999999999E-2</c:v>
                </c:pt>
                <c:pt idx="6001">
                  <c:v>4.4725000000000001E-2</c:v>
                </c:pt>
                <c:pt idx="6002">
                  <c:v>4.4741000000000003E-2</c:v>
                </c:pt>
                <c:pt idx="6003">
                  <c:v>4.4782999999999996E-2</c:v>
                </c:pt>
                <c:pt idx="6004">
                  <c:v>4.4824999999999997E-2</c:v>
                </c:pt>
                <c:pt idx="6005">
                  <c:v>4.4828E-2</c:v>
                </c:pt>
                <c:pt idx="6006">
                  <c:v>4.4839999999999998E-2</c:v>
                </c:pt>
                <c:pt idx="6007">
                  <c:v>4.4819999999999999E-2</c:v>
                </c:pt>
                <c:pt idx="6008">
                  <c:v>4.4842000000000007E-2</c:v>
                </c:pt>
                <c:pt idx="6009">
                  <c:v>4.4859000000000003E-2</c:v>
                </c:pt>
                <c:pt idx="6010">
                  <c:v>4.4880000000000003E-2</c:v>
                </c:pt>
                <c:pt idx="6011">
                  <c:v>4.4905999999999995E-2</c:v>
                </c:pt>
                <c:pt idx="6012">
                  <c:v>4.4950999999999998E-2</c:v>
                </c:pt>
                <c:pt idx="6013">
                  <c:v>4.4984000000000003E-2</c:v>
                </c:pt>
                <c:pt idx="6014">
                  <c:v>4.4989000000000001E-2</c:v>
                </c:pt>
                <c:pt idx="6015">
                  <c:v>4.4972999999999999E-2</c:v>
                </c:pt>
                <c:pt idx="6016">
                  <c:v>4.4954999999999995E-2</c:v>
                </c:pt>
                <c:pt idx="6017">
                  <c:v>4.4968000000000001E-2</c:v>
                </c:pt>
                <c:pt idx="6018">
                  <c:v>4.4967E-2</c:v>
                </c:pt>
                <c:pt idx="6019">
                  <c:v>4.4978999999999998E-2</c:v>
                </c:pt>
                <c:pt idx="6020">
                  <c:v>4.4988E-2</c:v>
                </c:pt>
                <c:pt idx="6021">
                  <c:v>4.5000999999999999E-2</c:v>
                </c:pt>
                <c:pt idx="6022">
                  <c:v>4.5029000000000007E-2</c:v>
                </c:pt>
                <c:pt idx="6023">
                  <c:v>4.5038999999999996E-2</c:v>
                </c:pt>
                <c:pt idx="6024">
                  <c:v>4.5037000000000001E-2</c:v>
                </c:pt>
                <c:pt idx="6025">
                  <c:v>4.5026999999999998E-2</c:v>
                </c:pt>
                <c:pt idx="6026">
                  <c:v>4.5033999999999998E-2</c:v>
                </c:pt>
                <c:pt idx="6027">
                  <c:v>4.5083000000000005E-2</c:v>
                </c:pt>
                <c:pt idx="6028">
                  <c:v>4.5092999999999994E-2</c:v>
                </c:pt>
                <c:pt idx="6029">
                  <c:v>4.5119999999999993E-2</c:v>
                </c:pt>
                <c:pt idx="6030">
                  <c:v>4.5133E-2</c:v>
                </c:pt>
                <c:pt idx="6031">
                  <c:v>4.5149999999999996E-2</c:v>
                </c:pt>
                <c:pt idx="6032">
                  <c:v>4.5156999999999996E-2</c:v>
                </c:pt>
                <c:pt idx="6033">
                  <c:v>4.5168999999999994E-2</c:v>
                </c:pt>
                <c:pt idx="6034">
                  <c:v>4.5172999999999998E-2</c:v>
                </c:pt>
                <c:pt idx="6035">
                  <c:v>4.5178000000000003E-2</c:v>
                </c:pt>
                <c:pt idx="6036">
                  <c:v>4.5182E-2</c:v>
                </c:pt>
                <c:pt idx="6037">
                  <c:v>4.5204000000000001E-2</c:v>
                </c:pt>
                <c:pt idx="6038">
                  <c:v>4.5227000000000003E-2</c:v>
                </c:pt>
                <c:pt idx="6039">
                  <c:v>4.5243000000000005E-2</c:v>
                </c:pt>
                <c:pt idx="6040">
                  <c:v>4.5258E-2</c:v>
                </c:pt>
                <c:pt idx="6041">
                  <c:v>4.5289999999999997E-2</c:v>
                </c:pt>
                <c:pt idx="6042">
                  <c:v>4.5294000000000001E-2</c:v>
                </c:pt>
                <c:pt idx="6043">
                  <c:v>4.5296000000000003E-2</c:v>
                </c:pt>
                <c:pt idx="6044">
                  <c:v>4.5319999999999999E-2</c:v>
                </c:pt>
                <c:pt idx="6045">
                  <c:v>4.5350000000000001E-2</c:v>
                </c:pt>
                <c:pt idx="6046">
                  <c:v>4.5370000000000001E-2</c:v>
                </c:pt>
                <c:pt idx="6047">
                  <c:v>4.5384000000000001E-2</c:v>
                </c:pt>
                <c:pt idx="6048">
                  <c:v>4.5378000000000002E-2</c:v>
                </c:pt>
                <c:pt idx="6049">
                  <c:v>4.5391000000000001E-2</c:v>
                </c:pt>
                <c:pt idx="6050">
                  <c:v>4.5407999999999997E-2</c:v>
                </c:pt>
                <c:pt idx="6051">
                  <c:v>4.5420999999999996E-2</c:v>
                </c:pt>
                <c:pt idx="6052">
                  <c:v>4.5427000000000002E-2</c:v>
                </c:pt>
                <c:pt idx="6053">
                  <c:v>4.5415000000000004E-2</c:v>
                </c:pt>
                <c:pt idx="6054">
                  <c:v>4.5425000000000007E-2</c:v>
                </c:pt>
                <c:pt idx="6055">
                  <c:v>4.5435999999999997E-2</c:v>
                </c:pt>
                <c:pt idx="6056">
                  <c:v>4.5453E-2</c:v>
                </c:pt>
                <c:pt idx="6057">
                  <c:v>4.5469000000000002E-2</c:v>
                </c:pt>
                <c:pt idx="6058">
                  <c:v>4.5481999999999995E-2</c:v>
                </c:pt>
                <c:pt idx="6059">
                  <c:v>4.5495000000000001E-2</c:v>
                </c:pt>
                <c:pt idx="6060">
                  <c:v>4.5545000000000002E-2</c:v>
                </c:pt>
                <c:pt idx="6061">
                  <c:v>4.5580999999999997E-2</c:v>
                </c:pt>
                <c:pt idx="6062">
                  <c:v>4.5617999999999999E-2</c:v>
                </c:pt>
                <c:pt idx="6063">
                  <c:v>4.5606999999999995E-2</c:v>
                </c:pt>
                <c:pt idx="6064">
                  <c:v>4.5608000000000003E-2</c:v>
                </c:pt>
                <c:pt idx="6065">
                  <c:v>4.5614000000000002E-2</c:v>
                </c:pt>
                <c:pt idx="6066">
                  <c:v>4.5601000000000003E-2</c:v>
                </c:pt>
                <c:pt idx="6067">
                  <c:v>4.5599999999999995E-2</c:v>
                </c:pt>
                <c:pt idx="6068">
                  <c:v>4.5574000000000003E-2</c:v>
                </c:pt>
                <c:pt idx="6069">
                  <c:v>4.5624999999999999E-2</c:v>
                </c:pt>
                <c:pt idx="6070">
                  <c:v>4.5666999999999999E-2</c:v>
                </c:pt>
                <c:pt idx="6071">
                  <c:v>4.5709E-2</c:v>
                </c:pt>
                <c:pt idx="6072">
                  <c:v>4.5704000000000002E-2</c:v>
                </c:pt>
                <c:pt idx="6073">
                  <c:v>4.5669000000000001E-2</c:v>
                </c:pt>
                <c:pt idx="6074">
                  <c:v>4.5666999999999999E-2</c:v>
                </c:pt>
                <c:pt idx="6075">
                  <c:v>4.5670999999999996E-2</c:v>
                </c:pt>
                <c:pt idx="6076">
                  <c:v>4.5697999999999996E-2</c:v>
                </c:pt>
                <c:pt idx="6077">
                  <c:v>4.5720999999999998E-2</c:v>
                </c:pt>
                <c:pt idx="6078">
                  <c:v>4.5755999999999998E-2</c:v>
                </c:pt>
                <c:pt idx="6079">
                  <c:v>4.5786E-2</c:v>
                </c:pt>
                <c:pt idx="6080">
                  <c:v>4.5791999999999999E-2</c:v>
                </c:pt>
                <c:pt idx="6081">
                  <c:v>4.5799000000000006E-2</c:v>
                </c:pt>
                <c:pt idx="6082">
                  <c:v>4.5784999999999999E-2</c:v>
                </c:pt>
                <c:pt idx="6083">
                  <c:v>4.5804999999999998E-2</c:v>
                </c:pt>
                <c:pt idx="6084">
                  <c:v>4.5814000000000001E-2</c:v>
                </c:pt>
                <c:pt idx="6085">
                  <c:v>4.5827E-2</c:v>
                </c:pt>
                <c:pt idx="6086">
                  <c:v>4.5845999999999998E-2</c:v>
                </c:pt>
                <c:pt idx="6087">
                  <c:v>4.5856000000000001E-2</c:v>
                </c:pt>
                <c:pt idx="6088">
                  <c:v>4.5902000000000005E-2</c:v>
                </c:pt>
                <c:pt idx="6089">
                  <c:v>4.5919000000000001E-2</c:v>
                </c:pt>
                <c:pt idx="6090">
                  <c:v>4.5923999999999993E-2</c:v>
                </c:pt>
                <c:pt idx="6091">
                  <c:v>4.5923999999999993E-2</c:v>
                </c:pt>
                <c:pt idx="6092">
                  <c:v>4.5890000000000007E-2</c:v>
                </c:pt>
                <c:pt idx="6093">
                  <c:v>4.5911E-2</c:v>
                </c:pt>
                <c:pt idx="6094">
                  <c:v>4.5907999999999997E-2</c:v>
                </c:pt>
                <c:pt idx="6095">
                  <c:v>4.5952E-2</c:v>
                </c:pt>
                <c:pt idx="6096">
                  <c:v>4.5948999999999997E-2</c:v>
                </c:pt>
                <c:pt idx="6097">
                  <c:v>4.5961000000000002E-2</c:v>
                </c:pt>
                <c:pt idx="6098">
                  <c:v>4.5946999999999995E-2</c:v>
                </c:pt>
                <c:pt idx="6099">
                  <c:v>4.5941000000000003E-2</c:v>
                </c:pt>
                <c:pt idx="6100">
                  <c:v>4.5968000000000002E-2</c:v>
                </c:pt>
                <c:pt idx="6101">
                  <c:v>4.5975000000000002E-2</c:v>
                </c:pt>
                <c:pt idx="6102">
                  <c:v>4.6005999999999998E-2</c:v>
                </c:pt>
                <c:pt idx="6103">
                  <c:v>4.6010999999999996E-2</c:v>
                </c:pt>
                <c:pt idx="6104">
                  <c:v>4.6017000000000002E-2</c:v>
                </c:pt>
                <c:pt idx="6105">
                  <c:v>4.6040999999999999E-2</c:v>
                </c:pt>
                <c:pt idx="6106">
                  <c:v>4.6071999999999995E-2</c:v>
                </c:pt>
                <c:pt idx="6107">
                  <c:v>4.6101999999999997E-2</c:v>
                </c:pt>
                <c:pt idx="6108">
                  <c:v>4.6108000000000003E-2</c:v>
                </c:pt>
                <c:pt idx="6109">
                  <c:v>4.6130000000000004E-2</c:v>
                </c:pt>
                <c:pt idx="6110">
                  <c:v>4.6138000000000005E-2</c:v>
                </c:pt>
                <c:pt idx="6111">
                  <c:v>4.6169000000000002E-2</c:v>
                </c:pt>
                <c:pt idx="6112">
                  <c:v>4.6177999999999997E-2</c:v>
                </c:pt>
                <c:pt idx="6113">
                  <c:v>4.6185999999999998E-2</c:v>
                </c:pt>
                <c:pt idx="6114">
                  <c:v>4.6211000000000002E-2</c:v>
                </c:pt>
                <c:pt idx="6115">
                  <c:v>4.6231000000000001E-2</c:v>
                </c:pt>
                <c:pt idx="6116">
                  <c:v>4.6266999999999996E-2</c:v>
                </c:pt>
                <c:pt idx="6117">
                  <c:v>4.6268999999999998E-2</c:v>
                </c:pt>
                <c:pt idx="6118">
                  <c:v>4.6283999999999999E-2</c:v>
                </c:pt>
                <c:pt idx="6119">
                  <c:v>4.6295999999999997E-2</c:v>
                </c:pt>
                <c:pt idx="6120">
                  <c:v>4.6300000000000001E-2</c:v>
                </c:pt>
                <c:pt idx="6121">
                  <c:v>4.6327999999999994E-2</c:v>
                </c:pt>
                <c:pt idx="6122">
                  <c:v>4.632E-2</c:v>
                </c:pt>
                <c:pt idx="6123">
                  <c:v>4.6344000000000003E-2</c:v>
                </c:pt>
                <c:pt idx="6124">
                  <c:v>4.6332999999999999E-2</c:v>
                </c:pt>
                <c:pt idx="6125">
                  <c:v>4.6315999999999996E-2</c:v>
                </c:pt>
                <c:pt idx="6126">
                  <c:v>4.6323999999999997E-2</c:v>
                </c:pt>
                <c:pt idx="6127">
                  <c:v>4.6355000000000007E-2</c:v>
                </c:pt>
                <c:pt idx="6128">
                  <c:v>4.6417E-2</c:v>
                </c:pt>
                <c:pt idx="6129">
                  <c:v>4.6456999999999998E-2</c:v>
                </c:pt>
                <c:pt idx="6130">
                  <c:v>4.6478999999999999E-2</c:v>
                </c:pt>
                <c:pt idx="6131">
                  <c:v>4.6497999999999998E-2</c:v>
                </c:pt>
                <c:pt idx="6132">
                  <c:v>4.6504000000000004E-2</c:v>
                </c:pt>
                <c:pt idx="6133">
                  <c:v>4.6509000000000002E-2</c:v>
                </c:pt>
                <c:pt idx="6134">
                  <c:v>4.6524000000000003E-2</c:v>
                </c:pt>
                <c:pt idx="6135">
                  <c:v>4.6548999999999993E-2</c:v>
                </c:pt>
                <c:pt idx="6136">
                  <c:v>4.6538000000000003E-2</c:v>
                </c:pt>
                <c:pt idx="6137">
                  <c:v>4.6524000000000003E-2</c:v>
                </c:pt>
                <c:pt idx="6138">
                  <c:v>4.6517999999999997E-2</c:v>
                </c:pt>
                <c:pt idx="6139">
                  <c:v>4.6540999999999999E-2</c:v>
                </c:pt>
                <c:pt idx="6140">
                  <c:v>4.6568999999999999E-2</c:v>
                </c:pt>
                <c:pt idx="6141">
                  <c:v>4.6578000000000001E-2</c:v>
                </c:pt>
                <c:pt idx="6142">
                  <c:v>4.657E-2</c:v>
                </c:pt>
                <c:pt idx="6143">
                  <c:v>4.6581000000000004E-2</c:v>
                </c:pt>
                <c:pt idx="6144">
                  <c:v>4.6588999999999998E-2</c:v>
                </c:pt>
                <c:pt idx="6145">
                  <c:v>4.6616999999999999E-2</c:v>
                </c:pt>
                <c:pt idx="6146">
                  <c:v>4.6657000000000004E-2</c:v>
                </c:pt>
                <c:pt idx="6147">
                  <c:v>4.6706999999999999E-2</c:v>
                </c:pt>
                <c:pt idx="6148">
                  <c:v>4.6727999999999999E-2</c:v>
                </c:pt>
                <c:pt idx="6149">
                  <c:v>4.6730000000000001E-2</c:v>
                </c:pt>
                <c:pt idx="6150">
                  <c:v>4.6721000000000006E-2</c:v>
                </c:pt>
                <c:pt idx="6151">
                  <c:v>4.6730999999999995E-2</c:v>
                </c:pt>
                <c:pt idx="6152">
                  <c:v>4.6731999999999996E-2</c:v>
                </c:pt>
                <c:pt idx="6153">
                  <c:v>4.6730000000000001E-2</c:v>
                </c:pt>
                <c:pt idx="6154">
                  <c:v>4.6745999999999996E-2</c:v>
                </c:pt>
                <c:pt idx="6155">
                  <c:v>4.6757E-2</c:v>
                </c:pt>
                <c:pt idx="6156">
                  <c:v>4.6776999999999999E-2</c:v>
                </c:pt>
                <c:pt idx="6157">
                  <c:v>4.6776999999999999E-2</c:v>
                </c:pt>
                <c:pt idx="6158">
                  <c:v>4.6802000000000003E-2</c:v>
                </c:pt>
                <c:pt idx="6159">
                  <c:v>4.6822999999999997E-2</c:v>
                </c:pt>
                <c:pt idx="6160">
                  <c:v>4.6810999999999998E-2</c:v>
                </c:pt>
                <c:pt idx="6161">
                  <c:v>4.6821000000000002E-2</c:v>
                </c:pt>
                <c:pt idx="6162">
                  <c:v>4.6834000000000001E-2</c:v>
                </c:pt>
                <c:pt idx="6163">
                  <c:v>4.6855000000000001E-2</c:v>
                </c:pt>
                <c:pt idx="6164">
                  <c:v>4.6856000000000002E-2</c:v>
                </c:pt>
                <c:pt idx="6165">
                  <c:v>4.6873999999999999E-2</c:v>
                </c:pt>
                <c:pt idx="6166">
                  <c:v>4.6875E-2</c:v>
                </c:pt>
                <c:pt idx="6167">
                  <c:v>4.6905999999999996E-2</c:v>
                </c:pt>
                <c:pt idx="6168">
                  <c:v>4.6946000000000002E-2</c:v>
                </c:pt>
                <c:pt idx="6169">
                  <c:v>4.6959999999999995E-2</c:v>
                </c:pt>
                <c:pt idx="6170">
                  <c:v>4.6982999999999997E-2</c:v>
                </c:pt>
                <c:pt idx="6171">
                  <c:v>4.6954999999999997E-2</c:v>
                </c:pt>
                <c:pt idx="6172">
                  <c:v>4.6954000000000003E-2</c:v>
                </c:pt>
                <c:pt idx="6173">
                  <c:v>4.6963999999999999E-2</c:v>
                </c:pt>
                <c:pt idx="6174">
                  <c:v>4.6980000000000001E-2</c:v>
                </c:pt>
                <c:pt idx="6175">
                  <c:v>4.7022000000000001E-2</c:v>
                </c:pt>
                <c:pt idx="6176">
                  <c:v>4.7041000000000006E-2</c:v>
                </c:pt>
                <c:pt idx="6177">
                  <c:v>4.7062999999999994E-2</c:v>
                </c:pt>
                <c:pt idx="6178">
                  <c:v>4.7043000000000001E-2</c:v>
                </c:pt>
                <c:pt idx="6179">
                  <c:v>4.7069E-2</c:v>
                </c:pt>
                <c:pt idx="6180">
                  <c:v>4.7095000000000005E-2</c:v>
                </c:pt>
                <c:pt idx="6181">
                  <c:v>4.7141000000000002E-2</c:v>
                </c:pt>
                <c:pt idx="6182">
                  <c:v>4.7157999999999999E-2</c:v>
                </c:pt>
                <c:pt idx="6183">
                  <c:v>4.7135999999999997E-2</c:v>
                </c:pt>
                <c:pt idx="6184">
                  <c:v>4.7134000000000002E-2</c:v>
                </c:pt>
                <c:pt idx="6185">
                  <c:v>4.7123999999999999E-2</c:v>
                </c:pt>
                <c:pt idx="6186">
                  <c:v>4.7150999999999998E-2</c:v>
                </c:pt>
                <c:pt idx="6187">
                  <c:v>4.7164000000000005E-2</c:v>
                </c:pt>
                <c:pt idx="6188">
                  <c:v>4.7186000000000006E-2</c:v>
                </c:pt>
                <c:pt idx="6189">
                  <c:v>4.7213000000000005E-2</c:v>
                </c:pt>
                <c:pt idx="6190">
                  <c:v>4.7237000000000001E-2</c:v>
                </c:pt>
                <c:pt idx="6191">
                  <c:v>4.7271000000000001E-2</c:v>
                </c:pt>
                <c:pt idx="6192">
                  <c:v>4.7285000000000001E-2</c:v>
                </c:pt>
                <c:pt idx="6193">
                  <c:v>4.7301999999999997E-2</c:v>
                </c:pt>
                <c:pt idx="6194">
                  <c:v>4.7321999999999996E-2</c:v>
                </c:pt>
                <c:pt idx="6195">
                  <c:v>4.7323000000000004E-2</c:v>
                </c:pt>
                <c:pt idx="6196">
                  <c:v>4.7358000000000004E-2</c:v>
                </c:pt>
                <c:pt idx="6197">
                  <c:v>4.7344999999999998E-2</c:v>
                </c:pt>
                <c:pt idx="6198">
                  <c:v>4.7347E-2</c:v>
                </c:pt>
                <c:pt idx="6199">
                  <c:v>4.7348999999999995E-2</c:v>
                </c:pt>
                <c:pt idx="6200">
                  <c:v>4.7366999999999999E-2</c:v>
                </c:pt>
                <c:pt idx="6201">
                  <c:v>4.7397000000000002E-2</c:v>
                </c:pt>
                <c:pt idx="6202">
                  <c:v>4.7409E-2</c:v>
                </c:pt>
                <c:pt idx="6203">
                  <c:v>4.7432000000000002E-2</c:v>
                </c:pt>
                <c:pt idx="6204">
                  <c:v>4.7431000000000001E-2</c:v>
                </c:pt>
                <c:pt idx="6205">
                  <c:v>4.7446999999999996E-2</c:v>
                </c:pt>
                <c:pt idx="6206">
                  <c:v>4.7446999999999996E-2</c:v>
                </c:pt>
                <c:pt idx="6207">
                  <c:v>4.7451999999999994E-2</c:v>
                </c:pt>
                <c:pt idx="6208">
                  <c:v>4.7461999999999997E-2</c:v>
                </c:pt>
                <c:pt idx="6209">
                  <c:v>4.7474999999999996E-2</c:v>
                </c:pt>
                <c:pt idx="6210">
                  <c:v>4.7508999999999996E-2</c:v>
                </c:pt>
                <c:pt idx="6211">
                  <c:v>4.7525000000000005E-2</c:v>
                </c:pt>
                <c:pt idx="6212">
                  <c:v>4.7541E-2</c:v>
                </c:pt>
                <c:pt idx="6213">
                  <c:v>4.7552000000000004E-2</c:v>
                </c:pt>
                <c:pt idx="6214">
                  <c:v>4.7544000000000003E-2</c:v>
                </c:pt>
                <c:pt idx="6215">
                  <c:v>4.7567999999999999E-2</c:v>
                </c:pt>
                <c:pt idx="6216">
                  <c:v>4.7563000000000001E-2</c:v>
                </c:pt>
                <c:pt idx="6217">
                  <c:v>4.7594000000000004E-2</c:v>
                </c:pt>
                <c:pt idx="6218">
                  <c:v>4.7601000000000004E-2</c:v>
                </c:pt>
                <c:pt idx="6219">
                  <c:v>4.7624000000000007E-2</c:v>
                </c:pt>
                <c:pt idx="6220">
                  <c:v>4.7628000000000004E-2</c:v>
                </c:pt>
                <c:pt idx="6221">
                  <c:v>4.7640000000000002E-2</c:v>
                </c:pt>
                <c:pt idx="6222">
                  <c:v>4.7655000000000003E-2</c:v>
                </c:pt>
                <c:pt idx="6223">
                  <c:v>4.7670000000000004E-2</c:v>
                </c:pt>
                <c:pt idx="6224">
                  <c:v>4.7705999999999998E-2</c:v>
                </c:pt>
                <c:pt idx="6225">
                  <c:v>4.7712000000000004E-2</c:v>
                </c:pt>
                <c:pt idx="6226">
                  <c:v>4.7729999999999995E-2</c:v>
                </c:pt>
                <c:pt idx="6227">
                  <c:v>4.7737000000000002E-2</c:v>
                </c:pt>
                <c:pt idx="6228">
                  <c:v>4.7751999999999996E-2</c:v>
                </c:pt>
                <c:pt idx="6229">
                  <c:v>4.7765000000000002E-2</c:v>
                </c:pt>
                <c:pt idx="6230">
                  <c:v>4.7771000000000001E-2</c:v>
                </c:pt>
                <c:pt idx="6231">
                  <c:v>4.7784000000000007E-2</c:v>
                </c:pt>
                <c:pt idx="6232">
                  <c:v>4.7788999999999998E-2</c:v>
                </c:pt>
                <c:pt idx="6233">
                  <c:v>4.7801000000000003E-2</c:v>
                </c:pt>
                <c:pt idx="6234">
                  <c:v>4.7808999999999997E-2</c:v>
                </c:pt>
                <c:pt idx="6235">
                  <c:v>4.7813999999999995E-2</c:v>
                </c:pt>
                <c:pt idx="6236">
                  <c:v>4.7819E-2</c:v>
                </c:pt>
                <c:pt idx="6237">
                  <c:v>4.7855999999999996E-2</c:v>
                </c:pt>
                <c:pt idx="6238">
                  <c:v>4.7882999999999995E-2</c:v>
                </c:pt>
                <c:pt idx="6239">
                  <c:v>4.7884000000000003E-2</c:v>
                </c:pt>
                <c:pt idx="6240">
                  <c:v>4.7878999999999998E-2</c:v>
                </c:pt>
                <c:pt idx="6241">
                  <c:v>4.7882999999999995E-2</c:v>
                </c:pt>
                <c:pt idx="6242">
                  <c:v>4.7914000000000005E-2</c:v>
                </c:pt>
                <c:pt idx="6243">
                  <c:v>4.7958000000000001E-2</c:v>
                </c:pt>
                <c:pt idx="6244">
                  <c:v>4.7965000000000001E-2</c:v>
                </c:pt>
                <c:pt idx="6245">
                  <c:v>4.7999E-2</c:v>
                </c:pt>
                <c:pt idx="6246">
                  <c:v>4.7990000000000005E-2</c:v>
                </c:pt>
                <c:pt idx="6247">
                  <c:v>4.8006E-2</c:v>
                </c:pt>
                <c:pt idx="6248">
                  <c:v>4.7987000000000002E-2</c:v>
                </c:pt>
                <c:pt idx="6249">
                  <c:v>4.8000999999999995E-2</c:v>
                </c:pt>
                <c:pt idx="6250">
                  <c:v>4.8013E-2</c:v>
                </c:pt>
                <c:pt idx="6251">
                  <c:v>4.8022000000000002E-2</c:v>
                </c:pt>
                <c:pt idx="6252">
                  <c:v>4.8038999999999998E-2</c:v>
                </c:pt>
                <c:pt idx="6253">
                  <c:v>4.8051000000000003E-2</c:v>
                </c:pt>
                <c:pt idx="6254">
                  <c:v>4.8080999999999999E-2</c:v>
                </c:pt>
                <c:pt idx="6255">
                  <c:v>4.8098999999999996E-2</c:v>
                </c:pt>
                <c:pt idx="6256">
                  <c:v>4.8112000000000002E-2</c:v>
                </c:pt>
                <c:pt idx="6257">
                  <c:v>4.8135999999999998E-2</c:v>
                </c:pt>
                <c:pt idx="6258">
                  <c:v>4.8160999999999995E-2</c:v>
                </c:pt>
                <c:pt idx="6259">
                  <c:v>4.82E-2</c:v>
                </c:pt>
                <c:pt idx="6260">
                  <c:v>4.8232999999999998E-2</c:v>
                </c:pt>
                <c:pt idx="6261">
                  <c:v>4.8253000000000004E-2</c:v>
                </c:pt>
                <c:pt idx="6262">
                  <c:v>4.8266999999999997E-2</c:v>
                </c:pt>
                <c:pt idx="6263">
                  <c:v>4.8272000000000002E-2</c:v>
                </c:pt>
                <c:pt idx="6264">
                  <c:v>4.8287000000000004E-2</c:v>
                </c:pt>
                <c:pt idx="6265">
                  <c:v>4.8297999999999994E-2</c:v>
                </c:pt>
                <c:pt idx="6266">
                  <c:v>4.8312999999999995E-2</c:v>
                </c:pt>
                <c:pt idx="6267">
                  <c:v>4.8334000000000002E-2</c:v>
                </c:pt>
                <c:pt idx="6268">
                  <c:v>4.8341000000000002E-2</c:v>
                </c:pt>
                <c:pt idx="6269">
                  <c:v>4.8354000000000001E-2</c:v>
                </c:pt>
                <c:pt idx="6270">
                  <c:v>4.8337999999999999E-2</c:v>
                </c:pt>
                <c:pt idx="6271">
                  <c:v>4.8339999999999994E-2</c:v>
                </c:pt>
                <c:pt idx="6272">
                  <c:v>4.8348000000000002E-2</c:v>
                </c:pt>
                <c:pt idx="6273">
                  <c:v>4.8353E-2</c:v>
                </c:pt>
                <c:pt idx="6274">
                  <c:v>4.8354000000000001E-2</c:v>
                </c:pt>
                <c:pt idx="6275">
                  <c:v>4.8381999999999994E-2</c:v>
                </c:pt>
                <c:pt idx="6276">
                  <c:v>4.8388999999999995E-2</c:v>
                </c:pt>
                <c:pt idx="6277">
                  <c:v>4.8402000000000001E-2</c:v>
                </c:pt>
                <c:pt idx="6278">
                  <c:v>4.8395000000000001E-2</c:v>
                </c:pt>
                <c:pt idx="6279">
                  <c:v>4.8418999999999997E-2</c:v>
                </c:pt>
                <c:pt idx="6280">
                  <c:v>4.8468999999999998E-2</c:v>
                </c:pt>
                <c:pt idx="6281">
                  <c:v>4.8506000000000001E-2</c:v>
                </c:pt>
                <c:pt idx="6282">
                  <c:v>4.8524000000000005E-2</c:v>
                </c:pt>
                <c:pt idx="6283">
                  <c:v>4.854E-2</c:v>
                </c:pt>
                <c:pt idx="6284">
                  <c:v>4.8541999999999995E-2</c:v>
                </c:pt>
                <c:pt idx="6285">
                  <c:v>4.8562000000000001E-2</c:v>
                </c:pt>
                <c:pt idx="6286">
                  <c:v>4.8558000000000004E-2</c:v>
                </c:pt>
                <c:pt idx="6287">
                  <c:v>4.8559999999999999E-2</c:v>
                </c:pt>
                <c:pt idx="6288">
                  <c:v>4.8560999999999993E-2</c:v>
                </c:pt>
                <c:pt idx="6289">
                  <c:v>4.8575E-2</c:v>
                </c:pt>
                <c:pt idx="6290">
                  <c:v>4.8598000000000002E-2</c:v>
                </c:pt>
                <c:pt idx="6291">
                  <c:v>4.8611000000000001E-2</c:v>
                </c:pt>
                <c:pt idx="6292">
                  <c:v>4.8624000000000001E-2</c:v>
                </c:pt>
                <c:pt idx="6293">
                  <c:v>4.8624000000000001E-2</c:v>
                </c:pt>
                <c:pt idx="6294">
                  <c:v>4.8623E-2</c:v>
                </c:pt>
                <c:pt idx="6295">
                  <c:v>4.8639999999999996E-2</c:v>
                </c:pt>
                <c:pt idx="6296">
                  <c:v>4.8666000000000001E-2</c:v>
                </c:pt>
                <c:pt idx="6297">
                  <c:v>4.8703000000000003E-2</c:v>
                </c:pt>
                <c:pt idx="6298">
                  <c:v>4.8712999999999999E-2</c:v>
                </c:pt>
                <c:pt idx="6299">
                  <c:v>4.8746999999999999E-2</c:v>
                </c:pt>
                <c:pt idx="6300">
                  <c:v>4.8742000000000001E-2</c:v>
                </c:pt>
                <c:pt idx="6301">
                  <c:v>4.8757000000000002E-2</c:v>
                </c:pt>
                <c:pt idx="6302">
                  <c:v>4.8758999999999997E-2</c:v>
                </c:pt>
                <c:pt idx="6303">
                  <c:v>4.8772999999999997E-2</c:v>
                </c:pt>
                <c:pt idx="6304">
                  <c:v>4.8797E-2</c:v>
                </c:pt>
                <c:pt idx="6305">
                  <c:v>4.8799000000000002E-2</c:v>
                </c:pt>
                <c:pt idx="6306">
                  <c:v>4.8833000000000001E-2</c:v>
                </c:pt>
                <c:pt idx="6307">
                  <c:v>4.8832000000000007E-2</c:v>
                </c:pt>
                <c:pt idx="6308">
                  <c:v>4.8871000000000005E-2</c:v>
                </c:pt>
                <c:pt idx="6309">
                  <c:v>4.8876000000000003E-2</c:v>
                </c:pt>
                <c:pt idx="6310">
                  <c:v>4.8863999999999998E-2</c:v>
                </c:pt>
                <c:pt idx="6311">
                  <c:v>4.8846000000000001E-2</c:v>
                </c:pt>
                <c:pt idx="6312">
                  <c:v>4.8846000000000001E-2</c:v>
                </c:pt>
                <c:pt idx="6313">
                  <c:v>4.8884999999999998E-2</c:v>
                </c:pt>
                <c:pt idx="6314">
                  <c:v>4.8902000000000001E-2</c:v>
                </c:pt>
                <c:pt idx="6315">
                  <c:v>4.8925999999999997E-2</c:v>
                </c:pt>
                <c:pt idx="6316">
                  <c:v>4.8943E-2</c:v>
                </c:pt>
                <c:pt idx="6317">
                  <c:v>4.8933999999999998E-2</c:v>
                </c:pt>
                <c:pt idx="6318">
                  <c:v>4.8935000000000006E-2</c:v>
                </c:pt>
                <c:pt idx="6319">
                  <c:v>4.8925999999999997E-2</c:v>
                </c:pt>
                <c:pt idx="6320">
                  <c:v>4.8958000000000002E-2</c:v>
                </c:pt>
                <c:pt idx="6321">
                  <c:v>4.8996000000000005E-2</c:v>
                </c:pt>
                <c:pt idx="6322">
                  <c:v>4.9004000000000006E-2</c:v>
                </c:pt>
                <c:pt idx="6323">
                  <c:v>4.8993000000000002E-2</c:v>
                </c:pt>
                <c:pt idx="6324">
                  <c:v>4.9009999999999998E-2</c:v>
                </c:pt>
                <c:pt idx="6325">
                  <c:v>4.904E-2</c:v>
                </c:pt>
                <c:pt idx="6326">
                  <c:v>4.9055999999999995E-2</c:v>
                </c:pt>
                <c:pt idx="6327">
                  <c:v>4.9088E-2</c:v>
                </c:pt>
                <c:pt idx="6328">
                  <c:v>4.9104999999999996E-2</c:v>
                </c:pt>
                <c:pt idx="6329">
                  <c:v>4.9143999999999993E-2</c:v>
                </c:pt>
                <c:pt idx="6330">
                  <c:v>4.9149999999999999E-2</c:v>
                </c:pt>
                <c:pt idx="6331">
                  <c:v>4.9153000000000002E-2</c:v>
                </c:pt>
                <c:pt idx="6332">
                  <c:v>4.9139999999999996E-2</c:v>
                </c:pt>
                <c:pt idx="6333">
                  <c:v>4.9124000000000001E-2</c:v>
                </c:pt>
                <c:pt idx="6334">
                  <c:v>4.9122000000000006E-2</c:v>
                </c:pt>
                <c:pt idx="6335">
                  <c:v>4.9116999999999994E-2</c:v>
                </c:pt>
                <c:pt idx="6336">
                  <c:v>4.9131999999999995E-2</c:v>
                </c:pt>
                <c:pt idx="6337">
                  <c:v>4.9145000000000001E-2</c:v>
                </c:pt>
                <c:pt idx="6338">
                  <c:v>4.9195999999999997E-2</c:v>
                </c:pt>
                <c:pt idx="6339">
                  <c:v>4.9245999999999998E-2</c:v>
                </c:pt>
                <c:pt idx="6340">
                  <c:v>4.9274999999999999E-2</c:v>
                </c:pt>
                <c:pt idx="6341">
                  <c:v>4.9296E-2</c:v>
                </c:pt>
                <c:pt idx="6342">
                  <c:v>4.9286000000000003E-2</c:v>
                </c:pt>
                <c:pt idx="6343">
                  <c:v>4.9287999999999998E-2</c:v>
                </c:pt>
                <c:pt idx="6344">
                  <c:v>4.9269999999999994E-2</c:v>
                </c:pt>
                <c:pt idx="6345">
                  <c:v>4.9269E-2</c:v>
                </c:pt>
                <c:pt idx="6346">
                  <c:v>4.9274999999999999E-2</c:v>
                </c:pt>
                <c:pt idx="6347">
                  <c:v>4.9280999999999998E-2</c:v>
                </c:pt>
                <c:pt idx="6348">
                  <c:v>4.9299999999999997E-2</c:v>
                </c:pt>
                <c:pt idx="6349">
                  <c:v>4.9309000000000006E-2</c:v>
                </c:pt>
                <c:pt idx="6350">
                  <c:v>4.9343999999999999E-2</c:v>
                </c:pt>
                <c:pt idx="6351">
                  <c:v>4.9394999999999994E-2</c:v>
                </c:pt>
                <c:pt idx="6352">
                  <c:v>4.9421E-2</c:v>
                </c:pt>
                <c:pt idx="6353">
                  <c:v>4.9456E-2</c:v>
                </c:pt>
                <c:pt idx="6354">
                  <c:v>4.9451999999999996E-2</c:v>
                </c:pt>
                <c:pt idx="6355">
                  <c:v>4.9466999999999997E-2</c:v>
                </c:pt>
                <c:pt idx="6356">
                  <c:v>4.9477E-2</c:v>
                </c:pt>
                <c:pt idx="6357">
                  <c:v>4.9485000000000001E-2</c:v>
                </c:pt>
                <c:pt idx="6358">
                  <c:v>4.9490999999999993E-2</c:v>
                </c:pt>
                <c:pt idx="6359">
                  <c:v>4.9488000000000004E-2</c:v>
                </c:pt>
                <c:pt idx="6360">
                  <c:v>4.9519000000000001E-2</c:v>
                </c:pt>
                <c:pt idx="6361">
                  <c:v>4.9523000000000005E-2</c:v>
                </c:pt>
                <c:pt idx="6362">
                  <c:v>4.9554000000000001E-2</c:v>
                </c:pt>
                <c:pt idx="6363">
                  <c:v>4.9558999999999999E-2</c:v>
                </c:pt>
                <c:pt idx="6364">
                  <c:v>4.9574E-2</c:v>
                </c:pt>
                <c:pt idx="6365">
                  <c:v>4.9581999999999994E-2</c:v>
                </c:pt>
                <c:pt idx="6366">
                  <c:v>4.9587000000000006E-2</c:v>
                </c:pt>
                <c:pt idx="6367">
                  <c:v>4.9610000000000001E-2</c:v>
                </c:pt>
                <c:pt idx="6368">
                  <c:v>4.9616E-2</c:v>
                </c:pt>
                <c:pt idx="6369">
                  <c:v>4.9618000000000002E-2</c:v>
                </c:pt>
                <c:pt idx="6370">
                  <c:v>4.9619999999999997E-2</c:v>
                </c:pt>
                <c:pt idx="6371">
                  <c:v>4.9634999999999999E-2</c:v>
                </c:pt>
                <c:pt idx="6372">
                  <c:v>4.9661999999999998E-2</c:v>
                </c:pt>
                <c:pt idx="6373">
                  <c:v>4.9696999999999998E-2</c:v>
                </c:pt>
                <c:pt idx="6374">
                  <c:v>4.9724999999999998E-2</c:v>
                </c:pt>
                <c:pt idx="6375">
                  <c:v>4.9734999999999994E-2</c:v>
                </c:pt>
                <c:pt idx="6376">
                  <c:v>4.9751999999999998E-2</c:v>
                </c:pt>
                <c:pt idx="6377">
                  <c:v>4.9771000000000003E-2</c:v>
                </c:pt>
                <c:pt idx="6378">
                  <c:v>4.9798999999999996E-2</c:v>
                </c:pt>
                <c:pt idx="6379">
                  <c:v>4.9821999999999998E-2</c:v>
                </c:pt>
                <c:pt idx="6380">
                  <c:v>4.9817E-2</c:v>
                </c:pt>
                <c:pt idx="6381">
                  <c:v>4.9825000000000001E-2</c:v>
                </c:pt>
                <c:pt idx="6382">
                  <c:v>4.9819000000000002E-2</c:v>
                </c:pt>
                <c:pt idx="6383">
                  <c:v>4.9850999999999999E-2</c:v>
                </c:pt>
                <c:pt idx="6384">
                  <c:v>4.9856999999999999E-2</c:v>
                </c:pt>
                <c:pt idx="6385">
                  <c:v>4.9862999999999998E-2</c:v>
                </c:pt>
                <c:pt idx="6386">
                  <c:v>4.9858E-2</c:v>
                </c:pt>
                <c:pt idx="6387">
                  <c:v>4.9855999999999998E-2</c:v>
                </c:pt>
                <c:pt idx="6388">
                  <c:v>4.9879E-2</c:v>
                </c:pt>
                <c:pt idx="6389">
                  <c:v>4.9888000000000002E-2</c:v>
                </c:pt>
                <c:pt idx="6390">
                  <c:v>4.9908000000000001E-2</c:v>
                </c:pt>
                <c:pt idx="6391">
                  <c:v>4.9936999999999995E-2</c:v>
                </c:pt>
                <c:pt idx="6392">
                  <c:v>4.9953999999999998E-2</c:v>
                </c:pt>
                <c:pt idx="6393">
                  <c:v>4.9973999999999998E-2</c:v>
                </c:pt>
                <c:pt idx="6394">
                  <c:v>4.9965000000000002E-2</c:v>
                </c:pt>
                <c:pt idx="6395">
                  <c:v>5.0002999999999999E-2</c:v>
                </c:pt>
                <c:pt idx="6396">
                  <c:v>5.0018E-2</c:v>
                </c:pt>
                <c:pt idx="6397">
                  <c:v>5.0053E-2</c:v>
                </c:pt>
                <c:pt idx="6398">
                  <c:v>5.0061999999999995E-2</c:v>
                </c:pt>
                <c:pt idx="6399">
                  <c:v>5.0072999999999999E-2</c:v>
                </c:pt>
                <c:pt idx="6400">
                  <c:v>5.0091999999999998E-2</c:v>
                </c:pt>
                <c:pt idx="6401">
                  <c:v>5.0101000000000007E-2</c:v>
                </c:pt>
                <c:pt idx="6402">
                  <c:v>5.0119999999999998E-2</c:v>
                </c:pt>
                <c:pt idx="6403">
                  <c:v>5.0125000000000003E-2</c:v>
                </c:pt>
                <c:pt idx="6404">
                  <c:v>5.0143000000000007E-2</c:v>
                </c:pt>
                <c:pt idx="6405">
                  <c:v>5.0140000000000004E-2</c:v>
                </c:pt>
                <c:pt idx="6406">
                  <c:v>5.0145000000000002E-2</c:v>
                </c:pt>
                <c:pt idx="6407">
                  <c:v>5.0162999999999999E-2</c:v>
                </c:pt>
                <c:pt idx="6408">
                  <c:v>5.0175999999999998E-2</c:v>
                </c:pt>
                <c:pt idx="6409">
                  <c:v>5.0209000000000004E-2</c:v>
                </c:pt>
                <c:pt idx="6410">
                  <c:v>5.0221000000000002E-2</c:v>
                </c:pt>
                <c:pt idx="6411">
                  <c:v>5.0236000000000003E-2</c:v>
                </c:pt>
                <c:pt idx="6412">
                  <c:v>5.0250000000000003E-2</c:v>
                </c:pt>
                <c:pt idx="6413">
                  <c:v>5.0263000000000002E-2</c:v>
                </c:pt>
                <c:pt idx="6414">
                  <c:v>5.0284000000000002E-2</c:v>
                </c:pt>
                <c:pt idx="6415">
                  <c:v>5.0290000000000001E-2</c:v>
                </c:pt>
                <c:pt idx="6416">
                  <c:v>5.0319000000000003E-2</c:v>
                </c:pt>
                <c:pt idx="6417">
                  <c:v>5.0324999999999995E-2</c:v>
                </c:pt>
                <c:pt idx="6418">
                  <c:v>5.0324000000000001E-2</c:v>
                </c:pt>
                <c:pt idx="6419">
                  <c:v>5.0320000000000004E-2</c:v>
                </c:pt>
                <c:pt idx="6420">
                  <c:v>5.0327000000000004E-2</c:v>
                </c:pt>
                <c:pt idx="6421">
                  <c:v>5.0368000000000003E-2</c:v>
                </c:pt>
                <c:pt idx="6422">
                  <c:v>5.0387000000000001E-2</c:v>
                </c:pt>
                <c:pt idx="6423">
                  <c:v>5.0412999999999999E-2</c:v>
                </c:pt>
                <c:pt idx="6424">
                  <c:v>5.0418000000000004E-2</c:v>
                </c:pt>
                <c:pt idx="6425">
                  <c:v>5.0420999999999994E-2</c:v>
                </c:pt>
                <c:pt idx="6426">
                  <c:v>5.0427E-2</c:v>
                </c:pt>
                <c:pt idx="6427">
                  <c:v>5.0425999999999999E-2</c:v>
                </c:pt>
                <c:pt idx="6428">
                  <c:v>5.0448000000000007E-2</c:v>
                </c:pt>
                <c:pt idx="6429">
                  <c:v>5.0471000000000002E-2</c:v>
                </c:pt>
                <c:pt idx="6430">
                  <c:v>5.0506999999999996E-2</c:v>
                </c:pt>
                <c:pt idx="6431">
                  <c:v>5.0526999999999996E-2</c:v>
                </c:pt>
                <c:pt idx="6432">
                  <c:v>5.0526000000000001E-2</c:v>
                </c:pt>
                <c:pt idx="6433">
                  <c:v>5.0532000000000001E-2</c:v>
                </c:pt>
                <c:pt idx="6434">
                  <c:v>5.0546000000000001E-2</c:v>
                </c:pt>
                <c:pt idx="6435">
                  <c:v>5.0578999999999999E-2</c:v>
                </c:pt>
                <c:pt idx="6436">
                  <c:v>5.0570000000000004E-2</c:v>
                </c:pt>
                <c:pt idx="6437">
                  <c:v>5.0575999999999996E-2</c:v>
                </c:pt>
                <c:pt idx="6438">
                  <c:v>5.0595000000000001E-2</c:v>
                </c:pt>
                <c:pt idx="6439">
                  <c:v>5.0625999999999997E-2</c:v>
                </c:pt>
                <c:pt idx="6440">
                  <c:v>5.0632999999999997E-2</c:v>
                </c:pt>
                <c:pt idx="6441">
                  <c:v>5.0641999999999993E-2</c:v>
                </c:pt>
                <c:pt idx="6442">
                  <c:v>5.0644999999999996E-2</c:v>
                </c:pt>
                <c:pt idx="6443">
                  <c:v>5.0671000000000001E-2</c:v>
                </c:pt>
                <c:pt idx="6444">
                  <c:v>5.0678000000000001E-2</c:v>
                </c:pt>
                <c:pt idx="6445">
                  <c:v>5.0696999999999999E-2</c:v>
                </c:pt>
                <c:pt idx="6446">
                  <c:v>5.0723000000000004E-2</c:v>
                </c:pt>
                <c:pt idx="6447">
                  <c:v>5.0738999999999999E-2</c:v>
                </c:pt>
                <c:pt idx="6448">
                  <c:v>5.0747E-2</c:v>
                </c:pt>
                <c:pt idx="6449">
                  <c:v>5.0755000000000002E-2</c:v>
                </c:pt>
                <c:pt idx="6450">
                  <c:v>5.0761000000000001E-2</c:v>
                </c:pt>
                <c:pt idx="6451">
                  <c:v>5.0781E-2</c:v>
                </c:pt>
                <c:pt idx="6452">
                  <c:v>5.0800999999999999E-2</c:v>
                </c:pt>
                <c:pt idx="6453">
                  <c:v>5.0827999999999998E-2</c:v>
                </c:pt>
                <c:pt idx="6454">
                  <c:v>5.0829000000000006E-2</c:v>
                </c:pt>
                <c:pt idx="6455">
                  <c:v>5.0831999999999995E-2</c:v>
                </c:pt>
                <c:pt idx="6456">
                  <c:v>5.0843999999999993E-2</c:v>
                </c:pt>
                <c:pt idx="6457">
                  <c:v>5.0849999999999999E-2</c:v>
                </c:pt>
                <c:pt idx="6458">
                  <c:v>5.0879000000000001E-2</c:v>
                </c:pt>
                <c:pt idx="6459">
                  <c:v>5.0879000000000001E-2</c:v>
                </c:pt>
                <c:pt idx="6460">
                  <c:v>5.0903999999999998E-2</c:v>
                </c:pt>
                <c:pt idx="6461">
                  <c:v>5.0921000000000001E-2</c:v>
                </c:pt>
                <c:pt idx="6462">
                  <c:v>5.0932000000000005E-2</c:v>
                </c:pt>
                <c:pt idx="6463">
                  <c:v>5.0956000000000001E-2</c:v>
                </c:pt>
                <c:pt idx="6464">
                  <c:v>5.0946999999999992E-2</c:v>
                </c:pt>
                <c:pt idx="6465">
                  <c:v>5.0972999999999997E-2</c:v>
                </c:pt>
                <c:pt idx="6466">
                  <c:v>5.0974999999999999E-2</c:v>
                </c:pt>
                <c:pt idx="6467">
                  <c:v>5.0974000000000005E-2</c:v>
                </c:pt>
                <c:pt idx="6468">
                  <c:v>5.0998999999999996E-2</c:v>
                </c:pt>
                <c:pt idx="6469">
                  <c:v>5.1032000000000001E-2</c:v>
                </c:pt>
                <c:pt idx="6470">
                  <c:v>5.1066E-2</c:v>
                </c:pt>
                <c:pt idx="6471">
                  <c:v>5.1074000000000001E-2</c:v>
                </c:pt>
                <c:pt idx="6472">
                  <c:v>5.1075000000000002E-2</c:v>
                </c:pt>
                <c:pt idx="6473">
                  <c:v>5.1089999999999997E-2</c:v>
                </c:pt>
                <c:pt idx="6474">
                  <c:v>5.1127000000000006E-2</c:v>
                </c:pt>
                <c:pt idx="6475">
                  <c:v>5.1166999999999997E-2</c:v>
                </c:pt>
                <c:pt idx="6476">
                  <c:v>5.1167999999999998E-2</c:v>
                </c:pt>
                <c:pt idx="6477">
                  <c:v>5.1156E-2</c:v>
                </c:pt>
                <c:pt idx="6478">
                  <c:v>5.1146000000000004E-2</c:v>
                </c:pt>
                <c:pt idx="6479">
                  <c:v>5.1161000000000005E-2</c:v>
                </c:pt>
                <c:pt idx="6480">
                  <c:v>5.1182999999999999E-2</c:v>
                </c:pt>
                <c:pt idx="6481">
                  <c:v>5.1193999999999996E-2</c:v>
                </c:pt>
                <c:pt idx="6482">
                  <c:v>5.1188999999999998E-2</c:v>
                </c:pt>
                <c:pt idx="6483">
                  <c:v>5.1178000000000001E-2</c:v>
                </c:pt>
                <c:pt idx="6484">
                  <c:v>5.1201999999999998E-2</c:v>
                </c:pt>
                <c:pt idx="6485">
                  <c:v>5.1205000000000001E-2</c:v>
                </c:pt>
                <c:pt idx="6486">
                  <c:v>5.1222000000000004E-2</c:v>
                </c:pt>
                <c:pt idx="6487">
                  <c:v>5.1222000000000004E-2</c:v>
                </c:pt>
                <c:pt idx="6488">
                  <c:v>5.1234000000000002E-2</c:v>
                </c:pt>
                <c:pt idx="6489">
                  <c:v>5.1252000000000006E-2</c:v>
                </c:pt>
                <c:pt idx="6490">
                  <c:v>5.1281E-2</c:v>
                </c:pt>
                <c:pt idx="6491">
                  <c:v>5.1316000000000001E-2</c:v>
                </c:pt>
                <c:pt idx="6492">
                  <c:v>5.1333999999999998E-2</c:v>
                </c:pt>
                <c:pt idx="6493">
                  <c:v>5.1357E-2</c:v>
                </c:pt>
                <c:pt idx="6494">
                  <c:v>5.1365999999999995E-2</c:v>
                </c:pt>
                <c:pt idx="6495">
                  <c:v>5.1394000000000002E-2</c:v>
                </c:pt>
                <c:pt idx="6496">
                  <c:v>5.1414999999999995E-2</c:v>
                </c:pt>
                <c:pt idx="6497">
                  <c:v>5.1451999999999998E-2</c:v>
                </c:pt>
                <c:pt idx="6498">
                  <c:v>5.1477000000000002E-2</c:v>
                </c:pt>
                <c:pt idx="6499">
                  <c:v>5.1483000000000001E-2</c:v>
                </c:pt>
                <c:pt idx="6500">
                  <c:v>5.1486000000000004E-2</c:v>
                </c:pt>
                <c:pt idx="6501">
                  <c:v>5.1490000000000001E-2</c:v>
                </c:pt>
                <c:pt idx="6502">
                  <c:v>5.1492000000000003E-2</c:v>
                </c:pt>
                <c:pt idx="6503">
                  <c:v>5.1520999999999997E-2</c:v>
                </c:pt>
                <c:pt idx="6504">
                  <c:v>5.1532000000000001E-2</c:v>
                </c:pt>
                <c:pt idx="6505">
                  <c:v>5.1559000000000001E-2</c:v>
                </c:pt>
                <c:pt idx="6506">
                  <c:v>5.1561000000000003E-2</c:v>
                </c:pt>
                <c:pt idx="6507">
                  <c:v>5.1571999999999993E-2</c:v>
                </c:pt>
                <c:pt idx="6508">
                  <c:v>5.1553000000000002E-2</c:v>
                </c:pt>
                <c:pt idx="6509">
                  <c:v>5.1555999999999998E-2</c:v>
                </c:pt>
                <c:pt idx="6510">
                  <c:v>5.1566000000000001E-2</c:v>
                </c:pt>
                <c:pt idx="6511">
                  <c:v>5.1601999999999995E-2</c:v>
                </c:pt>
                <c:pt idx="6512">
                  <c:v>5.1635E-2</c:v>
                </c:pt>
                <c:pt idx="6513">
                  <c:v>5.1651999999999997E-2</c:v>
                </c:pt>
                <c:pt idx="6514">
                  <c:v>5.1685999999999996E-2</c:v>
                </c:pt>
                <c:pt idx="6515">
                  <c:v>5.1704999999999994E-2</c:v>
                </c:pt>
                <c:pt idx="6516">
                  <c:v>5.1719000000000001E-2</c:v>
                </c:pt>
                <c:pt idx="6517">
                  <c:v>5.1723999999999999E-2</c:v>
                </c:pt>
                <c:pt idx="6518">
                  <c:v>5.1719999999999995E-2</c:v>
                </c:pt>
                <c:pt idx="6519">
                  <c:v>5.1722000000000004E-2</c:v>
                </c:pt>
                <c:pt idx="6520">
                  <c:v>5.1721000000000003E-2</c:v>
                </c:pt>
                <c:pt idx="6521">
                  <c:v>5.1737999999999999E-2</c:v>
                </c:pt>
                <c:pt idx="6522">
                  <c:v>5.1753999999999994E-2</c:v>
                </c:pt>
                <c:pt idx="6523">
                  <c:v>5.1761999999999996E-2</c:v>
                </c:pt>
                <c:pt idx="6524">
                  <c:v>5.1768999999999996E-2</c:v>
                </c:pt>
                <c:pt idx="6525">
                  <c:v>5.1768999999999996E-2</c:v>
                </c:pt>
                <c:pt idx="6526">
                  <c:v>5.1787E-2</c:v>
                </c:pt>
                <c:pt idx="6527">
                  <c:v>5.1806999999999999E-2</c:v>
                </c:pt>
                <c:pt idx="6528">
                  <c:v>5.1825999999999997E-2</c:v>
                </c:pt>
                <c:pt idx="6529">
                  <c:v>5.1847999999999998E-2</c:v>
                </c:pt>
                <c:pt idx="6530">
                  <c:v>5.1869999999999999E-2</c:v>
                </c:pt>
                <c:pt idx="6531">
                  <c:v>5.1919000000000007E-2</c:v>
                </c:pt>
                <c:pt idx="6532">
                  <c:v>5.1936000000000003E-2</c:v>
                </c:pt>
                <c:pt idx="6533">
                  <c:v>5.1950000000000003E-2</c:v>
                </c:pt>
                <c:pt idx="6534">
                  <c:v>5.194E-2</c:v>
                </c:pt>
                <c:pt idx="6535">
                  <c:v>5.1928000000000002E-2</c:v>
                </c:pt>
                <c:pt idx="6536">
                  <c:v>5.1940999999999994E-2</c:v>
                </c:pt>
                <c:pt idx="6537">
                  <c:v>5.1957000000000003E-2</c:v>
                </c:pt>
                <c:pt idx="6538">
                  <c:v>5.1976000000000001E-2</c:v>
                </c:pt>
                <c:pt idx="6539">
                  <c:v>5.1978999999999997E-2</c:v>
                </c:pt>
                <c:pt idx="6540">
                  <c:v>5.1993999999999999E-2</c:v>
                </c:pt>
                <c:pt idx="6541">
                  <c:v>5.2009999999999994E-2</c:v>
                </c:pt>
                <c:pt idx="6542">
                  <c:v>5.2022000000000006E-2</c:v>
                </c:pt>
                <c:pt idx="6543">
                  <c:v>5.2005999999999997E-2</c:v>
                </c:pt>
                <c:pt idx="6544">
                  <c:v>5.2023E-2</c:v>
                </c:pt>
                <c:pt idx="6545">
                  <c:v>5.2060000000000002E-2</c:v>
                </c:pt>
                <c:pt idx="6546">
                  <c:v>5.2102000000000002E-2</c:v>
                </c:pt>
                <c:pt idx="6547">
                  <c:v>5.2140000000000006E-2</c:v>
                </c:pt>
                <c:pt idx="6548">
                  <c:v>5.2135000000000001E-2</c:v>
                </c:pt>
                <c:pt idx="6549">
                  <c:v>5.2127999999999994E-2</c:v>
                </c:pt>
                <c:pt idx="6550">
                  <c:v>5.2142999999999995E-2</c:v>
                </c:pt>
                <c:pt idx="6551">
                  <c:v>5.2141E-2</c:v>
                </c:pt>
                <c:pt idx="6552">
                  <c:v>5.2184000000000001E-2</c:v>
                </c:pt>
                <c:pt idx="6553">
                  <c:v>5.2199999999999996E-2</c:v>
                </c:pt>
                <c:pt idx="6554">
                  <c:v>5.2224000000000007E-2</c:v>
                </c:pt>
                <c:pt idx="6555">
                  <c:v>5.2225000000000001E-2</c:v>
                </c:pt>
                <c:pt idx="6556">
                  <c:v>5.2233999999999996E-2</c:v>
                </c:pt>
                <c:pt idx="6557">
                  <c:v>5.2267000000000001E-2</c:v>
                </c:pt>
                <c:pt idx="6558">
                  <c:v>5.2283999999999997E-2</c:v>
                </c:pt>
                <c:pt idx="6559">
                  <c:v>5.2290999999999997E-2</c:v>
                </c:pt>
                <c:pt idx="6560">
                  <c:v>5.2283999999999997E-2</c:v>
                </c:pt>
                <c:pt idx="6561">
                  <c:v>5.2290999999999997E-2</c:v>
                </c:pt>
                <c:pt idx="6562">
                  <c:v>5.2310999999999996E-2</c:v>
                </c:pt>
                <c:pt idx="6563">
                  <c:v>5.2319000000000004E-2</c:v>
                </c:pt>
                <c:pt idx="6564">
                  <c:v>5.2346000000000004E-2</c:v>
                </c:pt>
                <c:pt idx="6565">
                  <c:v>5.2356E-2</c:v>
                </c:pt>
                <c:pt idx="6566">
                  <c:v>5.2375999999999999E-2</c:v>
                </c:pt>
                <c:pt idx="6567">
                  <c:v>5.2401999999999997E-2</c:v>
                </c:pt>
                <c:pt idx="6568">
                  <c:v>5.2419E-2</c:v>
                </c:pt>
                <c:pt idx="6569">
                  <c:v>5.2427000000000001E-2</c:v>
                </c:pt>
                <c:pt idx="6570">
                  <c:v>5.2443999999999998E-2</c:v>
                </c:pt>
                <c:pt idx="6571">
                  <c:v>5.2454000000000001E-2</c:v>
                </c:pt>
                <c:pt idx="6572">
                  <c:v>5.2472000000000005E-2</c:v>
                </c:pt>
                <c:pt idx="6573">
                  <c:v>5.2503000000000001E-2</c:v>
                </c:pt>
                <c:pt idx="6574">
                  <c:v>5.2523E-2</c:v>
                </c:pt>
                <c:pt idx="6575">
                  <c:v>5.2549999999999999E-2</c:v>
                </c:pt>
                <c:pt idx="6576">
                  <c:v>5.2538999999999995E-2</c:v>
                </c:pt>
                <c:pt idx="6577">
                  <c:v>5.2533999999999997E-2</c:v>
                </c:pt>
                <c:pt idx="6578">
                  <c:v>5.2531999999999995E-2</c:v>
                </c:pt>
                <c:pt idx="6579">
                  <c:v>5.2539999999999996E-2</c:v>
                </c:pt>
                <c:pt idx="6580">
                  <c:v>5.2553000000000002E-2</c:v>
                </c:pt>
                <c:pt idx="6581">
                  <c:v>5.2548999999999998E-2</c:v>
                </c:pt>
                <c:pt idx="6582">
                  <c:v>5.2545000000000001E-2</c:v>
                </c:pt>
                <c:pt idx="6583">
                  <c:v>5.2548999999999998E-2</c:v>
                </c:pt>
                <c:pt idx="6584">
                  <c:v>5.2568000000000004E-2</c:v>
                </c:pt>
                <c:pt idx="6585">
                  <c:v>5.2587999999999996E-2</c:v>
                </c:pt>
                <c:pt idx="6586">
                  <c:v>5.2602999999999997E-2</c:v>
                </c:pt>
                <c:pt idx="6587">
                  <c:v>5.2610999999999998E-2</c:v>
                </c:pt>
                <c:pt idx="6588">
                  <c:v>5.2632999999999999E-2</c:v>
                </c:pt>
                <c:pt idx="6589">
                  <c:v>5.2662000000000007E-2</c:v>
                </c:pt>
                <c:pt idx="6590">
                  <c:v>5.2693999999999998E-2</c:v>
                </c:pt>
                <c:pt idx="6591">
                  <c:v>5.2691999999999996E-2</c:v>
                </c:pt>
                <c:pt idx="6592">
                  <c:v>5.271E-2</c:v>
                </c:pt>
                <c:pt idx="6593">
                  <c:v>5.2724E-2</c:v>
                </c:pt>
                <c:pt idx="6594">
                  <c:v>5.2729999999999999E-2</c:v>
                </c:pt>
                <c:pt idx="6595">
                  <c:v>5.2760000000000001E-2</c:v>
                </c:pt>
                <c:pt idx="6596">
                  <c:v>5.2790999999999998E-2</c:v>
                </c:pt>
                <c:pt idx="6597">
                  <c:v>5.2811000000000004E-2</c:v>
                </c:pt>
                <c:pt idx="6598">
                  <c:v>5.2805999999999999E-2</c:v>
                </c:pt>
                <c:pt idx="6599">
                  <c:v>5.2801000000000001E-2</c:v>
                </c:pt>
                <c:pt idx="6600">
                  <c:v>5.2811000000000004E-2</c:v>
                </c:pt>
                <c:pt idx="6601">
                  <c:v>5.2840999999999999E-2</c:v>
                </c:pt>
                <c:pt idx="6602">
                  <c:v>5.2861999999999999E-2</c:v>
                </c:pt>
                <c:pt idx="6603">
                  <c:v>5.2882999999999993E-2</c:v>
                </c:pt>
                <c:pt idx="6604">
                  <c:v>5.2888000000000004E-2</c:v>
                </c:pt>
                <c:pt idx="6605">
                  <c:v>5.2891000000000001E-2</c:v>
                </c:pt>
                <c:pt idx="6606">
                  <c:v>5.2906000000000002E-2</c:v>
                </c:pt>
                <c:pt idx="6607">
                  <c:v>5.2932E-2</c:v>
                </c:pt>
                <c:pt idx="6608">
                  <c:v>5.2957999999999998E-2</c:v>
                </c:pt>
                <c:pt idx="6609">
                  <c:v>5.2957999999999998E-2</c:v>
                </c:pt>
                <c:pt idx="6610">
                  <c:v>5.2976999999999996E-2</c:v>
                </c:pt>
                <c:pt idx="6611">
                  <c:v>5.2991999999999997E-2</c:v>
                </c:pt>
                <c:pt idx="6612">
                  <c:v>5.3013999999999999E-2</c:v>
                </c:pt>
                <c:pt idx="6613">
                  <c:v>5.3045999999999996E-2</c:v>
                </c:pt>
                <c:pt idx="6614">
                  <c:v>5.3065000000000001E-2</c:v>
                </c:pt>
                <c:pt idx="6615">
                  <c:v>5.3083999999999999E-2</c:v>
                </c:pt>
                <c:pt idx="6616">
                  <c:v>5.3082999999999998E-2</c:v>
                </c:pt>
                <c:pt idx="6617">
                  <c:v>5.3086000000000001E-2</c:v>
                </c:pt>
                <c:pt idx="6618">
                  <c:v>5.3104999999999999E-2</c:v>
                </c:pt>
                <c:pt idx="6619">
                  <c:v>5.3112000000000006E-2</c:v>
                </c:pt>
                <c:pt idx="6620">
                  <c:v>5.3121999999999996E-2</c:v>
                </c:pt>
                <c:pt idx="6621">
                  <c:v>5.3128000000000002E-2</c:v>
                </c:pt>
                <c:pt idx="6622">
                  <c:v>5.3177000000000002E-2</c:v>
                </c:pt>
                <c:pt idx="6623">
                  <c:v>5.3211000000000001E-2</c:v>
                </c:pt>
                <c:pt idx="6624">
                  <c:v>5.3224E-2</c:v>
                </c:pt>
                <c:pt idx="6625">
                  <c:v>5.3197000000000001E-2</c:v>
                </c:pt>
                <c:pt idx="6626">
                  <c:v>5.3175999999999994E-2</c:v>
                </c:pt>
                <c:pt idx="6627">
                  <c:v>5.3202999999999993E-2</c:v>
                </c:pt>
                <c:pt idx="6628">
                  <c:v>5.3224E-2</c:v>
                </c:pt>
                <c:pt idx="6629">
                  <c:v>5.3276000000000004E-2</c:v>
                </c:pt>
                <c:pt idx="6630">
                  <c:v>5.3303999999999997E-2</c:v>
                </c:pt>
                <c:pt idx="6631">
                  <c:v>5.3343999999999996E-2</c:v>
                </c:pt>
                <c:pt idx="6632">
                  <c:v>5.3371000000000002E-2</c:v>
                </c:pt>
                <c:pt idx="6633">
                  <c:v>5.3362E-2</c:v>
                </c:pt>
                <c:pt idx="6634">
                  <c:v>5.3333000000000005E-2</c:v>
                </c:pt>
                <c:pt idx="6635">
                  <c:v>5.3295000000000002E-2</c:v>
                </c:pt>
                <c:pt idx="6636">
                  <c:v>5.3315000000000001E-2</c:v>
                </c:pt>
                <c:pt idx="6637">
                  <c:v>5.3348000000000007E-2</c:v>
                </c:pt>
                <c:pt idx="6638">
                  <c:v>5.3377999999999995E-2</c:v>
                </c:pt>
                <c:pt idx="6639">
                  <c:v>5.3381999999999999E-2</c:v>
                </c:pt>
                <c:pt idx="6640">
                  <c:v>5.3375000000000006E-2</c:v>
                </c:pt>
                <c:pt idx="6641">
                  <c:v>5.3399000000000002E-2</c:v>
                </c:pt>
                <c:pt idx="6642">
                  <c:v>5.3415999999999998E-2</c:v>
                </c:pt>
                <c:pt idx="6643">
                  <c:v>5.3444000000000005E-2</c:v>
                </c:pt>
                <c:pt idx="6644">
                  <c:v>5.3442999999999997E-2</c:v>
                </c:pt>
                <c:pt idx="6645">
                  <c:v>5.3457999999999999E-2</c:v>
                </c:pt>
                <c:pt idx="6646">
                  <c:v>5.3490000000000003E-2</c:v>
                </c:pt>
                <c:pt idx="6647">
                  <c:v>5.3520999999999999E-2</c:v>
                </c:pt>
                <c:pt idx="6648">
                  <c:v>5.3547000000000004E-2</c:v>
                </c:pt>
                <c:pt idx="6649">
                  <c:v>5.3537999999999995E-2</c:v>
                </c:pt>
                <c:pt idx="6650">
                  <c:v>5.3536E-2</c:v>
                </c:pt>
                <c:pt idx="6651">
                  <c:v>5.3544000000000001E-2</c:v>
                </c:pt>
                <c:pt idx="6652">
                  <c:v>5.3586000000000002E-2</c:v>
                </c:pt>
                <c:pt idx="6653">
                  <c:v>5.3630000000000004E-2</c:v>
                </c:pt>
                <c:pt idx="6654">
                  <c:v>5.3667999999999993E-2</c:v>
                </c:pt>
                <c:pt idx="6655">
                  <c:v>5.3710000000000008E-2</c:v>
                </c:pt>
                <c:pt idx="6656">
                  <c:v>5.3719000000000003E-2</c:v>
                </c:pt>
                <c:pt idx="6657">
                  <c:v>5.3737000000000007E-2</c:v>
                </c:pt>
                <c:pt idx="6658">
                  <c:v>5.3724000000000001E-2</c:v>
                </c:pt>
                <c:pt idx="6659">
                  <c:v>5.3735999999999999E-2</c:v>
                </c:pt>
                <c:pt idx="6660">
                  <c:v>5.3762999999999998E-2</c:v>
                </c:pt>
                <c:pt idx="6661">
                  <c:v>5.3766000000000001E-2</c:v>
                </c:pt>
                <c:pt idx="6662">
                  <c:v>5.3756999999999999E-2</c:v>
                </c:pt>
                <c:pt idx="6663">
                  <c:v>5.3745000000000001E-2</c:v>
                </c:pt>
                <c:pt idx="6664">
                  <c:v>5.3751E-2</c:v>
                </c:pt>
                <c:pt idx="6665">
                  <c:v>5.3758E-2</c:v>
                </c:pt>
                <c:pt idx="6666">
                  <c:v>5.3780000000000001E-2</c:v>
                </c:pt>
                <c:pt idx="6667">
                  <c:v>5.3825999999999999E-2</c:v>
                </c:pt>
                <c:pt idx="6668">
                  <c:v>5.3846999999999999E-2</c:v>
                </c:pt>
                <c:pt idx="6669">
                  <c:v>5.3857999999999996E-2</c:v>
                </c:pt>
                <c:pt idx="6670">
                  <c:v>5.3857999999999996E-2</c:v>
                </c:pt>
                <c:pt idx="6671">
                  <c:v>5.3888999999999992E-2</c:v>
                </c:pt>
                <c:pt idx="6672">
                  <c:v>5.3897E-2</c:v>
                </c:pt>
                <c:pt idx="6673">
                  <c:v>5.3903999999999994E-2</c:v>
                </c:pt>
                <c:pt idx="6674">
                  <c:v>5.3901999999999999E-2</c:v>
                </c:pt>
                <c:pt idx="6675">
                  <c:v>5.3913999999999997E-2</c:v>
                </c:pt>
                <c:pt idx="6676">
                  <c:v>5.3940000000000002E-2</c:v>
                </c:pt>
                <c:pt idx="6677">
                  <c:v>5.3945999999999994E-2</c:v>
                </c:pt>
                <c:pt idx="6678">
                  <c:v>5.3963000000000004E-2</c:v>
                </c:pt>
                <c:pt idx="6679">
                  <c:v>5.3981000000000001E-2</c:v>
                </c:pt>
                <c:pt idx="6680">
                  <c:v>5.3992000000000005E-2</c:v>
                </c:pt>
                <c:pt idx="6681">
                  <c:v>5.3985999999999999E-2</c:v>
                </c:pt>
                <c:pt idx="6682">
                  <c:v>5.3997999999999997E-2</c:v>
                </c:pt>
                <c:pt idx="6683">
                  <c:v>5.4016000000000002E-2</c:v>
                </c:pt>
                <c:pt idx="6684">
                  <c:v>5.4035E-2</c:v>
                </c:pt>
                <c:pt idx="6685">
                  <c:v>5.4038000000000003E-2</c:v>
                </c:pt>
                <c:pt idx="6686">
                  <c:v>5.4046999999999998E-2</c:v>
                </c:pt>
                <c:pt idx="6687">
                  <c:v>5.4063E-2</c:v>
                </c:pt>
                <c:pt idx="6688">
                  <c:v>5.4082999999999999E-2</c:v>
                </c:pt>
                <c:pt idx="6689">
                  <c:v>5.4105999999999994E-2</c:v>
                </c:pt>
                <c:pt idx="6690">
                  <c:v>5.4142999999999997E-2</c:v>
                </c:pt>
                <c:pt idx="6691">
                  <c:v>5.4172000000000005E-2</c:v>
                </c:pt>
                <c:pt idx="6692">
                  <c:v>5.4181999999999994E-2</c:v>
                </c:pt>
                <c:pt idx="6693">
                  <c:v>5.4181999999999994E-2</c:v>
                </c:pt>
                <c:pt idx="6694">
                  <c:v>5.4177000000000003E-2</c:v>
                </c:pt>
                <c:pt idx="6695">
                  <c:v>5.4195E-2</c:v>
                </c:pt>
                <c:pt idx="6696">
                  <c:v>5.4212999999999997E-2</c:v>
                </c:pt>
                <c:pt idx="6697">
                  <c:v>5.4248000000000005E-2</c:v>
                </c:pt>
                <c:pt idx="6698">
                  <c:v>5.4260000000000003E-2</c:v>
                </c:pt>
                <c:pt idx="6699">
                  <c:v>5.4272999999999995E-2</c:v>
                </c:pt>
                <c:pt idx="6700">
                  <c:v>5.4303999999999998E-2</c:v>
                </c:pt>
                <c:pt idx="6701">
                  <c:v>5.4321000000000001E-2</c:v>
                </c:pt>
                <c:pt idx="6702">
                  <c:v>5.4355000000000001E-2</c:v>
                </c:pt>
                <c:pt idx="6703">
                  <c:v>5.4344999999999997E-2</c:v>
                </c:pt>
                <c:pt idx="6704">
                  <c:v>5.4341999999999994E-2</c:v>
                </c:pt>
                <c:pt idx="6705">
                  <c:v>5.4361E-2</c:v>
                </c:pt>
                <c:pt idx="6706">
                  <c:v>5.4390000000000001E-2</c:v>
                </c:pt>
                <c:pt idx="6707">
                  <c:v>5.4425999999999995E-2</c:v>
                </c:pt>
                <c:pt idx="6708">
                  <c:v>5.4450000000000005E-2</c:v>
                </c:pt>
                <c:pt idx="6709">
                  <c:v>5.4474999999999996E-2</c:v>
                </c:pt>
                <c:pt idx="6710">
                  <c:v>5.4482000000000003E-2</c:v>
                </c:pt>
                <c:pt idx="6711">
                  <c:v>5.4477999999999999E-2</c:v>
                </c:pt>
                <c:pt idx="6712">
                  <c:v>5.4477999999999999E-2</c:v>
                </c:pt>
                <c:pt idx="6713">
                  <c:v>5.4490999999999998E-2</c:v>
                </c:pt>
                <c:pt idx="6714">
                  <c:v>5.4503000000000003E-2</c:v>
                </c:pt>
                <c:pt idx="6715">
                  <c:v>5.4528999999999994E-2</c:v>
                </c:pt>
                <c:pt idx="6716">
                  <c:v>5.4538999999999997E-2</c:v>
                </c:pt>
                <c:pt idx="6717">
                  <c:v>5.4546999999999998E-2</c:v>
                </c:pt>
                <c:pt idx="6718">
                  <c:v>5.4543999999999995E-2</c:v>
                </c:pt>
                <c:pt idx="6719">
                  <c:v>5.4543000000000001E-2</c:v>
                </c:pt>
                <c:pt idx="6720">
                  <c:v>5.4547999999999999E-2</c:v>
                </c:pt>
                <c:pt idx="6721">
                  <c:v>5.4558999999999996E-2</c:v>
                </c:pt>
                <c:pt idx="6722">
                  <c:v>5.4580000000000004E-2</c:v>
                </c:pt>
                <c:pt idx="6723">
                  <c:v>5.4595999999999999E-2</c:v>
                </c:pt>
                <c:pt idx="6724">
                  <c:v>5.4610000000000006E-2</c:v>
                </c:pt>
                <c:pt idx="6725">
                  <c:v>5.4646999999999994E-2</c:v>
                </c:pt>
                <c:pt idx="6726">
                  <c:v>5.4661000000000001E-2</c:v>
                </c:pt>
                <c:pt idx="6727">
                  <c:v>5.4664000000000004E-2</c:v>
                </c:pt>
                <c:pt idx="6728">
                  <c:v>5.4678000000000004E-2</c:v>
                </c:pt>
                <c:pt idx="6729">
                  <c:v>5.4694E-2</c:v>
                </c:pt>
                <c:pt idx="6730">
                  <c:v>5.4726999999999998E-2</c:v>
                </c:pt>
                <c:pt idx="6731">
                  <c:v>5.4740000000000004E-2</c:v>
                </c:pt>
                <c:pt idx="6732">
                  <c:v>5.4778E-2</c:v>
                </c:pt>
                <c:pt idx="6733">
                  <c:v>5.4789000000000004E-2</c:v>
                </c:pt>
                <c:pt idx="6734">
                  <c:v>5.4808000000000003E-2</c:v>
                </c:pt>
                <c:pt idx="6735">
                  <c:v>5.4805E-2</c:v>
                </c:pt>
                <c:pt idx="6736">
                  <c:v>5.4806999999999995E-2</c:v>
                </c:pt>
                <c:pt idx="6737">
                  <c:v>5.4837999999999998E-2</c:v>
                </c:pt>
                <c:pt idx="6738">
                  <c:v>5.4855000000000001E-2</c:v>
                </c:pt>
                <c:pt idx="6739">
                  <c:v>5.4873000000000005E-2</c:v>
                </c:pt>
                <c:pt idx="6740">
                  <c:v>5.4861000000000007E-2</c:v>
                </c:pt>
                <c:pt idx="6741">
                  <c:v>5.4871999999999997E-2</c:v>
                </c:pt>
                <c:pt idx="6742">
                  <c:v>5.4885000000000003E-2</c:v>
                </c:pt>
                <c:pt idx="6743">
                  <c:v>5.4896E-2</c:v>
                </c:pt>
                <c:pt idx="6744">
                  <c:v>5.4912000000000002E-2</c:v>
                </c:pt>
                <c:pt idx="6745">
                  <c:v>5.4908999999999999E-2</c:v>
                </c:pt>
                <c:pt idx="6746">
                  <c:v>5.4924999999999995E-2</c:v>
                </c:pt>
                <c:pt idx="6747">
                  <c:v>5.4934999999999998E-2</c:v>
                </c:pt>
                <c:pt idx="6748">
                  <c:v>5.4965E-2</c:v>
                </c:pt>
                <c:pt idx="6749">
                  <c:v>5.4966000000000001E-2</c:v>
                </c:pt>
                <c:pt idx="6750">
                  <c:v>5.4978999999999993E-2</c:v>
                </c:pt>
                <c:pt idx="6751">
                  <c:v>5.4995000000000002E-2</c:v>
                </c:pt>
                <c:pt idx="6752">
                  <c:v>5.5003999999999997E-2</c:v>
                </c:pt>
                <c:pt idx="6753">
                  <c:v>5.5031999999999998E-2</c:v>
                </c:pt>
                <c:pt idx="6754">
                  <c:v>5.5037000000000003E-2</c:v>
                </c:pt>
                <c:pt idx="6755">
                  <c:v>5.5056000000000001E-2</c:v>
                </c:pt>
                <c:pt idx="6756">
                  <c:v>5.5065999999999997E-2</c:v>
                </c:pt>
                <c:pt idx="6757">
                  <c:v>5.5077000000000001E-2</c:v>
                </c:pt>
                <c:pt idx="6758">
                  <c:v>5.5105000000000001E-2</c:v>
                </c:pt>
                <c:pt idx="6759">
                  <c:v>5.5121000000000003E-2</c:v>
                </c:pt>
                <c:pt idx="6760">
                  <c:v>5.5146000000000001E-2</c:v>
                </c:pt>
                <c:pt idx="6761">
                  <c:v>5.5143999999999999E-2</c:v>
                </c:pt>
                <c:pt idx="6762">
                  <c:v>5.5153999999999995E-2</c:v>
                </c:pt>
                <c:pt idx="6763">
                  <c:v>5.5182000000000002E-2</c:v>
                </c:pt>
                <c:pt idx="6764">
                  <c:v>5.5197000000000003E-2</c:v>
                </c:pt>
                <c:pt idx="6765">
                  <c:v>5.5204000000000003E-2</c:v>
                </c:pt>
                <c:pt idx="6766">
                  <c:v>5.5210000000000002E-2</c:v>
                </c:pt>
                <c:pt idx="6767">
                  <c:v>5.5235000000000006E-2</c:v>
                </c:pt>
                <c:pt idx="6768">
                  <c:v>5.5267999999999998E-2</c:v>
                </c:pt>
                <c:pt idx="6769">
                  <c:v>5.5279999999999996E-2</c:v>
                </c:pt>
                <c:pt idx="6770">
                  <c:v>5.5284000000000007E-2</c:v>
                </c:pt>
                <c:pt idx="6771">
                  <c:v>5.5286999999999996E-2</c:v>
                </c:pt>
                <c:pt idx="6772">
                  <c:v>5.5307000000000002E-2</c:v>
                </c:pt>
                <c:pt idx="6773">
                  <c:v>5.5313999999999995E-2</c:v>
                </c:pt>
                <c:pt idx="6774">
                  <c:v>5.5328000000000002E-2</c:v>
                </c:pt>
                <c:pt idx="6775">
                  <c:v>5.5335000000000002E-2</c:v>
                </c:pt>
                <c:pt idx="6776">
                  <c:v>5.5328999999999996E-2</c:v>
                </c:pt>
                <c:pt idx="6777">
                  <c:v>5.5372999999999999E-2</c:v>
                </c:pt>
                <c:pt idx="6778">
                  <c:v>5.5380000000000006E-2</c:v>
                </c:pt>
                <c:pt idx="6779">
                  <c:v>5.5407000000000005E-2</c:v>
                </c:pt>
                <c:pt idx="6780">
                  <c:v>5.5403000000000001E-2</c:v>
                </c:pt>
                <c:pt idx="6781">
                  <c:v>5.5399999999999998E-2</c:v>
                </c:pt>
                <c:pt idx="6782">
                  <c:v>5.5424000000000001E-2</c:v>
                </c:pt>
                <c:pt idx="6783">
                  <c:v>5.5449999999999999E-2</c:v>
                </c:pt>
                <c:pt idx="6784">
                  <c:v>5.5494000000000002E-2</c:v>
                </c:pt>
                <c:pt idx="6785">
                  <c:v>5.5498000000000006E-2</c:v>
                </c:pt>
                <c:pt idx="6786">
                  <c:v>5.5502000000000003E-2</c:v>
                </c:pt>
                <c:pt idx="6787">
                  <c:v>5.5494000000000002E-2</c:v>
                </c:pt>
                <c:pt idx="6788">
                  <c:v>5.5514000000000001E-2</c:v>
                </c:pt>
                <c:pt idx="6789">
                  <c:v>5.5532999999999999E-2</c:v>
                </c:pt>
                <c:pt idx="6790">
                  <c:v>5.5547000000000006E-2</c:v>
                </c:pt>
                <c:pt idx="6791">
                  <c:v>5.5576E-2</c:v>
                </c:pt>
                <c:pt idx="6792">
                  <c:v>5.5593000000000004E-2</c:v>
                </c:pt>
                <c:pt idx="6793">
                  <c:v>5.5625000000000001E-2</c:v>
                </c:pt>
                <c:pt idx="6794">
                  <c:v>5.5643000000000005E-2</c:v>
                </c:pt>
                <c:pt idx="6795">
                  <c:v>5.5658000000000006E-2</c:v>
                </c:pt>
                <c:pt idx="6796">
                  <c:v>5.5670999999999998E-2</c:v>
                </c:pt>
                <c:pt idx="6797">
                  <c:v>5.5685999999999999E-2</c:v>
                </c:pt>
                <c:pt idx="6798">
                  <c:v>5.5705999999999999E-2</c:v>
                </c:pt>
                <c:pt idx="6799">
                  <c:v>5.5732999999999998E-2</c:v>
                </c:pt>
                <c:pt idx="6800">
                  <c:v>5.5753000000000004E-2</c:v>
                </c:pt>
                <c:pt idx="6801">
                  <c:v>5.5753000000000004E-2</c:v>
                </c:pt>
                <c:pt idx="6802">
                  <c:v>5.5770999999999994E-2</c:v>
                </c:pt>
                <c:pt idx="6803">
                  <c:v>5.5777E-2</c:v>
                </c:pt>
                <c:pt idx="6804">
                  <c:v>5.5793000000000002E-2</c:v>
                </c:pt>
                <c:pt idx="6805">
                  <c:v>5.5799000000000001E-2</c:v>
                </c:pt>
                <c:pt idx="6806">
                  <c:v>5.5800999999999996E-2</c:v>
                </c:pt>
                <c:pt idx="6807">
                  <c:v>5.5826000000000001E-2</c:v>
                </c:pt>
                <c:pt idx="6808">
                  <c:v>5.5839E-2</c:v>
                </c:pt>
                <c:pt idx="6809">
                  <c:v>5.5869000000000002E-2</c:v>
                </c:pt>
                <c:pt idx="6810">
                  <c:v>5.5867000000000007E-2</c:v>
                </c:pt>
                <c:pt idx="6811">
                  <c:v>5.5857000000000004E-2</c:v>
                </c:pt>
                <c:pt idx="6812">
                  <c:v>5.5869999999999996E-2</c:v>
                </c:pt>
                <c:pt idx="6813">
                  <c:v>5.5891999999999997E-2</c:v>
                </c:pt>
                <c:pt idx="6814">
                  <c:v>5.5914999999999999E-2</c:v>
                </c:pt>
                <c:pt idx="6815">
                  <c:v>5.5940000000000004E-2</c:v>
                </c:pt>
                <c:pt idx="6816">
                  <c:v>5.5948000000000005E-2</c:v>
                </c:pt>
                <c:pt idx="6817">
                  <c:v>5.5967999999999997E-2</c:v>
                </c:pt>
                <c:pt idx="6818">
                  <c:v>5.5976999999999999E-2</c:v>
                </c:pt>
                <c:pt idx="6819">
                  <c:v>5.6009999999999997E-2</c:v>
                </c:pt>
                <c:pt idx="6820">
                  <c:v>5.6026999999999993E-2</c:v>
                </c:pt>
                <c:pt idx="6821">
                  <c:v>5.6047E-2</c:v>
                </c:pt>
                <c:pt idx="6822">
                  <c:v>5.604E-2</c:v>
                </c:pt>
                <c:pt idx="6823">
                  <c:v>5.6059999999999999E-2</c:v>
                </c:pt>
                <c:pt idx="6824">
                  <c:v>5.6081000000000006E-2</c:v>
                </c:pt>
                <c:pt idx="6825">
                  <c:v>5.6090999999999995E-2</c:v>
                </c:pt>
                <c:pt idx="6826">
                  <c:v>5.6106999999999997E-2</c:v>
                </c:pt>
                <c:pt idx="6827">
                  <c:v>5.6108000000000005E-2</c:v>
                </c:pt>
                <c:pt idx="6828">
                  <c:v>5.6136999999999999E-2</c:v>
                </c:pt>
                <c:pt idx="6829">
                  <c:v>5.6166000000000001E-2</c:v>
                </c:pt>
                <c:pt idx="6830">
                  <c:v>5.6174999999999996E-2</c:v>
                </c:pt>
                <c:pt idx="6831">
                  <c:v>5.6169999999999998E-2</c:v>
                </c:pt>
                <c:pt idx="6832">
                  <c:v>5.6180000000000001E-2</c:v>
                </c:pt>
                <c:pt idx="6833">
                  <c:v>5.6214000000000007E-2</c:v>
                </c:pt>
                <c:pt idx="6834">
                  <c:v>5.6245999999999997E-2</c:v>
                </c:pt>
                <c:pt idx="6835">
                  <c:v>5.6262999999999994E-2</c:v>
                </c:pt>
                <c:pt idx="6836">
                  <c:v>5.6271000000000002E-2</c:v>
                </c:pt>
                <c:pt idx="6837">
                  <c:v>5.6289999999999993E-2</c:v>
                </c:pt>
                <c:pt idx="6838">
                  <c:v>5.6299000000000002E-2</c:v>
                </c:pt>
                <c:pt idx="6839">
                  <c:v>5.6307999999999997E-2</c:v>
                </c:pt>
                <c:pt idx="6840">
                  <c:v>5.6319999999999995E-2</c:v>
                </c:pt>
                <c:pt idx="6841">
                  <c:v>5.6323999999999999E-2</c:v>
                </c:pt>
                <c:pt idx="6842">
                  <c:v>5.6329000000000004E-2</c:v>
                </c:pt>
                <c:pt idx="6843">
                  <c:v>5.6329999999999998E-2</c:v>
                </c:pt>
                <c:pt idx="6844">
                  <c:v>5.6344999999999999E-2</c:v>
                </c:pt>
                <c:pt idx="6845">
                  <c:v>5.6349999999999997E-2</c:v>
                </c:pt>
                <c:pt idx="6846">
                  <c:v>5.6371999999999998E-2</c:v>
                </c:pt>
                <c:pt idx="6847">
                  <c:v>5.6398000000000004E-2</c:v>
                </c:pt>
                <c:pt idx="6848">
                  <c:v>5.6422999999999994E-2</c:v>
                </c:pt>
                <c:pt idx="6849">
                  <c:v>5.6441999999999999E-2</c:v>
                </c:pt>
                <c:pt idx="6850">
                  <c:v>5.6455999999999999E-2</c:v>
                </c:pt>
                <c:pt idx="6851">
                  <c:v>5.6441999999999999E-2</c:v>
                </c:pt>
                <c:pt idx="6852">
                  <c:v>5.6449999999999993E-2</c:v>
                </c:pt>
                <c:pt idx="6853">
                  <c:v>5.6471999999999994E-2</c:v>
                </c:pt>
                <c:pt idx="6854">
                  <c:v>5.6506000000000001E-2</c:v>
                </c:pt>
                <c:pt idx="6855">
                  <c:v>5.6513000000000001E-2</c:v>
                </c:pt>
                <c:pt idx="6856">
                  <c:v>5.6536000000000003E-2</c:v>
                </c:pt>
                <c:pt idx="6857">
                  <c:v>5.6528999999999996E-2</c:v>
                </c:pt>
                <c:pt idx="6858">
                  <c:v>5.6540999999999994E-2</c:v>
                </c:pt>
                <c:pt idx="6859">
                  <c:v>5.6558000000000004E-2</c:v>
                </c:pt>
                <c:pt idx="6860">
                  <c:v>5.6576000000000001E-2</c:v>
                </c:pt>
                <c:pt idx="6861">
                  <c:v>5.6592000000000003E-2</c:v>
                </c:pt>
                <c:pt idx="6862">
                  <c:v>5.6618000000000002E-2</c:v>
                </c:pt>
                <c:pt idx="6863">
                  <c:v>5.6651E-2</c:v>
                </c:pt>
                <c:pt idx="6864">
                  <c:v>5.6679000000000007E-2</c:v>
                </c:pt>
                <c:pt idx="6865">
                  <c:v>5.6688999999999996E-2</c:v>
                </c:pt>
                <c:pt idx="6866">
                  <c:v>5.6670999999999999E-2</c:v>
                </c:pt>
                <c:pt idx="6867">
                  <c:v>5.6665E-2</c:v>
                </c:pt>
                <c:pt idx="6868">
                  <c:v>5.6676999999999998E-2</c:v>
                </c:pt>
                <c:pt idx="6869">
                  <c:v>5.6721000000000001E-2</c:v>
                </c:pt>
                <c:pt idx="6870">
                  <c:v>5.6734E-2</c:v>
                </c:pt>
                <c:pt idx="6871">
                  <c:v>5.6737000000000003E-2</c:v>
                </c:pt>
                <c:pt idx="6872">
                  <c:v>5.6727E-2</c:v>
                </c:pt>
                <c:pt idx="6873">
                  <c:v>5.6750999999999996E-2</c:v>
                </c:pt>
                <c:pt idx="6874">
                  <c:v>5.6779999999999997E-2</c:v>
                </c:pt>
                <c:pt idx="6875">
                  <c:v>5.6795999999999999E-2</c:v>
                </c:pt>
                <c:pt idx="6876">
                  <c:v>5.6801999999999998E-2</c:v>
                </c:pt>
                <c:pt idx="6877">
                  <c:v>5.6814999999999997E-2</c:v>
                </c:pt>
                <c:pt idx="6878">
                  <c:v>5.6836999999999999E-2</c:v>
                </c:pt>
                <c:pt idx="6879">
                  <c:v>5.6848999999999997E-2</c:v>
                </c:pt>
                <c:pt idx="6880">
                  <c:v>5.6867000000000001E-2</c:v>
                </c:pt>
                <c:pt idx="6881">
                  <c:v>5.6872999999999993E-2</c:v>
                </c:pt>
                <c:pt idx="6882">
                  <c:v>5.6917000000000002E-2</c:v>
                </c:pt>
                <c:pt idx="6883">
                  <c:v>5.6943000000000001E-2</c:v>
                </c:pt>
                <c:pt idx="6884">
                  <c:v>5.6961000000000005E-2</c:v>
                </c:pt>
                <c:pt idx="6885">
                  <c:v>5.6957000000000008E-2</c:v>
                </c:pt>
                <c:pt idx="6886">
                  <c:v>5.6946000000000004E-2</c:v>
                </c:pt>
                <c:pt idx="6887">
                  <c:v>5.6946999999999998E-2</c:v>
                </c:pt>
                <c:pt idx="6888">
                  <c:v>5.6951999999999996E-2</c:v>
                </c:pt>
                <c:pt idx="6889">
                  <c:v>5.6973000000000003E-2</c:v>
                </c:pt>
                <c:pt idx="6890">
                  <c:v>5.6976000000000006E-2</c:v>
                </c:pt>
                <c:pt idx="6891">
                  <c:v>5.7008999999999997E-2</c:v>
                </c:pt>
                <c:pt idx="6892">
                  <c:v>5.7051999999999999E-2</c:v>
                </c:pt>
                <c:pt idx="6893">
                  <c:v>5.7062999999999996E-2</c:v>
                </c:pt>
                <c:pt idx="6894">
                  <c:v>5.7070999999999997E-2</c:v>
                </c:pt>
                <c:pt idx="6895">
                  <c:v>5.7091000000000003E-2</c:v>
                </c:pt>
                <c:pt idx="6896">
                  <c:v>5.7117000000000001E-2</c:v>
                </c:pt>
                <c:pt idx="6897">
                  <c:v>5.7135999999999992E-2</c:v>
                </c:pt>
                <c:pt idx="6898">
                  <c:v>5.7156000000000005E-2</c:v>
                </c:pt>
                <c:pt idx="6899">
                  <c:v>5.7185E-2</c:v>
                </c:pt>
                <c:pt idx="6900">
                  <c:v>5.7214999999999995E-2</c:v>
                </c:pt>
                <c:pt idx="6901">
                  <c:v>5.7244999999999997E-2</c:v>
                </c:pt>
                <c:pt idx="6902">
                  <c:v>5.7256000000000001E-2</c:v>
                </c:pt>
                <c:pt idx="6903">
                  <c:v>5.7248E-2</c:v>
                </c:pt>
                <c:pt idx="6904">
                  <c:v>5.7249999999999995E-2</c:v>
                </c:pt>
                <c:pt idx="6905">
                  <c:v>5.7275E-2</c:v>
                </c:pt>
                <c:pt idx="6906">
                  <c:v>5.731E-2</c:v>
                </c:pt>
                <c:pt idx="6907">
                  <c:v>5.7320999999999997E-2</c:v>
                </c:pt>
                <c:pt idx="6908">
                  <c:v>5.7321999999999998E-2</c:v>
                </c:pt>
                <c:pt idx="6909">
                  <c:v>5.7331E-2</c:v>
                </c:pt>
                <c:pt idx="6910">
                  <c:v>5.7336999999999999E-2</c:v>
                </c:pt>
                <c:pt idx="6911">
                  <c:v>5.7352E-2</c:v>
                </c:pt>
                <c:pt idx="6912">
                  <c:v>5.7357999999999999E-2</c:v>
                </c:pt>
                <c:pt idx="6913">
                  <c:v>5.7361000000000002E-2</c:v>
                </c:pt>
                <c:pt idx="6914">
                  <c:v>5.7377000000000004E-2</c:v>
                </c:pt>
                <c:pt idx="6915">
                  <c:v>5.7390999999999998E-2</c:v>
                </c:pt>
                <c:pt idx="6916">
                  <c:v>5.7413999999999993E-2</c:v>
                </c:pt>
                <c:pt idx="6917">
                  <c:v>5.7412999999999999E-2</c:v>
                </c:pt>
                <c:pt idx="6918">
                  <c:v>5.7430000000000002E-2</c:v>
                </c:pt>
                <c:pt idx="6919">
                  <c:v>5.7449E-2</c:v>
                </c:pt>
                <c:pt idx="6920">
                  <c:v>5.7478000000000001E-2</c:v>
                </c:pt>
                <c:pt idx="6921">
                  <c:v>5.7489999999999999E-2</c:v>
                </c:pt>
                <c:pt idx="6922">
                  <c:v>5.7488000000000004E-2</c:v>
                </c:pt>
                <c:pt idx="6923">
                  <c:v>5.7497999999999994E-2</c:v>
                </c:pt>
                <c:pt idx="6924">
                  <c:v>5.7516999999999999E-2</c:v>
                </c:pt>
                <c:pt idx="6925">
                  <c:v>5.7549000000000003E-2</c:v>
                </c:pt>
                <c:pt idx="6926">
                  <c:v>5.7557999999999998E-2</c:v>
                </c:pt>
                <c:pt idx="6927">
                  <c:v>5.7564000000000004E-2</c:v>
                </c:pt>
                <c:pt idx="6928">
                  <c:v>5.7564000000000004E-2</c:v>
                </c:pt>
                <c:pt idx="6929">
                  <c:v>5.7596999999999995E-2</c:v>
                </c:pt>
                <c:pt idx="6930">
                  <c:v>5.7641999999999999E-2</c:v>
                </c:pt>
                <c:pt idx="6931">
                  <c:v>5.7662999999999999E-2</c:v>
                </c:pt>
                <c:pt idx="6932">
                  <c:v>5.7664999999999994E-2</c:v>
                </c:pt>
                <c:pt idx="6933">
                  <c:v>5.7660000000000003E-2</c:v>
                </c:pt>
                <c:pt idx="6934">
                  <c:v>5.7674000000000003E-2</c:v>
                </c:pt>
                <c:pt idx="6935">
                  <c:v>5.7687999999999996E-2</c:v>
                </c:pt>
                <c:pt idx="6936">
                  <c:v>5.7702999999999997E-2</c:v>
                </c:pt>
                <c:pt idx="6937">
                  <c:v>5.7699999999999994E-2</c:v>
                </c:pt>
                <c:pt idx="6938">
                  <c:v>5.7724999999999999E-2</c:v>
                </c:pt>
                <c:pt idx="6939">
                  <c:v>5.7736999999999997E-2</c:v>
                </c:pt>
                <c:pt idx="6940">
                  <c:v>5.7771999999999997E-2</c:v>
                </c:pt>
                <c:pt idx="6941">
                  <c:v>5.7794999999999999E-2</c:v>
                </c:pt>
                <c:pt idx="6942">
                  <c:v>5.7803000000000007E-2</c:v>
                </c:pt>
                <c:pt idx="6943">
                  <c:v>5.7826000000000002E-2</c:v>
                </c:pt>
                <c:pt idx="6944">
                  <c:v>5.7832999999999996E-2</c:v>
                </c:pt>
                <c:pt idx="6945">
                  <c:v>5.7837E-2</c:v>
                </c:pt>
                <c:pt idx="6946">
                  <c:v>5.7844E-2</c:v>
                </c:pt>
                <c:pt idx="6947">
                  <c:v>5.7854999999999997E-2</c:v>
                </c:pt>
                <c:pt idx="6948">
                  <c:v>5.7881000000000002E-2</c:v>
                </c:pt>
                <c:pt idx="6949">
                  <c:v>5.7903999999999997E-2</c:v>
                </c:pt>
                <c:pt idx="6950">
                  <c:v>5.7933000000000005E-2</c:v>
                </c:pt>
                <c:pt idx="6951">
                  <c:v>5.7950000000000002E-2</c:v>
                </c:pt>
                <c:pt idx="6952">
                  <c:v>5.7953000000000005E-2</c:v>
                </c:pt>
                <c:pt idx="6953">
                  <c:v>5.7957999999999996E-2</c:v>
                </c:pt>
                <c:pt idx="6954">
                  <c:v>5.7964000000000002E-2</c:v>
                </c:pt>
                <c:pt idx="6955">
                  <c:v>5.7987000000000004E-2</c:v>
                </c:pt>
                <c:pt idx="6956">
                  <c:v>5.7992000000000002E-2</c:v>
                </c:pt>
                <c:pt idx="6957">
                  <c:v>5.7992000000000002E-2</c:v>
                </c:pt>
                <c:pt idx="6958">
                  <c:v>5.8011E-2</c:v>
                </c:pt>
                <c:pt idx="6959">
                  <c:v>5.8023999999999992E-2</c:v>
                </c:pt>
                <c:pt idx="6960">
                  <c:v>5.8053E-2</c:v>
                </c:pt>
                <c:pt idx="6961">
                  <c:v>5.8075000000000002E-2</c:v>
                </c:pt>
                <c:pt idx="6962">
                  <c:v>5.8080999999999994E-2</c:v>
                </c:pt>
                <c:pt idx="6963">
                  <c:v>5.8112999999999998E-2</c:v>
                </c:pt>
                <c:pt idx="6964">
                  <c:v>5.8144999999999995E-2</c:v>
                </c:pt>
                <c:pt idx="6965">
                  <c:v>5.8156999999999993E-2</c:v>
                </c:pt>
                <c:pt idx="6966">
                  <c:v>5.8158000000000001E-2</c:v>
                </c:pt>
                <c:pt idx="6967">
                  <c:v>5.8137999999999995E-2</c:v>
                </c:pt>
                <c:pt idx="6968">
                  <c:v>5.8148999999999999E-2</c:v>
                </c:pt>
                <c:pt idx="6969">
                  <c:v>5.8171999999999995E-2</c:v>
                </c:pt>
                <c:pt idx="6970">
                  <c:v>5.8198999999999994E-2</c:v>
                </c:pt>
                <c:pt idx="6971">
                  <c:v>5.8213000000000001E-2</c:v>
                </c:pt>
                <c:pt idx="6972">
                  <c:v>5.8224999999999999E-2</c:v>
                </c:pt>
                <c:pt idx="6973">
                  <c:v>5.8231000000000005E-2</c:v>
                </c:pt>
                <c:pt idx="6974">
                  <c:v>5.8231999999999999E-2</c:v>
                </c:pt>
                <c:pt idx="6975">
                  <c:v>5.8227000000000001E-2</c:v>
                </c:pt>
                <c:pt idx="6976">
                  <c:v>5.8254E-2</c:v>
                </c:pt>
                <c:pt idx="6977">
                  <c:v>5.8265999999999998E-2</c:v>
                </c:pt>
                <c:pt idx="6978">
                  <c:v>5.8292000000000004E-2</c:v>
                </c:pt>
                <c:pt idx="6979">
                  <c:v>5.8285999999999998E-2</c:v>
                </c:pt>
                <c:pt idx="6980">
                  <c:v>5.8310000000000001E-2</c:v>
                </c:pt>
                <c:pt idx="6981">
                  <c:v>5.8341999999999998E-2</c:v>
                </c:pt>
                <c:pt idx="6982">
                  <c:v>5.8363999999999999E-2</c:v>
                </c:pt>
                <c:pt idx="6983">
                  <c:v>5.8368000000000003E-2</c:v>
                </c:pt>
                <c:pt idx="6984">
                  <c:v>5.8366000000000001E-2</c:v>
                </c:pt>
                <c:pt idx="6985">
                  <c:v>5.8376999999999998E-2</c:v>
                </c:pt>
                <c:pt idx="6986">
                  <c:v>5.8395999999999997E-2</c:v>
                </c:pt>
                <c:pt idx="6987">
                  <c:v>5.8403000000000004E-2</c:v>
                </c:pt>
                <c:pt idx="6988">
                  <c:v>5.8413000000000007E-2</c:v>
                </c:pt>
                <c:pt idx="6989">
                  <c:v>5.8442999999999995E-2</c:v>
                </c:pt>
                <c:pt idx="6990">
                  <c:v>5.8444000000000003E-2</c:v>
                </c:pt>
                <c:pt idx="6991">
                  <c:v>5.8476E-2</c:v>
                </c:pt>
                <c:pt idx="6992">
                  <c:v>5.8484000000000001E-2</c:v>
                </c:pt>
                <c:pt idx="6993">
                  <c:v>5.8521000000000004E-2</c:v>
                </c:pt>
                <c:pt idx="6994">
                  <c:v>5.8540999999999996E-2</c:v>
                </c:pt>
                <c:pt idx="6995">
                  <c:v>5.8589000000000002E-2</c:v>
                </c:pt>
                <c:pt idx="6996">
                  <c:v>5.8585999999999999E-2</c:v>
                </c:pt>
                <c:pt idx="6997">
                  <c:v>5.8590999999999997E-2</c:v>
                </c:pt>
                <c:pt idx="6998">
                  <c:v>5.8612000000000004E-2</c:v>
                </c:pt>
                <c:pt idx="6999">
                  <c:v>5.8642E-2</c:v>
                </c:pt>
                <c:pt idx="7000">
                  <c:v>5.8668999999999999E-2</c:v>
                </c:pt>
                <c:pt idx="7001">
                  <c:v>5.8659999999999997E-2</c:v>
                </c:pt>
                <c:pt idx="7002">
                  <c:v>5.8643000000000001E-2</c:v>
                </c:pt>
                <c:pt idx="7003">
                  <c:v>5.8658999999999996E-2</c:v>
                </c:pt>
                <c:pt idx="7004">
                  <c:v>5.8688000000000004E-2</c:v>
                </c:pt>
                <c:pt idx="7005">
                  <c:v>5.8712999999999994E-2</c:v>
                </c:pt>
                <c:pt idx="7006">
                  <c:v>5.8730999999999998E-2</c:v>
                </c:pt>
                <c:pt idx="7007">
                  <c:v>5.8747000000000001E-2</c:v>
                </c:pt>
                <c:pt idx="7008">
                  <c:v>5.8766999999999993E-2</c:v>
                </c:pt>
                <c:pt idx="7009">
                  <c:v>5.8776999999999996E-2</c:v>
                </c:pt>
                <c:pt idx="7010">
                  <c:v>5.8777999999999997E-2</c:v>
                </c:pt>
                <c:pt idx="7011">
                  <c:v>5.8784000000000003E-2</c:v>
                </c:pt>
                <c:pt idx="7012">
                  <c:v>5.8810000000000001E-2</c:v>
                </c:pt>
                <c:pt idx="7013">
                  <c:v>5.8875000000000004E-2</c:v>
                </c:pt>
                <c:pt idx="7014">
                  <c:v>5.8886000000000001E-2</c:v>
                </c:pt>
                <c:pt idx="7015">
                  <c:v>5.8860000000000003E-2</c:v>
                </c:pt>
                <c:pt idx="7016">
                  <c:v>5.8826000000000003E-2</c:v>
                </c:pt>
                <c:pt idx="7017">
                  <c:v>5.8818999999999996E-2</c:v>
                </c:pt>
                <c:pt idx="7018">
                  <c:v>5.8846999999999997E-2</c:v>
                </c:pt>
                <c:pt idx="7019">
                  <c:v>5.8872000000000001E-2</c:v>
                </c:pt>
                <c:pt idx="7020">
                  <c:v>5.8902999999999997E-2</c:v>
                </c:pt>
                <c:pt idx="7021">
                  <c:v>5.8930999999999997E-2</c:v>
                </c:pt>
                <c:pt idx="7022">
                  <c:v>5.8926999999999993E-2</c:v>
                </c:pt>
                <c:pt idx="7023">
                  <c:v>5.8941E-2</c:v>
                </c:pt>
                <c:pt idx="7024">
                  <c:v>5.8958000000000003E-2</c:v>
                </c:pt>
                <c:pt idx="7025">
                  <c:v>5.8997000000000001E-2</c:v>
                </c:pt>
                <c:pt idx="7026">
                  <c:v>5.9024E-2</c:v>
                </c:pt>
                <c:pt idx="7027">
                  <c:v>5.9031E-2</c:v>
                </c:pt>
                <c:pt idx="7028">
                  <c:v>5.9035000000000004E-2</c:v>
                </c:pt>
                <c:pt idx="7029">
                  <c:v>5.9042999999999998E-2</c:v>
                </c:pt>
                <c:pt idx="7030">
                  <c:v>5.9057000000000005E-2</c:v>
                </c:pt>
                <c:pt idx="7031">
                  <c:v>5.9052E-2</c:v>
                </c:pt>
                <c:pt idx="7032">
                  <c:v>5.9047999999999996E-2</c:v>
                </c:pt>
                <c:pt idx="7033">
                  <c:v>5.9054000000000002E-2</c:v>
                </c:pt>
                <c:pt idx="7034">
                  <c:v>5.9108000000000001E-2</c:v>
                </c:pt>
                <c:pt idx="7035">
                  <c:v>5.9123999999999996E-2</c:v>
                </c:pt>
                <c:pt idx="7036">
                  <c:v>5.9141000000000006E-2</c:v>
                </c:pt>
                <c:pt idx="7037">
                  <c:v>5.9141000000000006E-2</c:v>
                </c:pt>
                <c:pt idx="7038">
                  <c:v>5.9142E-2</c:v>
                </c:pt>
                <c:pt idx="7039">
                  <c:v>5.9181999999999998E-2</c:v>
                </c:pt>
                <c:pt idx="7040">
                  <c:v>5.9202000000000005E-2</c:v>
                </c:pt>
                <c:pt idx="7041">
                  <c:v>5.9231999999999993E-2</c:v>
                </c:pt>
                <c:pt idx="7042">
                  <c:v>5.9229999999999998E-2</c:v>
                </c:pt>
                <c:pt idx="7043">
                  <c:v>5.9229000000000004E-2</c:v>
                </c:pt>
                <c:pt idx="7044">
                  <c:v>5.9219000000000001E-2</c:v>
                </c:pt>
                <c:pt idx="7045">
                  <c:v>5.9214000000000003E-2</c:v>
                </c:pt>
                <c:pt idx="7046">
                  <c:v>5.9234000000000002E-2</c:v>
                </c:pt>
                <c:pt idx="7047">
                  <c:v>5.9283000000000002E-2</c:v>
                </c:pt>
                <c:pt idx="7048">
                  <c:v>5.9322E-2</c:v>
                </c:pt>
                <c:pt idx="7049">
                  <c:v>5.9341999999999999E-2</c:v>
                </c:pt>
                <c:pt idx="7050">
                  <c:v>5.9343000000000007E-2</c:v>
                </c:pt>
                <c:pt idx="7051">
                  <c:v>5.9352999999999996E-2</c:v>
                </c:pt>
                <c:pt idx="7052">
                  <c:v>5.9357E-2</c:v>
                </c:pt>
                <c:pt idx="7053">
                  <c:v>5.9374999999999997E-2</c:v>
                </c:pt>
                <c:pt idx="7054">
                  <c:v>5.9379999999999995E-2</c:v>
                </c:pt>
                <c:pt idx="7055">
                  <c:v>5.9383999999999999E-2</c:v>
                </c:pt>
                <c:pt idx="7056">
                  <c:v>5.9404000000000005E-2</c:v>
                </c:pt>
                <c:pt idx="7057">
                  <c:v>5.9410999999999999E-2</c:v>
                </c:pt>
                <c:pt idx="7058">
                  <c:v>5.9443999999999997E-2</c:v>
                </c:pt>
                <c:pt idx="7059">
                  <c:v>5.9490000000000001E-2</c:v>
                </c:pt>
                <c:pt idx="7060">
                  <c:v>5.9512000000000002E-2</c:v>
                </c:pt>
                <c:pt idx="7061">
                  <c:v>5.9538000000000001E-2</c:v>
                </c:pt>
                <c:pt idx="7062">
                  <c:v>5.9549999999999999E-2</c:v>
                </c:pt>
                <c:pt idx="7063">
                  <c:v>5.9561999999999997E-2</c:v>
                </c:pt>
                <c:pt idx="7064">
                  <c:v>5.9569000000000004E-2</c:v>
                </c:pt>
                <c:pt idx="7065">
                  <c:v>5.96E-2</c:v>
                </c:pt>
                <c:pt idx="7066">
                  <c:v>5.9623999999999996E-2</c:v>
                </c:pt>
                <c:pt idx="7067">
                  <c:v>5.9630999999999997E-2</c:v>
                </c:pt>
                <c:pt idx="7068">
                  <c:v>5.9629000000000001E-2</c:v>
                </c:pt>
                <c:pt idx="7069">
                  <c:v>5.9629000000000001E-2</c:v>
                </c:pt>
                <c:pt idx="7070">
                  <c:v>5.9644000000000003E-2</c:v>
                </c:pt>
                <c:pt idx="7071">
                  <c:v>5.9646999999999999E-2</c:v>
                </c:pt>
                <c:pt idx="7072">
                  <c:v>5.9657000000000002E-2</c:v>
                </c:pt>
                <c:pt idx="7073">
                  <c:v>5.9638999999999998E-2</c:v>
                </c:pt>
                <c:pt idx="7074">
                  <c:v>5.9660999999999999E-2</c:v>
                </c:pt>
                <c:pt idx="7075">
                  <c:v>5.9683E-2</c:v>
                </c:pt>
                <c:pt idx="7076">
                  <c:v>5.9713000000000002E-2</c:v>
                </c:pt>
                <c:pt idx="7077">
                  <c:v>5.9740000000000001E-2</c:v>
                </c:pt>
                <c:pt idx="7078">
                  <c:v>5.9741999999999996E-2</c:v>
                </c:pt>
                <c:pt idx="7079">
                  <c:v>5.9770999999999998E-2</c:v>
                </c:pt>
                <c:pt idx="7080">
                  <c:v>5.9785999999999999E-2</c:v>
                </c:pt>
                <c:pt idx="7081">
                  <c:v>5.9817000000000002E-2</c:v>
                </c:pt>
                <c:pt idx="7082">
                  <c:v>5.9804000000000003E-2</c:v>
                </c:pt>
                <c:pt idx="7083">
                  <c:v>5.9793000000000006E-2</c:v>
                </c:pt>
                <c:pt idx="7084">
                  <c:v>5.9763999999999998E-2</c:v>
                </c:pt>
                <c:pt idx="7085">
                  <c:v>5.9781000000000001E-2</c:v>
                </c:pt>
                <c:pt idx="7086">
                  <c:v>5.9817000000000002E-2</c:v>
                </c:pt>
                <c:pt idx="7087">
                  <c:v>5.9854000000000004E-2</c:v>
                </c:pt>
                <c:pt idx="7088">
                  <c:v>5.9861999999999999E-2</c:v>
                </c:pt>
                <c:pt idx="7089">
                  <c:v>5.9859000000000002E-2</c:v>
                </c:pt>
                <c:pt idx="7090">
                  <c:v>5.9861999999999999E-2</c:v>
                </c:pt>
                <c:pt idx="7091">
                  <c:v>5.9901000000000003E-2</c:v>
                </c:pt>
                <c:pt idx="7092">
                  <c:v>5.9917999999999999E-2</c:v>
                </c:pt>
                <c:pt idx="7093">
                  <c:v>5.9972999999999999E-2</c:v>
                </c:pt>
                <c:pt idx="7094">
                  <c:v>6.0011999999999996E-2</c:v>
                </c:pt>
                <c:pt idx="7095">
                  <c:v>6.0054999999999997E-2</c:v>
                </c:pt>
                <c:pt idx="7096">
                  <c:v>6.0083999999999999E-2</c:v>
                </c:pt>
                <c:pt idx="7097">
                  <c:v>6.0076999999999998E-2</c:v>
                </c:pt>
                <c:pt idx="7098">
                  <c:v>6.0079E-2</c:v>
                </c:pt>
                <c:pt idx="7099">
                  <c:v>6.0063000000000005E-2</c:v>
                </c:pt>
                <c:pt idx="7100">
                  <c:v>6.0067000000000002E-2</c:v>
                </c:pt>
                <c:pt idx="7101">
                  <c:v>6.0082000000000003E-2</c:v>
                </c:pt>
                <c:pt idx="7102">
                  <c:v>6.0115000000000002E-2</c:v>
                </c:pt>
                <c:pt idx="7103">
                  <c:v>6.0134E-2</c:v>
                </c:pt>
                <c:pt idx="7104">
                  <c:v>6.0143000000000002E-2</c:v>
                </c:pt>
                <c:pt idx="7105">
                  <c:v>6.0156999999999995E-2</c:v>
                </c:pt>
                <c:pt idx="7106">
                  <c:v>6.0176E-2</c:v>
                </c:pt>
                <c:pt idx="7107">
                  <c:v>6.0199999999999997E-2</c:v>
                </c:pt>
                <c:pt idx="7108">
                  <c:v>6.0183999999999994E-2</c:v>
                </c:pt>
                <c:pt idx="7109">
                  <c:v>6.0176E-2</c:v>
                </c:pt>
                <c:pt idx="7110">
                  <c:v>6.0179000000000003E-2</c:v>
                </c:pt>
                <c:pt idx="7111">
                  <c:v>6.0186000000000003E-2</c:v>
                </c:pt>
                <c:pt idx="7112">
                  <c:v>6.0218999999999995E-2</c:v>
                </c:pt>
                <c:pt idx="7113">
                  <c:v>6.0231000000000007E-2</c:v>
                </c:pt>
                <c:pt idx="7114">
                  <c:v>6.0250000000000005E-2</c:v>
                </c:pt>
                <c:pt idx="7115">
                  <c:v>6.0248999999999997E-2</c:v>
                </c:pt>
                <c:pt idx="7116">
                  <c:v>6.0270000000000004E-2</c:v>
                </c:pt>
                <c:pt idx="7117">
                  <c:v>6.0282999999999996E-2</c:v>
                </c:pt>
                <c:pt idx="7118">
                  <c:v>6.0303000000000002E-2</c:v>
                </c:pt>
                <c:pt idx="7119">
                  <c:v>6.0316999999999996E-2</c:v>
                </c:pt>
                <c:pt idx="7120">
                  <c:v>6.0335E-2</c:v>
                </c:pt>
                <c:pt idx="7121">
                  <c:v>6.0346999999999998E-2</c:v>
                </c:pt>
                <c:pt idx="7122">
                  <c:v>6.0373000000000003E-2</c:v>
                </c:pt>
                <c:pt idx="7123">
                  <c:v>6.0388000000000004E-2</c:v>
                </c:pt>
                <c:pt idx="7124">
                  <c:v>6.0427000000000002E-2</c:v>
                </c:pt>
                <c:pt idx="7125">
                  <c:v>6.0433000000000001E-2</c:v>
                </c:pt>
                <c:pt idx="7126">
                  <c:v>6.0457000000000004E-2</c:v>
                </c:pt>
                <c:pt idx="7127">
                  <c:v>6.0474E-2</c:v>
                </c:pt>
                <c:pt idx="7128">
                  <c:v>6.0476999999999996E-2</c:v>
                </c:pt>
                <c:pt idx="7129">
                  <c:v>6.0469999999999996E-2</c:v>
                </c:pt>
                <c:pt idx="7130">
                  <c:v>6.0491000000000003E-2</c:v>
                </c:pt>
                <c:pt idx="7131">
                  <c:v>6.0509000000000007E-2</c:v>
                </c:pt>
                <c:pt idx="7132">
                  <c:v>6.0525000000000002E-2</c:v>
                </c:pt>
                <c:pt idx="7133">
                  <c:v>6.0541999999999999E-2</c:v>
                </c:pt>
                <c:pt idx="7134">
                  <c:v>6.055E-2</c:v>
                </c:pt>
                <c:pt idx="7135">
                  <c:v>6.0582999999999998E-2</c:v>
                </c:pt>
                <c:pt idx="7136">
                  <c:v>6.0576999999999999E-2</c:v>
                </c:pt>
                <c:pt idx="7137">
                  <c:v>6.0587000000000002E-2</c:v>
                </c:pt>
                <c:pt idx="7138">
                  <c:v>6.0597000000000005E-2</c:v>
                </c:pt>
                <c:pt idx="7139">
                  <c:v>6.0618999999999999E-2</c:v>
                </c:pt>
                <c:pt idx="7140">
                  <c:v>6.0636999999999996E-2</c:v>
                </c:pt>
                <c:pt idx="7141">
                  <c:v>6.0627000000000007E-2</c:v>
                </c:pt>
                <c:pt idx="7142">
                  <c:v>6.0606999999999994E-2</c:v>
                </c:pt>
                <c:pt idx="7143">
                  <c:v>6.0597000000000005E-2</c:v>
                </c:pt>
                <c:pt idx="7144">
                  <c:v>6.0617999999999998E-2</c:v>
                </c:pt>
                <c:pt idx="7145">
                  <c:v>6.0673000000000005E-2</c:v>
                </c:pt>
                <c:pt idx="7146">
                  <c:v>6.0697000000000001E-2</c:v>
                </c:pt>
                <c:pt idx="7147">
                  <c:v>6.0720999999999997E-2</c:v>
                </c:pt>
                <c:pt idx="7148">
                  <c:v>6.0725000000000001E-2</c:v>
                </c:pt>
                <c:pt idx="7149">
                  <c:v>6.0753000000000001E-2</c:v>
                </c:pt>
                <c:pt idx="7150">
                  <c:v>6.0799000000000006E-2</c:v>
                </c:pt>
                <c:pt idx="7151">
                  <c:v>6.0835999999999994E-2</c:v>
                </c:pt>
                <c:pt idx="7152">
                  <c:v>6.0858999999999996E-2</c:v>
                </c:pt>
                <c:pt idx="7153">
                  <c:v>6.0880999999999998E-2</c:v>
                </c:pt>
                <c:pt idx="7154">
                  <c:v>6.0899000000000002E-2</c:v>
                </c:pt>
                <c:pt idx="7155">
                  <c:v>6.0914000000000003E-2</c:v>
                </c:pt>
                <c:pt idx="7156">
                  <c:v>6.0926000000000001E-2</c:v>
                </c:pt>
                <c:pt idx="7157">
                  <c:v>6.0936000000000004E-2</c:v>
                </c:pt>
                <c:pt idx="7158">
                  <c:v>6.0925E-2</c:v>
                </c:pt>
                <c:pt idx="7159">
                  <c:v>6.0926999999999995E-2</c:v>
                </c:pt>
                <c:pt idx="7160">
                  <c:v>6.0949000000000003E-2</c:v>
                </c:pt>
                <c:pt idx="7161">
                  <c:v>6.0971000000000004E-2</c:v>
                </c:pt>
                <c:pt idx="7162">
                  <c:v>6.0997000000000003E-2</c:v>
                </c:pt>
                <c:pt idx="7163">
                  <c:v>6.0984999999999998E-2</c:v>
                </c:pt>
                <c:pt idx="7164">
                  <c:v>6.0976000000000002E-2</c:v>
                </c:pt>
                <c:pt idx="7165">
                  <c:v>6.0998999999999998E-2</c:v>
                </c:pt>
                <c:pt idx="7166">
                  <c:v>6.1001E-2</c:v>
                </c:pt>
                <c:pt idx="7167">
                  <c:v>6.0988000000000001E-2</c:v>
                </c:pt>
                <c:pt idx="7168">
                  <c:v>6.0995999999999995E-2</c:v>
                </c:pt>
                <c:pt idx="7169">
                  <c:v>6.1012000000000004E-2</c:v>
                </c:pt>
                <c:pt idx="7170">
                  <c:v>6.1051000000000001E-2</c:v>
                </c:pt>
                <c:pt idx="7171">
                  <c:v>6.1086999999999995E-2</c:v>
                </c:pt>
                <c:pt idx="7172">
                  <c:v>6.1090999999999999E-2</c:v>
                </c:pt>
                <c:pt idx="7173">
                  <c:v>6.1121000000000002E-2</c:v>
                </c:pt>
                <c:pt idx="7174">
                  <c:v>6.1128999999999996E-2</c:v>
                </c:pt>
                <c:pt idx="7175">
                  <c:v>6.1144999999999998E-2</c:v>
                </c:pt>
                <c:pt idx="7176">
                  <c:v>6.1162000000000001E-2</c:v>
                </c:pt>
                <c:pt idx="7177">
                  <c:v>6.1189E-2</c:v>
                </c:pt>
                <c:pt idx="7178">
                  <c:v>6.1207999999999999E-2</c:v>
                </c:pt>
                <c:pt idx="7179">
                  <c:v>6.1216999999999994E-2</c:v>
                </c:pt>
                <c:pt idx="7180">
                  <c:v>6.1231000000000001E-2</c:v>
                </c:pt>
                <c:pt idx="7181">
                  <c:v>6.1239000000000002E-2</c:v>
                </c:pt>
                <c:pt idx="7182">
                  <c:v>6.1234999999999998E-2</c:v>
                </c:pt>
                <c:pt idx="7183">
                  <c:v>6.1228999999999999E-2</c:v>
                </c:pt>
                <c:pt idx="7184">
                  <c:v>6.1226000000000003E-2</c:v>
                </c:pt>
                <c:pt idx="7185">
                  <c:v>6.1261000000000003E-2</c:v>
                </c:pt>
                <c:pt idx="7186">
                  <c:v>6.1276000000000004E-2</c:v>
                </c:pt>
                <c:pt idx="7187">
                  <c:v>6.1304999999999998E-2</c:v>
                </c:pt>
                <c:pt idx="7188">
                  <c:v>6.1311999999999998E-2</c:v>
                </c:pt>
                <c:pt idx="7189">
                  <c:v>6.1342000000000001E-2</c:v>
                </c:pt>
                <c:pt idx="7190">
                  <c:v>6.1384000000000001E-2</c:v>
                </c:pt>
                <c:pt idx="7191">
                  <c:v>6.1403999999999993E-2</c:v>
                </c:pt>
                <c:pt idx="7192">
                  <c:v>6.1406999999999996E-2</c:v>
                </c:pt>
                <c:pt idx="7193">
                  <c:v>6.1401000000000004E-2</c:v>
                </c:pt>
                <c:pt idx="7194">
                  <c:v>6.1399000000000002E-2</c:v>
                </c:pt>
                <c:pt idx="7195">
                  <c:v>6.1406999999999996E-2</c:v>
                </c:pt>
                <c:pt idx="7196">
                  <c:v>6.1430999999999993E-2</c:v>
                </c:pt>
                <c:pt idx="7197">
                  <c:v>6.1467999999999995E-2</c:v>
                </c:pt>
                <c:pt idx="7198">
                  <c:v>6.1494E-2</c:v>
                </c:pt>
                <c:pt idx="7199">
                  <c:v>6.1515000000000007E-2</c:v>
                </c:pt>
                <c:pt idx="7200">
                  <c:v>6.1517000000000002E-2</c:v>
                </c:pt>
                <c:pt idx="7201">
                  <c:v>6.1559000000000003E-2</c:v>
                </c:pt>
                <c:pt idx="7202">
                  <c:v>6.1581000000000004E-2</c:v>
                </c:pt>
                <c:pt idx="7203">
                  <c:v>6.1578000000000001E-2</c:v>
                </c:pt>
                <c:pt idx="7204">
                  <c:v>6.1539000000000003E-2</c:v>
                </c:pt>
                <c:pt idx="7205">
                  <c:v>6.1471999999999999E-2</c:v>
                </c:pt>
                <c:pt idx="7206">
                  <c:v>6.1502999999999995E-2</c:v>
                </c:pt>
                <c:pt idx="7207">
                  <c:v>6.1536E-2</c:v>
                </c:pt>
                <c:pt idx="7208">
                  <c:v>6.1593999999999996E-2</c:v>
                </c:pt>
                <c:pt idx="7209">
                  <c:v>6.1630000000000004E-2</c:v>
                </c:pt>
                <c:pt idx="7210">
                  <c:v>6.1642999999999996E-2</c:v>
                </c:pt>
                <c:pt idx="7211">
                  <c:v>6.1696000000000001E-2</c:v>
                </c:pt>
                <c:pt idx="7212">
                  <c:v>6.1716E-2</c:v>
                </c:pt>
                <c:pt idx="7213">
                  <c:v>6.1755000000000004E-2</c:v>
                </c:pt>
                <c:pt idx="7214">
                  <c:v>6.1753000000000002E-2</c:v>
                </c:pt>
                <c:pt idx="7215">
                  <c:v>6.1765E-2</c:v>
                </c:pt>
                <c:pt idx="7216">
                  <c:v>6.1750999999999993E-2</c:v>
                </c:pt>
                <c:pt idx="7217">
                  <c:v>6.1750999999999993E-2</c:v>
                </c:pt>
                <c:pt idx="7218">
                  <c:v>6.1748999999999998E-2</c:v>
                </c:pt>
                <c:pt idx="7219">
                  <c:v>6.1772000000000001E-2</c:v>
                </c:pt>
                <c:pt idx="7220">
                  <c:v>6.1817999999999998E-2</c:v>
                </c:pt>
                <c:pt idx="7221">
                  <c:v>6.1829999999999996E-2</c:v>
                </c:pt>
                <c:pt idx="7222">
                  <c:v>6.1820000000000007E-2</c:v>
                </c:pt>
                <c:pt idx="7223">
                  <c:v>6.1795999999999997E-2</c:v>
                </c:pt>
                <c:pt idx="7224">
                  <c:v>6.1817000000000004E-2</c:v>
                </c:pt>
                <c:pt idx="7225">
                  <c:v>6.1860999999999999E-2</c:v>
                </c:pt>
                <c:pt idx="7226">
                  <c:v>6.1908999999999999E-2</c:v>
                </c:pt>
                <c:pt idx="7227">
                  <c:v>6.1942000000000004E-2</c:v>
                </c:pt>
                <c:pt idx="7228">
                  <c:v>6.1955000000000003E-2</c:v>
                </c:pt>
                <c:pt idx="7229">
                  <c:v>6.1946000000000001E-2</c:v>
                </c:pt>
                <c:pt idx="7230">
                  <c:v>6.1933999999999996E-2</c:v>
                </c:pt>
                <c:pt idx="7231">
                  <c:v>6.1947999999999996E-2</c:v>
                </c:pt>
                <c:pt idx="7232">
                  <c:v>6.1973E-2</c:v>
                </c:pt>
                <c:pt idx="7233">
                  <c:v>6.1996000000000002E-2</c:v>
                </c:pt>
                <c:pt idx="7234">
                  <c:v>6.2E-2</c:v>
                </c:pt>
                <c:pt idx="7235">
                  <c:v>6.2007000000000007E-2</c:v>
                </c:pt>
                <c:pt idx="7236">
                  <c:v>6.2035E-2</c:v>
                </c:pt>
                <c:pt idx="7237">
                  <c:v>6.2050999999999995E-2</c:v>
                </c:pt>
                <c:pt idx="7238">
                  <c:v>6.2054999999999999E-2</c:v>
                </c:pt>
                <c:pt idx="7239">
                  <c:v>6.2057000000000001E-2</c:v>
                </c:pt>
                <c:pt idx="7240">
                  <c:v>6.2060000000000004E-2</c:v>
                </c:pt>
                <c:pt idx="7241">
                  <c:v>6.2095999999999998E-2</c:v>
                </c:pt>
                <c:pt idx="7242">
                  <c:v>6.2100000000000002E-2</c:v>
                </c:pt>
                <c:pt idx="7243">
                  <c:v>6.2117000000000006E-2</c:v>
                </c:pt>
                <c:pt idx="7244">
                  <c:v>6.2098000000000007E-2</c:v>
                </c:pt>
                <c:pt idx="7245">
                  <c:v>6.2129000000000004E-2</c:v>
                </c:pt>
                <c:pt idx="7246">
                  <c:v>6.2156999999999997E-2</c:v>
                </c:pt>
                <c:pt idx="7247">
                  <c:v>6.2183000000000002E-2</c:v>
                </c:pt>
                <c:pt idx="7248">
                  <c:v>6.2218000000000002E-2</c:v>
                </c:pt>
                <c:pt idx="7249">
                  <c:v>6.2226999999999998E-2</c:v>
                </c:pt>
                <c:pt idx="7250">
                  <c:v>6.2233999999999998E-2</c:v>
                </c:pt>
                <c:pt idx="7251">
                  <c:v>6.2229E-2</c:v>
                </c:pt>
                <c:pt idx="7252">
                  <c:v>6.2229E-2</c:v>
                </c:pt>
                <c:pt idx="7253">
                  <c:v>6.2255000000000005E-2</c:v>
                </c:pt>
                <c:pt idx="7254">
                  <c:v>6.2252000000000002E-2</c:v>
                </c:pt>
                <c:pt idx="7255">
                  <c:v>6.2267999999999997E-2</c:v>
                </c:pt>
                <c:pt idx="7256">
                  <c:v>6.2289999999999998E-2</c:v>
                </c:pt>
                <c:pt idx="7257">
                  <c:v>6.2327E-2</c:v>
                </c:pt>
                <c:pt idx="7258">
                  <c:v>6.2368E-2</c:v>
                </c:pt>
                <c:pt idx="7259">
                  <c:v>6.2384000000000002E-2</c:v>
                </c:pt>
                <c:pt idx="7260">
                  <c:v>6.2390000000000001E-2</c:v>
                </c:pt>
                <c:pt idx="7261">
                  <c:v>6.2375E-2</c:v>
                </c:pt>
                <c:pt idx="7262">
                  <c:v>6.2382999999999994E-2</c:v>
                </c:pt>
                <c:pt idx="7263">
                  <c:v>6.2390000000000001E-2</c:v>
                </c:pt>
                <c:pt idx="7264">
                  <c:v>6.2417E-2</c:v>
                </c:pt>
                <c:pt idx="7265">
                  <c:v>6.2454000000000003E-2</c:v>
                </c:pt>
                <c:pt idx="7266">
                  <c:v>6.2488999999999996E-2</c:v>
                </c:pt>
                <c:pt idx="7267">
                  <c:v>6.2502000000000002E-2</c:v>
                </c:pt>
                <c:pt idx="7268">
                  <c:v>6.2504999999999991E-2</c:v>
                </c:pt>
                <c:pt idx="7269">
                  <c:v>6.2504000000000004E-2</c:v>
                </c:pt>
                <c:pt idx="7270">
                  <c:v>6.2483000000000004E-2</c:v>
                </c:pt>
                <c:pt idx="7271">
                  <c:v>6.2481000000000002E-2</c:v>
                </c:pt>
                <c:pt idx="7272">
                  <c:v>6.2495000000000002E-2</c:v>
                </c:pt>
                <c:pt idx="7273">
                  <c:v>6.2539999999999998E-2</c:v>
                </c:pt>
                <c:pt idx="7274">
                  <c:v>6.2576000000000007E-2</c:v>
                </c:pt>
                <c:pt idx="7275">
                  <c:v>6.2602000000000005E-2</c:v>
                </c:pt>
                <c:pt idx="7276">
                  <c:v>6.2618999999999994E-2</c:v>
                </c:pt>
                <c:pt idx="7277">
                  <c:v>6.2615000000000004E-2</c:v>
                </c:pt>
                <c:pt idx="7278">
                  <c:v>6.2626000000000001E-2</c:v>
                </c:pt>
                <c:pt idx="7279">
                  <c:v>6.2623999999999999E-2</c:v>
                </c:pt>
                <c:pt idx="7280">
                  <c:v>6.2649999999999997E-2</c:v>
                </c:pt>
                <c:pt idx="7281">
                  <c:v>6.2645999999999993E-2</c:v>
                </c:pt>
                <c:pt idx="7282">
                  <c:v>6.2641000000000002E-2</c:v>
                </c:pt>
                <c:pt idx="7283">
                  <c:v>6.2660999999999994E-2</c:v>
                </c:pt>
                <c:pt idx="7284">
                  <c:v>6.2671000000000004E-2</c:v>
                </c:pt>
                <c:pt idx="7285">
                  <c:v>6.2692999999999999E-2</c:v>
                </c:pt>
                <c:pt idx="7286">
                  <c:v>6.2717999999999996E-2</c:v>
                </c:pt>
                <c:pt idx="7287">
                  <c:v>6.2740999999999991E-2</c:v>
                </c:pt>
                <c:pt idx="7288">
                  <c:v>6.2766000000000002E-2</c:v>
                </c:pt>
                <c:pt idx="7289">
                  <c:v>6.2786999999999996E-2</c:v>
                </c:pt>
                <c:pt idx="7290">
                  <c:v>6.2812999999999994E-2</c:v>
                </c:pt>
                <c:pt idx="7291">
                  <c:v>6.2843999999999997E-2</c:v>
                </c:pt>
                <c:pt idx="7292">
                  <c:v>6.2863000000000002E-2</c:v>
                </c:pt>
                <c:pt idx="7293">
                  <c:v>6.2886999999999998E-2</c:v>
                </c:pt>
                <c:pt idx="7294">
                  <c:v>6.2886999999999998E-2</c:v>
                </c:pt>
                <c:pt idx="7295">
                  <c:v>6.2908999999999993E-2</c:v>
                </c:pt>
                <c:pt idx="7296">
                  <c:v>6.2916E-2</c:v>
                </c:pt>
                <c:pt idx="7297">
                  <c:v>6.2934000000000004E-2</c:v>
                </c:pt>
                <c:pt idx="7298">
                  <c:v>6.2939999999999996E-2</c:v>
                </c:pt>
                <c:pt idx="7299">
                  <c:v>6.2945000000000001E-2</c:v>
                </c:pt>
                <c:pt idx="7300">
                  <c:v>6.2964999999999993E-2</c:v>
                </c:pt>
                <c:pt idx="7301">
                  <c:v>6.2994000000000008E-2</c:v>
                </c:pt>
                <c:pt idx="7302">
                  <c:v>6.3029000000000002E-2</c:v>
                </c:pt>
                <c:pt idx="7303">
                  <c:v>6.3019999999999993E-2</c:v>
                </c:pt>
                <c:pt idx="7304">
                  <c:v>6.3013E-2</c:v>
                </c:pt>
                <c:pt idx="7305">
                  <c:v>6.3034999999999994E-2</c:v>
                </c:pt>
                <c:pt idx="7306">
                  <c:v>6.3041E-2</c:v>
                </c:pt>
                <c:pt idx="7307">
                  <c:v>6.3066999999999998E-2</c:v>
                </c:pt>
                <c:pt idx="7308">
                  <c:v>6.3071000000000002E-2</c:v>
                </c:pt>
                <c:pt idx="7309">
                  <c:v>6.3081999999999999E-2</c:v>
                </c:pt>
                <c:pt idx="7310">
                  <c:v>6.3087999999999991E-2</c:v>
                </c:pt>
                <c:pt idx="7311">
                  <c:v>6.3102000000000005E-2</c:v>
                </c:pt>
                <c:pt idx="7312">
                  <c:v>6.3117000000000006E-2</c:v>
                </c:pt>
                <c:pt idx="7313">
                  <c:v>6.3149999999999998E-2</c:v>
                </c:pt>
                <c:pt idx="7314">
                  <c:v>6.3170000000000004E-2</c:v>
                </c:pt>
                <c:pt idx="7315">
                  <c:v>6.3178999999999999E-2</c:v>
                </c:pt>
                <c:pt idx="7316">
                  <c:v>6.3206999999999999E-2</c:v>
                </c:pt>
                <c:pt idx="7317">
                  <c:v>6.3240000000000005E-2</c:v>
                </c:pt>
                <c:pt idx="7318">
                  <c:v>6.3295000000000004E-2</c:v>
                </c:pt>
                <c:pt idx="7319">
                  <c:v>6.332900000000001E-2</c:v>
                </c:pt>
                <c:pt idx="7320">
                  <c:v>6.3341999999999996E-2</c:v>
                </c:pt>
                <c:pt idx="7321">
                  <c:v>6.335600000000001E-2</c:v>
                </c:pt>
                <c:pt idx="7322">
                  <c:v>6.3367000000000007E-2</c:v>
                </c:pt>
                <c:pt idx="7323">
                  <c:v>6.3395999999999994E-2</c:v>
                </c:pt>
                <c:pt idx="7324">
                  <c:v>6.3411999999999996E-2</c:v>
                </c:pt>
                <c:pt idx="7325">
                  <c:v>6.3413999999999998E-2</c:v>
                </c:pt>
                <c:pt idx="7326">
                  <c:v>6.3391000000000003E-2</c:v>
                </c:pt>
                <c:pt idx="7327">
                  <c:v>6.3368999999999995E-2</c:v>
                </c:pt>
                <c:pt idx="7328">
                  <c:v>6.3372999999999999E-2</c:v>
                </c:pt>
                <c:pt idx="7329">
                  <c:v>6.3383000000000009E-2</c:v>
                </c:pt>
                <c:pt idx="7330">
                  <c:v>6.3409000000000007E-2</c:v>
                </c:pt>
                <c:pt idx="7331">
                  <c:v>6.3431000000000001E-2</c:v>
                </c:pt>
                <c:pt idx="7332">
                  <c:v>6.3460000000000003E-2</c:v>
                </c:pt>
                <c:pt idx="7333">
                  <c:v>6.3469999999999999E-2</c:v>
                </c:pt>
                <c:pt idx="7334">
                  <c:v>6.3476000000000005E-2</c:v>
                </c:pt>
                <c:pt idx="7335">
                  <c:v>6.3469999999999999E-2</c:v>
                </c:pt>
                <c:pt idx="7336">
                  <c:v>6.3469999999999999E-2</c:v>
                </c:pt>
                <c:pt idx="7337">
                  <c:v>6.3473000000000002E-2</c:v>
                </c:pt>
                <c:pt idx="7338">
                  <c:v>6.3493000000000008E-2</c:v>
                </c:pt>
                <c:pt idx="7339">
                  <c:v>6.3532000000000005E-2</c:v>
                </c:pt>
                <c:pt idx="7340">
                  <c:v>6.3548999999999994E-2</c:v>
                </c:pt>
                <c:pt idx="7341">
                  <c:v>6.3547000000000006E-2</c:v>
                </c:pt>
                <c:pt idx="7342">
                  <c:v>6.3556000000000001E-2</c:v>
                </c:pt>
                <c:pt idx="7343">
                  <c:v>6.3560000000000005E-2</c:v>
                </c:pt>
                <c:pt idx="7344">
                  <c:v>6.359200000000001E-2</c:v>
                </c:pt>
                <c:pt idx="7345">
                  <c:v>6.3594999999999999E-2</c:v>
                </c:pt>
                <c:pt idx="7346">
                  <c:v>6.3601000000000005E-2</c:v>
                </c:pt>
                <c:pt idx="7347">
                  <c:v>6.3631999999999994E-2</c:v>
                </c:pt>
                <c:pt idx="7348">
                  <c:v>6.3647999999999996E-2</c:v>
                </c:pt>
                <c:pt idx="7349">
                  <c:v>6.3672000000000006E-2</c:v>
                </c:pt>
                <c:pt idx="7350">
                  <c:v>6.3664999999999999E-2</c:v>
                </c:pt>
                <c:pt idx="7351">
                  <c:v>6.3696000000000003E-2</c:v>
                </c:pt>
                <c:pt idx="7352">
                  <c:v>6.3714000000000007E-2</c:v>
                </c:pt>
                <c:pt idx="7353">
                  <c:v>6.3732999999999998E-2</c:v>
                </c:pt>
                <c:pt idx="7354">
                  <c:v>6.3746999999999998E-2</c:v>
                </c:pt>
                <c:pt idx="7355">
                  <c:v>6.3765000000000002E-2</c:v>
                </c:pt>
                <c:pt idx="7356">
                  <c:v>6.3789999999999999E-2</c:v>
                </c:pt>
                <c:pt idx="7357">
                  <c:v>6.3801999999999998E-2</c:v>
                </c:pt>
                <c:pt idx="7358">
                  <c:v>6.3802999999999999E-2</c:v>
                </c:pt>
                <c:pt idx="7359">
                  <c:v>6.3823999999999992E-2</c:v>
                </c:pt>
                <c:pt idx="7360">
                  <c:v>6.3842999999999997E-2</c:v>
                </c:pt>
                <c:pt idx="7361">
                  <c:v>6.3861000000000001E-2</c:v>
                </c:pt>
                <c:pt idx="7362">
                  <c:v>6.3868999999999995E-2</c:v>
                </c:pt>
                <c:pt idx="7363">
                  <c:v>6.3880999999999993E-2</c:v>
                </c:pt>
                <c:pt idx="7364">
                  <c:v>6.3883999999999996E-2</c:v>
                </c:pt>
                <c:pt idx="7365">
                  <c:v>6.3904000000000002E-2</c:v>
                </c:pt>
                <c:pt idx="7366">
                  <c:v>6.3915E-2</c:v>
                </c:pt>
                <c:pt idx="7367">
                  <c:v>6.3935000000000006E-2</c:v>
                </c:pt>
                <c:pt idx="7368">
                  <c:v>6.3943E-2</c:v>
                </c:pt>
                <c:pt idx="7369">
                  <c:v>6.3951999999999995E-2</c:v>
                </c:pt>
                <c:pt idx="7370">
                  <c:v>6.3968999999999998E-2</c:v>
                </c:pt>
                <c:pt idx="7371">
                  <c:v>6.3987000000000002E-2</c:v>
                </c:pt>
                <c:pt idx="7372">
                  <c:v>6.4000000000000001E-2</c:v>
                </c:pt>
                <c:pt idx="7373">
                  <c:v>6.4017000000000004E-2</c:v>
                </c:pt>
                <c:pt idx="7374">
                  <c:v>6.4017000000000004E-2</c:v>
                </c:pt>
                <c:pt idx="7375">
                  <c:v>6.4022999999999997E-2</c:v>
                </c:pt>
                <c:pt idx="7376">
                  <c:v>6.4020999999999995E-2</c:v>
                </c:pt>
                <c:pt idx="7377">
                  <c:v>6.4020999999999995E-2</c:v>
                </c:pt>
                <c:pt idx="7378">
                  <c:v>6.4036999999999997E-2</c:v>
                </c:pt>
                <c:pt idx="7379">
                  <c:v>6.4054E-2</c:v>
                </c:pt>
                <c:pt idx="7380">
                  <c:v>6.4085000000000003E-2</c:v>
                </c:pt>
                <c:pt idx="7381">
                  <c:v>6.4128000000000004E-2</c:v>
                </c:pt>
                <c:pt idx="7382">
                  <c:v>6.4160999999999996E-2</c:v>
                </c:pt>
                <c:pt idx="7383">
                  <c:v>6.4179E-2</c:v>
                </c:pt>
                <c:pt idx="7384">
                  <c:v>6.4195000000000002E-2</c:v>
                </c:pt>
                <c:pt idx="7385">
                  <c:v>6.4199999999999993E-2</c:v>
                </c:pt>
                <c:pt idx="7386">
                  <c:v>6.4204999999999998E-2</c:v>
                </c:pt>
                <c:pt idx="7387">
                  <c:v>6.4224000000000003E-2</c:v>
                </c:pt>
                <c:pt idx="7388">
                  <c:v>6.4242999999999995E-2</c:v>
                </c:pt>
                <c:pt idx="7389">
                  <c:v>6.4279000000000003E-2</c:v>
                </c:pt>
                <c:pt idx="7390">
                  <c:v>6.4291000000000001E-2</c:v>
                </c:pt>
                <c:pt idx="7391">
                  <c:v>6.4314999999999997E-2</c:v>
                </c:pt>
                <c:pt idx="7392">
                  <c:v>6.4334000000000002E-2</c:v>
                </c:pt>
                <c:pt idx="7393">
                  <c:v>6.4340999999999995E-2</c:v>
                </c:pt>
                <c:pt idx="7394">
                  <c:v>6.4344999999999999E-2</c:v>
                </c:pt>
                <c:pt idx="7395">
                  <c:v>6.4339000000000007E-2</c:v>
                </c:pt>
                <c:pt idx="7396">
                  <c:v>6.4367999999999995E-2</c:v>
                </c:pt>
                <c:pt idx="7397">
                  <c:v>6.4371999999999999E-2</c:v>
                </c:pt>
                <c:pt idx="7398">
                  <c:v>6.4384999999999998E-2</c:v>
                </c:pt>
                <c:pt idx="7399">
                  <c:v>6.4388000000000001E-2</c:v>
                </c:pt>
                <c:pt idx="7400">
                  <c:v>6.4394000000000007E-2</c:v>
                </c:pt>
                <c:pt idx="7401">
                  <c:v>6.4396999999999996E-2</c:v>
                </c:pt>
                <c:pt idx="7402">
                  <c:v>6.4421999999999993E-2</c:v>
                </c:pt>
                <c:pt idx="7403">
                  <c:v>6.4450999999999994E-2</c:v>
                </c:pt>
                <c:pt idx="7404">
                  <c:v>6.4466999999999997E-2</c:v>
                </c:pt>
                <c:pt idx="7405">
                  <c:v>6.4477000000000007E-2</c:v>
                </c:pt>
                <c:pt idx="7406">
                  <c:v>6.447E-2</c:v>
                </c:pt>
                <c:pt idx="7407">
                  <c:v>6.4492000000000008E-2</c:v>
                </c:pt>
                <c:pt idx="7408">
                  <c:v>6.4507000000000009E-2</c:v>
                </c:pt>
                <c:pt idx="7409">
                  <c:v>6.4537000000000011E-2</c:v>
                </c:pt>
                <c:pt idx="7410">
                  <c:v>6.4557000000000003E-2</c:v>
                </c:pt>
                <c:pt idx="7411">
                  <c:v>6.4578999999999998E-2</c:v>
                </c:pt>
                <c:pt idx="7412">
                  <c:v>6.4584000000000003E-2</c:v>
                </c:pt>
                <c:pt idx="7413">
                  <c:v>6.4583000000000002E-2</c:v>
                </c:pt>
                <c:pt idx="7414">
                  <c:v>6.4604999999999996E-2</c:v>
                </c:pt>
                <c:pt idx="7415">
                  <c:v>6.4621999999999999E-2</c:v>
                </c:pt>
                <c:pt idx="7416">
                  <c:v>6.4630000000000007E-2</c:v>
                </c:pt>
                <c:pt idx="7417">
                  <c:v>6.4648999999999998E-2</c:v>
                </c:pt>
                <c:pt idx="7418">
                  <c:v>6.4659999999999995E-2</c:v>
                </c:pt>
                <c:pt idx="7419">
                  <c:v>6.4686999999999995E-2</c:v>
                </c:pt>
                <c:pt idx="7420">
                  <c:v>6.4672999999999994E-2</c:v>
                </c:pt>
                <c:pt idx="7421">
                  <c:v>6.4676999999999998E-2</c:v>
                </c:pt>
                <c:pt idx="7422">
                  <c:v>6.4713999999999994E-2</c:v>
                </c:pt>
                <c:pt idx="7423">
                  <c:v>6.4772999999999997E-2</c:v>
                </c:pt>
                <c:pt idx="7424">
                  <c:v>6.4809999999999993E-2</c:v>
                </c:pt>
                <c:pt idx="7425">
                  <c:v>6.4814999999999998E-2</c:v>
                </c:pt>
                <c:pt idx="7426">
                  <c:v>6.4818000000000001E-2</c:v>
                </c:pt>
                <c:pt idx="7427">
                  <c:v>6.4834000000000003E-2</c:v>
                </c:pt>
                <c:pt idx="7428">
                  <c:v>6.4836000000000005E-2</c:v>
                </c:pt>
                <c:pt idx="7429">
                  <c:v>6.4834000000000003E-2</c:v>
                </c:pt>
                <c:pt idx="7430">
                  <c:v>6.4835000000000004E-2</c:v>
                </c:pt>
                <c:pt idx="7431">
                  <c:v>6.4877000000000004E-2</c:v>
                </c:pt>
                <c:pt idx="7432">
                  <c:v>6.4889000000000002E-2</c:v>
                </c:pt>
                <c:pt idx="7433">
                  <c:v>6.4919000000000004E-2</c:v>
                </c:pt>
                <c:pt idx="7434">
                  <c:v>6.4925999999999998E-2</c:v>
                </c:pt>
                <c:pt idx="7435">
                  <c:v>6.4931000000000003E-2</c:v>
                </c:pt>
                <c:pt idx="7436">
                  <c:v>6.4924999999999997E-2</c:v>
                </c:pt>
                <c:pt idx="7437">
                  <c:v>6.4932000000000004E-2</c:v>
                </c:pt>
                <c:pt idx="7438">
                  <c:v>6.4957000000000001E-2</c:v>
                </c:pt>
                <c:pt idx="7439">
                  <c:v>6.4978999999999995E-2</c:v>
                </c:pt>
                <c:pt idx="7440">
                  <c:v>6.5003000000000005E-2</c:v>
                </c:pt>
                <c:pt idx="7441">
                  <c:v>6.5018999999999993E-2</c:v>
                </c:pt>
                <c:pt idx="7442">
                  <c:v>6.5019999999999994E-2</c:v>
                </c:pt>
                <c:pt idx="7443">
                  <c:v>6.5030000000000004E-2</c:v>
                </c:pt>
                <c:pt idx="7444">
                  <c:v>6.5021000000000009E-2</c:v>
                </c:pt>
                <c:pt idx="7445">
                  <c:v>6.5049999999999997E-2</c:v>
                </c:pt>
                <c:pt idx="7446">
                  <c:v>6.5051999999999999E-2</c:v>
                </c:pt>
                <c:pt idx="7447">
                  <c:v>6.5063999999999997E-2</c:v>
                </c:pt>
                <c:pt idx="7448">
                  <c:v>6.5091999999999997E-2</c:v>
                </c:pt>
                <c:pt idx="7449">
                  <c:v>6.5120999999999998E-2</c:v>
                </c:pt>
                <c:pt idx="7450">
                  <c:v>6.5157999999999994E-2</c:v>
                </c:pt>
                <c:pt idx="7451">
                  <c:v>6.5152000000000002E-2</c:v>
                </c:pt>
                <c:pt idx="7452">
                  <c:v>6.5171000000000007E-2</c:v>
                </c:pt>
                <c:pt idx="7453">
                  <c:v>6.5178E-2</c:v>
                </c:pt>
                <c:pt idx="7454">
                  <c:v>6.5204999999999999E-2</c:v>
                </c:pt>
                <c:pt idx="7455">
                  <c:v>6.5216999999999997E-2</c:v>
                </c:pt>
                <c:pt idx="7456">
                  <c:v>6.5235000000000001E-2</c:v>
                </c:pt>
                <c:pt idx="7457">
                  <c:v>6.5252999999999992E-2</c:v>
                </c:pt>
                <c:pt idx="7458">
                  <c:v>6.5267000000000006E-2</c:v>
                </c:pt>
                <c:pt idx="7459">
                  <c:v>6.5305000000000002E-2</c:v>
                </c:pt>
                <c:pt idx="7460">
                  <c:v>6.5307000000000004E-2</c:v>
                </c:pt>
                <c:pt idx="7461">
                  <c:v>6.5331E-2</c:v>
                </c:pt>
                <c:pt idx="7462">
                  <c:v>6.5334000000000003E-2</c:v>
                </c:pt>
                <c:pt idx="7463">
                  <c:v>6.5361000000000002E-2</c:v>
                </c:pt>
                <c:pt idx="7464">
                  <c:v>6.5373000000000001E-2</c:v>
                </c:pt>
                <c:pt idx="7465">
                  <c:v>6.5373000000000001E-2</c:v>
                </c:pt>
                <c:pt idx="7466">
                  <c:v>6.5364000000000005E-2</c:v>
                </c:pt>
                <c:pt idx="7467">
                  <c:v>6.5395000000000009E-2</c:v>
                </c:pt>
                <c:pt idx="7468">
                  <c:v>6.5426999999999999E-2</c:v>
                </c:pt>
                <c:pt idx="7469">
                  <c:v>6.5443000000000001E-2</c:v>
                </c:pt>
                <c:pt idx="7470">
                  <c:v>6.5428E-2</c:v>
                </c:pt>
                <c:pt idx="7471">
                  <c:v>6.5402000000000002E-2</c:v>
                </c:pt>
                <c:pt idx="7472">
                  <c:v>6.5415000000000001E-2</c:v>
                </c:pt>
                <c:pt idx="7473">
                  <c:v>6.5442E-2</c:v>
                </c:pt>
                <c:pt idx="7474">
                  <c:v>6.5471000000000001E-2</c:v>
                </c:pt>
                <c:pt idx="7475">
                  <c:v>6.5493999999999997E-2</c:v>
                </c:pt>
                <c:pt idx="7476">
                  <c:v>6.5503000000000006E-2</c:v>
                </c:pt>
                <c:pt idx="7477">
                  <c:v>6.5518000000000007E-2</c:v>
                </c:pt>
                <c:pt idx="7478">
                  <c:v>6.5540000000000001E-2</c:v>
                </c:pt>
                <c:pt idx="7479">
                  <c:v>6.5550999999999998E-2</c:v>
                </c:pt>
                <c:pt idx="7480">
                  <c:v>6.5577999999999997E-2</c:v>
                </c:pt>
                <c:pt idx="7481">
                  <c:v>6.5586000000000005E-2</c:v>
                </c:pt>
                <c:pt idx="7482">
                  <c:v>6.5602999999999995E-2</c:v>
                </c:pt>
                <c:pt idx="7483">
                  <c:v>6.5611000000000003E-2</c:v>
                </c:pt>
                <c:pt idx="7484">
                  <c:v>6.5655999999999992E-2</c:v>
                </c:pt>
                <c:pt idx="7485">
                  <c:v>6.5685000000000007E-2</c:v>
                </c:pt>
                <c:pt idx="7486">
                  <c:v>6.5689999999999998E-2</c:v>
                </c:pt>
                <c:pt idx="7487">
                  <c:v>6.5698999999999994E-2</c:v>
                </c:pt>
                <c:pt idx="7488">
                  <c:v>6.5717999999999999E-2</c:v>
                </c:pt>
                <c:pt idx="7489">
                  <c:v>6.5738000000000005E-2</c:v>
                </c:pt>
                <c:pt idx="7490">
                  <c:v>6.5743999999999997E-2</c:v>
                </c:pt>
                <c:pt idx="7491">
                  <c:v>6.5742000000000009E-2</c:v>
                </c:pt>
                <c:pt idx="7492">
                  <c:v>6.5754000000000007E-2</c:v>
                </c:pt>
                <c:pt idx="7493">
                  <c:v>6.5784999999999996E-2</c:v>
                </c:pt>
                <c:pt idx="7494">
                  <c:v>6.5808000000000005E-2</c:v>
                </c:pt>
                <c:pt idx="7495">
                  <c:v>6.5807000000000004E-2</c:v>
                </c:pt>
                <c:pt idx="7496">
                  <c:v>6.5804000000000001E-2</c:v>
                </c:pt>
                <c:pt idx="7497">
                  <c:v>6.5813999999999998E-2</c:v>
                </c:pt>
                <c:pt idx="7498">
                  <c:v>6.5850999999999993E-2</c:v>
                </c:pt>
                <c:pt idx="7499">
                  <c:v>6.5867000000000009E-2</c:v>
                </c:pt>
                <c:pt idx="7500">
                  <c:v>6.5876000000000004E-2</c:v>
                </c:pt>
                <c:pt idx="7501">
                  <c:v>6.5883999999999998E-2</c:v>
                </c:pt>
                <c:pt idx="7502">
                  <c:v>6.5882999999999997E-2</c:v>
                </c:pt>
                <c:pt idx="7503">
                  <c:v>6.5915000000000001E-2</c:v>
                </c:pt>
                <c:pt idx="7504">
                  <c:v>6.595100000000001E-2</c:v>
                </c:pt>
                <c:pt idx="7505">
                  <c:v>6.5965999999999997E-2</c:v>
                </c:pt>
                <c:pt idx="7506">
                  <c:v>6.5979999999999997E-2</c:v>
                </c:pt>
                <c:pt idx="7507">
                  <c:v>6.5964999999999996E-2</c:v>
                </c:pt>
                <c:pt idx="7508">
                  <c:v>6.5971000000000002E-2</c:v>
                </c:pt>
                <c:pt idx="7509">
                  <c:v>6.5979999999999997E-2</c:v>
                </c:pt>
                <c:pt idx="7510">
                  <c:v>6.6014000000000003E-2</c:v>
                </c:pt>
                <c:pt idx="7511">
                  <c:v>6.604199999999999E-2</c:v>
                </c:pt>
                <c:pt idx="7512">
                  <c:v>6.604199999999999E-2</c:v>
                </c:pt>
                <c:pt idx="7513">
                  <c:v>6.6052E-2</c:v>
                </c:pt>
                <c:pt idx="7514">
                  <c:v>6.6071000000000005E-2</c:v>
                </c:pt>
                <c:pt idx="7515">
                  <c:v>6.6091999999999998E-2</c:v>
                </c:pt>
                <c:pt idx="7516">
                  <c:v>6.6098999999999991E-2</c:v>
                </c:pt>
                <c:pt idx="7517">
                  <c:v>6.6117999999999996E-2</c:v>
                </c:pt>
                <c:pt idx="7518">
                  <c:v>6.6137000000000001E-2</c:v>
                </c:pt>
                <c:pt idx="7519">
                  <c:v>6.6172999999999996E-2</c:v>
                </c:pt>
                <c:pt idx="7520">
                  <c:v>6.6202999999999998E-2</c:v>
                </c:pt>
                <c:pt idx="7521">
                  <c:v>6.6215999999999997E-2</c:v>
                </c:pt>
                <c:pt idx="7522">
                  <c:v>6.6231999999999999E-2</c:v>
                </c:pt>
                <c:pt idx="7523">
                  <c:v>6.6239999999999993E-2</c:v>
                </c:pt>
                <c:pt idx="7524">
                  <c:v>6.6239999999999993E-2</c:v>
                </c:pt>
                <c:pt idx="7525">
                  <c:v>6.6256000000000009E-2</c:v>
                </c:pt>
                <c:pt idx="7526">
                  <c:v>6.6265999999999992E-2</c:v>
                </c:pt>
                <c:pt idx="7527">
                  <c:v>6.6268000000000007E-2</c:v>
                </c:pt>
                <c:pt idx="7528">
                  <c:v>6.6290000000000002E-2</c:v>
                </c:pt>
                <c:pt idx="7529">
                  <c:v>6.629800000000001E-2</c:v>
                </c:pt>
                <c:pt idx="7530">
                  <c:v>6.6316E-2</c:v>
                </c:pt>
                <c:pt idx="7531">
                  <c:v>6.6313000000000011E-2</c:v>
                </c:pt>
                <c:pt idx="7532">
                  <c:v>6.6313999999999998E-2</c:v>
                </c:pt>
                <c:pt idx="7533">
                  <c:v>6.6322000000000006E-2</c:v>
                </c:pt>
                <c:pt idx="7534">
                  <c:v>6.634000000000001E-2</c:v>
                </c:pt>
                <c:pt idx="7535">
                  <c:v>6.6364000000000006E-2</c:v>
                </c:pt>
                <c:pt idx="7536">
                  <c:v>6.6380999999999996E-2</c:v>
                </c:pt>
                <c:pt idx="7537">
                  <c:v>6.6409999999999997E-2</c:v>
                </c:pt>
                <c:pt idx="7538">
                  <c:v>6.6448999999999994E-2</c:v>
                </c:pt>
                <c:pt idx="7539">
                  <c:v>6.6448999999999994E-2</c:v>
                </c:pt>
                <c:pt idx="7540">
                  <c:v>6.6445999999999991E-2</c:v>
                </c:pt>
                <c:pt idx="7541">
                  <c:v>6.6438999999999998E-2</c:v>
                </c:pt>
                <c:pt idx="7542">
                  <c:v>6.6462000000000007E-2</c:v>
                </c:pt>
                <c:pt idx="7543">
                  <c:v>6.6493999999999998E-2</c:v>
                </c:pt>
                <c:pt idx="7544">
                  <c:v>6.6515000000000005E-2</c:v>
                </c:pt>
                <c:pt idx="7545">
                  <c:v>6.6528000000000004E-2</c:v>
                </c:pt>
                <c:pt idx="7546">
                  <c:v>6.6546000000000008E-2</c:v>
                </c:pt>
                <c:pt idx="7547">
                  <c:v>6.6558999999999993E-2</c:v>
                </c:pt>
                <c:pt idx="7548">
                  <c:v>6.6592999999999999E-2</c:v>
                </c:pt>
                <c:pt idx="7549">
                  <c:v>6.6600999999999994E-2</c:v>
                </c:pt>
                <c:pt idx="7550">
                  <c:v>6.6603999999999997E-2</c:v>
                </c:pt>
                <c:pt idx="7551">
                  <c:v>6.6603999999999997E-2</c:v>
                </c:pt>
                <c:pt idx="7552">
                  <c:v>6.6614000000000007E-2</c:v>
                </c:pt>
                <c:pt idx="7553">
                  <c:v>6.6650000000000001E-2</c:v>
                </c:pt>
                <c:pt idx="7554">
                  <c:v>6.6679000000000002E-2</c:v>
                </c:pt>
                <c:pt idx="7555">
                  <c:v>6.6707000000000002E-2</c:v>
                </c:pt>
                <c:pt idx="7556">
                  <c:v>6.6711000000000006E-2</c:v>
                </c:pt>
                <c:pt idx="7557">
                  <c:v>6.6694000000000003E-2</c:v>
                </c:pt>
                <c:pt idx="7558">
                  <c:v>6.6712999999999995E-2</c:v>
                </c:pt>
                <c:pt idx="7559">
                  <c:v>6.6736000000000004E-2</c:v>
                </c:pt>
                <c:pt idx="7560">
                  <c:v>6.6750999999999991E-2</c:v>
                </c:pt>
                <c:pt idx="7561">
                  <c:v>6.6750999999999991E-2</c:v>
                </c:pt>
                <c:pt idx="7562">
                  <c:v>6.6748000000000002E-2</c:v>
                </c:pt>
                <c:pt idx="7563">
                  <c:v>6.6778000000000004E-2</c:v>
                </c:pt>
                <c:pt idx="7564">
                  <c:v>6.6807999999999992E-2</c:v>
                </c:pt>
                <c:pt idx="7565">
                  <c:v>6.6802E-2</c:v>
                </c:pt>
                <c:pt idx="7566">
                  <c:v>6.6789000000000001E-2</c:v>
                </c:pt>
                <c:pt idx="7567">
                  <c:v>6.6788E-2</c:v>
                </c:pt>
                <c:pt idx="7568">
                  <c:v>6.6803000000000001E-2</c:v>
                </c:pt>
                <c:pt idx="7569">
                  <c:v>6.6807999999999992E-2</c:v>
                </c:pt>
                <c:pt idx="7570">
                  <c:v>6.6800999999999999E-2</c:v>
                </c:pt>
                <c:pt idx="7571">
                  <c:v>6.6812999999999997E-2</c:v>
                </c:pt>
                <c:pt idx="7572">
                  <c:v>6.6864999999999994E-2</c:v>
                </c:pt>
                <c:pt idx="7573">
                  <c:v>6.6917999999999991E-2</c:v>
                </c:pt>
                <c:pt idx="7574">
                  <c:v>6.6966999999999999E-2</c:v>
                </c:pt>
                <c:pt idx="7575">
                  <c:v>6.697199999999999E-2</c:v>
                </c:pt>
                <c:pt idx="7576">
                  <c:v>6.6969000000000001E-2</c:v>
                </c:pt>
                <c:pt idx="7577">
                  <c:v>6.6970000000000002E-2</c:v>
                </c:pt>
                <c:pt idx="7578">
                  <c:v>6.6989000000000007E-2</c:v>
                </c:pt>
                <c:pt idx="7579">
                  <c:v>6.6990999999999995E-2</c:v>
                </c:pt>
                <c:pt idx="7580">
                  <c:v>6.6990999999999995E-2</c:v>
                </c:pt>
                <c:pt idx="7581">
                  <c:v>6.6996E-2</c:v>
                </c:pt>
                <c:pt idx="7582">
                  <c:v>6.701399999999999E-2</c:v>
                </c:pt>
                <c:pt idx="7583">
                  <c:v>6.7045000000000007E-2</c:v>
                </c:pt>
                <c:pt idx="7584">
                  <c:v>6.7074999999999996E-2</c:v>
                </c:pt>
                <c:pt idx="7585">
                  <c:v>6.7093E-2</c:v>
                </c:pt>
                <c:pt idx="7586">
                  <c:v>6.7111000000000004E-2</c:v>
                </c:pt>
                <c:pt idx="7587">
                  <c:v>6.7112000000000005E-2</c:v>
                </c:pt>
                <c:pt idx="7588">
                  <c:v>6.7137000000000002E-2</c:v>
                </c:pt>
                <c:pt idx="7589">
                  <c:v>6.7160999999999998E-2</c:v>
                </c:pt>
                <c:pt idx="7590">
                  <c:v>6.7182000000000006E-2</c:v>
                </c:pt>
                <c:pt idx="7591">
                  <c:v>6.718600000000001E-2</c:v>
                </c:pt>
                <c:pt idx="7592">
                  <c:v>6.7198999999999995E-2</c:v>
                </c:pt>
                <c:pt idx="7593">
                  <c:v>6.7201000000000011E-2</c:v>
                </c:pt>
                <c:pt idx="7594">
                  <c:v>6.7209000000000005E-2</c:v>
                </c:pt>
                <c:pt idx="7595">
                  <c:v>6.7222000000000004E-2</c:v>
                </c:pt>
                <c:pt idx="7596">
                  <c:v>6.7237999999999992E-2</c:v>
                </c:pt>
                <c:pt idx="7597">
                  <c:v>6.7267000000000007E-2</c:v>
                </c:pt>
                <c:pt idx="7598">
                  <c:v>6.7275000000000001E-2</c:v>
                </c:pt>
                <c:pt idx="7599">
                  <c:v>6.7282999999999996E-2</c:v>
                </c:pt>
                <c:pt idx="7600">
                  <c:v>6.7279000000000005E-2</c:v>
                </c:pt>
                <c:pt idx="7601">
                  <c:v>6.7309999999999995E-2</c:v>
                </c:pt>
                <c:pt idx="7602">
                  <c:v>6.7337999999999995E-2</c:v>
                </c:pt>
                <c:pt idx="7603">
                  <c:v>6.7354999999999998E-2</c:v>
                </c:pt>
                <c:pt idx="7604">
                  <c:v>6.7355999999999999E-2</c:v>
                </c:pt>
                <c:pt idx="7605">
                  <c:v>6.7350999999999994E-2</c:v>
                </c:pt>
                <c:pt idx="7606">
                  <c:v>6.7359000000000002E-2</c:v>
                </c:pt>
                <c:pt idx="7607">
                  <c:v>6.7367999999999997E-2</c:v>
                </c:pt>
                <c:pt idx="7608">
                  <c:v>6.7398E-2</c:v>
                </c:pt>
                <c:pt idx="7609">
                  <c:v>6.7447999999999994E-2</c:v>
                </c:pt>
                <c:pt idx="7610">
                  <c:v>6.7473000000000005E-2</c:v>
                </c:pt>
                <c:pt idx="7611">
                  <c:v>6.7491000000000009E-2</c:v>
                </c:pt>
                <c:pt idx="7612">
                  <c:v>6.7471000000000003E-2</c:v>
                </c:pt>
                <c:pt idx="7613">
                  <c:v>6.7470000000000002E-2</c:v>
                </c:pt>
                <c:pt idx="7614">
                  <c:v>6.7496E-2</c:v>
                </c:pt>
                <c:pt idx="7615">
                  <c:v>6.7514000000000005E-2</c:v>
                </c:pt>
                <c:pt idx="7616">
                  <c:v>6.7530999999999994E-2</c:v>
                </c:pt>
                <c:pt idx="7617">
                  <c:v>6.7531999999999995E-2</c:v>
                </c:pt>
                <c:pt idx="7618">
                  <c:v>6.7553000000000002E-2</c:v>
                </c:pt>
                <c:pt idx="7619">
                  <c:v>6.7571000000000006E-2</c:v>
                </c:pt>
                <c:pt idx="7620">
                  <c:v>6.7590999999999998E-2</c:v>
                </c:pt>
                <c:pt idx="7621">
                  <c:v>6.7609000000000002E-2</c:v>
                </c:pt>
                <c:pt idx="7622">
                  <c:v>6.7626999999999993E-2</c:v>
                </c:pt>
                <c:pt idx="7623">
                  <c:v>6.7632999999999999E-2</c:v>
                </c:pt>
                <c:pt idx="7624">
                  <c:v>6.7649000000000001E-2</c:v>
                </c:pt>
                <c:pt idx="7625">
                  <c:v>6.7676E-2</c:v>
                </c:pt>
                <c:pt idx="7626">
                  <c:v>6.769E-2</c:v>
                </c:pt>
                <c:pt idx="7627">
                  <c:v>6.7698999999999995E-2</c:v>
                </c:pt>
                <c:pt idx="7628">
                  <c:v>6.7707000000000003E-2</c:v>
                </c:pt>
                <c:pt idx="7629">
                  <c:v>6.7736000000000005E-2</c:v>
                </c:pt>
                <c:pt idx="7630">
                  <c:v>6.7765000000000006E-2</c:v>
                </c:pt>
                <c:pt idx="7631">
                  <c:v>6.7774000000000001E-2</c:v>
                </c:pt>
                <c:pt idx="7632">
                  <c:v>6.7774000000000001E-2</c:v>
                </c:pt>
                <c:pt idx="7633">
                  <c:v>6.7778999999999992E-2</c:v>
                </c:pt>
                <c:pt idx="7634">
                  <c:v>6.7803000000000002E-2</c:v>
                </c:pt>
                <c:pt idx="7635">
                  <c:v>6.7821999999999993E-2</c:v>
                </c:pt>
                <c:pt idx="7636">
                  <c:v>6.7817999999999989E-2</c:v>
                </c:pt>
                <c:pt idx="7637">
                  <c:v>6.7808999999999994E-2</c:v>
                </c:pt>
                <c:pt idx="7638">
                  <c:v>6.7821999999999993E-2</c:v>
                </c:pt>
                <c:pt idx="7639">
                  <c:v>6.7852999999999997E-2</c:v>
                </c:pt>
                <c:pt idx="7640">
                  <c:v>6.7867999999999998E-2</c:v>
                </c:pt>
                <c:pt idx="7641">
                  <c:v>6.7886000000000002E-2</c:v>
                </c:pt>
                <c:pt idx="7642">
                  <c:v>6.7908999999999997E-2</c:v>
                </c:pt>
                <c:pt idx="7643">
                  <c:v>6.7916999999999991E-2</c:v>
                </c:pt>
                <c:pt idx="7644">
                  <c:v>6.7913000000000001E-2</c:v>
                </c:pt>
                <c:pt idx="7645">
                  <c:v>6.7933000000000007E-2</c:v>
                </c:pt>
                <c:pt idx="7646">
                  <c:v>6.7958000000000005E-2</c:v>
                </c:pt>
                <c:pt idx="7647">
                  <c:v>6.7988999999999994E-2</c:v>
                </c:pt>
                <c:pt idx="7648">
                  <c:v>6.7996000000000001E-2</c:v>
                </c:pt>
                <c:pt idx="7649">
                  <c:v>6.7987999999999993E-2</c:v>
                </c:pt>
                <c:pt idx="7650">
                  <c:v>6.8000000000000005E-2</c:v>
                </c:pt>
                <c:pt idx="7651">
                  <c:v>6.8018999999999996E-2</c:v>
                </c:pt>
                <c:pt idx="7652">
                  <c:v>6.8054000000000003E-2</c:v>
                </c:pt>
                <c:pt idx="7653">
                  <c:v>6.8079000000000001E-2</c:v>
                </c:pt>
                <c:pt idx="7654">
                  <c:v>6.811600000000001E-2</c:v>
                </c:pt>
                <c:pt idx="7655">
                  <c:v>6.8152000000000004E-2</c:v>
                </c:pt>
                <c:pt idx="7656">
                  <c:v>6.8159999999999998E-2</c:v>
                </c:pt>
                <c:pt idx="7657">
                  <c:v>6.8146999999999999E-2</c:v>
                </c:pt>
                <c:pt idx="7658">
                  <c:v>6.8143999999999996E-2</c:v>
                </c:pt>
                <c:pt idx="7659">
                  <c:v>6.8135000000000001E-2</c:v>
                </c:pt>
                <c:pt idx="7660">
                  <c:v>6.8159999999999998E-2</c:v>
                </c:pt>
                <c:pt idx="7661">
                  <c:v>6.8184999999999996E-2</c:v>
                </c:pt>
                <c:pt idx="7662">
                  <c:v>6.8197999999999995E-2</c:v>
                </c:pt>
                <c:pt idx="7663">
                  <c:v>6.8224999999999994E-2</c:v>
                </c:pt>
                <c:pt idx="7664">
                  <c:v>6.8224000000000007E-2</c:v>
                </c:pt>
                <c:pt idx="7665">
                  <c:v>6.8238000000000007E-2</c:v>
                </c:pt>
                <c:pt idx="7666">
                  <c:v>6.8250000000000005E-2</c:v>
                </c:pt>
                <c:pt idx="7667">
                  <c:v>6.8247000000000002E-2</c:v>
                </c:pt>
                <c:pt idx="7668">
                  <c:v>6.8251000000000006E-2</c:v>
                </c:pt>
                <c:pt idx="7669">
                  <c:v>6.8256999999999998E-2</c:v>
                </c:pt>
                <c:pt idx="7670">
                  <c:v>6.8292999999999993E-2</c:v>
                </c:pt>
                <c:pt idx="7671">
                  <c:v>6.8312999999999999E-2</c:v>
                </c:pt>
                <c:pt idx="7672">
                  <c:v>6.8324999999999997E-2</c:v>
                </c:pt>
                <c:pt idx="7673">
                  <c:v>6.8335999999999994E-2</c:v>
                </c:pt>
                <c:pt idx="7674">
                  <c:v>6.8356E-2</c:v>
                </c:pt>
                <c:pt idx="7675">
                  <c:v>6.8365999999999996E-2</c:v>
                </c:pt>
                <c:pt idx="7676">
                  <c:v>6.8361999999999992E-2</c:v>
                </c:pt>
                <c:pt idx="7677">
                  <c:v>6.837E-2</c:v>
                </c:pt>
                <c:pt idx="7678">
                  <c:v>6.837399999999999E-2</c:v>
                </c:pt>
                <c:pt idx="7679">
                  <c:v>6.8427000000000002E-2</c:v>
                </c:pt>
                <c:pt idx="7680">
                  <c:v>6.8446999999999994E-2</c:v>
                </c:pt>
                <c:pt idx="7681">
                  <c:v>6.8484000000000003E-2</c:v>
                </c:pt>
                <c:pt idx="7682">
                  <c:v>6.8496000000000001E-2</c:v>
                </c:pt>
                <c:pt idx="7683">
                  <c:v>6.8501000000000006E-2</c:v>
                </c:pt>
                <c:pt idx="7684">
                  <c:v>6.8525000000000003E-2</c:v>
                </c:pt>
                <c:pt idx="7685">
                  <c:v>6.8536E-2</c:v>
                </c:pt>
                <c:pt idx="7686">
                  <c:v>6.8538000000000002E-2</c:v>
                </c:pt>
                <c:pt idx="7687">
                  <c:v>6.8537000000000001E-2</c:v>
                </c:pt>
                <c:pt idx="7688">
                  <c:v>6.8529999999999994E-2</c:v>
                </c:pt>
                <c:pt idx="7689">
                  <c:v>6.8556999999999993E-2</c:v>
                </c:pt>
                <c:pt idx="7690">
                  <c:v>6.8596000000000004E-2</c:v>
                </c:pt>
                <c:pt idx="7691">
                  <c:v>6.8627000000000007E-2</c:v>
                </c:pt>
                <c:pt idx="7692">
                  <c:v>6.8651000000000004E-2</c:v>
                </c:pt>
                <c:pt idx="7693">
                  <c:v>6.8648000000000001E-2</c:v>
                </c:pt>
                <c:pt idx="7694">
                  <c:v>6.8662000000000001E-2</c:v>
                </c:pt>
                <c:pt idx="7695">
                  <c:v>6.8672000000000011E-2</c:v>
                </c:pt>
                <c:pt idx="7696">
                  <c:v>6.8663000000000002E-2</c:v>
                </c:pt>
                <c:pt idx="7697">
                  <c:v>6.8675E-2</c:v>
                </c:pt>
                <c:pt idx="7698">
                  <c:v>6.8685999999999997E-2</c:v>
                </c:pt>
                <c:pt idx="7699">
                  <c:v>6.872099999999999E-2</c:v>
                </c:pt>
                <c:pt idx="7700">
                  <c:v>6.8752000000000008E-2</c:v>
                </c:pt>
                <c:pt idx="7701">
                  <c:v>6.8762999999999991E-2</c:v>
                </c:pt>
                <c:pt idx="7702">
                  <c:v>6.8774000000000002E-2</c:v>
                </c:pt>
                <c:pt idx="7703">
                  <c:v>6.8766999999999995E-2</c:v>
                </c:pt>
                <c:pt idx="7704">
                  <c:v>6.88E-2</c:v>
                </c:pt>
                <c:pt idx="7705">
                  <c:v>6.8832000000000004E-2</c:v>
                </c:pt>
                <c:pt idx="7706">
                  <c:v>6.8834000000000006E-2</c:v>
                </c:pt>
                <c:pt idx="7707">
                  <c:v>6.8825999999999998E-2</c:v>
                </c:pt>
                <c:pt idx="7708">
                  <c:v>6.8823999999999996E-2</c:v>
                </c:pt>
                <c:pt idx="7709">
                  <c:v>6.8844000000000002E-2</c:v>
                </c:pt>
                <c:pt idx="7710">
                  <c:v>6.8876999999999994E-2</c:v>
                </c:pt>
                <c:pt idx="7711">
                  <c:v>6.8864999999999996E-2</c:v>
                </c:pt>
                <c:pt idx="7712">
                  <c:v>6.8895999999999999E-2</c:v>
                </c:pt>
                <c:pt idx="7713">
                  <c:v>6.8917000000000006E-2</c:v>
                </c:pt>
                <c:pt idx="7714">
                  <c:v>6.8950999999999998E-2</c:v>
                </c:pt>
                <c:pt idx="7715">
                  <c:v>6.8970000000000004E-2</c:v>
                </c:pt>
                <c:pt idx="7716">
                  <c:v>6.8982000000000002E-2</c:v>
                </c:pt>
                <c:pt idx="7717">
                  <c:v>6.8996000000000002E-2</c:v>
                </c:pt>
                <c:pt idx="7718">
                  <c:v>6.8997000000000003E-2</c:v>
                </c:pt>
                <c:pt idx="7719">
                  <c:v>6.9006999999999999E-2</c:v>
                </c:pt>
                <c:pt idx="7720">
                  <c:v>6.9019999999999998E-2</c:v>
                </c:pt>
                <c:pt idx="7721">
                  <c:v>6.9053000000000003E-2</c:v>
                </c:pt>
                <c:pt idx="7722">
                  <c:v>6.9067000000000003E-2</c:v>
                </c:pt>
                <c:pt idx="7723">
                  <c:v>6.9072999999999996E-2</c:v>
                </c:pt>
                <c:pt idx="7724">
                  <c:v>6.9092000000000001E-2</c:v>
                </c:pt>
                <c:pt idx="7725">
                  <c:v>6.9107000000000002E-2</c:v>
                </c:pt>
                <c:pt idx="7726">
                  <c:v>6.9144999999999998E-2</c:v>
                </c:pt>
                <c:pt idx="7727">
                  <c:v>6.9158999999999998E-2</c:v>
                </c:pt>
                <c:pt idx="7728">
                  <c:v>6.9153000000000006E-2</c:v>
                </c:pt>
                <c:pt idx="7729">
                  <c:v>6.9149000000000002E-2</c:v>
                </c:pt>
                <c:pt idx="7730">
                  <c:v>6.9168000000000007E-2</c:v>
                </c:pt>
                <c:pt idx="7731">
                  <c:v>6.9194000000000006E-2</c:v>
                </c:pt>
                <c:pt idx="7732">
                  <c:v>6.9193000000000005E-2</c:v>
                </c:pt>
                <c:pt idx="7733">
                  <c:v>6.9199999999999998E-2</c:v>
                </c:pt>
                <c:pt idx="7734">
                  <c:v>6.9206000000000004E-2</c:v>
                </c:pt>
                <c:pt idx="7735">
                  <c:v>6.9231000000000001E-2</c:v>
                </c:pt>
                <c:pt idx="7736">
                  <c:v>6.9246000000000002E-2</c:v>
                </c:pt>
                <c:pt idx="7737">
                  <c:v>6.9248000000000004E-2</c:v>
                </c:pt>
                <c:pt idx="7738">
                  <c:v>6.9279999999999994E-2</c:v>
                </c:pt>
                <c:pt idx="7739">
                  <c:v>6.9294999999999995E-2</c:v>
                </c:pt>
                <c:pt idx="7740">
                  <c:v>6.9348000000000007E-2</c:v>
                </c:pt>
                <c:pt idx="7741">
                  <c:v>6.9351999999999997E-2</c:v>
                </c:pt>
                <c:pt idx="7742">
                  <c:v>6.9343000000000002E-2</c:v>
                </c:pt>
                <c:pt idx="7743">
                  <c:v>6.9320000000000007E-2</c:v>
                </c:pt>
                <c:pt idx="7744">
                  <c:v>6.9329000000000002E-2</c:v>
                </c:pt>
                <c:pt idx="7745">
                  <c:v>6.9375000000000006E-2</c:v>
                </c:pt>
                <c:pt idx="7746">
                  <c:v>6.9413000000000002E-2</c:v>
                </c:pt>
                <c:pt idx="7747">
                  <c:v>6.9431000000000007E-2</c:v>
                </c:pt>
                <c:pt idx="7748">
                  <c:v>6.9411E-2</c:v>
                </c:pt>
                <c:pt idx="7749">
                  <c:v>6.9409999999999999E-2</c:v>
                </c:pt>
                <c:pt idx="7750">
                  <c:v>6.9433999999999996E-2</c:v>
                </c:pt>
                <c:pt idx="7751">
                  <c:v>6.9462999999999997E-2</c:v>
                </c:pt>
                <c:pt idx="7752">
                  <c:v>6.9490999999999997E-2</c:v>
                </c:pt>
                <c:pt idx="7753">
                  <c:v>6.9499000000000005E-2</c:v>
                </c:pt>
                <c:pt idx="7754">
                  <c:v>6.9519999999999998E-2</c:v>
                </c:pt>
                <c:pt idx="7755">
                  <c:v>6.9541000000000006E-2</c:v>
                </c:pt>
                <c:pt idx="7756">
                  <c:v>6.956699999999999E-2</c:v>
                </c:pt>
                <c:pt idx="7757">
                  <c:v>6.9588999999999998E-2</c:v>
                </c:pt>
                <c:pt idx="7758">
                  <c:v>6.9577E-2</c:v>
                </c:pt>
                <c:pt idx="7759">
                  <c:v>6.958700000000001E-2</c:v>
                </c:pt>
                <c:pt idx="7760">
                  <c:v>6.9593000000000002E-2</c:v>
                </c:pt>
                <c:pt idx="7761">
                  <c:v>6.9634000000000001E-2</c:v>
                </c:pt>
                <c:pt idx="7762">
                  <c:v>6.963599999999999E-2</c:v>
                </c:pt>
                <c:pt idx="7763">
                  <c:v>6.9654999999999995E-2</c:v>
                </c:pt>
                <c:pt idx="7764">
                  <c:v>6.966E-2</c:v>
                </c:pt>
                <c:pt idx="7765">
                  <c:v>6.9682000000000008E-2</c:v>
                </c:pt>
                <c:pt idx="7766">
                  <c:v>6.9694000000000006E-2</c:v>
                </c:pt>
                <c:pt idx="7767">
                  <c:v>6.9696999999999995E-2</c:v>
                </c:pt>
                <c:pt idx="7768">
                  <c:v>6.9713999999999998E-2</c:v>
                </c:pt>
                <c:pt idx="7769">
                  <c:v>6.9719000000000003E-2</c:v>
                </c:pt>
                <c:pt idx="7770">
                  <c:v>6.9736999999999993E-2</c:v>
                </c:pt>
                <c:pt idx="7771">
                  <c:v>6.9751000000000007E-2</c:v>
                </c:pt>
                <c:pt idx="7772">
                  <c:v>6.9739999999999996E-2</c:v>
                </c:pt>
                <c:pt idx="7773">
                  <c:v>6.9749999999999993E-2</c:v>
                </c:pt>
                <c:pt idx="7774">
                  <c:v>6.9751000000000007E-2</c:v>
                </c:pt>
                <c:pt idx="7775">
                  <c:v>6.9779999999999995E-2</c:v>
                </c:pt>
                <c:pt idx="7776">
                  <c:v>6.9795999999999997E-2</c:v>
                </c:pt>
                <c:pt idx="7777">
                  <c:v>6.9811999999999999E-2</c:v>
                </c:pt>
                <c:pt idx="7778">
                  <c:v>6.9827E-2</c:v>
                </c:pt>
                <c:pt idx="7779">
                  <c:v>6.9837999999999997E-2</c:v>
                </c:pt>
                <c:pt idx="7780">
                  <c:v>6.986500000000001E-2</c:v>
                </c:pt>
                <c:pt idx="7781">
                  <c:v>6.9868E-2</c:v>
                </c:pt>
                <c:pt idx="7782">
                  <c:v>6.9873000000000005E-2</c:v>
                </c:pt>
                <c:pt idx="7783">
                  <c:v>6.987199999999999E-2</c:v>
                </c:pt>
                <c:pt idx="7784">
                  <c:v>6.9888000000000006E-2</c:v>
                </c:pt>
                <c:pt idx="7785">
                  <c:v>6.9919999999999996E-2</c:v>
                </c:pt>
                <c:pt idx="7786">
                  <c:v>6.9935999999999998E-2</c:v>
                </c:pt>
                <c:pt idx="7787">
                  <c:v>6.9962999999999997E-2</c:v>
                </c:pt>
                <c:pt idx="7788">
                  <c:v>6.9974999999999996E-2</c:v>
                </c:pt>
                <c:pt idx="7789">
                  <c:v>7.0007E-2</c:v>
                </c:pt>
                <c:pt idx="7790">
                  <c:v>7.0045999999999997E-2</c:v>
                </c:pt>
                <c:pt idx="7791">
                  <c:v>7.0069999999999993E-2</c:v>
                </c:pt>
                <c:pt idx="7792">
                  <c:v>7.0092000000000002E-2</c:v>
                </c:pt>
                <c:pt idx="7793">
                  <c:v>7.0066000000000003E-2</c:v>
                </c:pt>
                <c:pt idx="7794">
                  <c:v>7.0065000000000002E-2</c:v>
                </c:pt>
                <c:pt idx="7795">
                  <c:v>7.0063E-2</c:v>
                </c:pt>
                <c:pt idx="7796">
                  <c:v>7.0094000000000004E-2</c:v>
                </c:pt>
                <c:pt idx="7797">
                  <c:v>7.0102999999999999E-2</c:v>
                </c:pt>
                <c:pt idx="7798">
                  <c:v>7.0099999999999996E-2</c:v>
                </c:pt>
                <c:pt idx="7799">
                  <c:v>7.0114999999999997E-2</c:v>
                </c:pt>
                <c:pt idx="7800">
                  <c:v>7.0134000000000002E-2</c:v>
                </c:pt>
                <c:pt idx="7801">
                  <c:v>7.0179000000000005E-2</c:v>
                </c:pt>
                <c:pt idx="7802">
                  <c:v>7.0191999999999991E-2</c:v>
                </c:pt>
                <c:pt idx="7803">
                  <c:v>7.0201E-2</c:v>
                </c:pt>
                <c:pt idx="7804">
                  <c:v>7.0194999999999994E-2</c:v>
                </c:pt>
                <c:pt idx="7805">
                  <c:v>7.0221000000000006E-2</c:v>
                </c:pt>
                <c:pt idx="7806">
                  <c:v>7.0231000000000002E-2</c:v>
                </c:pt>
                <c:pt idx="7807">
                  <c:v>7.0246000000000003E-2</c:v>
                </c:pt>
                <c:pt idx="7808">
                  <c:v>7.0268999999999998E-2</c:v>
                </c:pt>
                <c:pt idx="7809">
                  <c:v>7.0286000000000001E-2</c:v>
                </c:pt>
                <c:pt idx="7810">
                  <c:v>7.0304000000000005E-2</c:v>
                </c:pt>
                <c:pt idx="7811">
                  <c:v>7.0292000000000007E-2</c:v>
                </c:pt>
                <c:pt idx="7812">
                  <c:v>7.0286000000000001E-2</c:v>
                </c:pt>
                <c:pt idx="7813">
                  <c:v>7.0296999999999998E-2</c:v>
                </c:pt>
                <c:pt idx="7814">
                  <c:v>7.0323999999999998E-2</c:v>
                </c:pt>
                <c:pt idx="7815">
                  <c:v>7.0352999999999999E-2</c:v>
                </c:pt>
                <c:pt idx="7816">
                  <c:v>7.0354E-2</c:v>
                </c:pt>
                <c:pt idx="7817">
                  <c:v>7.0392999999999997E-2</c:v>
                </c:pt>
                <c:pt idx="7818">
                  <c:v>7.0425000000000001E-2</c:v>
                </c:pt>
                <c:pt idx="7819">
                  <c:v>7.0458999999999994E-2</c:v>
                </c:pt>
                <c:pt idx="7820">
                  <c:v>7.0465E-2</c:v>
                </c:pt>
                <c:pt idx="7821">
                  <c:v>7.0503999999999997E-2</c:v>
                </c:pt>
                <c:pt idx="7822">
                  <c:v>7.0531999999999997E-2</c:v>
                </c:pt>
                <c:pt idx="7823">
                  <c:v>7.0538000000000003E-2</c:v>
                </c:pt>
                <c:pt idx="7824">
                  <c:v>7.0532999999999998E-2</c:v>
                </c:pt>
                <c:pt idx="7825">
                  <c:v>7.0543999999999996E-2</c:v>
                </c:pt>
                <c:pt idx="7826">
                  <c:v>7.0580000000000004E-2</c:v>
                </c:pt>
                <c:pt idx="7827">
                  <c:v>7.0613999999999996E-2</c:v>
                </c:pt>
                <c:pt idx="7828">
                  <c:v>7.0612999999999995E-2</c:v>
                </c:pt>
                <c:pt idx="7829">
                  <c:v>7.0619000000000001E-2</c:v>
                </c:pt>
                <c:pt idx="7830">
                  <c:v>7.0608000000000004E-2</c:v>
                </c:pt>
                <c:pt idx="7831">
                  <c:v>7.0612999999999995E-2</c:v>
                </c:pt>
                <c:pt idx="7832">
                  <c:v>7.0628999999999997E-2</c:v>
                </c:pt>
                <c:pt idx="7833">
                  <c:v>7.0630999999999999E-2</c:v>
                </c:pt>
                <c:pt idx="7834">
                  <c:v>7.0664999999999992E-2</c:v>
                </c:pt>
                <c:pt idx="7835">
                  <c:v>7.0678000000000005E-2</c:v>
                </c:pt>
                <c:pt idx="7836">
                  <c:v>7.0717000000000002E-2</c:v>
                </c:pt>
                <c:pt idx="7837">
                  <c:v>7.0712999999999998E-2</c:v>
                </c:pt>
                <c:pt idx="7838">
                  <c:v>7.0696999999999996E-2</c:v>
                </c:pt>
                <c:pt idx="7839">
                  <c:v>7.0691000000000004E-2</c:v>
                </c:pt>
                <c:pt idx="7840">
                  <c:v>7.0691000000000004E-2</c:v>
                </c:pt>
                <c:pt idx="7841">
                  <c:v>7.0716000000000001E-2</c:v>
                </c:pt>
                <c:pt idx="7842">
                  <c:v>7.0730000000000001E-2</c:v>
                </c:pt>
                <c:pt idx="7843">
                  <c:v>7.0766999999999997E-2</c:v>
                </c:pt>
                <c:pt idx="7844">
                  <c:v>7.0796999999999999E-2</c:v>
                </c:pt>
                <c:pt idx="7845">
                  <c:v>7.0823999999999998E-2</c:v>
                </c:pt>
                <c:pt idx="7846">
                  <c:v>7.0834000000000008E-2</c:v>
                </c:pt>
                <c:pt idx="7847">
                  <c:v>7.0830000000000004E-2</c:v>
                </c:pt>
                <c:pt idx="7848">
                  <c:v>7.0869000000000001E-2</c:v>
                </c:pt>
                <c:pt idx="7849">
                  <c:v>7.0873000000000005E-2</c:v>
                </c:pt>
                <c:pt idx="7850">
                  <c:v>7.0914000000000005E-2</c:v>
                </c:pt>
                <c:pt idx="7851">
                  <c:v>7.0929000000000006E-2</c:v>
                </c:pt>
                <c:pt idx="7852">
                  <c:v>7.0951E-2</c:v>
                </c:pt>
                <c:pt idx="7853">
                  <c:v>7.0974999999999996E-2</c:v>
                </c:pt>
                <c:pt idx="7854">
                  <c:v>7.0976999999999998E-2</c:v>
                </c:pt>
                <c:pt idx="7855">
                  <c:v>7.1006E-2</c:v>
                </c:pt>
                <c:pt idx="7856">
                  <c:v>7.1024000000000004E-2</c:v>
                </c:pt>
                <c:pt idx="7857">
                  <c:v>7.1046999999999999E-2</c:v>
                </c:pt>
                <c:pt idx="7858">
                  <c:v>7.105800000000001E-2</c:v>
                </c:pt>
                <c:pt idx="7859">
                  <c:v>7.1048E-2</c:v>
                </c:pt>
                <c:pt idx="7860">
                  <c:v>7.1039000000000005E-2</c:v>
                </c:pt>
                <c:pt idx="7861">
                  <c:v>7.1049000000000001E-2</c:v>
                </c:pt>
                <c:pt idx="7862">
                  <c:v>7.1032999999999999E-2</c:v>
                </c:pt>
                <c:pt idx="7863">
                  <c:v>7.1040000000000006E-2</c:v>
                </c:pt>
                <c:pt idx="7864">
                  <c:v>7.1034E-2</c:v>
                </c:pt>
                <c:pt idx="7865">
                  <c:v>7.1046999999999999E-2</c:v>
                </c:pt>
                <c:pt idx="7866">
                  <c:v>7.1094000000000004E-2</c:v>
                </c:pt>
                <c:pt idx="7867">
                  <c:v>7.1148000000000003E-2</c:v>
                </c:pt>
                <c:pt idx="7868">
                  <c:v>7.1207000000000006E-2</c:v>
                </c:pt>
                <c:pt idx="7869">
                  <c:v>7.1240999999999999E-2</c:v>
                </c:pt>
                <c:pt idx="7870">
                  <c:v>7.1234000000000006E-2</c:v>
                </c:pt>
                <c:pt idx="7871">
                  <c:v>7.1203000000000002E-2</c:v>
                </c:pt>
                <c:pt idx="7872">
                  <c:v>7.1191000000000004E-2</c:v>
                </c:pt>
                <c:pt idx="7873">
                  <c:v>7.1178000000000005E-2</c:v>
                </c:pt>
                <c:pt idx="7874">
                  <c:v>7.1196999999999996E-2</c:v>
                </c:pt>
                <c:pt idx="7875">
                  <c:v>7.1201E-2</c:v>
                </c:pt>
                <c:pt idx="7876">
                  <c:v>7.1234999999999993E-2</c:v>
                </c:pt>
                <c:pt idx="7877">
                  <c:v>7.1260000000000004E-2</c:v>
                </c:pt>
                <c:pt idx="7878">
                  <c:v>7.1303999999999992E-2</c:v>
                </c:pt>
                <c:pt idx="7879">
                  <c:v>7.1308999999999997E-2</c:v>
                </c:pt>
                <c:pt idx="7880">
                  <c:v>7.1312E-2</c:v>
                </c:pt>
                <c:pt idx="7881">
                  <c:v>7.1312E-2</c:v>
                </c:pt>
                <c:pt idx="7882">
                  <c:v>7.1318999999999994E-2</c:v>
                </c:pt>
                <c:pt idx="7883">
                  <c:v>7.1334999999999996E-2</c:v>
                </c:pt>
                <c:pt idx="7884">
                  <c:v>7.1348999999999996E-2</c:v>
                </c:pt>
                <c:pt idx="7885">
                  <c:v>7.1357000000000004E-2</c:v>
                </c:pt>
                <c:pt idx="7886">
                  <c:v>7.1391999999999997E-2</c:v>
                </c:pt>
                <c:pt idx="7887">
                  <c:v>7.1417000000000008E-2</c:v>
                </c:pt>
                <c:pt idx="7888">
                  <c:v>7.1456000000000006E-2</c:v>
                </c:pt>
                <c:pt idx="7889">
                  <c:v>7.1468999999999991E-2</c:v>
                </c:pt>
                <c:pt idx="7890">
                  <c:v>7.1485999999999994E-2</c:v>
                </c:pt>
                <c:pt idx="7891">
                  <c:v>7.1481000000000003E-2</c:v>
                </c:pt>
                <c:pt idx="7892">
                  <c:v>7.1486999999999995E-2</c:v>
                </c:pt>
                <c:pt idx="7893">
                  <c:v>7.1503999999999998E-2</c:v>
                </c:pt>
                <c:pt idx="7894">
                  <c:v>7.1523000000000003E-2</c:v>
                </c:pt>
                <c:pt idx="7895">
                  <c:v>7.1544999999999997E-2</c:v>
                </c:pt>
                <c:pt idx="7896">
                  <c:v>7.1559999999999999E-2</c:v>
                </c:pt>
                <c:pt idx="7897">
                  <c:v>7.1584000000000009E-2</c:v>
                </c:pt>
                <c:pt idx="7898">
                  <c:v>7.1599999999999997E-2</c:v>
                </c:pt>
                <c:pt idx="7899">
                  <c:v>7.1614999999999998E-2</c:v>
                </c:pt>
                <c:pt idx="7900">
                  <c:v>7.1620000000000003E-2</c:v>
                </c:pt>
                <c:pt idx="7901">
                  <c:v>7.1622000000000005E-2</c:v>
                </c:pt>
                <c:pt idx="7902">
                  <c:v>7.1637000000000006E-2</c:v>
                </c:pt>
                <c:pt idx="7903">
                  <c:v>7.1662000000000003E-2</c:v>
                </c:pt>
                <c:pt idx="7904">
                  <c:v>7.168999999999999E-2</c:v>
                </c:pt>
                <c:pt idx="7905">
                  <c:v>7.1689000000000003E-2</c:v>
                </c:pt>
                <c:pt idx="7906">
                  <c:v>7.1701000000000001E-2</c:v>
                </c:pt>
                <c:pt idx="7907">
                  <c:v>7.1696999999999997E-2</c:v>
                </c:pt>
                <c:pt idx="7908">
                  <c:v>7.1722000000000008E-2</c:v>
                </c:pt>
                <c:pt idx="7909">
                  <c:v>7.1725999999999998E-2</c:v>
                </c:pt>
                <c:pt idx="7910">
                  <c:v>7.1745000000000003E-2</c:v>
                </c:pt>
                <c:pt idx="7911">
                  <c:v>7.1753999999999998E-2</c:v>
                </c:pt>
                <c:pt idx="7912">
                  <c:v>7.1761000000000005E-2</c:v>
                </c:pt>
                <c:pt idx="7913">
                  <c:v>7.1803000000000006E-2</c:v>
                </c:pt>
                <c:pt idx="7914">
                  <c:v>7.1806999999999996E-2</c:v>
                </c:pt>
                <c:pt idx="7915">
                  <c:v>7.1820999999999996E-2</c:v>
                </c:pt>
                <c:pt idx="7916">
                  <c:v>7.1830999999999992E-2</c:v>
                </c:pt>
                <c:pt idx="7917">
                  <c:v>7.1839E-2</c:v>
                </c:pt>
                <c:pt idx="7918">
                  <c:v>7.1860999999999994E-2</c:v>
                </c:pt>
                <c:pt idx="7919">
                  <c:v>7.1864999999999998E-2</c:v>
                </c:pt>
                <c:pt idx="7920">
                  <c:v>7.1882000000000001E-2</c:v>
                </c:pt>
                <c:pt idx="7921">
                  <c:v>7.1897000000000003E-2</c:v>
                </c:pt>
                <c:pt idx="7922">
                  <c:v>7.1938000000000002E-2</c:v>
                </c:pt>
                <c:pt idx="7923">
                  <c:v>7.1981000000000003E-2</c:v>
                </c:pt>
                <c:pt idx="7924">
                  <c:v>7.199499999999999E-2</c:v>
                </c:pt>
                <c:pt idx="7925">
                  <c:v>7.2008000000000003E-2</c:v>
                </c:pt>
                <c:pt idx="7926">
                  <c:v>7.2006000000000001E-2</c:v>
                </c:pt>
                <c:pt idx="7927">
                  <c:v>7.2020000000000001E-2</c:v>
                </c:pt>
                <c:pt idx="7928">
                  <c:v>7.2006000000000001E-2</c:v>
                </c:pt>
                <c:pt idx="7929">
                  <c:v>7.1994000000000002E-2</c:v>
                </c:pt>
                <c:pt idx="7930">
                  <c:v>7.1988999999999997E-2</c:v>
                </c:pt>
                <c:pt idx="7931">
                  <c:v>7.2006000000000001E-2</c:v>
                </c:pt>
                <c:pt idx="7932">
                  <c:v>7.2039000000000006E-2</c:v>
                </c:pt>
                <c:pt idx="7933">
                  <c:v>7.2068000000000007E-2</c:v>
                </c:pt>
                <c:pt idx="7934">
                  <c:v>7.2083000000000008E-2</c:v>
                </c:pt>
                <c:pt idx="7935">
                  <c:v>7.2100999999999998E-2</c:v>
                </c:pt>
                <c:pt idx="7936">
                  <c:v>7.2137000000000007E-2</c:v>
                </c:pt>
                <c:pt idx="7937">
                  <c:v>7.2176000000000004E-2</c:v>
                </c:pt>
                <c:pt idx="7938">
                  <c:v>7.2184999999999999E-2</c:v>
                </c:pt>
                <c:pt idx="7939">
                  <c:v>7.218200000000001E-2</c:v>
                </c:pt>
                <c:pt idx="7940">
                  <c:v>7.2194999999999995E-2</c:v>
                </c:pt>
                <c:pt idx="7941">
                  <c:v>7.2198999999999999E-2</c:v>
                </c:pt>
                <c:pt idx="7942">
                  <c:v>7.2221999999999995E-2</c:v>
                </c:pt>
                <c:pt idx="7943">
                  <c:v>7.2221000000000007E-2</c:v>
                </c:pt>
                <c:pt idx="7944">
                  <c:v>7.2248000000000007E-2</c:v>
                </c:pt>
                <c:pt idx="7945">
                  <c:v>7.2248000000000007E-2</c:v>
                </c:pt>
                <c:pt idx="7946">
                  <c:v>7.2262000000000007E-2</c:v>
                </c:pt>
                <c:pt idx="7947">
                  <c:v>7.2275000000000006E-2</c:v>
                </c:pt>
                <c:pt idx="7948">
                  <c:v>7.2290000000000007E-2</c:v>
                </c:pt>
                <c:pt idx="7949">
                  <c:v>7.2321999999999997E-2</c:v>
                </c:pt>
                <c:pt idx="7950">
                  <c:v>7.2334999999999997E-2</c:v>
                </c:pt>
                <c:pt idx="7951">
                  <c:v>7.2349999999999998E-2</c:v>
                </c:pt>
                <c:pt idx="7952">
                  <c:v>7.2344000000000006E-2</c:v>
                </c:pt>
                <c:pt idx="7953">
                  <c:v>7.2344000000000006E-2</c:v>
                </c:pt>
                <c:pt idx="7954">
                  <c:v>7.2362999999999997E-2</c:v>
                </c:pt>
                <c:pt idx="7955">
                  <c:v>7.2397000000000003E-2</c:v>
                </c:pt>
                <c:pt idx="7956">
                  <c:v>7.2424000000000002E-2</c:v>
                </c:pt>
                <c:pt idx="7957">
                  <c:v>7.2463E-2</c:v>
                </c:pt>
                <c:pt idx="7958">
                  <c:v>7.2499999999999995E-2</c:v>
                </c:pt>
                <c:pt idx="7959">
                  <c:v>7.2511999999999993E-2</c:v>
                </c:pt>
                <c:pt idx="7960">
                  <c:v>7.2515999999999997E-2</c:v>
                </c:pt>
                <c:pt idx="7961">
                  <c:v>7.2499999999999995E-2</c:v>
                </c:pt>
                <c:pt idx="7962">
                  <c:v>7.2523000000000004E-2</c:v>
                </c:pt>
                <c:pt idx="7963">
                  <c:v>7.2552000000000005E-2</c:v>
                </c:pt>
                <c:pt idx="7964">
                  <c:v>7.2580000000000006E-2</c:v>
                </c:pt>
                <c:pt idx="7965">
                  <c:v>7.2585999999999998E-2</c:v>
                </c:pt>
                <c:pt idx="7966">
                  <c:v>7.2579000000000005E-2</c:v>
                </c:pt>
                <c:pt idx="7967">
                  <c:v>7.2580000000000006E-2</c:v>
                </c:pt>
                <c:pt idx="7968">
                  <c:v>7.2590000000000002E-2</c:v>
                </c:pt>
                <c:pt idx="7969">
                  <c:v>7.2614999999999999E-2</c:v>
                </c:pt>
                <c:pt idx="7970">
                  <c:v>7.2627999999999998E-2</c:v>
                </c:pt>
                <c:pt idx="7971">
                  <c:v>7.2645000000000001E-2</c:v>
                </c:pt>
                <c:pt idx="7972">
                  <c:v>7.2654999999999997E-2</c:v>
                </c:pt>
                <c:pt idx="7973">
                  <c:v>7.2658E-2</c:v>
                </c:pt>
                <c:pt idx="7974">
                  <c:v>7.2680999999999996E-2</c:v>
                </c:pt>
                <c:pt idx="7975">
                  <c:v>7.2685E-2</c:v>
                </c:pt>
                <c:pt idx="7976">
                  <c:v>7.2693999999999995E-2</c:v>
                </c:pt>
                <c:pt idx="7977">
                  <c:v>7.2710999999999998E-2</c:v>
                </c:pt>
                <c:pt idx="7978">
                  <c:v>7.2720000000000007E-2</c:v>
                </c:pt>
                <c:pt idx="7979">
                  <c:v>7.2736999999999996E-2</c:v>
                </c:pt>
                <c:pt idx="7980">
                  <c:v>7.2759000000000004E-2</c:v>
                </c:pt>
                <c:pt idx="7981">
                  <c:v>7.2771000000000002E-2</c:v>
                </c:pt>
                <c:pt idx="7982">
                  <c:v>7.2789999999999994E-2</c:v>
                </c:pt>
                <c:pt idx="7983">
                  <c:v>7.2820999999999997E-2</c:v>
                </c:pt>
                <c:pt idx="7984">
                  <c:v>7.2845000000000007E-2</c:v>
                </c:pt>
                <c:pt idx="7985">
                  <c:v>7.2870000000000004E-2</c:v>
                </c:pt>
                <c:pt idx="7986">
                  <c:v>7.2878999999999999E-2</c:v>
                </c:pt>
                <c:pt idx="7987">
                  <c:v>7.2867000000000001E-2</c:v>
                </c:pt>
                <c:pt idx="7988">
                  <c:v>7.2877999999999998E-2</c:v>
                </c:pt>
                <c:pt idx="7989">
                  <c:v>7.2896000000000002E-2</c:v>
                </c:pt>
                <c:pt idx="7990">
                  <c:v>7.2910000000000003E-2</c:v>
                </c:pt>
                <c:pt idx="7991">
                  <c:v>7.2935E-2</c:v>
                </c:pt>
                <c:pt idx="7992">
                  <c:v>7.2956000000000007E-2</c:v>
                </c:pt>
                <c:pt idx="7993">
                  <c:v>7.2987999999999997E-2</c:v>
                </c:pt>
                <c:pt idx="7994">
                  <c:v>7.3008000000000003E-2</c:v>
                </c:pt>
                <c:pt idx="7995">
                  <c:v>7.3025999999999994E-2</c:v>
                </c:pt>
                <c:pt idx="7996">
                  <c:v>7.3034000000000002E-2</c:v>
                </c:pt>
                <c:pt idx="7997">
                  <c:v>7.3038999999999993E-2</c:v>
                </c:pt>
                <c:pt idx="7998">
                  <c:v>7.3056999999999997E-2</c:v>
                </c:pt>
                <c:pt idx="7999">
                  <c:v>7.3058999999999999E-2</c:v>
                </c:pt>
                <c:pt idx="8000">
                  <c:v>7.3074E-2</c:v>
                </c:pt>
                <c:pt idx="8001">
                  <c:v>7.3075000000000001E-2</c:v>
                </c:pt>
                <c:pt idx="8002">
                  <c:v>7.3098999999999997E-2</c:v>
                </c:pt>
                <c:pt idx="8003">
                  <c:v>7.3124999999999996E-2</c:v>
                </c:pt>
                <c:pt idx="8004">
                  <c:v>7.3124999999999996E-2</c:v>
                </c:pt>
                <c:pt idx="8005">
                  <c:v>7.3143E-2</c:v>
                </c:pt>
                <c:pt idx="8006">
                  <c:v>7.3144000000000001E-2</c:v>
                </c:pt>
                <c:pt idx="8007">
                  <c:v>7.316099999999999E-2</c:v>
                </c:pt>
                <c:pt idx="8008">
                  <c:v>7.3164999999999994E-2</c:v>
                </c:pt>
                <c:pt idx="8009">
                  <c:v>7.3182999999999998E-2</c:v>
                </c:pt>
                <c:pt idx="8010">
                  <c:v>7.3220999999999994E-2</c:v>
                </c:pt>
                <c:pt idx="8011">
                  <c:v>7.3237999999999998E-2</c:v>
                </c:pt>
                <c:pt idx="8012">
                  <c:v>7.3257000000000003E-2</c:v>
                </c:pt>
                <c:pt idx="8013">
                  <c:v>7.3252999999999999E-2</c:v>
                </c:pt>
                <c:pt idx="8014">
                  <c:v>7.3280999999999999E-2</c:v>
                </c:pt>
                <c:pt idx="8015">
                  <c:v>7.3291999999999996E-2</c:v>
                </c:pt>
                <c:pt idx="8016">
                  <c:v>7.3319999999999996E-2</c:v>
                </c:pt>
                <c:pt idx="8017">
                  <c:v>7.3338E-2</c:v>
                </c:pt>
                <c:pt idx="8018">
                  <c:v>7.3363999999999999E-2</c:v>
                </c:pt>
                <c:pt idx="8019">
                  <c:v>7.3390000000000011E-2</c:v>
                </c:pt>
                <c:pt idx="8020">
                  <c:v>7.3390000000000011E-2</c:v>
                </c:pt>
                <c:pt idx="8021">
                  <c:v>7.3394000000000001E-2</c:v>
                </c:pt>
                <c:pt idx="8022">
                  <c:v>7.3390999999999998E-2</c:v>
                </c:pt>
                <c:pt idx="8023">
                  <c:v>7.3411999999999991E-2</c:v>
                </c:pt>
                <c:pt idx="8024">
                  <c:v>7.3418999999999998E-2</c:v>
                </c:pt>
                <c:pt idx="8025">
                  <c:v>7.343899999999999E-2</c:v>
                </c:pt>
                <c:pt idx="8026">
                  <c:v>7.3455000000000006E-2</c:v>
                </c:pt>
                <c:pt idx="8027">
                  <c:v>7.3460999999999999E-2</c:v>
                </c:pt>
                <c:pt idx="8028">
                  <c:v>7.3524000000000006E-2</c:v>
                </c:pt>
                <c:pt idx="8029">
                  <c:v>7.3535000000000003E-2</c:v>
                </c:pt>
                <c:pt idx="8030">
                  <c:v>7.3558999999999999E-2</c:v>
                </c:pt>
                <c:pt idx="8031">
                  <c:v>7.3558999999999999E-2</c:v>
                </c:pt>
                <c:pt idx="8032">
                  <c:v>7.3576000000000003E-2</c:v>
                </c:pt>
                <c:pt idx="8033">
                  <c:v>7.3606000000000005E-2</c:v>
                </c:pt>
                <c:pt idx="8034">
                  <c:v>7.3612999999999998E-2</c:v>
                </c:pt>
                <c:pt idx="8035">
                  <c:v>7.3638000000000009E-2</c:v>
                </c:pt>
                <c:pt idx="8036">
                  <c:v>7.3627999999999999E-2</c:v>
                </c:pt>
                <c:pt idx="8037">
                  <c:v>7.3648999999999992E-2</c:v>
                </c:pt>
                <c:pt idx="8038">
                  <c:v>7.3657E-2</c:v>
                </c:pt>
                <c:pt idx="8039">
                  <c:v>7.3659000000000002E-2</c:v>
                </c:pt>
                <c:pt idx="8040">
                  <c:v>7.3658000000000001E-2</c:v>
                </c:pt>
                <c:pt idx="8041">
                  <c:v>7.3641999999999999E-2</c:v>
                </c:pt>
                <c:pt idx="8042">
                  <c:v>7.3657E-2</c:v>
                </c:pt>
                <c:pt idx="8043">
                  <c:v>7.3674000000000003E-2</c:v>
                </c:pt>
                <c:pt idx="8044">
                  <c:v>7.3692999999999995E-2</c:v>
                </c:pt>
                <c:pt idx="8045">
                  <c:v>7.3708999999999997E-2</c:v>
                </c:pt>
                <c:pt idx="8046">
                  <c:v>7.3730000000000004E-2</c:v>
                </c:pt>
                <c:pt idx="8047">
                  <c:v>7.3769000000000001E-2</c:v>
                </c:pt>
                <c:pt idx="8048">
                  <c:v>7.3800999999999992E-2</c:v>
                </c:pt>
                <c:pt idx="8049">
                  <c:v>7.3827000000000004E-2</c:v>
                </c:pt>
                <c:pt idx="8050">
                  <c:v>7.3832000000000009E-2</c:v>
                </c:pt>
                <c:pt idx="8051">
                  <c:v>7.3834999999999998E-2</c:v>
                </c:pt>
                <c:pt idx="8052">
                  <c:v>7.3849999999999999E-2</c:v>
                </c:pt>
                <c:pt idx="8053">
                  <c:v>7.3852000000000001E-2</c:v>
                </c:pt>
                <c:pt idx="8054">
                  <c:v>7.3877999999999999E-2</c:v>
                </c:pt>
                <c:pt idx="8055">
                  <c:v>7.3880000000000001E-2</c:v>
                </c:pt>
                <c:pt idx="8056">
                  <c:v>7.3913000000000006E-2</c:v>
                </c:pt>
                <c:pt idx="8057">
                  <c:v>7.392E-2</c:v>
                </c:pt>
                <c:pt idx="8058">
                  <c:v>7.3949000000000001E-2</c:v>
                </c:pt>
                <c:pt idx="8059">
                  <c:v>7.3979000000000003E-2</c:v>
                </c:pt>
                <c:pt idx="8060">
                  <c:v>7.3985999999999996E-2</c:v>
                </c:pt>
                <c:pt idx="8061">
                  <c:v>7.4009999999999992E-2</c:v>
                </c:pt>
                <c:pt idx="8062">
                  <c:v>7.4012999999999995E-2</c:v>
                </c:pt>
                <c:pt idx="8063">
                  <c:v>7.404899999999999E-2</c:v>
                </c:pt>
                <c:pt idx="8064">
                  <c:v>7.4067999999999995E-2</c:v>
                </c:pt>
                <c:pt idx="8065">
                  <c:v>7.4102000000000001E-2</c:v>
                </c:pt>
                <c:pt idx="8066">
                  <c:v>7.4111999999999997E-2</c:v>
                </c:pt>
                <c:pt idx="8067">
                  <c:v>7.4115E-2</c:v>
                </c:pt>
                <c:pt idx="8068">
                  <c:v>7.4113999999999999E-2</c:v>
                </c:pt>
                <c:pt idx="8069">
                  <c:v>7.4116000000000001E-2</c:v>
                </c:pt>
                <c:pt idx="8070">
                  <c:v>7.4142E-2</c:v>
                </c:pt>
                <c:pt idx="8071">
                  <c:v>7.4168999999999999E-2</c:v>
                </c:pt>
                <c:pt idx="8072">
                  <c:v>7.4203000000000005E-2</c:v>
                </c:pt>
                <c:pt idx="8073">
                  <c:v>7.4206999999999995E-2</c:v>
                </c:pt>
                <c:pt idx="8074">
                  <c:v>7.4206999999999995E-2</c:v>
                </c:pt>
                <c:pt idx="8075">
                  <c:v>7.419400000000001E-2</c:v>
                </c:pt>
                <c:pt idx="8076">
                  <c:v>7.4203999999999992E-2</c:v>
                </c:pt>
                <c:pt idx="8077">
                  <c:v>7.4212E-2</c:v>
                </c:pt>
                <c:pt idx="8078">
                  <c:v>7.4226E-2</c:v>
                </c:pt>
                <c:pt idx="8079">
                  <c:v>7.4226E-2</c:v>
                </c:pt>
                <c:pt idx="8080">
                  <c:v>7.4248000000000008E-2</c:v>
                </c:pt>
                <c:pt idx="8081">
                  <c:v>7.4265999999999999E-2</c:v>
                </c:pt>
                <c:pt idx="8082">
                  <c:v>7.430500000000001E-2</c:v>
                </c:pt>
                <c:pt idx="8083">
                  <c:v>7.4297000000000002E-2</c:v>
                </c:pt>
                <c:pt idx="8084">
                  <c:v>7.4305999999999997E-2</c:v>
                </c:pt>
                <c:pt idx="8085">
                  <c:v>7.4320999999999998E-2</c:v>
                </c:pt>
                <c:pt idx="8086">
                  <c:v>7.4361999999999998E-2</c:v>
                </c:pt>
                <c:pt idx="8087">
                  <c:v>7.4383999999999992E-2</c:v>
                </c:pt>
                <c:pt idx="8088">
                  <c:v>7.4392E-2</c:v>
                </c:pt>
                <c:pt idx="8089">
                  <c:v>7.4397000000000005E-2</c:v>
                </c:pt>
                <c:pt idx="8090">
                  <c:v>7.4422000000000002E-2</c:v>
                </c:pt>
                <c:pt idx="8091">
                  <c:v>7.4440999999999993E-2</c:v>
                </c:pt>
                <c:pt idx="8092">
                  <c:v>7.4452000000000004E-2</c:v>
                </c:pt>
                <c:pt idx="8093">
                  <c:v>7.4481999999999993E-2</c:v>
                </c:pt>
                <c:pt idx="8094">
                  <c:v>7.4512999999999996E-2</c:v>
                </c:pt>
                <c:pt idx="8095">
                  <c:v>7.4529999999999999E-2</c:v>
                </c:pt>
                <c:pt idx="8096">
                  <c:v>7.4533000000000002E-2</c:v>
                </c:pt>
                <c:pt idx="8097">
                  <c:v>7.4526999999999996E-2</c:v>
                </c:pt>
                <c:pt idx="8098">
                  <c:v>7.4574000000000001E-2</c:v>
                </c:pt>
                <c:pt idx="8099">
                  <c:v>7.4608999999999995E-2</c:v>
                </c:pt>
                <c:pt idx="8100">
                  <c:v>7.4622999999999995E-2</c:v>
                </c:pt>
                <c:pt idx="8101">
                  <c:v>7.4617000000000003E-2</c:v>
                </c:pt>
                <c:pt idx="8102">
                  <c:v>7.461000000000001E-2</c:v>
                </c:pt>
                <c:pt idx="8103">
                  <c:v>7.4646999999999991E-2</c:v>
                </c:pt>
                <c:pt idx="8104">
                  <c:v>7.4661999999999992E-2</c:v>
                </c:pt>
                <c:pt idx="8105">
                  <c:v>7.4676999999999993E-2</c:v>
                </c:pt>
                <c:pt idx="8106">
                  <c:v>7.4681999999999998E-2</c:v>
                </c:pt>
                <c:pt idx="8107">
                  <c:v>7.4698000000000001E-2</c:v>
                </c:pt>
                <c:pt idx="8108">
                  <c:v>7.4732999999999994E-2</c:v>
                </c:pt>
                <c:pt idx="8109">
                  <c:v>7.4743000000000004E-2</c:v>
                </c:pt>
                <c:pt idx="8110">
                  <c:v>7.4737999999999999E-2</c:v>
                </c:pt>
                <c:pt idx="8111">
                  <c:v>7.4737999999999999E-2</c:v>
                </c:pt>
                <c:pt idx="8112">
                  <c:v>7.4759999999999993E-2</c:v>
                </c:pt>
                <c:pt idx="8113">
                  <c:v>7.4797000000000002E-2</c:v>
                </c:pt>
                <c:pt idx="8114">
                  <c:v>7.4825000000000003E-2</c:v>
                </c:pt>
                <c:pt idx="8115">
                  <c:v>7.484600000000001E-2</c:v>
                </c:pt>
                <c:pt idx="8116">
                  <c:v>7.4856999999999993E-2</c:v>
                </c:pt>
                <c:pt idx="8117">
                  <c:v>7.4862999999999999E-2</c:v>
                </c:pt>
                <c:pt idx="8118">
                  <c:v>7.4874999999999997E-2</c:v>
                </c:pt>
                <c:pt idx="8119">
                  <c:v>7.4889999999999998E-2</c:v>
                </c:pt>
                <c:pt idx="8120">
                  <c:v>7.4861999999999998E-2</c:v>
                </c:pt>
                <c:pt idx="8121">
                  <c:v>7.4875999999999998E-2</c:v>
                </c:pt>
                <c:pt idx="8122">
                  <c:v>7.4890999999999999E-2</c:v>
                </c:pt>
                <c:pt idx="8123">
                  <c:v>7.4927999999999995E-2</c:v>
                </c:pt>
                <c:pt idx="8124">
                  <c:v>7.4945999999999999E-2</c:v>
                </c:pt>
                <c:pt idx="8125">
                  <c:v>7.4947E-2</c:v>
                </c:pt>
                <c:pt idx="8126">
                  <c:v>7.4949000000000002E-2</c:v>
                </c:pt>
                <c:pt idx="8127">
                  <c:v>7.4984999999999996E-2</c:v>
                </c:pt>
                <c:pt idx="8128">
                  <c:v>7.5013999999999997E-2</c:v>
                </c:pt>
                <c:pt idx="8129">
                  <c:v>7.5042999999999999E-2</c:v>
                </c:pt>
                <c:pt idx="8130">
                  <c:v>7.5047000000000003E-2</c:v>
                </c:pt>
                <c:pt idx="8131">
                  <c:v>7.5053999999999996E-2</c:v>
                </c:pt>
                <c:pt idx="8132">
                  <c:v>7.5076000000000004E-2</c:v>
                </c:pt>
                <c:pt idx="8133">
                  <c:v>7.5107999999999994E-2</c:v>
                </c:pt>
                <c:pt idx="8134">
                  <c:v>7.5132000000000004E-2</c:v>
                </c:pt>
                <c:pt idx="8135">
                  <c:v>7.5136000000000008E-2</c:v>
                </c:pt>
                <c:pt idx="8136">
                  <c:v>7.5145999999999991E-2</c:v>
                </c:pt>
                <c:pt idx="8137">
                  <c:v>7.5151000000000009E-2</c:v>
                </c:pt>
                <c:pt idx="8138">
                  <c:v>7.5178999999999996E-2</c:v>
                </c:pt>
                <c:pt idx="8139">
                  <c:v>7.5201000000000004E-2</c:v>
                </c:pt>
                <c:pt idx="8140">
                  <c:v>7.5222999999999998E-2</c:v>
                </c:pt>
                <c:pt idx="8141">
                  <c:v>7.5223999999999999E-2</c:v>
                </c:pt>
                <c:pt idx="8142">
                  <c:v>7.5229000000000004E-2</c:v>
                </c:pt>
                <c:pt idx="8143">
                  <c:v>7.5240000000000001E-2</c:v>
                </c:pt>
                <c:pt idx="8144">
                  <c:v>7.5256999999999991E-2</c:v>
                </c:pt>
                <c:pt idx="8145">
                  <c:v>7.5270000000000004E-2</c:v>
                </c:pt>
                <c:pt idx="8146">
                  <c:v>7.5275999999999996E-2</c:v>
                </c:pt>
                <c:pt idx="8147">
                  <c:v>7.5278999999999999E-2</c:v>
                </c:pt>
                <c:pt idx="8148">
                  <c:v>7.5298000000000004E-2</c:v>
                </c:pt>
                <c:pt idx="8149">
                  <c:v>7.5313999999999992E-2</c:v>
                </c:pt>
                <c:pt idx="8150">
                  <c:v>7.5332999999999997E-2</c:v>
                </c:pt>
                <c:pt idx="8151">
                  <c:v>7.5330999999999995E-2</c:v>
                </c:pt>
                <c:pt idx="8152">
                  <c:v>7.5347999999999998E-2</c:v>
                </c:pt>
                <c:pt idx="8153">
                  <c:v>7.5366000000000002E-2</c:v>
                </c:pt>
                <c:pt idx="8154">
                  <c:v>7.5403999999999999E-2</c:v>
                </c:pt>
                <c:pt idx="8155">
                  <c:v>7.5437000000000004E-2</c:v>
                </c:pt>
                <c:pt idx="8156">
                  <c:v>7.5452000000000005E-2</c:v>
                </c:pt>
                <c:pt idx="8157">
                  <c:v>7.5452000000000005E-2</c:v>
                </c:pt>
                <c:pt idx="8158">
                  <c:v>7.5449000000000002E-2</c:v>
                </c:pt>
                <c:pt idx="8159">
                  <c:v>7.5465999999999991E-2</c:v>
                </c:pt>
                <c:pt idx="8160">
                  <c:v>7.5492999999999991E-2</c:v>
                </c:pt>
                <c:pt idx="8161">
                  <c:v>7.5518000000000002E-2</c:v>
                </c:pt>
                <c:pt idx="8162">
                  <c:v>7.5538999999999995E-2</c:v>
                </c:pt>
                <c:pt idx="8163">
                  <c:v>7.5544E-2</c:v>
                </c:pt>
                <c:pt idx="8164">
                  <c:v>7.5564000000000006E-2</c:v>
                </c:pt>
                <c:pt idx="8165">
                  <c:v>7.5573000000000001E-2</c:v>
                </c:pt>
                <c:pt idx="8166">
                  <c:v>7.5586E-2</c:v>
                </c:pt>
                <c:pt idx="8167">
                  <c:v>7.5601000000000002E-2</c:v>
                </c:pt>
                <c:pt idx="8168">
                  <c:v>7.5620000000000007E-2</c:v>
                </c:pt>
                <c:pt idx="8169">
                  <c:v>7.5636999999999996E-2</c:v>
                </c:pt>
                <c:pt idx="8170">
                  <c:v>7.5648999999999994E-2</c:v>
                </c:pt>
                <c:pt idx="8171">
                  <c:v>7.5655E-2</c:v>
                </c:pt>
                <c:pt idx="8172">
                  <c:v>7.5674999999999992E-2</c:v>
                </c:pt>
                <c:pt idx="8173">
                  <c:v>7.5685000000000002E-2</c:v>
                </c:pt>
                <c:pt idx="8174">
                  <c:v>7.5681999999999999E-2</c:v>
                </c:pt>
                <c:pt idx="8175">
                  <c:v>7.5677999999999995E-2</c:v>
                </c:pt>
                <c:pt idx="8176">
                  <c:v>7.5692999999999996E-2</c:v>
                </c:pt>
                <c:pt idx="8177">
                  <c:v>7.5716999999999993E-2</c:v>
                </c:pt>
                <c:pt idx="8178">
                  <c:v>7.5770000000000004E-2</c:v>
                </c:pt>
                <c:pt idx="8179">
                  <c:v>7.5788000000000008E-2</c:v>
                </c:pt>
                <c:pt idx="8180">
                  <c:v>7.5809000000000001E-2</c:v>
                </c:pt>
                <c:pt idx="8181">
                  <c:v>7.5810000000000002E-2</c:v>
                </c:pt>
                <c:pt idx="8182">
                  <c:v>7.5821E-2</c:v>
                </c:pt>
                <c:pt idx="8183">
                  <c:v>7.5845999999999997E-2</c:v>
                </c:pt>
                <c:pt idx="8184">
                  <c:v>7.5866000000000003E-2</c:v>
                </c:pt>
                <c:pt idx="8185">
                  <c:v>7.5888999999999998E-2</c:v>
                </c:pt>
                <c:pt idx="8186">
                  <c:v>7.5898999999999994E-2</c:v>
                </c:pt>
                <c:pt idx="8187">
                  <c:v>7.5896999999999992E-2</c:v>
                </c:pt>
                <c:pt idx="8188">
                  <c:v>7.5917999999999999E-2</c:v>
                </c:pt>
                <c:pt idx="8189">
                  <c:v>7.5930999999999998E-2</c:v>
                </c:pt>
                <c:pt idx="8190">
                  <c:v>7.5953999999999994E-2</c:v>
                </c:pt>
                <c:pt idx="8191">
                  <c:v>7.5995999999999994E-2</c:v>
                </c:pt>
                <c:pt idx="8192">
                  <c:v>7.6022999999999993E-2</c:v>
                </c:pt>
                <c:pt idx="8193">
                  <c:v>7.6028999999999999E-2</c:v>
                </c:pt>
                <c:pt idx="8194">
                  <c:v>7.6041999999999998E-2</c:v>
                </c:pt>
                <c:pt idx="8195">
                  <c:v>7.6066000000000009E-2</c:v>
                </c:pt>
                <c:pt idx="8196">
                  <c:v>7.6095999999999997E-2</c:v>
                </c:pt>
                <c:pt idx="8197">
                  <c:v>7.6102000000000003E-2</c:v>
                </c:pt>
                <c:pt idx="8198">
                  <c:v>7.6087999999999989E-2</c:v>
                </c:pt>
                <c:pt idx="8199">
                  <c:v>7.6111999999999999E-2</c:v>
                </c:pt>
                <c:pt idx="8200">
                  <c:v>7.6115000000000002E-2</c:v>
                </c:pt>
                <c:pt idx="8201">
                  <c:v>7.6151999999999997E-2</c:v>
                </c:pt>
                <c:pt idx="8202">
                  <c:v>7.6146000000000005E-2</c:v>
                </c:pt>
                <c:pt idx="8203">
                  <c:v>7.6157000000000002E-2</c:v>
                </c:pt>
                <c:pt idx="8204">
                  <c:v>7.6158000000000003E-2</c:v>
                </c:pt>
                <c:pt idx="8205">
                  <c:v>7.6158000000000003E-2</c:v>
                </c:pt>
                <c:pt idx="8206">
                  <c:v>7.6174000000000006E-2</c:v>
                </c:pt>
                <c:pt idx="8207">
                  <c:v>7.6189999999999994E-2</c:v>
                </c:pt>
                <c:pt idx="8208">
                  <c:v>7.6218000000000008E-2</c:v>
                </c:pt>
                <c:pt idx="8209">
                  <c:v>7.6224E-2</c:v>
                </c:pt>
                <c:pt idx="8210">
                  <c:v>7.6235999999999998E-2</c:v>
                </c:pt>
                <c:pt idx="8211">
                  <c:v>7.6253000000000001E-2</c:v>
                </c:pt>
                <c:pt idx="8212">
                  <c:v>7.6262999999999997E-2</c:v>
                </c:pt>
                <c:pt idx="8213">
                  <c:v>7.6289999999999997E-2</c:v>
                </c:pt>
                <c:pt idx="8214">
                  <c:v>7.6309000000000002E-2</c:v>
                </c:pt>
                <c:pt idx="8215">
                  <c:v>7.6345999999999997E-2</c:v>
                </c:pt>
                <c:pt idx="8216">
                  <c:v>7.6359999999999997E-2</c:v>
                </c:pt>
                <c:pt idx="8217">
                  <c:v>7.6392000000000002E-2</c:v>
                </c:pt>
                <c:pt idx="8218">
                  <c:v>7.6380000000000003E-2</c:v>
                </c:pt>
                <c:pt idx="8219">
                  <c:v>7.6380000000000003E-2</c:v>
                </c:pt>
                <c:pt idx="8220">
                  <c:v>7.6380999999999991E-2</c:v>
                </c:pt>
                <c:pt idx="8221">
                  <c:v>7.6383000000000006E-2</c:v>
                </c:pt>
                <c:pt idx="8222">
                  <c:v>7.6413000000000009E-2</c:v>
                </c:pt>
                <c:pt idx="8223">
                  <c:v>7.6439000000000007E-2</c:v>
                </c:pt>
                <c:pt idx="8224">
                  <c:v>7.6492000000000004E-2</c:v>
                </c:pt>
                <c:pt idx="8225">
                  <c:v>7.6530000000000001E-2</c:v>
                </c:pt>
                <c:pt idx="8226">
                  <c:v>7.6551999999999995E-2</c:v>
                </c:pt>
                <c:pt idx="8227">
                  <c:v>7.6571E-2</c:v>
                </c:pt>
                <c:pt idx="8228">
                  <c:v>7.6562999999999992E-2</c:v>
                </c:pt>
                <c:pt idx="8229">
                  <c:v>7.6607999999999996E-2</c:v>
                </c:pt>
                <c:pt idx="8230">
                  <c:v>7.6627000000000001E-2</c:v>
                </c:pt>
                <c:pt idx="8231">
                  <c:v>7.6637999999999998E-2</c:v>
                </c:pt>
                <c:pt idx="8232">
                  <c:v>7.6635999999999996E-2</c:v>
                </c:pt>
                <c:pt idx="8233">
                  <c:v>7.6616000000000004E-2</c:v>
                </c:pt>
                <c:pt idx="8234">
                  <c:v>7.6654E-2</c:v>
                </c:pt>
                <c:pt idx="8235">
                  <c:v>7.6673000000000005E-2</c:v>
                </c:pt>
                <c:pt idx="8236">
                  <c:v>7.6694999999999999E-2</c:v>
                </c:pt>
                <c:pt idx="8237">
                  <c:v>7.6682E-2</c:v>
                </c:pt>
                <c:pt idx="8238">
                  <c:v>7.6688999999999993E-2</c:v>
                </c:pt>
                <c:pt idx="8239">
                  <c:v>7.6698000000000002E-2</c:v>
                </c:pt>
                <c:pt idx="8240">
                  <c:v>7.6703999999999994E-2</c:v>
                </c:pt>
                <c:pt idx="8241">
                  <c:v>7.671299999999999E-2</c:v>
                </c:pt>
                <c:pt idx="8242">
                  <c:v>7.671299999999999E-2</c:v>
                </c:pt>
                <c:pt idx="8243">
                  <c:v>7.6727000000000004E-2</c:v>
                </c:pt>
                <c:pt idx="8244">
                  <c:v>7.6730999999999994E-2</c:v>
                </c:pt>
                <c:pt idx="8245">
                  <c:v>7.6741000000000004E-2</c:v>
                </c:pt>
                <c:pt idx="8246">
                  <c:v>7.6772000000000007E-2</c:v>
                </c:pt>
                <c:pt idx="8247">
                  <c:v>7.6813000000000006E-2</c:v>
                </c:pt>
                <c:pt idx="8248">
                  <c:v>7.6859999999999998E-2</c:v>
                </c:pt>
                <c:pt idx="8249">
                  <c:v>7.6878000000000002E-2</c:v>
                </c:pt>
                <c:pt idx="8250">
                  <c:v>7.6880000000000004E-2</c:v>
                </c:pt>
                <c:pt idx="8251">
                  <c:v>7.6900999999999997E-2</c:v>
                </c:pt>
                <c:pt idx="8252">
                  <c:v>7.6893000000000003E-2</c:v>
                </c:pt>
                <c:pt idx="8253">
                  <c:v>7.6912999999999995E-2</c:v>
                </c:pt>
                <c:pt idx="8254">
                  <c:v>7.6918E-2</c:v>
                </c:pt>
                <c:pt idx="8255">
                  <c:v>7.6956999999999998E-2</c:v>
                </c:pt>
                <c:pt idx="8256">
                  <c:v>7.6989000000000002E-2</c:v>
                </c:pt>
                <c:pt idx="8257">
                  <c:v>7.7013999999999999E-2</c:v>
                </c:pt>
                <c:pt idx="8258">
                  <c:v>7.7017000000000002E-2</c:v>
                </c:pt>
                <c:pt idx="8259">
                  <c:v>7.7029E-2</c:v>
                </c:pt>
                <c:pt idx="8260">
                  <c:v>7.7047000000000004E-2</c:v>
                </c:pt>
                <c:pt idx="8261">
                  <c:v>7.7047999999999991E-2</c:v>
                </c:pt>
                <c:pt idx="8262">
                  <c:v>7.7062999999999993E-2</c:v>
                </c:pt>
                <c:pt idx="8263">
                  <c:v>7.7076000000000006E-2</c:v>
                </c:pt>
                <c:pt idx="8264">
                  <c:v>7.7079999999999996E-2</c:v>
                </c:pt>
                <c:pt idx="8265">
                  <c:v>7.7087000000000003E-2</c:v>
                </c:pt>
                <c:pt idx="8266">
                  <c:v>7.7081999999999998E-2</c:v>
                </c:pt>
                <c:pt idx="8267">
                  <c:v>7.7128000000000002E-2</c:v>
                </c:pt>
                <c:pt idx="8268">
                  <c:v>7.7163999999999996E-2</c:v>
                </c:pt>
                <c:pt idx="8269">
                  <c:v>7.7199999999999991E-2</c:v>
                </c:pt>
                <c:pt idx="8270">
                  <c:v>7.7190999999999996E-2</c:v>
                </c:pt>
                <c:pt idx="8271">
                  <c:v>7.7184000000000003E-2</c:v>
                </c:pt>
                <c:pt idx="8272">
                  <c:v>7.7199000000000004E-2</c:v>
                </c:pt>
                <c:pt idx="8273">
                  <c:v>7.7214000000000005E-2</c:v>
                </c:pt>
                <c:pt idx="8274">
                  <c:v>7.7237E-2</c:v>
                </c:pt>
                <c:pt idx="8275">
                  <c:v>7.7253999999999989E-2</c:v>
                </c:pt>
                <c:pt idx="8276">
                  <c:v>7.7260999999999996E-2</c:v>
                </c:pt>
                <c:pt idx="8277">
                  <c:v>7.7265E-2</c:v>
                </c:pt>
                <c:pt idx="8278">
                  <c:v>7.7275999999999997E-2</c:v>
                </c:pt>
                <c:pt idx="8279">
                  <c:v>7.7313000000000007E-2</c:v>
                </c:pt>
                <c:pt idx="8280">
                  <c:v>7.7325000000000005E-2</c:v>
                </c:pt>
                <c:pt idx="8281">
                  <c:v>7.7336000000000002E-2</c:v>
                </c:pt>
                <c:pt idx="8282">
                  <c:v>7.7324000000000004E-2</c:v>
                </c:pt>
                <c:pt idx="8283">
                  <c:v>7.7345999999999998E-2</c:v>
                </c:pt>
                <c:pt idx="8284">
                  <c:v>7.7359999999999998E-2</c:v>
                </c:pt>
                <c:pt idx="8285">
                  <c:v>7.7373999999999998E-2</c:v>
                </c:pt>
                <c:pt idx="8286">
                  <c:v>7.739E-2</c:v>
                </c:pt>
                <c:pt idx="8287">
                  <c:v>7.7431E-2</c:v>
                </c:pt>
                <c:pt idx="8288">
                  <c:v>7.7460000000000001E-2</c:v>
                </c:pt>
                <c:pt idx="8289">
                  <c:v>7.7469999999999997E-2</c:v>
                </c:pt>
                <c:pt idx="8290">
                  <c:v>7.7480000000000007E-2</c:v>
                </c:pt>
                <c:pt idx="8291">
                  <c:v>7.7519000000000005E-2</c:v>
                </c:pt>
                <c:pt idx="8292">
                  <c:v>7.7539999999999998E-2</c:v>
                </c:pt>
                <c:pt idx="8293">
                  <c:v>7.7546999999999991E-2</c:v>
                </c:pt>
                <c:pt idx="8294">
                  <c:v>7.7549000000000007E-2</c:v>
                </c:pt>
                <c:pt idx="8295">
                  <c:v>7.7567999999999998E-2</c:v>
                </c:pt>
                <c:pt idx="8296">
                  <c:v>7.7598E-2</c:v>
                </c:pt>
                <c:pt idx="8297">
                  <c:v>7.7636999999999998E-2</c:v>
                </c:pt>
                <c:pt idx="8298">
                  <c:v>7.7660000000000007E-2</c:v>
                </c:pt>
                <c:pt idx="8299">
                  <c:v>7.7674000000000007E-2</c:v>
                </c:pt>
                <c:pt idx="8300">
                  <c:v>7.7672999999999992E-2</c:v>
                </c:pt>
                <c:pt idx="8301">
                  <c:v>7.7656000000000003E-2</c:v>
                </c:pt>
                <c:pt idx="8302">
                  <c:v>7.7633999999999995E-2</c:v>
                </c:pt>
                <c:pt idx="8303">
                  <c:v>7.7622999999999998E-2</c:v>
                </c:pt>
                <c:pt idx="8304">
                  <c:v>7.7629000000000004E-2</c:v>
                </c:pt>
                <c:pt idx="8305">
                  <c:v>7.7657000000000004E-2</c:v>
                </c:pt>
                <c:pt idx="8306">
                  <c:v>7.7714000000000005E-2</c:v>
                </c:pt>
                <c:pt idx="8307">
                  <c:v>7.7744999999999995E-2</c:v>
                </c:pt>
                <c:pt idx="8308">
                  <c:v>7.7792E-2</c:v>
                </c:pt>
                <c:pt idx="8309">
                  <c:v>7.7794000000000002E-2</c:v>
                </c:pt>
                <c:pt idx="8310">
                  <c:v>7.7827999999999994E-2</c:v>
                </c:pt>
                <c:pt idx="8311">
                  <c:v>7.7797999999999992E-2</c:v>
                </c:pt>
                <c:pt idx="8312">
                  <c:v>7.7811000000000005E-2</c:v>
                </c:pt>
                <c:pt idx="8313">
                  <c:v>7.7790999999999999E-2</c:v>
                </c:pt>
                <c:pt idx="8314">
                  <c:v>7.7824000000000004E-2</c:v>
                </c:pt>
                <c:pt idx="8315">
                  <c:v>7.7851000000000004E-2</c:v>
                </c:pt>
                <c:pt idx="8316">
                  <c:v>7.7873999999999999E-2</c:v>
                </c:pt>
                <c:pt idx="8317">
                  <c:v>7.7887999999999999E-2</c:v>
                </c:pt>
                <c:pt idx="8318">
                  <c:v>7.7901999999999999E-2</c:v>
                </c:pt>
                <c:pt idx="8319">
                  <c:v>7.7927999999999997E-2</c:v>
                </c:pt>
                <c:pt idx="8320">
                  <c:v>7.7952999999999995E-2</c:v>
                </c:pt>
                <c:pt idx="8321">
                  <c:v>7.7979000000000007E-2</c:v>
                </c:pt>
                <c:pt idx="8322">
                  <c:v>7.7965999999999994E-2</c:v>
                </c:pt>
                <c:pt idx="8323">
                  <c:v>7.7952000000000007E-2</c:v>
                </c:pt>
                <c:pt idx="8324">
                  <c:v>7.7956999999999999E-2</c:v>
                </c:pt>
                <c:pt idx="8325">
                  <c:v>7.7969999999999998E-2</c:v>
                </c:pt>
                <c:pt idx="8326">
                  <c:v>7.8017000000000003E-2</c:v>
                </c:pt>
                <c:pt idx="8327">
                  <c:v>7.8045000000000003E-2</c:v>
                </c:pt>
                <c:pt idx="8328">
                  <c:v>7.8078000000000009E-2</c:v>
                </c:pt>
                <c:pt idx="8329">
                  <c:v>7.8086000000000003E-2</c:v>
                </c:pt>
                <c:pt idx="8330">
                  <c:v>7.8108999999999998E-2</c:v>
                </c:pt>
                <c:pt idx="8331">
                  <c:v>7.8144000000000005E-2</c:v>
                </c:pt>
                <c:pt idx="8332">
                  <c:v>7.8159000000000006E-2</c:v>
                </c:pt>
                <c:pt idx="8333">
                  <c:v>7.8160999999999994E-2</c:v>
                </c:pt>
                <c:pt idx="8334">
                  <c:v>7.8159999999999993E-2</c:v>
                </c:pt>
                <c:pt idx="8335">
                  <c:v>7.8197000000000003E-2</c:v>
                </c:pt>
                <c:pt idx="8336">
                  <c:v>7.8202999999999995E-2</c:v>
                </c:pt>
                <c:pt idx="8337">
                  <c:v>7.8205999999999998E-2</c:v>
                </c:pt>
                <c:pt idx="8338">
                  <c:v>7.8205999999999998E-2</c:v>
                </c:pt>
                <c:pt idx="8339">
                  <c:v>7.8215000000000007E-2</c:v>
                </c:pt>
                <c:pt idx="8340">
                  <c:v>7.8257000000000007E-2</c:v>
                </c:pt>
                <c:pt idx="8341">
                  <c:v>7.8255000000000005E-2</c:v>
                </c:pt>
                <c:pt idx="8342">
                  <c:v>7.8268000000000004E-2</c:v>
                </c:pt>
                <c:pt idx="8343">
                  <c:v>7.8268000000000004E-2</c:v>
                </c:pt>
                <c:pt idx="8344">
                  <c:v>7.8284999999999993E-2</c:v>
                </c:pt>
                <c:pt idx="8345">
                  <c:v>7.8301999999999997E-2</c:v>
                </c:pt>
                <c:pt idx="8346">
                  <c:v>7.8308000000000003E-2</c:v>
                </c:pt>
                <c:pt idx="8347">
                  <c:v>7.8350000000000003E-2</c:v>
                </c:pt>
                <c:pt idx="8348">
                  <c:v>7.837100000000001E-2</c:v>
                </c:pt>
                <c:pt idx="8349">
                  <c:v>7.8410000000000007E-2</c:v>
                </c:pt>
                <c:pt idx="8350">
                  <c:v>7.8422000000000006E-2</c:v>
                </c:pt>
                <c:pt idx="8351">
                  <c:v>7.8437999999999994E-2</c:v>
                </c:pt>
                <c:pt idx="8352">
                  <c:v>7.844000000000001E-2</c:v>
                </c:pt>
                <c:pt idx="8353">
                  <c:v>7.8440999999999997E-2</c:v>
                </c:pt>
                <c:pt idx="8354">
                  <c:v>7.8458E-2</c:v>
                </c:pt>
                <c:pt idx="8355">
                  <c:v>7.8468999999999997E-2</c:v>
                </c:pt>
                <c:pt idx="8356">
                  <c:v>7.8506999999999993E-2</c:v>
                </c:pt>
                <c:pt idx="8357">
                  <c:v>7.8514E-2</c:v>
                </c:pt>
                <c:pt idx="8358">
                  <c:v>7.8523999999999997E-2</c:v>
                </c:pt>
                <c:pt idx="8359">
                  <c:v>7.8533000000000006E-2</c:v>
                </c:pt>
                <c:pt idx="8360">
                  <c:v>7.8533999999999993E-2</c:v>
                </c:pt>
                <c:pt idx="8361">
                  <c:v>7.8560000000000005E-2</c:v>
                </c:pt>
                <c:pt idx="8362">
                  <c:v>7.8575000000000006E-2</c:v>
                </c:pt>
                <c:pt idx="8363">
                  <c:v>7.8598000000000001E-2</c:v>
                </c:pt>
                <c:pt idx="8364">
                  <c:v>7.8609999999999999E-2</c:v>
                </c:pt>
                <c:pt idx="8365">
                  <c:v>7.8631999999999994E-2</c:v>
                </c:pt>
                <c:pt idx="8366">
                  <c:v>7.8663999999999998E-2</c:v>
                </c:pt>
                <c:pt idx="8367">
                  <c:v>7.8684000000000004E-2</c:v>
                </c:pt>
                <c:pt idx="8368">
                  <c:v>7.8688000000000008E-2</c:v>
                </c:pt>
                <c:pt idx="8369">
                  <c:v>7.8694E-2</c:v>
                </c:pt>
                <c:pt idx="8370">
                  <c:v>7.8727000000000005E-2</c:v>
                </c:pt>
                <c:pt idx="8371">
                  <c:v>7.8764000000000001E-2</c:v>
                </c:pt>
                <c:pt idx="8372">
                  <c:v>7.8786999999999996E-2</c:v>
                </c:pt>
                <c:pt idx="8373">
                  <c:v>7.8773999999999997E-2</c:v>
                </c:pt>
                <c:pt idx="8374">
                  <c:v>7.8781999999999991E-2</c:v>
                </c:pt>
                <c:pt idx="8375">
                  <c:v>7.8781999999999991E-2</c:v>
                </c:pt>
                <c:pt idx="8376">
                  <c:v>7.8786999999999996E-2</c:v>
                </c:pt>
                <c:pt idx="8377">
                  <c:v>7.8792000000000001E-2</c:v>
                </c:pt>
                <c:pt idx="8378">
                  <c:v>7.8815999999999997E-2</c:v>
                </c:pt>
                <c:pt idx="8379">
                  <c:v>7.8856999999999997E-2</c:v>
                </c:pt>
                <c:pt idx="8380">
                  <c:v>7.8883999999999996E-2</c:v>
                </c:pt>
                <c:pt idx="8381">
                  <c:v>7.8892000000000004E-2</c:v>
                </c:pt>
                <c:pt idx="8382">
                  <c:v>7.8907999999999992E-2</c:v>
                </c:pt>
                <c:pt idx="8383">
                  <c:v>7.8907999999999992E-2</c:v>
                </c:pt>
                <c:pt idx="8384">
                  <c:v>7.8928999999999999E-2</c:v>
                </c:pt>
                <c:pt idx="8385">
                  <c:v>7.8932000000000002E-2</c:v>
                </c:pt>
                <c:pt idx="8386">
                  <c:v>7.8936000000000006E-2</c:v>
                </c:pt>
                <c:pt idx="8387">
                  <c:v>7.8934000000000004E-2</c:v>
                </c:pt>
                <c:pt idx="8388">
                  <c:v>7.8940999999999997E-2</c:v>
                </c:pt>
                <c:pt idx="8389">
                  <c:v>7.8974000000000003E-2</c:v>
                </c:pt>
                <c:pt idx="8390">
                  <c:v>7.8999E-2</c:v>
                </c:pt>
                <c:pt idx="8391">
                  <c:v>7.9019000000000006E-2</c:v>
                </c:pt>
                <c:pt idx="8392">
                  <c:v>7.9024999999999998E-2</c:v>
                </c:pt>
                <c:pt idx="8393">
                  <c:v>7.9048999999999994E-2</c:v>
                </c:pt>
                <c:pt idx="8394">
                  <c:v>7.9078999999999997E-2</c:v>
                </c:pt>
                <c:pt idx="8395">
                  <c:v>7.9111000000000001E-2</c:v>
                </c:pt>
                <c:pt idx="8396">
                  <c:v>7.9131000000000007E-2</c:v>
                </c:pt>
                <c:pt idx="8397">
                  <c:v>7.9127000000000003E-2</c:v>
                </c:pt>
                <c:pt idx="8398">
                  <c:v>7.9124E-2</c:v>
                </c:pt>
                <c:pt idx="8399">
                  <c:v>7.9133999999999996E-2</c:v>
                </c:pt>
                <c:pt idx="8400">
                  <c:v>7.9156000000000004E-2</c:v>
                </c:pt>
                <c:pt idx="8401">
                  <c:v>7.9194000000000001E-2</c:v>
                </c:pt>
                <c:pt idx="8402">
                  <c:v>7.9222000000000001E-2</c:v>
                </c:pt>
                <c:pt idx="8403">
                  <c:v>7.921700000000001E-2</c:v>
                </c:pt>
                <c:pt idx="8404">
                  <c:v>7.9209000000000002E-2</c:v>
                </c:pt>
                <c:pt idx="8405">
                  <c:v>7.9210000000000003E-2</c:v>
                </c:pt>
                <c:pt idx="8406">
                  <c:v>7.9229000000000008E-2</c:v>
                </c:pt>
                <c:pt idx="8407">
                  <c:v>7.9245999999999997E-2</c:v>
                </c:pt>
                <c:pt idx="8408">
                  <c:v>7.9247999999999999E-2</c:v>
                </c:pt>
                <c:pt idx="8409">
                  <c:v>7.925900000000001E-2</c:v>
                </c:pt>
                <c:pt idx="8410">
                  <c:v>7.9295000000000004E-2</c:v>
                </c:pt>
                <c:pt idx="8411">
                  <c:v>7.9313000000000008E-2</c:v>
                </c:pt>
                <c:pt idx="8412">
                  <c:v>7.9348000000000002E-2</c:v>
                </c:pt>
                <c:pt idx="8413">
                  <c:v>7.9328999999999997E-2</c:v>
                </c:pt>
                <c:pt idx="8414">
                  <c:v>7.9328999999999997E-2</c:v>
                </c:pt>
                <c:pt idx="8415">
                  <c:v>7.9342999999999997E-2</c:v>
                </c:pt>
                <c:pt idx="8416">
                  <c:v>7.9339000000000007E-2</c:v>
                </c:pt>
                <c:pt idx="8417">
                  <c:v>7.9377000000000003E-2</c:v>
                </c:pt>
                <c:pt idx="8418">
                  <c:v>7.9385999999999998E-2</c:v>
                </c:pt>
                <c:pt idx="8419">
                  <c:v>7.9383999999999996E-2</c:v>
                </c:pt>
                <c:pt idx="8420">
                  <c:v>7.9403000000000001E-2</c:v>
                </c:pt>
                <c:pt idx="8421">
                  <c:v>7.9414999999999999E-2</c:v>
                </c:pt>
                <c:pt idx="8422">
                  <c:v>7.9454999999999998E-2</c:v>
                </c:pt>
                <c:pt idx="8423">
                  <c:v>7.9494999999999996E-2</c:v>
                </c:pt>
                <c:pt idx="8424">
                  <c:v>7.9531999999999992E-2</c:v>
                </c:pt>
                <c:pt idx="8425">
                  <c:v>7.9547999999999994E-2</c:v>
                </c:pt>
                <c:pt idx="8426">
                  <c:v>7.9537999999999998E-2</c:v>
                </c:pt>
                <c:pt idx="8427">
                  <c:v>7.9546000000000006E-2</c:v>
                </c:pt>
                <c:pt idx="8428">
                  <c:v>7.9542000000000002E-2</c:v>
                </c:pt>
                <c:pt idx="8429">
                  <c:v>7.9576000000000008E-2</c:v>
                </c:pt>
                <c:pt idx="8430">
                  <c:v>7.9602000000000006E-2</c:v>
                </c:pt>
                <c:pt idx="8431">
                  <c:v>7.9644000000000006E-2</c:v>
                </c:pt>
                <c:pt idx="8432">
                  <c:v>7.9680000000000001E-2</c:v>
                </c:pt>
                <c:pt idx="8433">
                  <c:v>7.9708000000000001E-2</c:v>
                </c:pt>
                <c:pt idx="8434">
                  <c:v>7.9731999999999997E-2</c:v>
                </c:pt>
                <c:pt idx="8435">
                  <c:v>7.9722000000000001E-2</c:v>
                </c:pt>
                <c:pt idx="8436">
                  <c:v>7.9731999999999997E-2</c:v>
                </c:pt>
                <c:pt idx="8437">
                  <c:v>7.9725000000000004E-2</c:v>
                </c:pt>
                <c:pt idx="8438">
                  <c:v>7.9741000000000006E-2</c:v>
                </c:pt>
                <c:pt idx="8439">
                  <c:v>7.9741999999999993E-2</c:v>
                </c:pt>
                <c:pt idx="8440">
                  <c:v>7.9760999999999999E-2</c:v>
                </c:pt>
                <c:pt idx="8441">
                  <c:v>7.9797999999999994E-2</c:v>
                </c:pt>
                <c:pt idx="8442">
                  <c:v>7.9824000000000006E-2</c:v>
                </c:pt>
                <c:pt idx="8443">
                  <c:v>7.9844999999999999E-2</c:v>
                </c:pt>
                <c:pt idx="8444">
                  <c:v>7.9835000000000003E-2</c:v>
                </c:pt>
                <c:pt idx="8445">
                  <c:v>7.9848000000000002E-2</c:v>
                </c:pt>
                <c:pt idx="8446">
                  <c:v>7.9861000000000001E-2</c:v>
                </c:pt>
                <c:pt idx="8447">
                  <c:v>7.9896999999999996E-2</c:v>
                </c:pt>
                <c:pt idx="8448">
                  <c:v>7.9911999999999997E-2</c:v>
                </c:pt>
                <c:pt idx="8449">
                  <c:v>7.9926999999999998E-2</c:v>
                </c:pt>
                <c:pt idx="8450">
                  <c:v>7.9920000000000005E-2</c:v>
                </c:pt>
                <c:pt idx="8451">
                  <c:v>7.9925999999999997E-2</c:v>
                </c:pt>
                <c:pt idx="8452">
                  <c:v>7.9944000000000001E-2</c:v>
                </c:pt>
                <c:pt idx="8453">
                  <c:v>7.9950999999999994E-2</c:v>
                </c:pt>
                <c:pt idx="8454">
                  <c:v>7.9969999999999999E-2</c:v>
                </c:pt>
                <c:pt idx="8455">
                  <c:v>7.9992000000000008E-2</c:v>
                </c:pt>
                <c:pt idx="8456">
                  <c:v>8.0021000000000009E-2</c:v>
                </c:pt>
                <c:pt idx="8457">
                  <c:v>8.0046999999999993E-2</c:v>
                </c:pt>
                <c:pt idx="8458">
                  <c:v>8.0063999999999996E-2</c:v>
                </c:pt>
                <c:pt idx="8459">
                  <c:v>8.0077999999999996E-2</c:v>
                </c:pt>
                <c:pt idx="8460">
                  <c:v>8.0097000000000002E-2</c:v>
                </c:pt>
                <c:pt idx="8461">
                  <c:v>8.0100000000000005E-2</c:v>
                </c:pt>
                <c:pt idx="8462">
                  <c:v>8.0128000000000005E-2</c:v>
                </c:pt>
                <c:pt idx="8463">
                  <c:v>8.0154000000000003E-2</c:v>
                </c:pt>
                <c:pt idx="8464">
                  <c:v>8.016899999999999E-2</c:v>
                </c:pt>
                <c:pt idx="8465">
                  <c:v>8.0170999999999992E-2</c:v>
                </c:pt>
                <c:pt idx="8466">
                  <c:v>8.0172000000000007E-2</c:v>
                </c:pt>
                <c:pt idx="8467">
                  <c:v>8.0182000000000003E-2</c:v>
                </c:pt>
                <c:pt idx="8468">
                  <c:v>8.0211000000000005E-2</c:v>
                </c:pt>
                <c:pt idx="8469">
                  <c:v>8.0243000000000009E-2</c:v>
                </c:pt>
                <c:pt idx="8470">
                  <c:v>8.0252999999999991E-2</c:v>
                </c:pt>
                <c:pt idx="8471">
                  <c:v>8.0264000000000002E-2</c:v>
                </c:pt>
                <c:pt idx="8472">
                  <c:v>8.028600000000001E-2</c:v>
                </c:pt>
                <c:pt idx="8473">
                  <c:v>8.0309000000000005E-2</c:v>
                </c:pt>
                <c:pt idx="8474">
                  <c:v>8.0320000000000003E-2</c:v>
                </c:pt>
                <c:pt idx="8475">
                  <c:v>8.0320000000000003E-2</c:v>
                </c:pt>
                <c:pt idx="8476">
                  <c:v>8.0321000000000004E-2</c:v>
                </c:pt>
                <c:pt idx="8477">
                  <c:v>8.0347000000000002E-2</c:v>
                </c:pt>
                <c:pt idx="8478">
                  <c:v>8.0382999999999996E-2</c:v>
                </c:pt>
                <c:pt idx="8479">
                  <c:v>8.0413999999999999E-2</c:v>
                </c:pt>
                <c:pt idx="8480">
                  <c:v>8.0425999999999997E-2</c:v>
                </c:pt>
                <c:pt idx="8481">
                  <c:v>8.0418000000000003E-2</c:v>
                </c:pt>
                <c:pt idx="8482">
                  <c:v>8.042500000000001E-2</c:v>
                </c:pt>
                <c:pt idx="8483">
                  <c:v>8.0443000000000001E-2</c:v>
                </c:pt>
                <c:pt idx="8484">
                  <c:v>8.0464999999999995E-2</c:v>
                </c:pt>
                <c:pt idx="8485">
                  <c:v>8.0477000000000007E-2</c:v>
                </c:pt>
                <c:pt idx="8486">
                  <c:v>8.0498E-2</c:v>
                </c:pt>
                <c:pt idx="8487">
                  <c:v>8.0516000000000004E-2</c:v>
                </c:pt>
                <c:pt idx="8488">
                  <c:v>8.0533000000000007E-2</c:v>
                </c:pt>
                <c:pt idx="8489">
                  <c:v>8.0536999999999997E-2</c:v>
                </c:pt>
                <c:pt idx="8490">
                  <c:v>8.0548000000000008E-2</c:v>
                </c:pt>
                <c:pt idx="8491">
                  <c:v>8.0557000000000004E-2</c:v>
                </c:pt>
                <c:pt idx="8492">
                  <c:v>8.0556000000000003E-2</c:v>
                </c:pt>
                <c:pt idx="8493">
                  <c:v>8.0550999999999998E-2</c:v>
                </c:pt>
                <c:pt idx="8494">
                  <c:v>8.0569000000000002E-2</c:v>
                </c:pt>
                <c:pt idx="8495">
                  <c:v>8.0607000000000012E-2</c:v>
                </c:pt>
                <c:pt idx="8496">
                  <c:v>8.0624000000000001E-2</c:v>
                </c:pt>
                <c:pt idx="8497">
                  <c:v>8.0640000000000003E-2</c:v>
                </c:pt>
                <c:pt idx="8498">
                  <c:v>8.0655000000000004E-2</c:v>
                </c:pt>
                <c:pt idx="8499">
                  <c:v>8.0680999999999989E-2</c:v>
                </c:pt>
                <c:pt idx="8500">
                  <c:v>8.0703999999999998E-2</c:v>
                </c:pt>
                <c:pt idx="8501">
                  <c:v>8.0738000000000004E-2</c:v>
                </c:pt>
                <c:pt idx="8502">
                  <c:v>8.0762E-2</c:v>
                </c:pt>
                <c:pt idx="8503">
                  <c:v>8.076499999999999E-2</c:v>
                </c:pt>
                <c:pt idx="8504">
                  <c:v>8.076499999999999E-2</c:v>
                </c:pt>
                <c:pt idx="8505">
                  <c:v>8.0782000000000007E-2</c:v>
                </c:pt>
                <c:pt idx="8506">
                  <c:v>8.0803999999999987E-2</c:v>
                </c:pt>
                <c:pt idx="8507">
                  <c:v>8.0823999999999993E-2</c:v>
                </c:pt>
                <c:pt idx="8508">
                  <c:v>8.0832000000000001E-2</c:v>
                </c:pt>
                <c:pt idx="8509">
                  <c:v>8.0846000000000001E-2</c:v>
                </c:pt>
                <c:pt idx="8510">
                  <c:v>8.0845E-2</c:v>
                </c:pt>
                <c:pt idx="8511">
                  <c:v>8.0861000000000002E-2</c:v>
                </c:pt>
                <c:pt idx="8512">
                  <c:v>8.09E-2</c:v>
                </c:pt>
                <c:pt idx="8513">
                  <c:v>8.0921000000000007E-2</c:v>
                </c:pt>
                <c:pt idx="8514">
                  <c:v>8.0937999999999996E-2</c:v>
                </c:pt>
                <c:pt idx="8515">
                  <c:v>8.0916000000000002E-2</c:v>
                </c:pt>
                <c:pt idx="8516">
                  <c:v>8.0907999999999994E-2</c:v>
                </c:pt>
                <c:pt idx="8517">
                  <c:v>8.0912000000000012E-2</c:v>
                </c:pt>
                <c:pt idx="8518">
                  <c:v>8.0924999999999997E-2</c:v>
                </c:pt>
                <c:pt idx="8519">
                  <c:v>8.0940999999999985E-2</c:v>
                </c:pt>
                <c:pt idx="8520">
                  <c:v>8.0961999999999992E-2</c:v>
                </c:pt>
                <c:pt idx="8521">
                  <c:v>8.0985999999999989E-2</c:v>
                </c:pt>
                <c:pt idx="8522">
                  <c:v>8.1012000000000001E-2</c:v>
                </c:pt>
                <c:pt idx="8523">
                  <c:v>8.1024999999999986E-2</c:v>
                </c:pt>
                <c:pt idx="8524">
                  <c:v>8.1030999999999992E-2</c:v>
                </c:pt>
                <c:pt idx="8525">
                  <c:v>8.1044999999999992E-2</c:v>
                </c:pt>
                <c:pt idx="8526">
                  <c:v>8.1095E-2</c:v>
                </c:pt>
                <c:pt idx="8527">
                  <c:v>8.1142000000000006E-2</c:v>
                </c:pt>
                <c:pt idx="8528">
                  <c:v>8.1178000000000014E-2</c:v>
                </c:pt>
                <c:pt idx="8529">
                  <c:v>8.1188999999999997E-2</c:v>
                </c:pt>
                <c:pt idx="8530">
                  <c:v>8.1167000000000003E-2</c:v>
                </c:pt>
                <c:pt idx="8531">
                  <c:v>8.1161999999999998E-2</c:v>
                </c:pt>
                <c:pt idx="8532">
                  <c:v>8.1179000000000001E-2</c:v>
                </c:pt>
                <c:pt idx="8533">
                  <c:v>8.1206999999999988E-2</c:v>
                </c:pt>
                <c:pt idx="8534">
                  <c:v>8.1249000000000002E-2</c:v>
                </c:pt>
                <c:pt idx="8535">
                  <c:v>8.127100000000001E-2</c:v>
                </c:pt>
                <c:pt idx="8536">
                  <c:v>8.1286000000000011E-2</c:v>
                </c:pt>
                <c:pt idx="8537">
                  <c:v>8.1310999999999994E-2</c:v>
                </c:pt>
                <c:pt idx="8538">
                  <c:v>8.1338000000000008E-2</c:v>
                </c:pt>
                <c:pt idx="8539">
                  <c:v>8.1350999999999993E-2</c:v>
                </c:pt>
                <c:pt idx="8540">
                  <c:v>8.1332000000000002E-2</c:v>
                </c:pt>
                <c:pt idx="8541">
                  <c:v>8.1349999999999992E-2</c:v>
                </c:pt>
                <c:pt idx="8542">
                  <c:v>8.1358E-2</c:v>
                </c:pt>
                <c:pt idx="8543">
                  <c:v>8.1388000000000002E-2</c:v>
                </c:pt>
                <c:pt idx="8544">
                  <c:v>8.1404999999999991E-2</c:v>
                </c:pt>
                <c:pt idx="8545">
                  <c:v>8.1431000000000003E-2</c:v>
                </c:pt>
                <c:pt idx="8546">
                  <c:v>8.1446000000000005E-2</c:v>
                </c:pt>
                <c:pt idx="8547">
                  <c:v>8.1453000000000012E-2</c:v>
                </c:pt>
                <c:pt idx="8548">
                  <c:v>8.1453999999999999E-2</c:v>
                </c:pt>
                <c:pt idx="8549">
                  <c:v>8.1455E-2</c:v>
                </c:pt>
                <c:pt idx="8550">
                  <c:v>8.145899999999999E-2</c:v>
                </c:pt>
                <c:pt idx="8551">
                  <c:v>8.1471000000000002E-2</c:v>
                </c:pt>
                <c:pt idx="8552">
                  <c:v>8.1500000000000003E-2</c:v>
                </c:pt>
                <c:pt idx="8553">
                  <c:v>8.1546000000000007E-2</c:v>
                </c:pt>
                <c:pt idx="8554">
                  <c:v>8.1572999999999993E-2</c:v>
                </c:pt>
                <c:pt idx="8555">
                  <c:v>8.1582000000000002E-2</c:v>
                </c:pt>
                <c:pt idx="8556">
                  <c:v>8.1585000000000005E-2</c:v>
                </c:pt>
                <c:pt idx="8557">
                  <c:v>8.1571999999999992E-2</c:v>
                </c:pt>
                <c:pt idx="8558">
                  <c:v>8.1594E-2</c:v>
                </c:pt>
                <c:pt idx="8559">
                  <c:v>8.1606000000000012E-2</c:v>
                </c:pt>
                <c:pt idx="8560">
                  <c:v>8.1632999999999997E-2</c:v>
                </c:pt>
                <c:pt idx="8561">
                  <c:v>8.1632999999999997E-2</c:v>
                </c:pt>
                <c:pt idx="8562">
                  <c:v>8.1630999999999995E-2</c:v>
                </c:pt>
                <c:pt idx="8563">
                  <c:v>8.1667000000000003E-2</c:v>
                </c:pt>
                <c:pt idx="8564">
                  <c:v>8.1687999999999997E-2</c:v>
                </c:pt>
                <c:pt idx="8565">
                  <c:v>8.1719000000000014E-2</c:v>
                </c:pt>
                <c:pt idx="8566">
                  <c:v>8.1753000000000006E-2</c:v>
                </c:pt>
                <c:pt idx="8567">
                  <c:v>8.1783999999999996E-2</c:v>
                </c:pt>
                <c:pt idx="8568">
                  <c:v>8.1827000000000011E-2</c:v>
                </c:pt>
                <c:pt idx="8569">
                  <c:v>8.1838999999999995E-2</c:v>
                </c:pt>
                <c:pt idx="8570">
                  <c:v>8.1846000000000002E-2</c:v>
                </c:pt>
                <c:pt idx="8571">
                  <c:v>8.1836999999999993E-2</c:v>
                </c:pt>
                <c:pt idx="8572">
                  <c:v>8.1836999999999993E-2</c:v>
                </c:pt>
                <c:pt idx="8573">
                  <c:v>8.1841000000000011E-2</c:v>
                </c:pt>
                <c:pt idx="8574">
                  <c:v>8.1845000000000001E-2</c:v>
                </c:pt>
                <c:pt idx="8575">
                  <c:v>8.1866000000000008E-2</c:v>
                </c:pt>
                <c:pt idx="8576">
                  <c:v>8.1858E-2</c:v>
                </c:pt>
                <c:pt idx="8577">
                  <c:v>8.1864000000000006E-2</c:v>
                </c:pt>
                <c:pt idx="8578">
                  <c:v>8.1869999999999998E-2</c:v>
                </c:pt>
                <c:pt idx="8579">
                  <c:v>8.1897999999999999E-2</c:v>
                </c:pt>
                <c:pt idx="8580">
                  <c:v>8.1934000000000007E-2</c:v>
                </c:pt>
                <c:pt idx="8581">
                  <c:v>8.1983E-2</c:v>
                </c:pt>
                <c:pt idx="8582">
                  <c:v>8.2012000000000002E-2</c:v>
                </c:pt>
                <c:pt idx="8583">
                  <c:v>8.2028000000000004E-2</c:v>
                </c:pt>
                <c:pt idx="8584">
                  <c:v>8.2048999999999997E-2</c:v>
                </c:pt>
                <c:pt idx="8585">
                  <c:v>8.2060999999999995E-2</c:v>
                </c:pt>
                <c:pt idx="8586">
                  <c:v>8.2087000000000007E-2</c:v>
                </c:pt>
                <c:pt idx="8587">
                  <c:v>8.2077000000000011E-2</c:v>
                </c:pt>
                <c:pt idx="8588">
                  <c:v>8.2073000000000007E-2</c:v>
                </c:pt>
                <c:pt idx="8589">
                  <c:v>8.2078999999999999E-2</c:v>
                </c:pt>
                <c:pt idx="8590">
                  <c:v>8.2093000000000013E-2</c:v>
                </c:pt>
                <c:pt idx="8591">
                  <c:v>8.2128999999999994E-2</c:v>
                </c:pt>
                <c:pt idx="8592">
                  <c:v>8.2136999999999988E-2</c:v>
                </c:pt>
                <c:pt idx="8593">
                  <c:v>8.2155000000000006E-2</c:v>
                </c:pt>
                <c:pt idx="8594">
                  <c:v>8.2158999999999996E-2</c:v>
                </c:pt>
                <c:pt idx="8595">
                  <c:v>8.2158999999999996E-2</c:v>
                </c:pt>
                <c:pt idx="8596">
                  <c:v>8.2179000000000002E-2</c:v>
                </c:pt>
                <c:pt idx="8597">
                  <c:v>8.2201999999999997E-2</c:v>
                </c:pt>
                <c:pt idx="8598">
                  <c:v>8.2248000000000002E-2</c:v>
                </c:pt>
                <c:pt idx="8599">
                  <c:v>8.2280999999999993E-2</c:v>
                </c:pt>
                <c:pt idx="8600">
                  <c:v>8.2279999999999992E-2</c:v>
                </c:pt>
                <c:pt idx="8601">
                  <c:v>8.2296999999999995E-2</c:v>
                </c:pt>
                <c:pt idx="8602">
                  <c:v>8.2307000000000005E-2</c:v>
                </c:pt>
                <c:pt idx="8603">
                  <c:v>8.2355999999999999E-2</c:v>
                </c:pt>
                <c:pt idx="8604">
                  <c:v>8.236700000000001E-2</c:v>
                </c:pt>
                <c:pt idx="8605">
                  <c:v>8.240299999999999E-2</c:v>
                </c:pt>
                <c:pt idx="8606">
                  <c:v>8.2408999999999996E-2</c:v>
                </c:pt>
                <c:pt idx="8607">
                  <c:v>8.2437999999999997E-2</c:v>
                </c:pt>
                <c:pt idx="8608">
                  <c:v>8.2432999999999992E-2</c:v>
                </c:pt>
                <c:pt idx="8609">
                  <c:v>8.2423999999999997E-2</c:v>
                </c:pt>
                <c:pt idx="8610">
                  <c:v>8.2416000000000003E-2</c:v>
                </c:pt>
                <c:pt idx="8611">
                  <c:v>8.2425999999999999E-2</c:v>
                </c:pt>
                <c:pt idx="8612">
                  <c:v>8.2444000000000003E-2</c:v>
                </c:pt>
                <c:pt idx="8613">
                  <c:v>8.247199999999999E-2</c:v>
                </c:pt>
                <c:pt idx="8614">
                  <c:v>8.2486999999999991E-2</c:v>
                </c:pt>
                <c:pt idx="8615">
                  <c:v>8.2491999999999996E-2</c:v>
                </c:pt>
                <c:pt idx="8616">
                  <c:v>8.2516999999999993E-2</c:v>
                </c:pt>
                <c:pt idx="8617">
                  <c:v>8.2545999999999994E-2</c:v>
                </c:pt>
                <c:pt idx="8618">
                  <c:v>8.2566000000000001E-2</c:v>
                </c:pt>
                <c:pt idx="8619">
                  <c:v>8.2568000000000003E-2</c:v>
                </c:pt>
                <c:pt idx="8620">
                  <c:v>8.2547999999999996E-2</c:v>
                </c:pt>
                <c:pt idx="8621">
                  <c:v>8.2560000000000008E-2</c:v>
                </c:pt>
                <c:pt idx="8622">
                  <c:v>8.2569999999999991E-2</c:v>
                </c:pt>
                <c:pt idx="8623">
                  <c:v>8.2598000000000005E-2</c:v>
                </c:pt>
                <c:pt idx="8624">
                  <c:v>8.2619000000000012E-2</c:v>
                </c:pt>
                <c:pt idx="8625">
                  <c:v>8.2627000000000006E-2</c:v>
                </c:pt>
                <c:pt idx="8626">
                  <c:v>8.2650000000000001E-2</c:v>
                </c:pt>
                <c:pt idx="8627">
                  <c:v>8.2668999999999992E-2</c:v>
                </c:pt>
                <c:pt idx="8628">
                  <c:v>8.269399999999999E-2</c:v>
                </c:pt>
                <c:pt idx="8629">
                  <c:v>8.2697999999999994E-2</c:v>
                </c:pt>
                <c:pt idx="8630">
                  <c:v>8.2712000000000008E-2</c:v>
                </c:pt>
                <c:pt idx="8631">
                  <c:v>8.274200000000001E-2</c:v>
                </c:pt>
                <c:pt idx="8632">
                  <c:v>8.2766999999999993E-2</c:v>
                </c:pt>
                <c:pt idx="8633">
                  <c:v>8.2804000000000003E-2</c:v>
                </c:pt>
                <c:pt idx="8634">
                  <c:v>8.2813999999999999E-2</c:v>
                </c:pt>
                <c:pt idx="8635">
                  <c:v>8.2826999999999998E-2</c:v>
                </c:pt>
                <c:pt idx="8636">
                  <c:v>8.2827999999999999E-2</c:v>
                </c:pt>
                <c:pt idx="8637">
                  <c:v>8.2848000000000005E-2</c:v>
                </c:pt>
                <c:pt idx="8638">
                  <c:v>8.2886000000000001E-2</c:v>
                </c:pt>
                <c:pt idx="8639">
                  <c:v>8.2897999999999999E-2</c:v>
                </c:pt>
                <c:pt idx="8640">
                  <c:v>8.2928999999999989E-2</c:v>
                </c:pt>
                <c:pt idx="8641">
                  <c:v>8.2919000000000007E-2</c:v>
                </c:pt>
                <c:pt idx="8642">
                  <c:v>8.2950999999999997E-2</c:v>
                </c:pt>
                <c:pt idx="8643">
                  <c:v>8.2959999999999992E-2</c:v>
                </c:pt>
                <c:pt idx="8644">
                  <c:v>8.2979999999999998E-2</c:v>
                </c:pt>
                <c:pt idx="8645">
                  <c:v>8.2997000000000001E-2</c:v>
                </c:pt>
                <c:pt idx="8646">
                  <c:v>8.2997999999999988E-2</c:v>
                </c:pt>
                <c:pt idx="8647">
                  <c:v>8.3027999999999991E-2</c:v>
                </c:pt>
                <c:pt idx="8648">
                  <c:v>8.3012000000000002E-2</c:v>
                </c:pt>
                <c:pt idx="8649">
                  <c:v>8.3019999999999997E-2</c:v>
                </c:pt>
                <c:pt idx="8650">
                  <c:v>8.3034999999999998E-2</c:v>
                </c:pt>
                <c:pt idx="8651">
                  <c:v>8.3063999999999999E-2</c:v>
                </c:pt>
                <c:pt idx="8652">
                  <c:v>8.3102999999999996E-2</c:v>
                </c:pt>
                <c:pt idx="8653">
                  <c:v>8.3101000000000008E-2</c:v>
                </c:pt>
                <c:pt idx="8654">
                  <c:v>8.3125999999999992E-2</c:v>
                </c:pt>
                <c:pt idx="8655">
                  <c:v>8.3122000000000001E-2</c:v>
                </c:pt>
                <c:pt idx="8656">
                  <c:v>8.3124000000000003E-2</c:v>
                </c:pt>
                <c:pt idx="8657">
                  <c:v>8.3124000000000003E-2</c:v>
                </c:pt>
                <c:pt idx="8658">
                  <c:v>8.3135000000000001E-2</c:v>
                </c:pt>
                <c:pt idx="8659">
                  <c:v>8.3155000000000007E-2</c:v>
                </c:pt>
                <c:pt idx="8660">
                  <c:v>8.3167000000000005E-2</c:v>
                </c:pt>
                <c:pt idx="8661">
                  <c:v>8.3206000000000002E-2</c:v>
                </c:pt>
                <c:pt idx="8662">
                  <c:v>8.3224000000000006E-2</c:v>
                </c:pt>
                <c:pt idx="8663">
                  <c:v>8.3239000000000007E-2</c:v>
                </c:pt>
                <c:pt idx="8664">
                  <c:v>8.3236000000000004E-2</c:v>
                </c:pt>
                <c:pt idx="8665">
                  <c:v>8.3239999999999995E-2</c:v>
                </c:pt>
                <c:pt idx="8666">
                  <c:v>8.3246000000000001E-2</c:v>
                </c:pt>
                <c:pt idx="8667">
                  <c:v>8.3278999999999992E-2</c:v>
                </c:pt>
                <c:pt idx="8668">
                  <c:v>8.3317999999999989E-2</c:v>
                </c:pt>
                <c:pt idx="8669">
                  <c:v>8.3340999999999998E-2</c:v>
                </c:pt>
                <c:pt idx="8670">
                  <c:v>8.3363999999999994E-2</c:v>
                </c:pt>
                <c:pt idx="8671">
                  <c:v>8.3377999999999994E-2</c:v>
                </c:pt>
                <c:pt idx="8672">
                  <c:v>8.340199999999999E-2</c:v>
                </c:pt>
                <c:pt idx="8673">
                  <c:v>8.3430000000000004E-2</c:v>
                </c:pt>
                <c:pt idx="8674">
                  <c:v>8.3421000000000009E-2</c:v>
                </c:pt>
                <c:pt idx="8675">
                  <c:v>8.3422999999999997E-2</c:v>
                </c:pt>
                <c:pt idx="8676">
                  <c:v>8.3423999999999998E-2</c:v>
                </c:pt>
                <c:pt idx="8677">
                  <c:v>8.3455999999999989E-2</c:v>
                </c:pt>
                <c:pt idx="8678">
                  <c:v>8.3477999999999997E-2</c:v>
                </c:pt>
                <c:pt idx="8679">
                  <c:v>8.3492999999999998E-2</c:v>
                </c:pt>
                <c:pt idx="8680">
                  <c:v>8.3504000000000009E-2</c:v>
                </c:pt>
                <c:pt idx="8681">
                  <c:v>8.3513000000000004E-2</c:v>
                </c:pt>
                <c:pt idx="8682">
                  <c:v>8.3523E-2</c:v>
                </c:pt>
                <c:pt idx="8683">
                  <c:v>8.3530999999999994E-2</c:v>
                </c:pt>
                <c:pt idx="8684">
                  <c:v>8.3561999999999997E-2</c:v>
                </c:pt>
                <c:pt idx="8685">
                  <c:v>8.3592999999999987E-2</c:v>
                </c:pt>
                <c:pt idx="8686">
                  <c:v>8.3612000000000006E-2</c:v>
                </c:pt>
                <c:pt idx="8687">
                  <c:v>8.3612000000000006E-2</c:v>
                </c:pt>
                <c:pt idx="8688">
                  <c:v>8.3622999999999989E-2</c:v>
                </c:pt>
                <c:pt idx="8689">
                  <c:v>8.3644999999999997E-2</c:v>
                </c:pt>
                <c:pt idx="8690">
                  <c:v>8.367200000000001E-2</c:v>
                </c:pt>
                <c:pt idx="8691">
                  <c:v>8.3696999999999994E-2</c:v>
                </c:pt>
                <c:pt idx="8692">
                  <c:v>8.3724000000000007E-2</c:v>
                </c:pt>
                <c:pt idx="8693">
                  <c:v>8.3748000000000003E-2</c:v>
                </c:pt>
                <c:pt idx="8694">
                  <c:v>8.3774999999999988E-2</c:v>
                </c:pt>
                <c:pt idx="8695">
                  <c:v>8.3795999999999995E-2</c:v>
                </c:pt>
                <c:pt idx="8696">
                  <c:v>8.3831000000000003E-2</c:v>
                </c:pt>
                <c:pt idx="8697">
                  <c:v>8.3835999999999994E-2</c:v>
                </c:pt>
                <c:pt idx="8698">
                  <c:v>8.3858000000000002E-2</c:v>
                </c:pt>
                <c:pt idx="8699">
                  <c:v>8.3873000000000003E-2</c:v>
                </c:pt>
                <c:pt idx="8700">
                  <c:v>8.3892000000000008E-2</c:v>
                </c:pt>
                <c:pt idx="8701">
                  <c:v>8.3902000000000004E-2</c:v>
                </c:pt>
                <c:pt idx="8702">
                  <c:v>8.3893999999999996E-2</c:v>
                </c:pt>
                <c:pt idx="8703">
                  <c:v>8.3899000000000001E-2</c:v>
                </c:pt>
                <c:pt idx="8704">
                  <c:v>8.3940000000000001E-2</c:v>
                </c:pt>
                <c:pt idx="8705">
                  <c:v>8.3960000000000007E-2</c:v>
                </c:pt>
                <c:pt idx="8706">
                  <c:v>8.3986000000000005E-2</c:v>
                </c:pt>
                <c:pt idx="8707">
                  <c:v>8.3978999999999998E-2</c:v>
                </c:pt>
                <c:pt idx="8708">
                  <c:v>8.3992999999999998E-2</c:v>
                </c:pt>
                <c:pt idx="8709">
                  <c:v>8.3986999999999992E-2</c:v>
                </c:pt>
                <c:pt idx="8710">
                  <c:v>8.3981E-2</c:v>
                </c:pt>
                <c:pt idx="8711">
                  <c:v>8.3971999999999991E-2</c:v>
                </c:pt>
                <c:pt idx="8712">
                  <c:v>8.3977999999999997E-2</c:v>
                </c:pt>
                <c:pt idx="8713">
                  <c:v>8.399100000000001E-2</c:v>
                </c:pt>
                <c:pt idx="8714">
                  <c:v>8.3992000000000011E-2</c:v>
                </c:pt>
                <c:pt idx="8715">
                  <c:v>8.4006999999999998E-2</c:v>
                </c:pt>
                <c:pt idx="8716">
                  <c:v>8.4009E-2</c:v>
                </c:pt>
                <c:pt idx="8717">
                  <c:v>8.4026999999999991E-2</c:v>
                </c:pt>
                <c:pt idx="8718">
                  <c:v>8.4055999999999992E-2</c:v>
                </c:pt>
                <c:pt idx="8719">
                  <c:v>8.4079000000000001E-2</c:v>
                </c:pt>
                <c:pt idx="8720">
                  <c:v>8.410999999999999E-2</c:v>
                </c:pt>
                <c:pt idx="8721">
                  <c:v>8.4118999999999999E-2</c:v>
                </c:pt>
                <c:pt idx="8722">
                  <c:v>8.4154000000000007E-2</c:v>
                </c:pt>
                <c:pt idx="8723">
                  <c:v>8.4148999999999988E-2</c:v>
                </c:pt>
                <c:pt idx="8724">
                  <c:v>8.4145999999999999E-2</c:v>
                </c:pt>
                <c:pt idx="8725">
                  <c:v>8.4158000000000011E-2</c:v>
                </c:pt>
                <c:pt idx="8726">
                  <c:v>8.4179999999999991E-2</c:v>
                </c:pt>
                <c:pt idx="8727">
                  <c:v>8.4234000000000003E-2</c:v>
                </c:pt>
                <c:pt idx="8728">
                  <c:v>8.4273000000000001E-2</c:v>
                </c:pt>
                <c:pt idx="8729">
                  <c:v>8.4309999999999996E-2</c:v>
                </c:pt>
                <c:pt idx="8730">
                  <c:v>8.4311000000000011E-2</c:v>
                </c:pt>
                <c:pt idx="8731">
                  <c:v>8.4321000000000007E-2</c:v>
                </c:pt>
                <c:pt idx="8732">
                  <c:v>8.4311999999999998E-2</c:v>
                </c:pt>
                <c:pt idx="8733">
                  <c:v>8.4330000000000002E-2</c:v>
                </c:pt>
                <c:pt idx="8734">
                  <c:v>8.4347999999999992E-2</c:v>
                </c:pt>
                <c:pt idx="8735">
                  <c:v>8.4384000000000001E-2</c:v>
                </c:pt>
                <c:pt idx="8736">
                  <c:v>8.4399999999999989E-2</c:v>
                </c:pt>
                <c:pt idx="8737">
                  <c:v>8.4407999999999997E-2</c:v>
                </c:pt>
                <c:pt idx="8738">
                  <c:v>8.4405999999999995E-2</c:v>
                </c:pt>
                <c:pt idx="8739">
                  <c:v>8.4431999999999993E-2</c:v>
                </c:pt>
                <c:pt idx="8740">
                  <c:v>8.4464999999999998E-2</c:v>
                </c:pt>
                <c:pt idx="8741">
                  <c:v>8.4489999999999996E-2</c:v>
                </c:pt>
                <c:pt idx="8742">
                  <c:v>8.4514999999999993E-2</c:v>
                </c:pt>
                <c:pt idx="8743">
                  <c:v>8.4533999999999998E-2</c:v>
                </c:pt>
                <c:pt idx="8744">
                  <c:v>8.4568999999999991E-2</c:v>
                </c:pt>
                <c:pt idx="8745">
                  <c:v>8.4595000000000004E-2</c:v>
                </c:pt>
                <c:pt idx="8746">
                  <c:v>8.4606000000000001E-2</c:v>
                </c:pt>
                <c:pt idx="8747">
                  <c:v>8.4598999999999994E-2</c:v>
                </c:pt>
                <c:pt idx="8748">
                  <c:v>8.4628999999999996E-2</c:v>
                </c:pt>
                <c:pt idx="8749">
                  <c:v>8.4631999999999999E-2</c:v>
                </c:pt>
                <c:pt idx="8750">
                  <c:v>8.4646000000000013E-2</c:v>
                </c:pt>
                <c:pt idx="8751">
                  <c:v>8.4625000000000006E-2</c:v>
                </c:pt>
                <c:pt idx="8752">
                  <c:v>8.4626999999999994E-2</c:v>
                </c:pt>
                <c:pt idx="8753">
                  <c:v>8.4649000000000002E-2</c:v>
                </c:pt>
                <c:pt idx="8754">
                  <c:v>8.4675999999999987E-2</c:v>
                </c:pt>
                <c:pt idx="8755">
                  <c:v>8.4694000000000005E-2</c:v>
                </c:pt>
                <c:pt idx="8756">
                  <c:v>8.4700000000000011E-2</c:v>
                </c:pt>
                <c:pt idx="8757">
                  <c:v>8.4731000000000001E-2</c:v>
                </c:pt>
                <c:pt idx="8758">
                  <c:v>8.4734999999999991E-2</c:v>
                </c:pt>
                <c:pt idx="8759">
                  <c:v>8.4734000000000004E-2</c:v>
                </c:pt>
                <c:pt idx="8760">
                  <c:v>8.4735999999999992E-2</c:v>
                </c:pt>
                <c:pt idx="8761">
                  <c:v>8.4758E-2</c:v>
                </c:pt>
                <c:pt idx="8762">
                  <c:v>8.4793000000000007E-2</c:v>
                </c:pt>
                <c:pt idx="8763">
                  <c:v>8.4810999999999998E-2</c:v>
                </c:pt>
                <c:pt idx="8764">
                  <c:v>8.4822000000000009E-2</c:v>
                </c:pt>
                <c:pt idx="8765">
                  <c:v>8.4829000000000002E-2</c:v>
                </c:pt>
                <c:pt idx="8766">
                  <c:v>8.4857999999999989E-2</c:v>
                </c:pt>
                <c:pt idx="8767">
                  <c:v>8.4885000000000002E-2</c:v>
                </c:pt>
                <c:pt idx="8768">
                  <c:v>8.4892999999999996E-2</c:v>
                </c:pt>
                <c:pt idx="8769">
                  <c:v>8.4921999999999997E-2</c:v>
                </c:pt>
                <c:pt idx="8770">
                  <c:v>8.4953000000000001E-2</c:v>
                </c:pt>
                <c:pt idx="8771">
                  <c:v>8.495599999999999E-2</c:v>
                </c:pt>
                <c:pt idx="8772">
                  <c:v>8.4956999999999991E-2</c:v>
                </c:pt>
                <c:pt idx="8773">
                  <c:v>8.4957999999999992E-2</c:v>
                </c:pt>
                <c:pt idx="8774">
                  <c:v>8.4959000000000007E-2</c:v>
                </c:pt>
                <c:pt idx="8775">
                  <c:v>8.4960000000000008E-2</c:v>
                </c:pt>
                <c:pt idx="8776">
                  <c:v>8.4960000000000008E-2</c:v>
                </c:pt>
                <c:pt idx="8777">
                  <c:v>8.4952E-2</c:v>
                </c:pt>
                <c:pt idx="8778">
                  <c:v>8.4918999999999994E-2</c:v>
                </c:pt>
                <c:pt idx="8779">
                  <c:v>8.4824999999999998E-2</c:v>
                </c:pt>
                <c:pt idx="8780">
                  <c:v>8.4631999999999999E-2</c:v>
                </c:pt>
                <c:pt idx="8781">
                  <c:v>8.4304000000000004E-2</c:v>
                </c:pt>
                <c:pt idx="8782">
                  <c:v>8.3817000000000003E-2</c:v>
                </c:pt>
                <c:pt idx="8783">
                  <c:v>8.3160000000000012E-2</c:v>
                </c:pt>
                <c:pt idx="8784">
                  <c:v>8.2333000000000003E-2</c:v>
                </c:pt>
              </c:numCache>
            </c:numRef>
          </c:xVal>
          <c:yVal>
            <c:numRef>
              <c:f>'NASA-4696 SCC Tensile_1'!$M$3:$M$8787</c:f>
              <c:numCache>
                <c:formatCode>General</c:formatCode>
                <c:ptCount val="8785"/>
                <c:pt idx="0">
                  <c:v>0.83558130132492026</c:v>
                </c:pt>
                <c:pt idx="1">
                  <c:v>0.83546531280446978</c:v>
                </c:pt>
                <c:pt idx="2">
                  <c:v>0.83843130497027374</c:v>
                </c:pt>
                <c:pt idx="3">
                  <c:v>0.83547359769878782</c:v>
                </c:pt>
                <c:pt idx="4">
                  <c:v>0.8355978711135561</c:v>
                </c:pt>
                <c:pt idx="5">
                  <c:v>0.83509249256016493</c:v>
                </c:pt>
                <c:pt idx="6">
                  <c:v>0.83933435845092363</c:v>
                </c:pt>
                <c:pt idx="7">
                  <c:v>0.84391590500871561</c:v>
                </c:pt>
                <c:pt idx="8">
                  <c:v>0.83574699921127804</c:v>
                </c:pt>
                <c:pt idx="9">
                  <c:v>0.82688216229113787</c:v>
                </c:pt>
                <c:pt idx="10">
                  <c:v>0.82453753719917544</c:v>
                </c:pt>
                <c:pt idx="11">
                  <c:v>0.82344393114921421</c:v>
                </c:pt>
                <c:pt idx="12">
                  <c:v>0.83077606262054515</c:v>
                </c:pt>
                <c:pt idx="13">
                  <c:v>0.83217620976026818</c:v>
                </c:pt>
                <c:pt idx="14">
                  <c:v>0.84670791439384407</c:v>
                </c:pt>
                <c:pt idx="15">
                  <c:v>0.89046044128661095</c:v>
                </c:pt>
                <c:pt idx="16">
                  <c:v>1.0139467910947328</c:v>
                </c:pt>
                <c:pt idx="17">
                  <c:v>1.2742498856684583</c:v>
                </c:pt>
                <c:pt idx="18">
                  <c:v>1.4198651881996596</c:v>
                </c:pt>
                <c:pt idx="19">
                  <c:v>1.4252503695062864</c:v>
                </c:pt>
                <c:pt idx="20">
                  <c:v>1.4253497882381012</c:v>
                </c:pt>
                <c:pt idx="21">
                  <c:v>1.4284731933959451</c:v>
                </c:pt>
                <c:pt idx="22">
                  <c:v>1.4314474704560669</c:v>
                </c:pt>
                <c:pt idx="23">
                  <c:v>1.447337897757776</c:v>
                </c:pt>
                <c:pt idx="24">
                  <c:v>1.4761858997726625</c:v>
                </c:pt>
                <c:pt idx="25">
                  <c:v>1.5322580645161288</c:v>
                </c:pt>
                <c:pt idx="26">
                  <c:v>1.609050749948634</c:v>
                </c:pt>
                <c:pt idx="27">
                  <c:v>1.6761998183951166</c:v>
                </c:pt>
                <c:pt idx="28">
                  <c:v>1.7280549719307781</c:v>
                </c:pt>
                <c:pt idx="29">
                  <c:v>1.7646327803442539</c:v>
                </c:pt>
                <c:pt idx="30">
                  <c:v>1.8049305063064613</c:v>
                </c:pt>
                <c:pt idx="31">
                  <c:v>1.843471834673277</c:v>
                </c:pt>
                <c:pt idx="32">
                  <c:v>1.8898423881704967</c:v>
                </c:pt>
                <c:pt idx="33">
                  <c:v>1.9440504516924382</c:v>
                </c:pt>
                <c:pt idx="34">
                  <c:v>1.9899321964249022</c:v>
                </c:pt>
                <c:pt idx="35">
                  <c:v>2.0356648130596446</c:v>
                </c:pt>
                <c:pt idx="36">
                  <c:v>2.0774455351047543</c:v>
                </c:pt>
                <c:pt idx="37">
                  <c:v>2.120750677704355</c:v>
                </c:pt>
                <c:pt idx="38">
                  <c:v>2.1646274780118908</c:v>
                </c:pt>
                <c:pt idx="39">
                  <c:v>2.2116525381602234</c:v>
                </c:pt>
                <c:pt idx="40">
                  <c:v>2.2575508526813231</c:v>
                </c:pt>
                <c:pt idx="41">
                  <c:v>2.311170688706695</c:v>
                </c:pt>
                <c:pt idx="42">
                  <c:v>2.3603166818004069</c:v>
                </c:pt>
                <c:pt idx="43">
                  <c:v>2.4026939162364047</c:v>
                </c:pt>
                <c:pt idx="44">
                  <c:v>2.4498101102222338</c:v>
                </c:pt>
                <c:pt idx="45">
                  <c:v>2.4946810978479155</c:v>
                </c:pt>
                <c:pt idx="46">
                  <c:v>2.5418387163053349</c:v>
                </c:pt>
                <c:pt idx="47">
                  <c:v>2.5792615839392354</c:v>
                </c:pt>
                <c:pt idx="48">
                  <c:v>2.6244805371262685</c:v>
                </c:pt>
                <c:pt idx="49">
                  <c:v>2.6669986147656699</c:v>
                </c:pt>
                <c:pt idx="50">
                  <c:v>2.7169399577138993</c:v>
                </c:pt>
                <c:pt idx="51">
                  <c:v>2.762308038998655</c:v>
                </c:pt>
                <c:pt idx="52">
                  <c:v>2.8123322308900627</c:v>
                </c:pt>
                <c:pt idx="53">
                  <c:v>2.8649330249143339</c:v>
                </c:pt>
                <c:pt idx="54">
                  <c:v>2.9175918131988312</c:v>
                </c:pt>
                <c:pt idx="55">
                  <c:v>2.9640535005335473</c:v>
                </c:pt>
                <c:pt idx="56">
                  <c:v>3.0139948434817763</c:v>
                </c:pt>
                <c:pt idx="57">
                  <c:v>3.0547813782087392</c:v>
                </c:pt>
                <c:pt idx="58">
                  <c:v>3.1065536828012221</c:v>
                </c:pt>
                <c:pt idx="59">
                  <c:v>3.1555339780085765</c:v>
                </c:pt>
                <c:pt idx="60">
                  <c:v>3.2124180623951961</c:v>
                </c:pt>
                <c:pt idx="61">
                  <c:v>3.2632293192468036</c:v>
                </c:pt>
                <c:pt idx="62">
                  <c:v>3.308439987539519</c:v>
                </c:pt>
                <c:pt idx="63">
                  <c:v>3.3516291416186696</c:v>
                </c:pt>
                <c:pt idx="64">
                  <c:v>3.4005431576714806</c:v>
                </c:pt>
                <c:pt idx="65">
                  <c:v>3.449548307561789</c:v>
                </c:pt>
                <c:pt idx="66">
                  <c:v>3.499870755648641</c:v>
                </c:pt>
                <c:pt idx="67">
                  <c:v>3.558502952736335</c:v>
                </c:pt>
                <c:pt idx="68">
                  <c:v>3.6120813642901171</c:v>
                </c:pt>
                <c:pt idx="69">
                  <c:v>3.663174307548533</c:v>
                </c:pt>
                <c:pt idx="70">
                  <c:v>3.7200666768294703</c:v>
                </c:pt>
                <c:pt idx="71">
                  <c:v>3.7720378188855825</c:v>
                </c:pt>
                <c:pt idx="72">
                  <c:v>3.8284993736619897</c:v>
                </c:pt>
                <c:pt idx="73">
                  <c:v>3.8730803899865456</c:v>
                </c:pt>
                <c:pt idx="74">
                  <c:v>3.9187301576781088</c:v>
                </c:pt>
                <c:pt idx="75">
                  <c:v>3.9619027419686237</c:v>
                </c:pt>
                <c:pt idx="76">
                  <c:v>4.0080081788476702</c:v>
                </c:pt>
                <c:pt idx="77">
                  <c:v>4.0521086713017889</c:v>
                </c:pt>
                <c:pt idx="78">
                  <c:v>4.107286067458924</c:v>
                </c:pt>
                <c:pt idx="79">
                  <c:v>4.1658354156034383</c:v>
                </c:pt>
                <c:pt idx="80">
                  <c:v>4.2193806875799496</c:v>
                </c:pt>
                <c:pt idx="81">
                  <c:v>4.2747734909893484</c:v>
                </c:pt>
                <c:pt idx="82">
                  <c:v>4.3264629466386522</c:v>
                </c:pt>
                <c:pt idx="83">
                  <c:v>4.3731400412256347</c:v>
                </c:pt>
                <c:pt idx="84">
                  <c:v>4.4255751373635475</c:v>
                </c:pt>
                <c:pt idx="85">
                  <c:v>4.4780350881844155</c:v>
                </c:pt>
                <c:pt idx="86">
                  <c:v>4.5338918456756163</c:v>
                </c:pt>
                <c:pt idx="87">
                  <c:v>4.5915629950224357</c:v>
                </c:pt>
                <c:pt idx="88">
                  <c:v>4.6442963473557928</c:v>
                </c:pt>
                <c:pt idx="89">
                  <c:v>4.6975350782425425</c:v>
                </c:pt>
                <c:pt idx="90">
                  <c:v>4.7487605798100443</c:v>
                </c:pt>
                <c:pt idx="91">
                  <c:v>4.7985279399775971</c:v>
                </c:pt>
                <c:pt idx="92">
                  <c:v>4.8528271373370364</c:v>
                </c:pt>
                <c:pt idx="93">
                  <c:v>4.902917608382988</c:v>
                </c:pt>
                <c:pt idx="94">
                  <c:v>4.9601082338593692</c:v>
                </c:pt>
                <c:pt idx="95">
                  <c:v>5.0154596127971791</c:v>
                </c:pt>
                <c:pt idx="96">
                  <c:v>5.0727827965826471</c:v>
                </c:pt>
                <c:pt idx="97">
                  <c:v>5.1241160017762812</c:v>
                </c:pt>
                <c:pt idx="98">
                  <c:v>5.1759794402062607</c:v>
                </c:pt>
                <c:pt idx="99">
                  <c:v>5.2339819853257952</c:v>
                </c:pt>
                <c:pt idx="100">
                  <c:v>5.2821089364184068</c:v>
                </c:pt>
                <c:pt idx="101">
                  <c:v>5.3330941760506914</c:v>
                </c:pt>
                <c:pt idx="102">
                  <c:v>5.3785865307502139</c:v>
                </c:pt>
                <c:pt idx="103">
                  <c:v>5.4206572240964501</c:v>
                </c:pt>
                <c:pt idx="104">
                  <c:v>5.4775827329546596</c:v>
                </c:pt>
                <c:pt idx="105">
                  <c:v>5.5342845496662845</c:v>
                </c:pt>
                <c:pt idx="106">
                  <c:v>5.5900336035313529</c:v>
                </c:pt>
                <c:pt idx="107">
                  <c:v>5.6431729156862875</c:v>
                </c:pt>
                <c:pt idx="108">
                  <c:v>5.704315435752302</c:v>
                </c:pt>
                <c:pt idx="109">
                  <c:v>5.7636518488570161</c:v>
                </c:pt>
                <c:pt idx="110">
                  <c:v>5.8191854954698199</c:v>
                </c:pt>
                <c:pt idx="111">
                  <c:v>5.8748351306030742</c:v>
                </c:pt>
                <c:pt idx="112">
                  <c:v>5.9319760467135483</c:v>
                </c:pt>
                <c:pt idx="113">
                  <c:v>5.9897548996865</c:v>
                </c:pt>
                <c:pt idx="114">
                  <c:v>6.0389920266177084</c:v>
                </c:pt>
                <c:pt idx="115">
                  <c:v>6.0908471801533697</c:v>
                </c:pt>
                <c:pt idx="116">
                  <c:v>6.1416998614765674</c:v>
                </c:pt>
                <c:pt idx="117">
                  <c:v>6.1953776917621646</c:v>
                </c:pt>
                <c:pt idx="118">
                  <c:v>6.2526843057589963</c:v>
                </c:pt>
                <c:pt idx="119">
                  <c:v>6.3067349562888975</c:v>
                </c:pt>
                <c:pt idx="120">
                  <c:v>6.3694350364866743</c:v>
                </c:pt>
                <c:pt idx="121">
                  <c:v>6.429558514551589</c:v>
                </c:pt>
                <c:pt idx="122">
                  <c:v>6.4920846119686901</c:v>
                </c:pt>
                <c:pt idx="123">
                  <c:v>6.553947917840361</c:v>
                </c:pt>
                <c:pt idx="124">
                  <c:v>6.615297560264322</c:v>
                </c:pt>
                <c:pt idx="125">
                  <c:v>6.669099663964686</c:v>
                </c:pt>
                <c:pt idx="126">
                  <c:v>6.7144511754608054</c:v>
                </c:pt>
                <c:pt idx="127">
                  <c:v>6.750589884475434</c:v>
                </c:pt>
                <c:pt idx="128">
                  <c:v>6.8019396594577035</c:v>
                </c:pt>
                <c:pt idx="129">
                  <c:v>6.8566033921671297</c:v>
                </c:pt>
                <c:pt idx="130">
                  <c:v>6.9133963427162524</c:v>
                </c:pt>
                <c:pt idx="131">
                  <c:v>6.9729315932845966</c:v>
                </c:pt>
                <c:pt idx="132">
                  <c:v>7.0333367577563184</c:v>
                </c:pt>
                <c:pt idx="133">
                  <c:v>7.0821099306057258</c:v>
                </c:pt>
                <c:pt idx="134">
                  <c:v>7.1434015787694607</c:v>
                </c:pt>
                <c:pt idx="135">
                  <c:v>7.2062093625933707</c:v>
                </c:pt>
                <c:pt idx="136">
                  <c:v>7.2628200454674996</c:v>
                </c:pt>
                <c:pt idx="137">
                  <c:v>7.322081894523353</c:v>
                </c:pt>
                <c:pt idx="138">
                  <c:v>7.3881704964971471</c:v>
                </c:pt>
                <c:pt idx="139">
                  <c:v>7.4467198446416614</c:v>
                </c:pt>
                <c:pt idx="140">
                  <c:v>7.5050372157452765</c:v>
                </c:pt>
                <c:pt idx="141">
                  <c:v>7.5550531227423674</c:v>
                </c:pt>
                <c:pt idx="142">
                  <c:v>7.6141906983834513</c:v>
                </c:pt>
                <c:pt idx="143">
                  <c:v>7.668365622328122</c:v>
                </c:pt>
                <c:pt idx="144">
                  <c:v>7.7269729647328624</c:v>
                </c:pt>
                <c:pt idx="145">
                  <c:v>7.7853151905194302</c:v>
                </c:pt>
                <c:pt idx="146">
                  <c:v>7.8475513166354052</c:v>
                </c:pt>
                <c:pt idx="147">
                  <c:v>7.9094146225070752</c:v>
                </c:pt>
                <c:pt idx="148">
                  <c:v>7.978485786435308</c:v>
                </c:pt>
                <c:pt idx="149">
                  <c:v>8.0470018624442421</c:v>
                </c:pt>
                <c:pt idx="150">
                  <c:v>8.108020109095488</c:v>
                </c:pt>
                <c:pt idx="151">
                  <c:v>8.1642828264082663</c:v>
                </c:pt>
                <c:pt idx="152">
                  <c:v>8.2210343524858001</c:v>
                </c:pt>
                <c:pt idx="153">
                  <c:v>8.2731877622169048</c:v>
                </c:pt>
                <c:pt idx="154">
                  <c:v>8.322043784009491</c:v>
                </c:pt>
                <c:pt idx="155">
                  <c:v>8.3717697197054548</c:v>
                </c:pt>
                <c:pt idx="156">
                  <c:v>8.4264831617807889</c:v>
                </c:pt>
                <c:pt idx="157">
                  <c:v>8.4869628903013705</c:v>
                </c:pt>
                <c:pt idx="158">
                  <c:v>8.5477243052287637</c:v>
                </c:pt>
                <c:pt idx="159">
                  <c:v>8.6036721965574614</c:v>
                </c:pt>
                <c:pt idx="160">
                  <c:v>8.6705478634914517</c:v>
                </c:pt>
                <c:pt idx="161">
                  <c:v>8.7314169820449763</c:v>
                </c:pt>
                <c:pt idx="162">
                  <c:v>8.792335809964408</c:v>
                </c:pt>
                <c:pt idx="163">
                  <c:v>8.8493938771317033</c:v>
                </c:pt>
                <c:pt idx="164">
                  <c:v>8.9088877032284586</c:v>
                </c:pt>
                <c:pt idx="165">
                  <c:v>8.9674784758445618</c:v>
                </c:pt>
                <c:pt idx="166">
                  <c:v>9.0331528331024593</c:v>
                </c:pt>
                <c:pt idx="167">
                  <c:v>9.0904428773106574</c:v>
                </c:pt>
                <c:pt idx="168">
                  <c:v>9.1548910702095085</c:v>
                </c:pt>
                <c:pt idx="169">
                  <c:v>9.2160584449584775</c:v>
                </c:pt>
                <c:pt idx="170">
                  <c:v>9.2654695546703607</c:v>
                </c:pt>
                <c:pt idx="171">
                  <c:v>9.3301414397157956</c:v>
                </c:pt>
                <c:pt idx="172">
                  <c:v>9.3871995068830909</c:v>
                </c:pt>
                <c:pt idx="173">
                  <c:v>9.4501067094388151</c:v>
                </c:pt>
                <c:pt idx="174">
                  <c:v>9.5207520032874449</c:v>
                </c:pt>
                <c:pt idx="175">
                  <c:v>9.587544821278259</c:v>
                </c:pt>
                <c:pt idx="176">
                  <c:v>9.6602281991290919</c:v>
                </c:pt>
                <c:pt idx="177">
                  <c:v>9.7337152117287591</c:v>
                </c:pt>
                <c:pt idx="178">
                  <c:v>9.794087236623211</c:v>
                </c:pt>
                <c:pt idx="179">
                  <c:v>9.8556440014051194</c:v>
                </c:pt>
                <c:pt idx="180">
                  <c:v>9.9073334570544205</c:v>
                </c:pt>
                <c:pt idx="181">
                  <c:v>9.9569434042299356</c:v>
                </c:pt>
                <c:pt idx="182">
                  <c:v>10.006337944153183</c:v>
                </c:pt>
                <c:pt idx="183">
                  <c:v>10.056345566255958</c:v>
                </c:pt>
                <c:pt idx="184">
                  <c:v>10.110470780834719</c:v>
                </c:pt>
                <c:pt idx="185">
                  <c:v>10.170387136541688</c:v>
                </c:pt>
                <c:pt idx="186">
                  <c:v>10.24282196756298</c:v>
                </c:pt>
                <c:pt idx="187">
                  <c:v>10.307377864087965</c:v>
                </c:pt>
                <c:pt idx="188">
                  <c:v>10.375587399007138</c:v>
                </c:pt>
                <c:pt idx="189">
                  <c:v>10.441858268655924</c:v>
                </c:pt>
                <c:pt idx="190">
                  <c:v>10.500697588101566</c:v>
                </c:pt>
                <c:pt idx="191">
                  <c:v>10.560738217223301</c:v>
                </c:pt>
                <c:pt idx="192">
                  <c:v>10.61852535509057</c:v>
                </c:pt>
                <c:pt idx="193">
                  <c:v>10.677488947950978</c:v>
                </c:pt>
                <c:pt idx="194">
                  <c:v>10.736551959543204</c:v>
                </c:pt>
                <c:pt idx="195">
                  <c:v>10.800958727970466</c:v>
                </c:pt>
                <c:pt idx="196">
                  <c:v>10.863874215420509</c:v>
                </c:pt>
                <c:pt idx="197">
                  <c:v>10.924892462071753</c:v>
                </c:pt>
                <c:pt idx="198">
                  <c:v>10.991155046826222</c:v>
                </c:pt>
                <c:pt idx="199">
                  <c:v>11.057881585662495</c:v>
                </c:pt>
                <c:pt idx="200">
                  <c:v>11.131965110653049</c:v>
                </c:pt>
                <c:pt idx="201">
                  <c:v>11.202643544078953</c:v>
                </c:pt>
                <c:pt idx="202">
                  <c:v>11.277041895053587</c:v>
                </c:pt>
                <c:pt idx="203">
                  <c:v>11.340794156829736</c:v>
                </c:pt>
                <c:pt idx="204">
                  <c:v>11.396162105556183</c:v>
                </c:pt>
                <c:pt idx="205">
                  <c:v>11.449873075419049</c:v>
                </c:pt>
                <c:pt idx="206">
                  <c:v>11.503534335916012</c:v>
                </c:pt>
                <c:pt idx="207">
                  <c:v>11.566623806146728</c:v>
                </c:pt>
                <c:pt idx="208">
                  <c:v>11.61812270922672</c:v>
                </c:pt>
                <c:pt idx="209">
                  <c:v>11.671643126520278</c:v>
                </c:pt>
                <c:pt idx="210">
                  <c:v>11.738063124266786</c:v>
                </c:pt>
                <c:pt idx="211">
                  <c:v>11.803546928955374</c:v>
                </c:pt>
                <c:pt idx="212">
                  <c:v>11.865600787396355</c:v>
                </c:pt>
                <c:pt idx="213">
                  <c:v>11.928052320764596</c:v>
                </c:pt>
                <c:pt idx="214">
                  <c:v>11.990271877091937</c:v>
                </c:pt>
                <c:pt idx="215">
                  <c:v>12.055556844316893</c:v>
                </c:pt>
                <c:pt idx="216">
                  <c:v>12.120419281931639</c:v>
                </c:pt>
                <c:pt idx="217">
                  <c:v>12.18647474432816</c:v>
                </c:pt>
                <c:pt idx="218">
                  <c:v>12.248628021500958</c:v>
                </c:pt>
                <c:pt idx="219">
                  <c:v>12.31416982044977</c:v>
                </c:pt>
                <c:pt idx="220">
                  <c:v>12.385527615209739</c:v>
                </c:pt>
                <c:pt idx="221">
                  <c:v>12.451508513557402</c:v>
                </c:pt>
                <c:pt idx="222">
                  <c:v>12.515368478959683</c:v>
                </c:pt>
                <c:pt idx="223">
                  <c:v>12.576353586033656</c:v>
                </c:pt>
                <c:pt idx="224">
                  <c:v>12.636443924521298</c:v>
                </c:pt>
                <c:pt idx="225">
                  <c:v>12.699839935841778</c:v>
                </c:pt>
                <c:pt idx="226">
                  <c:v>12.775481020964097</c:v>
                </c:pt>
                <c:pt idx="227">
                  <c:v>12.845281255592305</c:v>
                </c:pt>
                <c:pt idx="228">
                  <c:v>12.923126122603179</c:v>
                </c:pt>
                <c:pt idx="229">
                  <c:v>12.993622288354091</c:v>
                </c:pt>
                <c:pt idx="230">
                  <c:v>13.060108565255142</c:v>
                </c:pt>
                <c:pt idx="231">
                  <c:v>13.131018975721947</c:v>
                </c:pt>
                <c:pt idx="232">
                  <c:v>13.189642887915321</c:v>
                </c:pt>
                <c:pt idx="233">
                  <c:v>13.250859972030197</c:v>
                </c:pt>
                <c:pt idx="234">
                  <c:v>13.308953650987229</c:v>
                </c:pt>
                <c:pt idx="235">
                  <c:v>13.364238750770495</c:v>
                </c:pt>
                <c:pt idx="236">
                  <c:v>13.424701909502442</c:v>
                </c:pt>
                <c:pt idx="237">
                  <c:v>13.484626550103725</c:v>
                </c:pt>
                <c:pt idx="238">
                  <c:v>13.552546113721773</c:v>
                </c:pt>
                <c:pt idx="239">
                  <c:v>13.618038203304678</c:v>
                </c:pt>
                <c:pt idx="240">
                  <c:v>13.686189743963627</c:v>
                </c:pt>
                <c:pt idx="241">
                  <c:v>13.75329738793852</c:v>
                </c:pt>
                <c:pt idx="242">
                  <c:v>13.820048781457745</c:v>
                </c:pt>
                <c:pt idx="243">
                  <c:v>13.882914559541877</c:v>
                </c:pt>
                <c:pt idx="244">
                  <c:v>13.94485242946241</c:v>
                </c:pt>
                <c:pt idx="245">
                  <c:v>14.009690012394202</c:v>
                </c:pt>
                <c:pt idx="246">
                  <c:v>14.072182970234032</c:v>
                </c:pt>
                <c:pt idx="247">
                  <c:v>14.137608780662395</c:v>
                </c:pt>
                <c:pt idx="248">
                  <c:v>14.209215122251901</c:v>
                </c:pt>
                <c:pt idx="249">
                  <c:v>14.278253146602861</c:v>
                </c:pt>
                <c:pt idx="250">
                  <c:v>14.354565308164929</c:v>
                </c:pt>
                <c:pt idx="251">
                  <c:v>14.419112919795595</c:v>
                </c:pt>
                <c:pt idx="252">
                  <c:v>14.500296599216581</c:v>
                </c:pt>
                <c:pt idx="253">
                  <c:v>14.575175474061652</c:v>
                </c:pt>
                <c:pt idx="254">
                  <c:v>14.635771191102688</c:v>
                </c:pt>
                <c:pt idx="255">
                  <c:v>14.703251655321885</c:v>
                </c:pt>
                <c:pt idx="256">
                  <c:v>14.768445488709345</c:v>
                </c:pt>
                <c:pt idx="257">
                  <c:v>14.83339077526727</c:v>
                </c:pt>
                <c:pt idx="258">
                  <c:v>14.903000457326165</c:v>
                </c:pt>
                <c:pt idx="259">
                  <c:v>14.975766684120178</c:v>
                </c:pt>
                <c:pt idx="260">
                  <c:v>15.039750922937227</c:v>
                </c:pt>
                <c:pt idx="261">
                  <c:v>15.106883421595073</c:v>
                </c:pt>
                <c:pt idx="262">
                  <c:v>15.168199924441765</c:v>
                </c:pt>
                <c:pt idx="263">
                  <c:v>15.221529789166011</c:v>
                </c:pt>
                <c:pt idx="264">
                  <c:v>15.282622599866116</c:v>
                </c:pt>
                <c:pt idx="265">
                  <c:v>15.351577775273897</c:v>
                </c:pt>
                <c:pt idx="266">
                  <c:v>15.41057450771158</c:v>
                </c:pt>
                <c:pt idx="267">
                  <c:v>15.476050027505847</c:v>
                </c:pt>
                <c:pt idx="268">
                  <c:v>15.547631514412402</c:v>
                </c:pt>
                <c:pt idx="269">
                  <c:v>15.613918953849826</c:v>
                </c:pt>
                <c:pt idx="270">
                  <c:v>15.683884886364389</c:v>
                </c:pt>
                <c:pt idx="271">
                  <c:v>15.748391073523466</c:v>
                </c:pt>
                <c:pt idx="272">
                  <c:v>15.819260059518681</c:v>
                </c:pt>
                <c:pt idx="273">
                  <c:v>15.889499393545737</c:v>
                </c:pt>
                <c:pt idx="274">
                  <c:v>15.962298759917017</c:v>
                </c:pt>
                <c:pt idx="275">
                  <c:v>16.032438675212262</c:v>
                </c:pt>
                <c:pt idx="276">
                  <c:v>16.098510707397416</c:v>
                </c:pt>
                <c:pt idx="277">
                  <c:v>16.16804582540745</c:v>
                </c:pt>
                <c:pt idx="278">
                  <c:v>16.238765683304944</c:v>
                </c:pt>
                <c:pt idx="279">
                  <c:v>16.307232049947974</c:v>
                </c:pt>
                <c:pt idx="280">
                  <c:v>16.385350318471339</c:v>
                </c:pt>
                <c:pt idx="281">
                  <c:v>16.463957395759458</c:v>
                </c:pt>
                <c:pt idx="282">
                  <c:v>16.541379733160124</c:v>
                </c:pt>
                <c:pt idx="283">
                  <c:v>16.617923871763089</c:v>
                </c:pt>
                <c:pt idx="284">
                  <c:v>16.680143428090432</c:v>
                </c:pt>
                <c:pt idx="285">
                  <c:v>16.745105284436992</c:v>
                </c:pt>
                <c:pt idx="286">
                  <c:v>16.8048559422576</c:v>
                </c:pt>
                <c:pt idx="287">
                  <c:v>16.871607335776826</c:v>
                </c:pt>
                <c:pt idx="288">
                  <c:v>16.938391868873321</c:v>
                </c:pt>
                <c:pt idx="289">
                  <c:v>17.011779462741174</c:v>
                </c:pt>
                <c:pt idx="290">
                  <c:v>17.077752076194518</c:v>
                </c:pt>
                <c:pt idx="291">
                  <c:v>17.138314653658281</c:v>
                </c:pt>
                <c:pt idx="292">
                  <c:v>17.196060367053956</c:v>
                </c:pt>
                <c:pt idx="293">
                  <c:v>17.261974986247079</c:v>
                </c:pt>
                <c:pt idx="294">
                  <c:v>17.328867222969706</c:v>
                </c:pt>
                <c:pt idx="295">
                  <c:v>17.402718770919357</c:v>
                </c:pt>
                <c:pt idx="296">
                  <c:v>17.470422927285142</c:v>
                </c:pt>
                <c:pt idx="297">
                  <c:v>17.541217349231495</c:v>
                </c:pt>
                <c:pt idx="298">
                  <c:v>17.613271075114167</c:v>
                </c:pt>
                <c:pt idx="299">
                  <c:v>17.687727420349027</c:v>
                </c:pt>
                <c:pt idx="300">
                  <c:v>17.766003101864435</c:v>
                </c:pt>
                <c:pt idx="301">
                  <c:v>17.840625144985651</c:v>
                </c:pt>
                <c:pt idx="302">
                  <c:v>17.914915792334153</c:v>
                </c:pt>
                <c:pt idx="303">
                  <c:v>17.9835312870749</c:v>
                </c:pt>
                <c:pt idx="304">
                  <c:v>18.05972746011652</c:v>
                </c:pt>
                <c:pt idx="305">
                  <c:v>18.129014031297018</c:v>
                </c:pt>
                <c:pt idx="306">
                  <c:v>18.203453806743241</c:v>
                </c:pt>
                <c:pt idx="307">
                  <c:v>18.273138052850999</c:v>
                </c:pt>
                <c:pt idx="308">
                  <c:v>18.354661412939016</c:v>
                </c:pt>
                <c:pt idx="309">
                  <c:v>18.426922261179637</c:v>
                </c:pt>
                <c:pt idx="310">
                  <c:v>18.507393439689285</c:v>
                </c:pt>
                <c:pt idx="311">
                  <c:v>18.577922745017464</c:v>
                </c:pt>
                <c:pt idx="312">
                  <c:v>18.647822398377489</c:v>
                </c:pt>
                <c:pt idx="313">
                  <c:v>18.708741226296915</c:v>
                </c:pt>
                <c:pt idx="314">
                  <c:v>18.772543197438974</c:v>
                </c:pt>
                <c:pt idx="315">
                  <c:v>18.838830636876395</c:v>
                </c:pt>
                <c:pt idx="316">
                  <c:v>18.900975629154871</c:v>
                </c:pt>
                <c:pt idx="317">
                  <c:v>18.966790829616176</c:v>
                </c:pt>
                <c:pt idx="318">
                  <c:v>19.029026955732153</c:v>
                </c:pt>
                <c:pt idx="319">
                  <c:v>19.098736056522863</c:v>
                </c:pt>
                <c:pt idx="320">
                  <c:v>19.166688759718181</c:v>
                </c:pt>
                <c:pt idx="321">
                  <c:v>19.238833619438353</c:v>
                </c:pt>
                <c:pt idx="322">
                  <c:v>19.308700133221102</c:v>
                </c:pt>
                <c:pt idx="323">
                  <c:v>19.381466360015111</c:v>
                </c:pt>
                <c:pt idx="324">
                  <c:v>19.454530843004566</c:v>
                </c:pt>
                <c:pt idx="325">
                  <c:v>19.524803316608892</c:v>
                </c:pt>
                <c:pt idx="326">
                  <c:v>19.603368969425429</c:v>
                </c:pt>
                <c:pt idx="327">
                  <c:v>19.680617324045414</c:v>
                </c:pt>
                <c:pt idx="328">
                  <c:v>19.756498671102953</c:v>
                </c:pt>
                <c:pt idx="329">
                  <c:v>19.835478568635377</c:v>
                </c:pt>
                <c:pt idx="330">
                  <c:v>19.907159474273747</c:v>
                </c:pt>
                <c:pt idx="331">
                  <c:v>19.979395467831417</c:v>
                </c:pt>
                <c:pt idx="332">
                  <c:v>20.045401220862026</c:v>
                </c:pt>
                <c:pt idx="333">
                  <c:v>20.122077917774082</c:v>
                </c:pt>
                <c:pt idx="334">
                  <c:v>20.196020599561233</c:v>
                </c:pt>
                <c:pt idx="335">
                  <c:v>20.275978114623168</c:v>
                </c:pt>
                <c:pt idx="336">
                  <c:v>20.351652339322758</c:v>
                </c:pt>
                <c:pt idx="337">
                  <c:v>20.428030780039371</c:v>
                </c:pt>
                <c:pt idx="338">
                  <c:v>20.500208779336813</c:v>
                </c:pt>
                <c:pt idx="339">
                  <c:v>20.574855677140981</c:v>
                </c:pt>
                <c:pt idx="340">
                  <c:v>20.641764483652249</c:v>
                </c:pt>
                <c:pt idx="341">
                  <c:v>20.701399152952405</c:v>
                </c:pt>
                <c:pt idx="342">
                  <c:v>20.762235131928659</c:v>
                </c:pt>
                <c:pt idx="343">
                  <c:v>20.820850759227717</c:v>
                </c:pt>
                <c:pt idx="344">
                  <c:v>20.884163921605015</c:v>
                </c:pt>
                <c:pt idx="345">
                  <c:v>20.955554855942257</c:v>
                </c:pt>
                <c:pt idx="346">
                  <c:v>21.03043373078733</c:v>
                </c:pt>
                <c:pt idx="347">
                  <c:v>21.100755913757567</c:v>
                </c:pt>
                <c:pt idx="348">
                  <c:v>21.180150056005886</c:v>
                </c:pt>
                <c:pt idx="349">
                  <c:v>21.248309881559152</c:v>
                </c:pt>
                <c:pt idx="350">
                  <c:v>21.324820880584848</c:v>
                </c:pt>
                <c:pt idx="351">
                  <c:v>21.400785076585564</c:v>
                </c:pt>
                <c:pt idx="352">
                  <c:v>21.470361619067184</c:v>
                </c:pt>
                <c:pt idx="353">
                  <c:v>21.542042524705554</c:v>
                </c:pt>
                <c:pt idx="354">
                  <c:v>21.622066318922041</c:v>
                </c:pt>
                <c:pt idx="355">
                  <c:v>21.699472086534062</c:v>
                </c:pt>
                <c:pt idx="356">
                  <c:v>21.777731198260838</c:v>
                </c:pt>
                <c:pt idx="357">
                  <c:v>21.859072290673858</c:v>
                </c:pt>
                <c:pt idx="358">
                  <c:v>21.935748987585914</c:v>
                </c:pt>
                <c:pt idx="359">
                  <c:v>22.009418267860575</c:v>
                </c:pt>
                <c:pt idx="360">
                  <c:v>22.080560655368281</c:v>
                </c:pt>
                <c:pt idx="361">
                  <c:v>22.147776002969305</c:v>
                </c:pt>
                <c:pt idx="362">
                  <c:v>22.217269696507753</c:v>
                </c:pt>
                <c:pt idx="363">
                  <c:v>22.29541281971407</c:v>
                </c:pt>
                <c:pt idx="364">
                  <c:v>22.370374543502322</c:v>
                </c:pt>
                <c:pt idx="365">
                  <c:v>22.447390921081414</c:v>
                </c:pt>
                <c:pt idx="366">
                  <c:v>22.522568052121926</c:v>
                </c:pt>
                <c:pt idx="367">
                  <c:v>22.59904591157035</c:v>
                </c:pt>
                <c:pt idx="368">
                  <c:v>22.665416199950954</c:v>
                </c:pt>
                <c:pt idx="369">
                  <c:v>22.735290998628024</c:v>
                </c:pt>
                <c:pt idx="370">
                  <c:v>22.802514631123366</c:v>
                </c:pt>
                <c:pt idx="371">
                  <c:v>22.861784765073537</c:v>
                </c:pt>
                <c:pt idx="372">
                  <c:v>22.92941435739046</c:v>
                </c:pt>
                <c:pt idx="373">
                  <c:v>22.995668657250608</c:v>
                </c:pt>
                <c:pt idx="374">
                  <c:v>23.059843448636968</c:v>
                </c:pt>
                <c:pt idx="375">
                  <c:v>23.136950960053557</c:v>
                </c:pt>
                <c:pt idx="376">
                  <c:v>23.216659928285953</c:v>
                </c:pt>
                <c:pt idx="377">
                  <c:v>23.295888372647919</c:v>
                </c:pt>
                <c:pt idx="378">
                  <c:v>23.379980049974485</c:v>
                </c:pt>
                <c:pt idx="379">
                  <c:v>23.461644253265902</c:v>
                </c:pt>
                <c:pt idx="380">
                  <c:v>23.543523863809593</c:v>
                </c:pt>
                <c:pt idx="381">
                  <c:v>23.625627166499864</c:v>
                </c:pt>
                <c:pt idx="382">
                  <c:v>23.697125804463237</c:v>
                </c:pt>
                <c:pt idx="383">
                  <c:v>23.771714708007185</c:v>
                </c:pt>
                <c:pt idx="384">
                  <c:v>23.848482538756738</c:v>
                </c:pt>
                <c:pt idx="385">
                  <c:v>23.924131908773372</c:v>
                </c:pt>
                <c:pt idx="386">
                  <c:v>23.998579969113916</c:v>
                </c:pt>
                <c:pt idx="387">
                  <c:v>24.075621201375959</c:v>
                </c:pt>
                <c:pt idx="388">
                  <c:v>24.156175228828779</c:v>
                </c:pt>
                <c:pt idx="389">
                  <c:v>24.239943795276947</c:v>
                </c:pt>
                <c:pt idx="390">
                  <c:v>24.32603213213412</c:v>
                </c:pt>
                <c:pt idx="391">
                  <c:v>24.402170310915512</c:v>
                </c:pt>
                <c:pt idx="392">
                  <c:v>24.470562113509679</c:v>
                </c:pt>
                <c:pt idx="393">
                  <c:v>24.532789954731339</c:v>
                </c:pt>
                <c:pt idx="394">
                  <c:v>24.599997017438046</c:v>
                </c:pt>
                <c:pt idx="395">
                  <c:v>24.670841148750306</c:v>
                </c:pt>
                <c:pt idx="396">
                  <c:v>24.744601562862464</c:v>
                </c:pt>
                <c:pt idx="397">
                  <c:v>24.82084744526999</c:v>
                </c:pt>
                <c:pt idx="398">
                  <c:v>24.885867295876775</c:v>
                </c:pt>
                <c:pt idx="399">
                  <c:v>24.953786859494819</c:v>
                </c:pt>
                <c:pt idx="400">
                  <c:v>25.014970804032426</c:v>
                </c:pt>
                <c:pt idx="401">
                  <c:v>25.085897784287862</c:v>
                </c:pt>
                <c:pt idx="402">
                  <c:v>25.161605148564725</c:v>
                </c:pt>
                <c:pt idx="403">
                  <c:v>25.247502932852591</c:v>
                </c:pt>
                <c:pt idx="404">
                  <c:v>25.322994889877187</c:v>
                </c:pt>
                <c:pt idx="405">
                  <c:v>25.404667378062925</c:v>
                </c:pt>
                <c:pt idx="406">
                  <c:v>25.490192342106486</c:v>
                </c:pt>
                <c:pt idx="407">
                  <c:v>25.571707417300185</c:v>
                </c:pt>
                <c:pt idx="408">
                  <c:v>25.647605334146355</c:v>
                </c:pt>
                <c:pt idx="409">
                  <c:v>25.721920836177812</c:v>
                </c:pt>
                <c:pt idx="410">
                  <c:v>25.794728487443415</c:v>
                </c:pt>
                <c:pt idx="411">
                  <c:v>25.873459838146307</c:v>
                </c:pt>
                <c:pt idx="412">
                  <c:v>25.955397442950215</c:v>
                </c:pt>
                <c:pt idx="413">
                  <c:v>26.030500009941871</c:v>
                </c:pt>
                <c:pt idx="414">
                  <c:v>26.108485720156153</c:v>
                </c:pt>
                <c:pt idx="415">
                  <c:v>26.186802826143147</c:v>
                </c:pt>
                <c:pt idx="416">
                  <c:v>26.265434758114228</c:v>
                </c:pt>
                <c:pt idx="417">
                  <c:v>26.336196040483305</c:v>
                </c:pt>
                <c:pt idx="418">
                  <c:v>26.414571140730526</c:v>
                </c:pt>
                <c:pt idx="419">
                  <c:v>26.489300887477878</c:v>
                </c:pt>
                <c:pt idx="420">
                  <c:v>26.553682801222187</c:v>
                </c:pt>
                <c:pt idx="421">
                  <c:v>26.630516911126282</c:v>
                </c:pt>
                <c:pt idx="422">
                  <c:v>26.704136482035036</c:v>
                </c:pt>
                <c:pt idx="423">
                  <c:v>26.775916806405217</c:v>
                </c:pt>
                <c:pt idx="424">
                  <c:v>26.844598580300509</c:v>
                </c:pt>
                <c:pt idx="425">
                  <c:v>26.911871922161762</c:v>
                </c:pt>
                <c:pt idx="426">
                  <c:v>26.982533785799028</c:v>
                </c:pt>
                <c:pt idx="427">
                  <c:v>27.05007224427845</c:v>
                </c:pt>
                <c:pt idx="428">
                  <c:v>27.126956063548452</c:v>
                </c:pt>
                <c:pt idx="429">
                  <c:v>27.215397310391904</c:v>
                </c:pt>
                <c:pt idx="430">
                  <c:v>27.30068201250025</c:v>
                </c:pt>
                <c:pt idx="431">
                  <c:v>27.380970923334903</c:v>
                </c:pt>
                <c:pt idx="432">
                  <c:v>27.461715503357041</c:v>
                </c:pt>
                <c:pt idx="433">
                  <c:v>27.531151202635261</c:v>
                </c:pt>
                <c:pt idx="434">
                  <c:v>27.602401293769095</c:v>
                </c:pt>
                <c:pt idx="435">
                  <c:v>27.67634397555625</c:v>
                </c:pt>
                <c:pt idx="436">
                  <c:v>27.757933614798812</c:v>
                </c:pt>
                <c:pt idx="437">
                  <c:v>27.847161926602467</c:v>
                </c:pt>
                <c:pt idx="438">
                  <c:v>27.921013474552119</c:v>
                </c:pt>
                <c:pt idx="439">
                  <c:v>28.005958495993426</c:v>
                </c:pt>
                <c:pt idx="440">
                  <c:v>28.083041152727056</c:v>
                </c:pt>
                <c:pt idx="441">
                  <c:v>28.156329327863094</c:v>
                </c:pt>
                <c:pt idx="442">
                  <c:v>28.236974489153415</c:v>
                </c:pt>
                <c:pt idx="443">
                  <c:v>28.322375179782203</c:v>
                </c:pt>
                <c:pt idx="444">
                  <c:v>28.397767718074988</c:v>
                </c:pt>
                <c:pt idx="445">
                  <c:v>28.471345864512152</c:v>
                </c:pt>
                <c:pt idx="446">
                  <c:v>28.552388700729729</c:v>
                </c:pt>
                <c:pt idx="447">
                  <c:v>28.627797808811152</c:v>
                </c:pt>
                <c:pt idx="448">
                  <c:v>28.69913074888817</c:v>
                </c:pt>
                <c:pt idx="449">
                  <c:v>28.773073430675318</c:v>
                </c:pt>
                <c:pt idx="450">
                  <c:v>28.843602736003501</c:v>
                </c:pt>
                <c:pt idx="451">
                  <c:v>28.911745991768129</c:v>
                </c:pt>
                <c:pt idx="452">
                  <c:v>28.983294339097416</c:v>
                </c:pt>
                <c:pt idx="453">
                  <c:v>29.057634695811821</c:v>
                </c:pt>
                <c:pt idx="454">
                  <c:v>29.134667643179544</c:v>
                </c:pt>
                <c:pt idx="455">
                  <c:v>29.215901031966439</c:v>
                </c:pt>
                <c:pt idx="456">
                  <c:v>29.298725120462365</c:v>
                </c:pt>
                <c:pt idx="457">
                  <c:v>29.385119998409305</c:v>
                </c:pt>
                <c:pt idx="458">
                  <c:v>29.46582315395985</c:v>
                </c:pt>
                <c:pt idx="459">
                  <c:v>29.542508135766223</c:v>
                </c:pt>
                <c:pt idx="460">
                  <c:v>29.623020738747456</c:v>
                </c:pt>
                <c:pt idx="461">
                  <c:v>29.697626212080042</c:v>
                </c:pt>
                <c:pt idx="462">
                  <c:v>29.775761050392042</c:v>
                </c:pt>
                <c:pt idx="463">
                  <c:v>29.853680481451782</c:v>
                </c:pt>
                <c:pt idx="464">
                  <c:v>29.936231168435217</c:v>
                </c:pt>
                <c:pt idx="465">
                  <c:v>30.013827488616556</c:v>
                </c:pt>
                <c:pt idx="466">
                  <c:v>30.093751864101222</c:v>
                </c:pt>
                <c:pt idx="467">
                  <c:v>30.174189903033596</c:v>
                </c:pt>
                <c:pt idx="468">
                  <c:v>30.252871544370581</c:v>
                </c:pt>
                <c:pt idx="469">
                  <c:v>30.337998833486882</c:v>
                </c:pt>
                <c:pt idx="470">
                  <c:v>30.41158526481836</c:v>
                </c:pt>
                <c:pt idx="471">
                  <c:v>30.480167619981842</c:v>
                </c:pt>
                <c:pt idx="472">
                  <c:v>30.555220477607588</c:v>
                </c:pt>
                <c:pt idx="473">
                  <c:v>30.63316476335028</c:v>
                </c:pt>
                <c:pt idx="474">
                  <c:v>30.708325324602161</c:v>
                </c:pt>
                <c:pt idx="475">
                  <c:v>30.788415397973186</c:v>
                </c:pt>
                <c:pt idx="476">
                  <c:v>30.858323336227524</c:v>
                </c:pt>
                <c:pt idx="477">
                  <c:v>30.9356131153191</c:v>
                </c:pt>
                <c:pt idx="478">
                  <c:v>31.014858129469705</c:v>
                </c:pt>
                <c:pt idx="479">
                  <c:v>31.090026975615899</c:v>
                </c:pt>
                <c:pt idx="480">
                  <c:v>31.15864247035665</c:v>
                </c:pt>
                <c:pt idx="481">
                  <c:v>31.233670473299444</c:v>
                </c:pt>
                <c:pt idx="482">
                  <c:v>31.305765623653706</c:v>
                </c:pt>
                <c:pt idx="483">
                  <c:v>31.388299740848506</c:v>
                </c:pt>
                <c:pt idx="484">
                  <c:v>31.466674841095728</c:v>
                </c:pt>
                <c:pt idx="485">
                  <c:v>31.558819435699277</c:v>
                </c:pt>
                <c:pt idx="486">
                  <c:v>31.632621274283025</c:v>
                </c:pt>
                <c:pt idx="487">
                  <c:v>31.713804953704013</c:v>
                </c:pt>
                <c:pt idx="488">
                  <c:v>31.796844449452205</c:v>
                </c:pt>
                <c:pt idx="489">
                  <c:v>31.879693392631086</c:v>
                </c:pt>
                <c:pt idx="490">
                  <c:v>31.961034485044109</c:v>
                </c:pt>
                <c:pt idx="491">
                  <c:v>32.036998681044828</c:v>
                </c:pt>
                <c:pt idx="492">
                  <c:v>32.116881632057897</c:v>
                </c:pt>
                <c:pt idx="493">
                  <c:v>32.197883043803891</c:v>
                </c:pt>
                <c:pt idx="494">
                  <c:v>32.272140551575127</c:v>
                </c:pt>
                <c:pt idx="495">
                  <c:v>32.347168554517914</c:v>
                </c:pt>
                <c:pt idx="496">
                  <c:v>32.424160077414051</c:v>
                </c:pt>
                <c:pt idx="497">
                  <c:v>32.505517739615712</c:v>
                </c:pt>
                <c:pt idx="498">
                  <c:v>32.582177866739137</c:v>
                </c:pt>
                <c:pt idx="499">
                  <c:v>32.663013580598765</c:v>
                </c:pt>
                <c:pt idx="500">
                  <c:v>32.735829516758685</c:v>
                </c:pt>
                <c:pt idx="501">
                  <c:v>32.818214505855764</c:v>
                </c:pt>
                <c:pt idx="502">
                  <c:v>32.892099193382691</c:v>
                </c:pt>
                <c:pt idx="503">
                  <c:v>32.97078911961399</c:v>
                </c:pt>
                <c:pt idx="504">
                  <c:v>33.040034266322898</c:v>
                </c:pt>
                <c:pt idx="505">
                  <c:v>33.105990309987611</c:v>
                </c:pt>
                <c:pt idx="506">
                  <c:v>33.175691125884001</c:v>
                </c:pt>
                <c:pt idx="507">
                  <c:v>33.250238604956351</c:v>
                </c:pt>
                <c:pt idx="508">
                  <c:v>33.32988957892853</c:v>
                </c:pt>
                <c:pt idx="509">
                  <c:v>33.415108001882324</c:v>
                </c:pt>
                <c:pt idx="510">
                  <c:v>33.504261749637116</c:v>
                </c:pt>
                <c:pt idx="511">
                  <c:v>33.581874639607094</c:v>
                </c:pt>
                <c:pt idx="512">
                  <c:v>33.654251476368167</c:v>
                </c:pt>
                <c:pt idx="513">
                  <c:v>33.729826282335942</c:v>
                </c:pt>
                <c:pt idx="514">
                  <c:v>33.811026531545565</c:v>
                </c:pt>
                <c:pt idx="515">
                  <c:v>33.889020526654164</c:v>
                </c:pt>
                <c:pt idx="516">
                  <c:v>33.976790697057872</c:v>
                </c:pt>
                <c:pt idx="517">
                  <c:v>34.06219138768666</c:v>
                </c:pt>
                <c:pt idx="518">
                  <c:v>34.138544973720315</c:v>
                </c:pt>
                <c:pt idx="519">
                  <c:v>34.213680680289244</c:v>
                </c:pt>
                <c:pt idx="520">
                  <c:v>34.288592694711589</c:v>
                </c:pt>
                <c:pt idx="521">
                  <c:v>34.36766372608151</c:v>
                </c:pt>
                <c:pt idx="522">
                  <c:v>34.447422403679816</c:v>
                </c:pt>
                <c:pt idx="523">
                  <c:v>34.53430609039151</c:v>
                </c:pt>
                <c:pt idx="524">
                  <c:v>34.620618119395267</c:v>
                </c:pt>
                <c:pt idx="525">
                  <c:v>34.704751221193426</c:v>
                </c:pt>
                <c:pt idx="526">
                  <c:v>34.77994492202258</c:v>
                </c:pt>
                <c:pt idx="527">
                  <c:v>34.85843601079025</c:v>
                </c:pt>
                <c:pt idx="528">
                  <c:v>34.93227927384558</c:v>
                </c:pt>
                <c:pt idx="529">
                  <c:v>35.005045500639596</c:v>
                </c:pt>
                <c:pt idx="530">
                  <c:v>35.079435566719916</c:v>
                </c:pt>
                <c:pt idx="531">
                  <c:v>35.151646705594629</c:v>
                </c:pt>
                <c:pt idx="532">
                  <c:v>35.225655666536319</c:v>
                </c:pt>
                <c:pt idx="533">
                  <c:v>35.293832061878227</c:v>
                </c:pt>
                <c:pt idx="534">
                  <c:v>35.368304976901719</c:v>
                </c:pt>
                <c:pt idx="535">
                  <c:v>35.44944723185111</c:v>
                </c:pt>
                <c:pt idx="536">
                  <c:v>35.531939924574317</c:v>
                </c:pt>
                <c:pt idx="537">
                  <c:v>35.61920471642464</c:v>
                </c:pt>
                <c:pt idx="538">
                  <c:v>35.707041165982886</c:v>
                </c:pt>
                <c:pt idx="539">
                  <c:v>35.793187497100284</c:v>
                </c:pt>
                <c:pt idx="540">
                  <c:v>35.874346321838317</c:v>
                </c:pt>
                <c:pt idx="541">
                  <c:v>35.949482028407246</c:v>
                </c:pt>
                <c:pt idx="542">
                  <c:v>36.025777620180676</c:v>
                </c:pt>
                <c:pt idx="543">
                  <c:v>36.101410420408676</c:v>
                </c:pt>
                <c:pt idx="544">
                  <c:v>36.188542653949902</c:v>
                </c:pt>
                <c:pt idx="545">
                  <c:v>36.266901184408489</c:v>
                </c:pt>
                <c:pt idx="546">
                  <c:v>36.351199984093</c:v>
                </c:pt>
                <c:pt idx="547">
                  <c:v>36.433874944491208</c:v>
                </c:pt>
                <c:pt idx="548">
                  <c:v>36.506632886390904</c:v>
                </c:pt>
                <c:pt idx="549">
                  <c:v>36.586640110818749</c:v>
                </c:pt>
                <c:pt idx="550">
                  <c:v>36.657268834878742</c:v>
                </c:pt>
                <c:pt idx="551">
                  <c:v>36.740018359325809</c:v>
                </c:pt>
                <c:pt idx="552">
                  <c:v>36.817738952921914</c:v>
                </c:pt>
                <c:pt idx="553">
                  <c:v>36.904456941747249</c:v>
                </c:pt>
                <c:pt idx="554">
                  <c:v>36.991373768036219</c:v>
                </c:pt>
                <c:pt idx="555">
                  <c:v>37.07682416803091</c:v>
                </c:pt>
                <c:pt idx="556">
                  <c:v>37.15992165803933</c:v>
                </c:pt>
                <c:pt idx="557">
                  <c:v>37.235587597844606</c:v>
                </c:pt>
                <c:pt idx="558">
                  <c:v>37.303291754210385</c:v>
                </c:pt>
                <c:pt idx="559">
                  <c:v>37.366397794229734</c:v>
                </c:pt>
                <c:pt idx="560">
                  <c:v>37.432196424902401</c:v>
                </c:pt>
                <c:pt idx="561">
                  <c:v>37.508674284350832</c:v>
                </c:pt>
                <c:pt idx="562">
                  <c:v>37.589982237186582</c:v>
                </c:pt>
                <c:pt idx="563">
                  <c:v>37.68064383570723</c:v>
                </c:pt>
                <c:pt idx="564">
                  <c:v>37.766931010028031</c:v>
                </c:pt>
                <c:pt idx="565">
                  <c:v>37.861130258422428</c:v>
                </c:pt>
                <c:pt idx="566">
                  <c:v>37.941891408233197</c:v>
                </c:pt>
                <c:pt idx="567">
                  <c:v>38.021625231148555</c:v>
                </c:pt>
                <c:pt idx="568">
                  <c:v>38.102610073105915</c:v>
                </c:pt>
                <c:pt idx="569">
                  <c:v>38.182252762183765</c:v>
                </c:pt>
                <c:pt idx="570">
                  <c:v>38.26081013010598</c:v>
                </c:pt>
                <c:pt idx="571">
                  <c:v>38.343103985365559</c:v>
                </c:pt>
                <c:pt idx="572">
                  <c:v>38.418007714893591</c:v>
                </c:pt>
                <c:pt idx="573">
                  <c:v>38.498934562590719</c:v>
                </c:pt>
                <c:pt idx="574">
                  <c:v>38.579082630221976</c:v>
                </c:pt>
                <c:pt idx="575">
                  <c:v>38.66189014892926</c:v>
                </c:pt>
                <c:pt idx="576">
                  <c:v>38.742568449796856</c:v>
                </c:pt>
                <c:pt idx="577">
                  <c:v>38.825392538292775</c:v>
                </c:pt>
                <c:pt idx="578">
                  <c:v>38.905275489305858</c:v>
                </c:pt>
                <c:pt idx="579">
                  <c:v>38.99539028480153</c:v>
                </c:pt>
                <c:pt idx="580">
                  <c:v>39.086524122298293</c:v>
                </c:pt>
                <c:pt idx="581">
                  <c:v>39.173971181823603</c:v>
                </c:pt>
                <c:pt idx="582">
                  <c:v>39.256654427116125</c:v>
                </c:pt>
                <c:pt idx="583">
                  <c:v>39.325112508864834</c:v>
                </c:pt>
                <c:pt idx="584">
                  <c:v>39.401258972540546</c:v>
                </c:pt>
                <c:pt idx="585">
                  <c:v>39.470918363965346</c:v>
                </c:pt>
                <c:pt idx="586">
                  <c:v>39.540867726691275</c:v>
                </c:pt>
                <c:pt idx="587">
                  <c:v>39.611802991841031</c:v>
                </c:pt>
                <c:pt idx="588">
                  <c:v>39.685099451871395</c:v>
                </c:pt>
                <c:pt idx="589">
                  <c:v>39.763143156345897</c:v>
                </c:pt>
                <c:pt idx="590">
                  <c:v>39.848204166307653</c:v>
                </c:pt>
                <c:pt idx="591">
                  <c:v>39.940323906228251</c:v>
                </c:pt>
                <c:pt idx="592">
                  <c:v>40.025940004109309</c:v>
                </c:pt>
                <c:pt idx="593">
                  <c:v>40.116444189637924</c:v>
                </c:pt>
                <c:pt idx="594">
                  <c:v>40.196401704699859</c:v>
                </c:pt>
                <c:pt idx="595">
                  <c:v>40.279109804675329</c:v>
                </c:pt>
                <c:pt idx="596">
                  <c:v>40.364096250588226</c:v>
                </c:pt>
                <c:pt idx="597">
                  <c:v>40.441435739045708</c:v>
                </c:pt>
                <c:pt idx="598">
                  <c:v>40.524922619087071</c:v>
                </c:pt>
                <c:pt idx="599">
                  <c:v>40.604962983092193</c:v>
                </c:pt>
                <c:pt idx="600">
                  <c:v>40.689402625980101</c:v>
                </c:pt>
                <c:pt idx="601">
                  <c:v>40.768788483334106</c:v>
                </c:pt>
                <c:pt idx="602">
                  <c:v>40.85439629632085</c:v>
                </c:pt>
                <c:pt idx="603">
                  <c:v>40.935662824685011</c:v>
                </c:pt>
                <c:pt idx="604">
                  <c:v>41.015570630381035</c:v>
                </c:pt>
                <c:pt idx="605">
                  <c:v>41.11370520357643</c:v>
                </c:pt>
                <c:pt idx="606">
                  <c:v>41.204118255267538</c:v>
                </c:pt>
                <c:pt idx="607">
                  <c:v>41.293098020241651</c:v>
                </c:pt>
                <c:pt idx="608">
                  <c:v>41.366493899003828</c:v>
                </c:pt>
                <c:pt idx="609">
                  <c:v>41.446310570862359</c:v>
                </c:pt>
                <c:pt idx="610">
                  <c:v>41.521943371090352</c:v>
                </c:pt>
                <c:pt idx="611">
                  <c:v>41.597468467692224</c:v>
                </c:pt>
                <c:pt idx="612">
                  <c:v>41.675976126248536</c:v>
                </c:pt>
                <c:pt idx="613">
                  <c:v>41.745511244258566</c:v>
                </c:pt>
                <c:pt idx="614">
                  <c:v>41.817332993100337</c:v>
                </c:pt>
                <c:pt idx="615">
                  <c:v>41.893471171881735</c:v>
                </c:pt>
                <c:pt idx="616">
                  <c:v>41.976651510833328</c:v>
                </c:pt>
                <c:pt idx="617">
                  <c:v>42.059343041020171</c:v>
                </c:pt>
                <c:pt idx="618">
                  <c:v>42.145398238300075</c:v>
                </c:pt>
                <c:pt idx="619">
                  <c:v>42.229639043724362</c:v>
                </c:pt>
                <c:pt idx="620">
                  <c:v>42.314882321361111</c:v>
                </c:pt>
                <c:pt idx="621">
                  <c:v>42.400705541600111</c:v>
                </c:pt>
                <c:pt idx="622">
                  <c:v>42.480505643670014</c:v>
                </c:pt>
                <c:pt idx="623">
                  <c:v>42.557207195265015</c:v>
                </c:pt>
                <c:pt idx="624">
                  <c:v>42.632632873135073</c:v>
                </c:pt>
                <c:pt idx="625">
                  <c:v>42.714007105125361</c:v>
                </c:pt>
                <c:pt idx="626">
                  <c:v>42.802365503025641</c:v>
                </c:pt>
                <c:pt idx="627">
                  <c:v>42.889174625688483</c:v>
                </c:pt>
                <c:pt idx="628">
                  <c:v>42.971054236232163</c:v>
                </c:pt>
                <c:pt idx="629">
                  <c:v>43.052635590580408</c:v>
                </c:pt>
                <c:pt idx="630">
                  <c:v>43.144423934728287</c:v>
                </c:pt>
                <c:pt idx="631">
                  <c:v>43.230818812675231</c:v>
                </c:pt>
                <c:pt idx="632">
                  <c:v>43.313758889691599</c:v>
                </c:pt>
                <c:pt idx="633">
                  <c:v>43.388687473902579</c:v>
                </c:pt>
                <c:pt idx="634">
                  <c:v>43.472008656057589</c:v>
                </c:pt>
                <c:pt idx="635">
                  <c:v>43.56167606726008</c:v>
                </c:pt>
                <c:pt idx="636">
                  <c:v>43.659396395739577</c:v>
                </c:pt>
                <c:pt idx="637">
                  <c:v>43.742518740430945</c:v>
                </c:pt>
                <c:pt idx="638">
                  <c:v>43.80864048198201</c:v>
                </c:pt>
                <c:pt idx="639">
                  <c:v>43.875342166135326</c:v>
                </c:pt>
                <c:pt idx="640">
                  <c:v>43.937147477746777</c:v>
                </c:pt>
                <c:pt idx="641">
                  <c:v>44.014768652611068</c:v>
                </c:pt>
                <c:pt idx="642">
                  <c:v>44.094129655282124</c:v>
                </c:pt>
                <c:pt idx="643">
                  <c:v>44.184617271022084</c:v>
                </c:pt>
                <c:pt idx="644">
                  <c:v>44.276347620909753</c:v>
                </c:pt>
                <c:pt idx="645">
                  <c:v>44.362891626954415</c:v>
                </c:pt>
                <c:pt idx="646">
                  <c:v>44.442236059836816</c:v>
                </c:pt>
                <c:pt idx="647">
                  <c:v>44.520080926847704</c:v>
                </c:pt>
                <c:pt idx="648">
                  <c:v>44.602996149181124</c:v>
                </c:pt>
                <c:pt idx="649">
                  <c:v>44.686483029222487</c:v>
                </c:pt>
                <c:pt idx="650">
                  <c:v>44.765172955453778</c:v>
                </c:pt>
                <c:pt idx="651">
                  <c:v>44.844335120661199</c:v>
                </c:pt>
                <c:pt idx="652">
                  <c:v>44.933604856936448</c:v>
                </c:pt>
                <c:pt idx="653">
                  <c:v>45.014854815511974</c:v>
                </c:pt>
                <c:pt idx="654">
                  <c:v>45.099244749033986</c:v>
                </c:pt>
                <c:pt idx="655">
                  <c:v>45.182872472278746</c:v>
                </c:pt>
                <c:pt idx="656">
                  <c:v>45.266632753832596</c:v>
                </c:pt>
                <c:pt idx="657">
                  <c:v>45.341677326564024</c:v>
                </c:pt>
                <c:pt idx="658">
                  <c:v>45.428660432007526</c:v>
                </c:pt>
                <c:pt idx="659">
                  <c:v>45.523679884939391</c:v>
                </c:pt>
                <c:pt idx="660">
                  <c:v>45.61476401307025</c:v>
                </c:pt>
                <c:pt idx="661">
                  <c:v>45.711630997435002</c:v>
                </c:pt>
                <c:pt idx="662">
                  <c:v>45.797412793202412</c:v>
                </c:pt>
                <c:pt idx="663">
                  <c:v>45.871338905200922</c:v>
                </c:pt>
                <c:pt idx="664">
                  <c:v>45.9448259178006</c:v>
                </c:pt>
                <c:pt idx="665">
                  <c:v>46.016606242170774</c:v>
                </c:pt>
                <c:pt idx="666">
                  <c:v>46.085677406099009</c:v>
                </c:pt>
                <c:pt idx="667">
                  <c:v>46.150109029209226</c:v>
                </c:pt>
                <c:pt idx="668">
                  <c:v>46.225808108591764</c:v>
                </c:pt>
                <c:pt idx="669">
                  <c:v>46.308698476242235</c:v>
                </c:pt>
                <c:pt idx="670">
                  <c:v>46.392052797974515</c:v>
                </c:pt>
                <c:pt idx="671">
                  <c:v>46.478083140571457</c:v>
                </c:pt>
                <c:pt idx="672">
                  <c:v>46.566996626391031</c:v>
                </c:pt>
                <c:pt idx="673">
                  <c:v>46.654178569298168</c:v>
                </c:pt>
                <c:pt idx="674">
                  <c:v>46.743647143037045</c:v>
                </c:pt>
                <c:pt idx="675">
                  <c:v>46.83164929048165</c:v>
                </c:pt>
                <c:pt idx="676">
                  <c:v>46.914514803449173</c:v>
                </c:pt>
                <c:pt idx="677">
                  <c:v>46.994414324250883</c:v>
                </c:pt>
                <c:pt idx="678">
                  <c:v>47.077288122112719</c:v>
                </c:pt>
                <c:pt idx="679">
                  <c:v>47.16070872299953</c:v>
                </c:pt>
                <c:pt idx="680">
                  <c:v>47.249696772867964</c:v>
                </c:pt>
                <c:pt idx="681">
                  <c:v>47.338278862914819</c:v>
                </c:pt>
                <c:pt idx="682">
                  <c:v>47.423613274389076</c:v>
                </c:pt>
                <c:pt idx="683">
                  <c:v>47.50627166499865</c:v>
                </c:pt>
                <c:pt idx="684">
                  <c:v>47.595707099160244</c:v>
                </c:pt>
                <c:pt idx="685">
                  <c:v>47.682416803091265</c:v>
                </c:pt>
                <c:pt idx="686">
                  <c:v>47.763857314236098</c:v>
                </c:pt>
                <c:pt idx="687">
                  <c:v>47.846002041397966</c:v>
                </c:pt>
                <c:pt idx="688">
                  <c:v>47.930922208156311</c:v>
                </c:pt>
                <c:pt idx="689">
                  <c:v>48.016977405436215</c:v>
                </c:pt>
                <c:pt idx="690">
                  <c:v>48.109726797324967</c:v>
                </c:pt>
                <c:pt idx="691">
                  <c:v>48.197496967728682</c:v>
                </c:pt>
                <c:pt idx="692">
                  <c:v>48.277578756205386</c:v>
                </c:pt>
                <c:pt idx="693">
                  <c:v>48.346078262425685</c:v>
                </c:pt>
                <c:pt idx="694">
                  <c:v>48.412373986757423</c:v>
                </c:pt>
                <c:pt idx="695">
                  <c:v>48.479133665170963</c:v>
                </c:pt>
                <c:pt idx="696">
                  <c:v>48.555545245464856</c:v>
                </c:pt>
                <c:pt idx="697">
                  <c:v>48.636041278657451</c:v>
                </c:pt>
                <c:pt idx="698">
                  <c:v>48.726512324608791</c:v>
                </c:pt>
                <c:pt idx="699">
                  <c:v>48.814307349695447</c:v>
                </c:pt>
                <c:pt idx="700">
                  <c:v>48.905051797159274</c:v>
                </c:pt>
                <c:pt idx="701">
                  <c:v>48.993700166360682</c:v>
                </c:pt>
                <c:pt idx="702">
                  <c:v>49.073458843958981</c:v>
                </c:pt>
                <c:pt idx="703">
                  <c:v>49.157608515545775</c:v>
                </c:pt>
                <c:pt idx="704">
                  <c:v>49.23678725054183</c:v>
                </c:pt>
                <c:pt idx="705">
                  <c:v>49.32005043843661</c:v>
                </c:pt>
                <c:pt idx="706">
                  <c:v>49.411474247234501</c:v>
                </c:pt>
                <c:pt idx="707">
                  <c:v>49.497819415815528</c:v>
                </c:pt>
                <c:pt idx="708">
                  <c:v>49.581306295856891</c:v>
                </c:pt>
                <c:pt idx="709">
                  <c:v>49.668711930910611</c:v>
                </c:pt>
                <c:pt idx="710">
                  <c:v>49.756573235151812</c:v>
                </c:pt>
                <c:pt idx="711">
                  <c:v>49.840532354169291</c:v>
                </c:pt>
                <c:pt idx="712">
                  <c:v>49.935319830060251</c:v>
                </c:pt>
                <c:pt idx="713">
                  <c:v>50.02934509567396</c:v>
                </c:pt>
                <c:pt idx="714">
                  <c:v>50.116833579670853</c:v>
                </c:pt>
                <c:pt idx="715">
                  <c:v>50.19847292827933</c:v>
                </c:pt>
                <c:pt idx="716">
                  <c:v>50.281620127653653</c:v>
                </c:pt>
                <c:pt idx="717">
                  <c:v>50.360028367478144</c:v>
                </c:pt>
                <c:pt idx="718">
                  <c:v>50.442960159600204</c:v>
                </c:pt>
                <c:pt idx="719">
                  <c:v>50.519429734154315</c:v>
                </c:pt>
                <c:pt idx="720">
                  <c:v>50.587962379951882</c:v>
                </c:pt>
                <c:pt idx="721">
                  <c:v>50.655384849910853</c:v>
                </c:pt>
                <c:pt idx="722">
                  <c:v>50.72193740596645</c:v>
                </c:pt>
                <c:pt idx="723">
                  <c:v>50.802971957289714</c:v>
                </c:pt>
                <c:pt idx="724">
                  <c:v>50.889565672700279</c:v>
                </c:pt>
                <c:pt idx="725">
                  <c:v>50.978230611690314</c:v>
                </c:pt>
                <c:pt idx="726">
                  <c:v>51.067790319266685</c:v>
                </c:pt>
                <c:pt idx="727">
                  <c:v>51.156886072761253</c:v>
                </c:pt>
                <c:pt idx="728">
                  <c:v>51.241317430754854</c:v>
                </c:pt>
                <c:pt idx="729">
                  <c:v>51.324481199917813</c:v>
                </c:pt>
                <c:pt idx="730">
                  <c:v>51.408349185097791</c:v>
                </c:pt>
                <c:pt idx="731">
                  <c:v>51.491894059399378</c:v>
                </c:pt>
                <c:pt idx="732">
                  <c:v>51.577129052141814</c:v>
                </c:pt>
                <c:pt idx="733">
                  <c:v>51.668204895378359</c:v>
                </c:pt>
                <c:pt idx="734">
                  <c:v>51.758526813231967</c:v>
                </c:pt>
                <c:pt idx="735">
                  <c:v>51.847166897539047</c:v>
                </c:pt>
                <c:pt idx="736">
                  <c:v>51.937712507539246</c:v>
                </c:pt>
                <c:pt idx="737">
                  <c:v>52.028879484613292</c:v>
                </c:pt>
                <c:pt idx="738">
                  <c:v>52.113700232639836</c:v>
                </c:pt>
                <c:pt idx="739">
                  <c:v>52.190153237405298</c:v>
                </c:pt>
                <c:pt idx="740">
                  <c:v>52.27424491473186</c:v>
                </c:pt>
                <c:pt idx="741">
                  <c:v>52.367126864929716</c:v>
                </c:pt>
                <c:pt idx="742">
                  <c:v>52.460779310299117</c:v>
                </c:pt>
                <c:pt idx="743">
                  <c:v>52.559651239088794</c:v>
                </c:pt>
                <c:pt idx="744">
                  <c:v>52.64462940010737</c:v>
                </c:pt>
                <c:pt idx="745">
                  <c:v>52.71911888491951</c:v>
                </c:pt>
                <c:pt idx="746">
                  <c:v>52.781089894417299</c:v>
                </c:pt>
                <c:pt idx="747">
                  <c:v>52.839200143162977</c:v>
                </c:pt>
                <c:pt idx="748">
                  <c:v>52.910433664508169</c:v>
                </c:pt>
                <c:pt idx="749">
                  <c:v>52.995892349397188</c:v>
                </c:pt>
                <c:pt idx="750">
                  <c:v>53.086603657283739</c:v>
                </c:pt>
                <c:pt idx="751">
                  <c:v>53.178922234667972</c:v>
                </c:pt>
                <c:pt idx="752">
                  <c:v>53.27684140061109</c:v>
                </c:pt>
                <c:pt idx="753">
                  <c:v>53.366276834772698</c:v>
                </c:pt>
                <c:pt idx="754">
                  <c:v>53.453342789159372</c:v>
                </c:pt>
                <c:pt idx="755">
                  <c:v>53.529770939241899</c:v>
                </c:pt>
                <c:pt idx="756">
                  <c:v>53.613266104177576</c:v>
                </c:pt>
                <c:pt idx="757">
                  <c:v>53.695187139192861</c:v>
                </c:pt>
                <c:pt idx="758">
                  <c:v>53.781341755204572</c:v>
                </c:pt>
                <c:pt idx="759">
                  <c:v>53.8757895504285</c:v>
                </c:pt>
                <c:pt idx="760">
                  <c:v>53.970452752904684</c:v>
                </c:pt>
                <c:pt idx="761">
                  <c:v>54.063243569265033</c:v>
                </c:pt>
                <c:pt idx="762">
                  <c:v>54.149572168057425</c:v>
                </c:pt>
                <c:pt idx="763">
                  <c:v>54.229256281606865</c:v>
                </c:pt>
                <c:pt idx="764">
                  <c:v>54.309967722051731</c:v>
                </c:pt>
                <c:pt idx="765">
                  <c:v>54.398210131431568</c:v>
                </c:pt>
                <c:pt idx="766">
                  <c:v>54.484671288533043</c:v>
                </c:pt>
                <c:pt idx="767">
                  <c:v>54.580693213677364</c:v>
                </c:pt>
                <c:pt idx="768">
                  <c:v>54.66904332668333</c:v>
                </c:pt>
                <c:pt idx="769">
                  <c:v>54.76726074882189</c:v>
                </c:pt>
                <c:pt idx="770">
                  <c:v>54.850532221610983</c:v>
                </c:pt>
                <c:pt idx="771">
                  <c:v>54.928932176541153</c:v>
                </c:pt>
                <c:pt idx="772">
                  <c:v>54.998450724762556</c:v>
                </c:pt>
                <c:pt idx="773">
                  <c:v>55.060405164471717</c:v>
                </c:pt>
                <c:pt idx="774">
                  <c:v>55.126212080038705</c:v>
                </c:pt>
                <c:pt idx="775">
                  <c:v>55.195970890195326</c:v>
                </c:pt>
                <c:pt idx="776">
                  <c:v>55.277701372641289</c:v>
                </c:pt>
                <c:pt idx="777">
                  <c:v>55.361909038488299</c:v>
                </c:pt>
                <c:pt idx="778">
                  <c:v>55.45211496782148</c:v>
                </c:pt>
                <c:pt idx="779">
                  <c:v>55.539106358159295</c:v>
                </c:pt>
                <c:pt idx="780">
                  <c:v>55.631938598991233</c:v>
                </c:pt>
                <c:pt idx="781">
                  <c:v>55.727438575793521</c:v>
                </c:pt>
                <c:pt idx="782">
                  <c:v>55.810983450095108</c:v>
                </c:pt>
                <c:pt idx="783">
                  <c:v>55.900253186370357</c:v>
                </c:pt>
                <c:pt idx="784">
                  <c:v>55.989017544092206</c:v>
                </c:pt>
                <c:pt idx="785">
                  <c:v>56.080573911199195</c:v>
                </c:pt>
                <c:pt idx="786">
                  <c:v>56.174781444487891</c:v>
                </c:pt>
                <c:pt idx="787">
                  <c:v>56.260422397051912</c:v>
                </c:pt>
                <c:pt idx="788">
                  <c:v>56.350048383782813</c:v>
                </c:pt>
                <c:pt idx="789">
                  <c:v>56.44337771827383</c:v>
                </c:pt>
                <c:pt idx="790">
                  <c:v>56.537005308960282</c:v>
                </c:pt>
                <c:pt idx="791">
                  <c:v>56.6314033948183</c:v>
                </c:pt>
                <c:pt idx="792">
                  <c:v>56.721385632004882</c:v>
                </c:pt>
                <c:pt idx="793">
                  <c:v>56.802826143149716</c:v>
                </c:pt>
                <c:pt idx="794">
                  <c:v>56.879486270273134</c:v>
                </c:pt>
                <c:pt idx="795">
                  <c:v>56.954315435752306</c:v>
                </c:pt>
                <c:pt idx="796">
                  <c:v>57.032789954731335</c:v>
                </c:pt>
                <c:pt idx="797">
                  <c:v>57.116268549878384</c:v>
                </c:pt>
                <c:pt idx="798">
                  <c:v>57.209531605214842</c:v>
                </c:pt>
                <c:pt idx="799">
                  <c:v>57.293184183142564</c:v>
                </c:pt>
                <c:pt idx="800">
                  <c:v>57.36186595703785</c:v>
                </c:pt>
                <c:pt idx="801">
                  <c:v>57.430116916428609</c:v>
                </c:pt>
                <c:pt idx="802">
                  <c:v>57.497365403606906</c:v>
                </c:pt>
                <c:pt idx="803">
                  <c:v>57.56755502826806</c:v>
                </c:pt>
                <c:pt idx="804">
                  <c:v>57.653535661499099</c:v>
                </c:pt>
                <c:pt idx="805">
                  <c:v>57.746185634656044</c:v>
                </c:pt>
                <c:pt idx="806">
                  <c:v>57.844784161933227</c:v>
                </c:pt>
                <c:pt idx="807">
                  <c:v>57.938991695221937</c:v>
                </c:pt>
                <c:pt idx="808">
                  <c:v>58.025618550209778</c:v>
                </c:pt>
                <c:pt idx="809">
                  <c:v>58.110265315455642</c:v>
                </c:pt>
                <c:pt idx="810">
                  <c:v>58.20158970552172</c:v>
                </c:pt>
                <c:pt idx="811">
                  <c:v>58.288622520331131</c:v>
                </c:pt>
                <c:pt idx="812">
                  <c:v>58.374917979546254</c:v>
                </c:pt>
                <c:pt idx="813">
                  <c:v>58.466416352393004</c:v>
                </c:pt>
                <c:pt idx="814">
                  <c:v>58.548668783181</c:v>
                </c:pt>
                <c:pt idx="815">
                  <c:v>58.635784446933592</c:v>
                </c:pt>
                <c:pt idx="816">
                  <c:v>58.719602722747666</c:v>
                </c:pt>
                <c:pt idx="817">
                  <c:v>58.806063879849148</c:v>
                </c:pt>
                <c:pt idx="818">
                  <c:v>58.893237537861971</c:v>
                </c:pt>
                <c:pt idx="819">
                  <c:v>58.982722681389475</c:v>
                </c:pt>
                <c:pt idx="820">
                  <c:v>59.076855650629319</c:v>
                </c:pt>
                <c:pt idx="821">
                  <c:v>59.173962896929282</c:v>
                </c:pt>
                <c:pt idx="822">
                  <c:v>59.26691112628167</c:v>
                </c:pt>
                <c:pt idx="823">
                  <c:v>59.346330123212951</c:v>
                </c:pt>
                <c:pt idx="824">
                  <c:v>59.42593967271354</c:v>
                </c:pt>
                <c:pt idx="825">
                  <c:v>59.505159832181185</c:v>
                </c:pt>
                <c:pt idx="826">
                  <c:v>59.579732165936491</c:v>
                </c:pt>
                <c:pt idx="827">
                  <c:v>59.646359286040948</c:v>
                </c:pt>
                <c:pt idx="828">
                  <c:v>59.716474346653236</c:v>
                </c:pt>
                <c:pt idx="829">
                  <c:v>59.790069062879034</c:v>
                </c:pt>
                <c:pt idx="830">
                  <c:v>59.87314998309882</c:v>
                </c:pt>
                <c:pt idx="831">
                  <c:v>59.961533235682047</c:v>
                </c:pt>
                <c:pt idx="832">
                  <c:v>60.05574076897075</c:v>
                </c:pt>
                <c:pt idx="833">
                  <c:v>60.145002220351678</c:v>
                </c:pt>
                <c:pt idx="834">
                  <c:v>60.23832326994836</c:v>
                </c:pt>
                <c:pt idx="835">
                  <c:v>60.328413210761077</c:v>
                </c:pt>
                <c:pt idx="836">
                  <c:v>60.416150241587523</c:v>
                </c:pt>
                <c:pt idx="837">
                  <c:v>60.504135819243487</c:v>
                </c:pt>
                <c:pt idx="838">
                  <c:v>60.596802362189067</c:v>
                </c:pt>
                <c:pt idx="839">
                  <c:v>60.69645307104463</c:v>
                </c:pt>
                <c:pt idx="840">
                  <c:v>60.786866122735738</c:v>
                </c:pt>
                <c:pt idx="841">
                  <c:v>60.877527721256392</c:v>
                </c:pt>
                <c:pt idx="842">
                  <c:v>60.965463589546452</c:v>
                </c:pt>
                <c:pt idx="843">
                  <c:v>61.049654685604828</c:v>
                </c:pt>
                <c:pt idx="844">
                  <c:v>61.141343611020901</c:v>
                </c:pt>
                <c:pt idx="845">
                  <c:v>61.228417850301902</c:v>
                </c:pt>
                <c:pt idx="846">
                  <c:v>61.316328863909007</c:v>
                </c:pt>
                <c:pt idx="847">
                  <c:v>61.408415464252336</c:v>
                </c:pt>
                <c:pt idx="848">
                  <c:v>61.507701637757904</c:v>
                </c:pt>
                <c:pt idx="849">
                  <c:v>61.591569622937897</c:v>
                </c:pt>
                <c:pt idx="850">
                  <c:v>61.670300973640785</c:v>
                </c:pt>
                <c:pt idx="851">
                  <c:v>61.748236974489153</c:v>
                </c:pt>
                <c:pt idx="852">
                  <c:v>61.822212795853574</c:v>
                </c:pt>
                <c:pt idx="853">
                  <c:v>61.896511728096407</c:v>
                </c:pt>
                <c:pt idx="854">
                  <c:v>61.970512404143776</c:v>
                </c:pt>
                <c:pt idx="855">
                  <c:v>62.043634881393459</c:v>
                </c:pt>
                <c:pt idx="856">
                  <c:v>62.115804595796583</c:v>
                </c:pt>
                <c:pt idx="857">
                  <c:v>62.195364435931253</c:v>
                </c:pt>
                <c:pt idx="858">
                  <c:v>62.289762521789271</c:v>
                </c:pt>
                <c:pt idx="859">
                  <c:v>62.386662645731299</c:v>
                </c:pt>
                <c:pt idx="860">
                  <c:v>62.487150128912958</c:v>
                </c:pt>
                <c:pt idx="861">
                  <c:v>62.589443719055922</c:v>
                </c:pt>
                <c:pt idx="862">
                  <c:v>62.674281036871093</c:v>
                </c:pt>
                <c:pt idx="863">
                  <c:v>62.755340442877305</c:v>
                </c:pt>
                <c:pt idx="864">
                  <c:v>62.850376465597812</c:v>
                </c:pt>
                <c:pt idx="865">
                  <c:v>62.936149976470901</c:v>
                </c:pt>
                <c:pt idx="866">
                  <c:v>63.029794136945995</c:v>
                </c:pt>
                <c:pt idx="867">
                  <c:v>63.120348031840507</c:v>
                </c:pt>
                <c:pt idx="868">
                  <c:v>63.21253405091565</c:v>
                </c:pt>
                <c:pt idx="869">
                  <c:v>63.299210615269395</c:v>
                </c:pt>
                <c:pt idx="870">
                  <c:v>63.384627875686817</c:v>
                </c:pt>
                <c:pt idx="871">
                  <c:v>63.469945717372433</c:v>
                </c:pt>
                <c:pt idx="872">
                  <c:v>63.551336519151356</c:v>
                </c:pt>
                <c:pt idx="873">
                  <c:v>63.641948408306106</c:v>
                </c:pt>
                <c:pt idx="874">
                  <c:v>63.734291840373281</c:v>
                </c:pt>
                <c:pt idx="875">
                  <c:v>63.828482803873356</c:v>
                </c:pt>
                <c:pt idx="876">
                  <c:v>63.917586842262239</c:v>
                </c:pt>
                <c:pt idx="877">
                  <c:v>64.004636226860285</c:v>
                </c:pt>
                <c:pt idx="878">
                  <c:v>64.088719619292547</c:v>
                </c:pt>
                <c:pt idx="879">
                  <c:v>64.172131935285037</c:v>
                </c:pt>
                <c:pt idx="880">
                  <c:v>64.250780437044753</c:v>
                </c:pt>
                <c:pt idx="881">
                  <c:v>64.327490273534067</c:v>
                </c:pt>
                <c:pt idx="882">
                  <c:v>64.396669141088438</c:v>
                </c:pt>
                <c:pt idx="883">
                  <c:v>64.470205863054019</c:v>
                </c:pt>
                <c:pt idx="884">
                  <c:v>64.54743764788536</c:v>
                </c:pt>
                <c:pt idx="885">
                  <c:v>64.624180623951958</c:v>
                </c:pt>
                <c:pt idx="886">
                  <c:v>64.725330898679061</c:v>
                </c:pt>
                <c:pt idx="887">
                  <c:v>64.832794262876391</c:v>
                </c:pt>
                <c:pt idx="888">
                  <c:v>64.936057185654533</c:v>
                </c:pt>
                <c:pt idx="889">
                  <c:v>65.028881141592166</c:v>
                </c:pt>
                <c:pt idx="890">
                  <c:v>65.122467307807014</c:v>
                </c:pt>
                <c:pt idx="891">
                  <c:v>65.20440491261094</c:v>
                </c:pt>
                <c:pt idx="892">
                  <c:v>65.291818832558974</c:v>
                </c:pt>
                <c:pt idx="893">
                  <c:v>65.380202085142201</c:v>
                </c:pt>
                <c:pt idx="894">
                  <c:v>65.46991920571061</c:v>
                </c:pt>
                <c:pt idx="895">
                  <c:v>65.562544324184614</c:v>
                </c:pt>
                <c:pt idx="896">
                  <c:v>65.666453468719553</c:v>
                </c:pt>
                <c:pt idx="897">
                  <c:v>65.757678440053823</c:v>
                </c:pt>
                <c:pt idx="898">
                  <c:v>65.842126367836059</c:v>
                </c:pt>
                <c:pt idx="899">
                  <c:v>65.931876627981737</c:v>
                </c:pt>
                <c:pt idx="900">
                  <c:v>66.016523393227601</c:v>
                </c:pt>
                <c:pt idx="901">
                  <c:v>66.103929028281314</c:v>
                </c:pt>
                <c:pt idx="902">
                  <c:v>66.190928703513464</c:v>
                </c:pt>
                <c:pt idx="903">
                  <c:v>66.278384047933088</c:v>
                </c:pt>
                <c:pt idx="904">
                  <c:v>66.365739973620904</c:v>
                </c:pt>
                <c:pt idx="905">
                  <c:v>66.457752009915367</c:v>
                </c:pt>
                <c:pt idx="906">
                  <c:v>66.546416948905403</c:v>
                </c:pt>
                <c:pt idx="907">
                  <c:v>66.622654546418602</c:v>
                </c:pt>
                <c:pt idx="908">
                  <c:v>66.690110155954855</c:v>
                </c:pt>
                <c:pt idx="909">
                  <c:v>66.758361115345622</c:v>
                </c:pt>
                <c:pt idx="910">
                  <c:v>66.836247406828065</c:v>
                </c:pt>
                <c:pt idx="911">
                  <c:v>66.916453468719553</c:v>
                </c:pt>
                <c:pt idx="912">
                  <c:v>67.009318849128761</c:v>
                </c:pt>
                <c:pt idx="913">
                  <c:v>67.111297613287633</c:v>
                </c:pt>
                <c:pt idx="914">
                  <c:v>67.214684809480573</c:v>
                </c:pt>
                <c:pt idx="915">
                  <c:v>67.314749763052021</c:v>
                </c:pt>
                <c:pt idx="916">
                  <c:v>67.412370672799696</c:v>
                </c:pt>
                <c:pt idx="917">
                  <c:v>67.499478051657974</c:v>
                </c:pt>
                <c:pt idx="918">
                  <c:v>67.591158692179732</c:v>
                </c:pt>
                <c:pt idx="919">
                  <c:v>67.664165180908952</c:v>
                </c:pt>
                <c:pt idx="920">
                  <c:v>67.752225322613782</c:v>
                </c:pt>
                <c:pt idx="921">
                  <c:v>67.836954936802826</c:v>
                </c:pt>
                <c:pt idx="922">
                  <c:v>67.919240507168098</c:v>
                </c:pt>
                <c:pt idx="923">
                  <c:v>68.019487728414532</c:v>
                </c:pt>
                <c:pt idx="924">
                  <c:v>68.118036546325825</c:v>
                </c:pt>
                <c:pt idx="925">
                  <c:v>68.207008026405617</c:v>
                </c:pt>
                <c:pt idx="926">
                  <c:v>68.295010173850216</c:v>
                </c:pt>
                <c:pt idx="927">
                  <c:v>68.382424093798249</c:v>
                </c:pt>
                <c:pt idx="928">
                  <c:v>68.462795853576097</c:v>
                </c:pt>
                <c:pt idx="929">
                  <c:v>68.545155987990213</c:v>
                </c:pt>
                <c:pt idx="930">
                  <c:v>68.632777030296197</c:v>
                </c:pt>
                <c:pt idx="931">
                  <c:v>68.726214068413327</c:v>
                </c:pt>
                <c:pt idx="932">
                  <c:v>68.818706628578255</c:v>
                </c:pt>
                <c:pt idx="933">
                  <c:v>68.910055873327281</c:v>
                </c:pt>
                <c:pt idx="934">
                  <c:v>68.980013520947523</c:v>
                </c:pt>
                <c:pt idx="935">
                  <c:v>69.055331495191453</c:v>
                </c:pt>
                <c:pt idx="936">
                  <c:v>69.126266760341196</c:v>
                </c:pt>
                <c:pt idx="937">
                  <c:v>69.201385897121497</c:v>
                </c:pt>
                <c:pt idx="938">
                  <c:v>69.285162748463975</c:v>
                </c:pt>
                <c:pt idx="939">
                  <c:v>69.38568337122291</c:v>
                </c:pt>
                <c:pt idx="940">
                  <c:v>69.492591647500944</c:v>
                </c:pt>
                <c:pt idx="941">
                  <c:v>69.603095567912945</c:v>
                </c:pt>
                <c:pt idx="942">
                  <c:v>69.70356648130597</c:v>
                </c:pt>
                <c:pt idx="943">
                  <c:v>69.789472550488156</c:v>
                </c:pt>
                <c:pt idx="944">
                  <c:v>69.865577589692251</c:v>
                </c:pt>
                <c:pt idx="945">
                  <c:v>69.951997322322157</c:v>
                </c:pt>
                <c:pt idx="946">
                  <c:v>70.033073298117003</c:v>
                </c:pt>
                <c:pt idx="947">
                  <c:v>70.127910483373881</c:v>
                </c:pt>
                <c:pt idx="948">
                  <c:v>70.229806398589574</c:v>
                </c:pt>
                <c:pt idx="949">
                  <c:v>70.32483413641576</c:v>
                </c:pt>
                <c:pt idx="950">
                  <c:v>70.413987884170552</c:v>
                </c:pt>
                <c:pt idx="951">
                  <c:v>70.499537702897072</c:v>
                </c:pt>
                <c:pt idx="952">
                  <c:v>70.587548135235991</c:v>
                </c:pt>
                <c:pt idx="953">
                  <c:v>70.657911742677811</c:v>
                </c:pt>
                <c:pt idx="954">
                  <c:v>70.740512139027146</c:v>
                </c:pt>
                <c:pt idx="955">
                  <c:v>70.826849022713873</c:v>
                </c:pt>
                <c:pt idx="956">
                  <c:v>70.920145217627606</c:v>
                </c:pt>
                <c:pt idx="957">
                  <c:v>71.019870490532014</c:v>
                </c:pt>
                <c:pt idx="958">
                  <c:v>71.113895756145737</c:v>
                </c:pt>
                <c:pt idx="959">
                  <c:v>71.200365198141526</c:v>
                </c:pt>
                <c:pt idx="960">
                  <c:v>71.279253961836474</c:v>
                </c:pt>
                <c:pt idx="961">
                  <c:v>71.354116266892902</c:v>
                </c:pt>
                <c:pt idx="962">
                  <c:v>71.428290925720958</c:v>
                </c:pt>
                <c:pt idx="963">
                  <c:v>71.500692617164987</c:v>
                </c:pt>
                <c:pt idx="964">
                  <c:v>71.580799260324639</c:v>
                </c:pt>
                <c:pt idx="965">
                  <c:v>71.664402128886451</c:v>
                </c:pt>
                <c:pt idx="966">
                  <c:v>71.764674204815847</c:v>
                </c:pt>
                <c:pt idx="967">
                  <c:v>71.871449922784791</c:v>
                </c:pt>
                <c:pt idx="968">
                  <c:v>71.975143660067459</c:v>
                </c:pt>
                <c:pt idx="969">
                  <c:v>72.07102474200839</c:v>
                </c:pt>
                <c:pt idx="970">
                  <c:v>72.159905088250682</c:v>
                </c:pt>
                <c:pt idx="971">
                  <c:v>72.24591057616469</c:v>
                </c:pt>
                <c:pt idx="972">
                  <c:v>72.335445429058112</c:v>
                </c:pt>
                <c:pt idx="973">
                  <c:v>72.42810368710937</c:v>
                </c:pt>
                <c:pt idx="974">
                  <c:v>72.523711367537786</c:v>
                </c:pt>
                <c:pt idx="975">
                  <c:v>72.609112058166588</c:v>
                </c:pt>
                <c:pt idx="976">
                  <c:v>72.707196921996058</c:v>
                </c:pt>
                <c:pt idx="977">
                  <c:v>72.796209826547454</c:v>
                </c:pt>
                <c:pt idx="978">
                  <c:v>72.877700047058198</c:v>
                </c:pt>
                <c:pt idx="979">
                  <c:v>72.960068466366636</c:v>
                </c:pt>
                <c:pt idx="980">
                  <c:v>73.039205776891123</c:v>
                </c:pt>
                <c:pt idx="981">
                  <c:v>73.129113450028825</c:v>
                </c:pt>
                <c:pt idx="982">
                  <c:v>73.218383186304081</c:v>
                </c:pt>
                <c:pt idx="983">
                  <c:v>73.319765438072082</c:v>
                </c:pt>
                <c:pt idx="984">
                  <c:v>73.415480822126639</c:v>
                </c:pt>
                <c:pt idx="985">
                  <c:v>73.510144024602823</c:v>
                </c:pt>
                <c:pt idx="986">
                  <c:v>73.602023502588196</c:v>
                </c:pt>
                <c:pt idx="987">
                  <c:v>73.680108631534296</c:v>
                </c:pt>
                <c:pt idx="988">
                  <c:v>73.758649429667869</c:v>
                </c:pt>
                <c:pt idx="989">
                  <c:v>73.829725538021037</c:v>
                </c:pt>
                <c:pt idx="990">
                  <c:v>73.906609357291046</c:v>
                </c:pt>
                <c:pt idx="991">
                  <c:v>73.98519157989621</c:v>
                </c:pt>
                <c:pt idx="992">
                  <c:v>74.066400114000146</c:v>
                </c:pt>
                <c:pt idx="993">
                  <c:v>74.160508228557035</c:v>
                </c:pt>
                <c:pt idx="994">
                  <c:v>74.262992371269306</c:v>
                </c:pt>
                <c:pt idx="995">
                  <c:v>74.364440902191859</c:v>
                </c:pt>
                <c:pt idx="996">
                  <c:v>74.469045977849518</c:v>
                </c:pt>
                <c:pt idx="997">
                  <c:v>74.567445667663065</c:v>
                </c:pt>
                <c:pt idx="998">
                  <c:v>74.652672375511173</c:v>
                </c:pt>
                <c:pt idx="999">
                  <c:v>74.738976119620617</c:v>
                </c:pt>
                <c:pt idx="1000">
                  <c:v>74.821303114457479</c:v>
                </c:pt>
                <c:pt idx="1001">
                  <c:v>74.902826474545492</c:v>
                </c:pt>
                <c:pt idx="1002">
                  <c:v>74.996296652239906</c:v>
                </c:pt>
                <c:pt idx="1003">
                  <c:v>75.08656886072761</c:v>
                </c:pt>
                <c:pt idx="1004">
                  <c:v>75.170088880346242</c:v>
                </c:pt>
                <c:pt idx="1005">
                  <c:v>75.258538412084022</c:v>
                </c:pt>
                <c:pt idx="1006">
                  <c:v>75.349597685531933</c:v>
                </c:pt>
                <c:pt idx="1007">
                  <c:v>75.446862344823941</c:v>
                </c:pt>
                <c:pt idx="1008">
                  <c:v>75.54203092585351</c:v>
                </c:pt>
                <c:pt idx="1009">
                  <c:v>75.634631189644537</c:v>
                </c:pt>
                <c:pt idx="1010">
                  <c:v>75.722790750081202</c:v>
                </c:pt>
                <c:pt idx="1011">
                  <c:v>75.813576622016612</c:v>
                </c:pt>
                <c:pt idx="1012">
                  <c:v>75.90298720149525</c:v>
                </c:pt>
                <c:pt idx="1013">
                  <c:v>75.996026564685152</c:v>
                </c:pt>
                <c:pt idx="1014">
                  <c:v>76.072661837125608</c:v>
                </c:pt>
                <c:pt idx="1015">
                  <c:v>76.154011214432941</c:v>
                </c:pt>
                <c:pt idx="1016">
                  <c:v>76.229710293815486</c:v>
                </c:pt>
                <c:pt idx="1017">
                  <c:v>76.304000941163991</c:v>
                </c:pt>
                <c:pt idx="1018">
                  <c:v>76.391911954771103</c:v>
                </c:pt>
                <c:pt idx="1019">
                  <c:v>76.48089171974523</c:v>
                </c:pt>
                <c:pt idx="1020">
                  <c:v>76.58327644372568</c:v>
                </c:pt>
                <c:pt idx="1021">
                  <c:v>76.68367279306986</c:v>
                </c:pt>
                <c:pt idx="1022">
                  <c:v>76.788161880207056</c:v>
                </c:pt>
                <c:pt idx="1023">
                  <c:v>76.877928710141376</c:v>
                </c:pt>
                <c:pt idx="1024">
                  <c:v>76.96398390742128</c:v>
                </c:pt>
                <c:pt idx="1025">
                  <c:v>77.056716729521398</c:v>
                </c:pt>
                <c:pt idx="1026">
                  <c:v>77.135787760891333</c:v>
                </c:pt>
                <c:pt idx="1027">
                  <c:v>77.221379004089428</c:v>
                </c:pt>
                <c:pt idx="1028">
                  <c:v>77.312512841586198</c:v>
                </c:pt>
                <c:pt idx="1029">
                  <c:v>77.407929969445306</c:v>
                </c:pt>
                <c:pt idx="1030">
                  <c:v>77.494755661896775</c:v>
                </c:pt>
                <c:pt idx="1031">
                  <c:v>77.579791817175575</c:v>
                </c:pt>
                <c:pt idx="1032">
                  <c:v>77.661630003247666</c:v>
                </c:pt>
                <c:pt idx="1033">
                  <c:v>77.747030693876468</c:v>
                </c:pt>
                <c:pt idx="1034">
                  <c:v>77.842961485183295</c:v>
                </c:pt>
                <c:pt idx="1035">
                  <c:v>77.939579922718508</c:v>
                </c:pt>
                <c:pt idx="1036">
                  <c:v>78.042892554862576</c:v>
                </c:pt>
                <c:pt idx="1037">
                  <c:v>78.137572327127401</c:v>
                </c:pt>
                <c:pt idx="1038">
                  <c:v>78.225359067319729</c:v>
                </c:pt>
                <c:pt idx="1039">
                  <c:v>78.316799445906256</c:v>
                </c:pt>
                <c:pt idx="1040">
                  <c:v>78.404445342895215</c:v>
                </c:pt>
                <c:pt idx="1041">
                  <c:v>78.489390364336515</c:v>
                </c:pt>
                <c:pt idx="1042">
                  <c:v>78.561949468772582</c:v>
                </c:pt>
                <c:pt idx="1043">
                  <c:v>78.639056980189167</c:v>
                </c:pt>
                <c:pt idx="1044">
                  <c:v>78.718881936942012</c:v>
                </c:pt>
                <c:pt idx="1045">
                  <c:v>78.80249309039813</c:v>
                </c:pt>
                <c:pt idx="1046">
                  <c:v>78.899169522193574</c:v>
                </c:pt>
                <c:pt idx="1047">
                  <c:v>79.006566607236351</c:v>
                </c:pt>
                <c:pt idx="1048">
                  <c:v>79.107501474711185</c:v>
                </c:pt>
                <c:pt idx="1049">
                  <c:v>79.208179510462159</c:v>
                </c:pt>
                <c:pt idx="1050">
                  <c:v>79.303679487264446</c:v>
                </c:pt>
                <c:pt idx="1051">
                  <c:v>79.394904458598731</c:v>
                </c:pt>
                <c:pt idx="1052">
                  <c:v>79.479534654055954</c:v>
                </c:pt>
                <c:pt idx="1053">
                  <c:v>79.570013984901607</c:v>
                </c:pt>
                <c:pt idx="1054">
                  <c:v>79.650700570663531</c:v>
                </c:pt>
                <c:pt idx="1055">
                  <c:v>79.734792247990086</c:v>
                </c:pt>
                <c:pt idx="1056">
                  <c:v>79.821866487271095</c:v>
                </c:pt>
                <c:pt idx="1057">
                  <c:v>79.910423722634988</c:v>
                </c:pt>
                <c:pt idx="1058">
                  <c:v>80.00570829218502</c:v>
                </c:pt>
                <c:pt idx="1059">
                  <c:v>80.104257110096313</c:v>
                </c:pt>
                <c:pt idx="1060">
                  <c:v>80.189740649668281</c:v>
                </c:pt>
                <c:pt idx="1061">
                  <c:v>80.288314322262508</c:v>
                </c:pt>
                <c:pt idx="1062">
                  <c:v>80.383143222625051</c:v>
                </c:pt>
                <c:pt idx="1063">
                  <c:v>80.478966310305751</c:v>
                </c:pt>
                <c:pt idx="1064">
                  <c:v>80.585137230989474</c:v>
                </c:pt>
                <c:pt idx="1065">
                  <c:v>80.674572665151075</c:v>
                </c:pt>
                <c:pt idx="1066">
                  <c:v>80.769111594212504</c:v>
                </c:pt>
                <c:pt idx="1067">
                  <c:v>80.856798915673039</c:v>
                </c:pt>
                <c:pt idx="1068">
                  <c:v>80.931503807737414</c:v>
                </c:pt>
                <c:pt idx="1069">
                  <c:v>80.99531406377379</c:v>
                </c:pt>
                <c:pt idx="1070">
                  <c:v>81.065164007767919</c:v>
                </c:pt>
                <c:pt idx="1071">
                  <c:v>81.137772821569882</c:v>
                </c:pt>
                <c:pt idx="1072">
                  <c:v>81.22684372038151</c:v>
                </c:pt>
                <c:pt idx="1073">
                  <c:v>81.321100963036116</c:v>
                </c:pt>
                <c:pt idx="1074">
                  <c:v>81.426609092174417</c:v>
                </c:pt>
                <c:pt idx="1075">
                  <c:v>81.531123033994575</c:v>
                </c:pt>
                <c:pt idx="1076">
                  <c:v>81.628569960961585</c:v>
                </c:pt>
                <c:pt idx="1077">
                  <c:v>81.723050895762782</c:v>
                </c:pt>
                <c:pt idx="1078">
                  <c:v>81.812022375842574</c:v>
                </c:pt>
                <c:pt idx="1079">
                  <c:v>81.89625489637254</c:v>
                </c:pt>
                <c:pt idx="1080">
                  <c:v>81.985027538988703</c:v>
                </c:pt>
                <c:pt idx="1081">
                  <c:v>82.076907016974104</c:v>
                </c:pt>
                <c:pt idx="1082">
                  <c:v>82.165116286776637</c:v>
                </c:pt>
                <c:pt idx="1083">
                  <c:v>82.257766259933589</c:v>
                </c:pt>
                <c:pt idx="1084">
                  <c:v>82.347085705574727</c:v>
                </c:pt>
                <c:pt idx="1085">
                  <c:v>82.440149923447578</c:v>
                </c:pt>
                <c:pt idx="1086">
                  <c:v>82.523487675391209</c:v>
                </c:pt>
                <c:pt idx="1087">
                  <c:v>82.615425147636827</c:v>
                </c:pt>
                <c:pt idx="1088">
                  <c:v>82.71271466161177</c:v>
                </c:pt>
                <c:pt idx="1089">
                  <c:v>82.823226866918091</c:v>
                </c:pt>
                <c:pt idx="1090">
                  <c:v>82.918246319849942</c:v>
                </c:pt>
                <c:pt idx="1091">
                  <c:v>83.010482048290982</c:v>
                </c:pt>
                <c:pt idx="1092">
                  <c:v>83.106545397906899</c:v>
                </c:pt>
                <c:pt idx="1093">
                  <c:v>83.195624581612833</c:v>
                </c:pt>
                <c:pt idx="1094">
                  <c:v>83.280785010306417</c:v>
                </c:pt>
                <c:pt idx="1095">
                  <c:v>83.366641370122679</c:v>
                </c:pt>
                <c:pt idx="1096">
                  <c:v>83.436847564572474</c:v>
                </c:pt>
                <c:pt idx="1097">
                  <c:v>83.512637777792506</c:v>
                </c:pt>
                <c:pt idx="1098">
                  <c:v>83.587524937531896</c:v>
                </c:pt>
                <c:pt idx="1099">
                  <c:v>83.670920683735744</c:v>
                </c:pt>
                <c:pt idx="1100">
                  <c:v>83.763587226681338</c:v>
                </c:pt>
                <c:pt idx="1101">
                  <c:v>83.863246220431222</c:v>
                </c:pt>
                <c:pt idx="1102">
                  <c:v>83.967445336267289</c:v>
                </c:pt>
                <c:pt idx="1103">
                  <c:v>84.065671043300171</c:v>
                </c:pt>
                <c:pt idx="1104">
                  <c:v>84.155056768095861</c:v>
                </c:pt>
                <c:pt idx="1105">
                  <c:v>84.246331448796042</c:v>
                </c:pt>
                <c:pt idx="1106">
                  <c:v>84.326032132134117</c:v>
                </c:pt>
                <c:pt idx="1107">
                  <c:v>84.411523956600405</c:v>
                </c:pt>
                <c:pt idx="1108">
                  <c:v>84.498705899507556</c:v>
                </c:pt>
                <c:pt idx="1109">
                  <c:v>84.585009643616985</c:v>
                </c:pt>
                <c:pt idx="1110">
                  <c:v>84.677991012546642</c:v>
                </c:pt>
                <c:pt idx="1111">
                  <c:v>84.772190260941031</c:v>
                </c:pt>
                <c:pt idx="1112">
                  <c:v>84.864798809626393</c:v>
                </c:pt>
                <c:pt idx="1113">
                  <c:v>84.960331926005949</c:v>
                </c:pt>
                <c:pt idx="1114">
                  <c:v>85.052020851422014</c:v>
                </c:pt>
                <c:pt idx="1115">
                  <c:v>85.151141327041231</c:v>
                </c:pt>
                <c:pt idx="1116">
                  <c:v>85.239574288990369</c:v>
                </c:pt>
                <c:pt idx="1117">
                  <c:v>85.330873824373498</c:v>
                </c:pt>
                <c:pt idx="1118">
                  <c:v>85.426357231387158</c:v>
                </c:pt>
                <c:pt idx="1119">
                  <c:v>85.529893555677802</c:v>
                </c:pt>
                <c:pt idx="1120">
                  <c:v>85.627299058173222</c:v>
                </c:pt>
                <c:pt idx="1121">
                  <c:v>85.720205863054019</c:v>
                </c:pt>
                <c:pt idx="1122">
                  <c:v>85.801207274799992</c:v>
                </c:pt>
                <c:pt idx="1123">
                  <c:v>85.86998846742712</c:v>
                </c:pt>
                <c:pt idx="1124">
                  <c:v>85.941636233488211</c:v>
                </c:pt>
                <c:pt idx="1125">
                  <c:v>86.015139815876509</c:v>
                </c:pt>
                <c:pt idx="1126">
                  <c:v>86.098063323104242</c:v>
                </c:pt>
                <c:pt idx="1127">
                  <c:v>86.191906321042978</c:v>
                </c:pt>
                <c:pt idx="1128">
                  <c:v>86.295525494276788</c:v>
                </c:pt>
                <c:pt idx="1129">
                  <c:v>86.399202661770843</c:v>
                </c:pt>
                <c:pt idx="1130">
                  <c:v>86.498563399325292</c:v>
                </c:pt>
                <c:pt idx="1131">
                  <c:v>86.587269762786903</c:v>
                </c:pt>
                <c:pt idx="1132">
                  <c:v>86.675926416882618</c:v>
                </c:pt>
                <c:pt idx="1133">
                  <c:v>86.765262432312412</c:v>
                </c:pt>
                <c:pt idx="1134">
                  <c:v>86.845783320187962</c:v>
                </c:pt>
                <c:pt idx="1135">
                  <c:v>86.942857426910663</c:v>
                </c:pt>
                <c:pt idx="1136">
                  <c:v>87.025358404528205</c:v>
                </c:pt>
                <c:pt idx="1137">
                  <c:v>87.124586583773535</c:v>
                </c:pt>
                <c:pt idx="1138">
                  <c:v>87.213914314309008</c:v>
                </c:pt>
                <c:pt idx="1139">
                  <c:v>87.310101937339681</c:v>
                </c:pt>
                <c:pt idx="1140">
                  <c:v>87.407847120502126</c:v>
                </c:pt>
                <c:pt idx="1141">
                  <c:v>87.510165565328052</c:v>
                </c:pt>
                <c:pt idx="1142">
                  <c:v>87.614000145814146</c:v>
                </c:pt>
                <c:pt idx="1143">
                  <c:v>87.716169462542339</c:v>
                </c:pt>
                <c:pt idx="1144">
                  <c:v>87.810791240546934</c:v>
                </c:pt>
                <c:pt idx="1145">
                  <c:v>87.899563883163111</c:v>
                </c:pt>
                <c:pt idx="1146">
                  <c:v>87.986820390119121</c:v>
                </c:pt>
                <c:pt idx="1147">
                  <c:v>88.075965852979564</c:v>
                </c:pt>
                <c:pt idx="1148">
                  <c:v>88.159386453866389</c:v>
                </c:pt>
                <c:pt idx="1149">
                  <c:v>88.246187291634911</c:v>
                </c:pt>
                <c:pt idx="1150">
                  <c:v>88.31979029275503</c:v>
                </c:pt>
                <c:pt idx="1151">
                  <c:v>88.395630215340972</c:v>
                </c:pt>
                <c:pt idx="1152">
                  <c:v>88.477576105039205</c:v>
                </c:pt>
                <c:pt idx="1153">
                  <c:v>88.562115166658941</c:v>
                </c:pt>
                <c:pt idx="1154">
                  <c:v>88.656422118679444</c:v>
                </c:pt>
                <c:pt idx="1155">
                  <c:v>88.755468030249801</c:v>
                </c:pt>
                <c:pt idx="1156">
                  <c:v>88.857156823107559</c:v>
                </c:pt>
                <c:pt idx="1157">
                  <c:v>88.948240951238432</c:v>
                </c:pt>
                <c:pt idx="1158">
                  <c:v>89.048339044387163</c:v>
                </c:pt>
                <c:pt idx="1159">
                  <c:v>89.130632899646713</c:v>
                </c:pt>
                <c:pt idx="1160">
                  <c:v>89.221766737143511</c:v>
                </c:pt>
                <c:pt idx="1161">
                  <c:v>89.315071216951566</c:v>
                </c:pt>
                <c:pt idx="1162">
                  <c:v>89.403471039323421</c:v>
                </c:pt>
                <c:pt idx="1163">
                  <c:v>89.502922910715355</c:v>
                </c:pt>
                <c:pt idx="1164">
                  <c:v>89.594288725253023</c:v>
                </c:pt>
                <c:pt idx="1165">
                  <c:v>89.687261809288358</c:v>
                </c:pt>
                <c:pt idx="1166">
                  <c:v>89.780069195437335</c:v>
                </c:pt>
                <c:pt idx="1167">
                  <c:v>89.875221206678276</c:v>
                </c:pt>
                <c:pt idx="1168">
                  <c:v>89.979080641847318</c:v>
                </c:pt>
                <c:pt idx="1169">
                  <c:v>90.077008092684764</c:v>
                </c:pt>
                <c:pt idx="1170">
                  <c:v>90.171174201501884</c:v>
                </c:pt>
                <c:pt idx="1171">
                  <c:v>90.266790166824634</c:v>
                </c:pt>
                <c:pt idx="1172">
                  <c:v>90.371362102905024</c:v>
                </c:pt>
                <c:pt idx="1173">
                  <c:v>90.46257878934496</c:v>
                </c:pt>
                <c:pt idx="1174">
                  <c:v>90.549694453097558</c:v>
                </c:pt>
                <c:pt idx="1175">
                  <c:v>90.628276675702722</c:v>
                </c:pt>
                <c:pt idx="1176">
                  <c:v>90.705541600111346</c:v>
                </c:pt>
                <c:pt idx="1177">
                  <c:v>90.77880492056444</c:v>
                </c:pt>
                <c:pt idx="1178">
                  <c:v>90.852474200839097</c:v>
                </c:pt>
                <c:pt idx="1179">
                  <c:v>90.935091166977088</c:v>
                </c:pt>
                <c:pt idx="1180">
                  <c:v>91.020848108061529</c:v>
                </c:pt>
                <c:pt idx="1181">
                  <c:v>91.110573513524258</c:v>
                </c:pt>
                <c:pt idx="1182">
                  <c:v>91.207241660425382</c:v>
                </c:pt>
                <c:pt idx="1183">
                  <c:v>91.310446588943307</c:v>
                </c:pt>
                <c:pt idx="1184">
                  <c:v>91.409036831326176</c:v>
                </c:pt>
                <c:pt idx="1185">
                  <c:v>91.507718207546546</c:v>
                </c:pt>
                <c:pt idx="1186">
                  <c:v>91.597277915122916</c:v>
                </c:pt>
                <c:pt idx="1187">
                  <c:v>91.687558408504955</c:v>
                </c:pt>
                <c:pt idx="1188">
                  <c:v>91.775535701266591</c:v>
                </c:pt>
                <c:pt idx="1189">
                  <c:v>91.868260238472402</c:v>
                </c:pt>
                <c:pt idx="1190">
                  <c:v>91.959634337904376</c:v>
                </c:pt>
                <c:pt idx="1191">
                  <c:v>92.047487357251271</c:v>
                </c:pt>
                <c:pt idx="1192">
                  <c:v>92.147800857652271</c:v>
                </c:pt>
                <c:pt idx="1193">
                  <c:v>92.240434261020567</c:v>
                </c:pt>
                <c:pt idx="1194">
                  <c:v>92.357574381781191</c:v>
                </c:pt>
                <c:pt idx="1195">
                  <c:v>92.466736149313675</c:v>
                </c:pt>
                <c:pt idx="1196">
                  <c:v>92.569402559700961</c:v>
                </c:pt>
                <c:pt idx="1197">
                  <c:v>92.661472590255642</c:v>
                </c:pt>
                <c:pt idx="1198">
                  <c:v>92.754288261298939</c:v>
                </c:pt>
                <c:pt idx="1199">
                  <c:v>92.836681535290339</c:v>
                </c:pt>
                <c:pt idx="1200">
                  <c:v>92.925570166426965</c:v>
                </c:pt>
                <c:pt idx="1201">
                  <c:v>93.022992238711012</c:v>
                </c:pt>
                <c:pt idx="1202">
                  <c:v>93.119163291953043</c:v>
                </c:pt>
                <c:pt idx="1203">
                  <c:v>93.203743778044355</c:v>
                </c:pt>
                <c:pt idx="1204">
                  <c:v>93.275830643504307</c:v>
                </c:pt>
                <c:pt idx="1205">
                  <c:v>93.343485090504203</c:v>
                </c:pt>
                <c:pt idx="1206">
                  <c:v>93.418695361121976</c:v>
                </c:pt>
                <c:pt idx="1207">
                  <c:v>93.503756371083725</c:v>
                </c:pt>
                <c:pt idx="1208">
                  <c:v>93.598850388064449</c:v>
                </c:pt>
                <c:pt idx="1209">
                  <c:v>93.697987433472278</c:v>
                </c:pt>
                <c:pt idx="1210">
                  <c:v>93.795102964666583</c:v>
                </c:pt>
                <c:pt idx="1211">
                  <c:v>93.891771111567706</c:v>
                </c:pt>
                <c:pt idx="1212">
                  <c:v>93.988223851216546</c:v>
                </c:pt>
                <c:pt idx="1213">
                  <c:v>94.081486906553025</c:v>
                </c:pt>
                <c:pt idx="1214">
                  <c:v>94.17564473047581</c:v>
                </c:pt>
                <c:pt idx="1215">
                  <c:v>94.266761998183952</c:v>
                </c:pt>
                <c:pt idx="1216">
                  <c:v>94.365832764437258</c:v>
                </c:pt>
                <c:pt idx="1217">
                  <c:v>94.46701617874163</c:v>
                </c:pt>
                <c:pt idx="1218">
                  <c:v>94.564985054050666</c:v>
                </c:pt>
                <c:pt idx="1219">
                  <c:v>94.660186774657504</c:v>
                </c:pt>
                <c:pt idx="1220">
                  <c:v>94.757368585006319</c:v>
                </c:pt>
                <c:pt idx="1221">
                  <c:v>94.851402135514348</c:v>
                </c:pt>
                <c:pt idx="1222">
                  <c:v>94.948641940123423</c:v>
                </c:pt>
                <c:pt idx="1223">
                  <c:v>95.04132505285763</c:v>
                </c:pt>
                <c:pt idx="1224">
                  <c:v>95.132699152289618</c:v>
                </c:pt>
                <c:pt idx="1225">
                  <c:v>95.223103919086398</c:v>
                </c:pt>
                <c:pt idx="1226">
                  <c:v>95.320070322182957</c:v>
                </c:pt>
                <c:pt idx="1227">
                  <c:v>95.417566958515891</c:v>
                </c:pt>
                <c:pt idx="1228">
                  <c:v>95.515452984881719</c:v>
                </c:pt>
                <c:pt idx="1229">
                  <c:v>95.59610643106636</c:v>
                </c:pt>
                <c:pt idx="1230">
                  <c:v>95.673992722548832</c:v>
                </c:pt>
                <c:pt idx="1231">
                  <c:v>95.744944557487216</c:v>
                </c:pt>
                <c:pt idx="1232">
                  <c:v>95.816062090311988</c:v>
                </c:pt>
                <c:pt idx="1233">
                  <c:v>95.89480172590919</c:v>
                </c:pt>
                <c:pt idx="1234">
                  <c:v>95.984195735599187</c:v>
                </c:pt>
                <c:pt idx="1235">
                  <c:v>96.076961697276573</c:v>
                </c:pt>
                <c:pt idx="1236">
                  <c:v>96.179470694671807</c:v>
                </c:pt>
                <c:pt idx="1237">
                  <c:v>96.284796556135134</c:v>
                </c:pt>
                <c:pt idx="1238">
                  <c:v>96.382931129330515</c:v>
                </c:pt>
                <c:pt idx="1239">
                  <c:v>96.473642437217052</c:v>
                </c:pt>
                <c:pt idx="1240">
                  <c:v>96.566946917025135</c:v>
                </c:pt>
                <c:pt idx="1241">
                  <c:v>96.66413701226827</c:v>
                </c:pt>
                <c:pt idx="1242">
                  <c:v>96.754931169098015</c:v>
                </c:pt>
                <c:pt idx="1243">
                  <c:v>96.848484195735594</c:v>
                </c:pt>
                <c:pt idx="1244">
                  <c:v>96.950181273487672</c:v>
                </c:pt>
                <c:pt idx="1245">
                  <c:v>97.047031688063782</c:v>
                </c:pt>
                <c:pt idx="1246">
                  <c:v>97.147966555538616</c:v>
                </c:pt>
                <c:pt idx="1247">
                  <c:v>97.25337526594511</c:v>
                </c:pt>
                <c:pt idx="1248">
                  <c:v>97.364691106000265</c:v>
                </c:pt>
                <c:pt idx="1249">
                  <c:v>97.456297182473151</c:v>
                </c:pt>
                <c:pt idx="1250">
                  <c:v>97.534945684232866</c:v>
                </c:pt>
                <c:pt idx="1251">
                  <c:v>97.619037361559421</c:v>
                </c:pt>
                <c:pt idx="1252">
                  <c:v>97.709168726843714</c:v>
                </c:pt>
                <c:pt idx="1253">
                  <c:v>97.808604028447007</c:v>
                </c:pt>
                <c:pt idx="1254">
                  <c:v>97.908113894099159</c:v>
                </c:pt>
                <c:pt idx="1255">
                  <c:v>98.007424922287697</c:v>
                </c:pt>
                <c:pt idx="1256">
                  <c:v>98.094217475161884</c:v>
                </c:pt>
                <c:pt idx="1257">
                  <c:v>98.1660060844264</c:v>
                </c:pt>
                <c:pt idx="1258">
                  <c:v>98.233511403328535</c:v>
                </c:pt>
                <c:pt idx="1259">
                  <c:v>98.301223844588648</c:v>
                </c:pt>
                <c:pt idx="1260">
                  <c:v>98.382540082318712</c:v>
                </c:pt>
                <c:pt idx="1261">
                  <c:v>98.465761845741881</c:v>
                </c:pt>
                <c:pt idx="1262">
                  <c:v>98.563995837669097</c:v>
                </c:pt>
                <c:pt idx="1263">
                  <c:v>98.665419513908674</c:v>
                </c:pt>
                <c:pt idx="1264">
                  <c:v>98.775716311962739</c:v>
                </c:pt>
                <c:pt idx="1265">
                  <c:v>98.870412654016178</c:v>
                </c:pt>
                <c:pt idx="1266">
                  <c:v>98.972374848386437</c:v>
                </c:pt>
                <c:pt idx="1267">
                  <c:v>99.062158248109384</c:v>
                </c:pt>
                <c:pt idx="1268">
                  <c:v>99.154791651477709</c:v>
                </c:pt>
                <c:pt idx="1269">
                  <c:v>99.249893953352725</c:v>
                </c:pt>
                <c:pt idx="1270">
                  <c:v>99.34687692623794</c:v>
                </c:pt>
                <c:pt idx="1271">
                  <c:v>99.448930254445671</c:v>
                </c:pt>
                <c:pt idx="1272">
                  <c:v>99.557346381489552</c:v>
                </c:pt>
                <c:pt idx="1273">
                  <c:v>99.65982223930753</c:v>
                </c:pt>
                <c:pt idx="1274">
                  <c:v>99.757045474127921</c:v>
                </c:pt>
                <c:pt idx="1275">
                  <c:v>99.84817102673037</c:v>
                </c:pt>
                <c:pt idx="1276">
                  <c:v>99.946529292072341</c:v>
                </c:pt>
                <c:pt idx="1277">
                  <c:v>100.0294527993001</c:v>
                </c:pt>
                <c:pt idx="1278">
                  <c:v>100.11902079177079</c:v>
                </c:pt>
                <c:pt idx="1279">
                  <c:v>100.21322832505949</c:v>
                </c:pt>
                <c:pt idx="1280">
                  <c:v>100.31106464205942</c:v>
                </c:pt>
                <c:pt idx="1281">
                  <c:v>100.40059949495284</c:v>
                </c:pt>
                <c:pt idx="1282">
                  <c:v>100.49865121920504</c:v>
                </c:pt>
                <c:pt idx="1283">
                  <c:v>100.59067154039384</c:v>
                </c:pt>
                <c:pt idx="1284">
                  <c:v>100.66955201919446</c:v>
                </c:pt>
                <c:pt idx="1285">
                  <c:v>100.74037958071807</c:v>
                </c:pt>
                <c:pt idx="1286">
                  <c:v>100.81063548453376</c:v>
                </c:pt>
                <c:pt idx="1287">
                  <c:v>100.88591203430609</c:v>
                </c:pt>
                <c:pt idx="1288">
                  <c:v>100.97273772675757</c:v>
                </c:pt>
                <c:pt idx="1289">
                  <c:v>101.06585993889063</c:v>
                </c:pt>
                <c:pt idx="1290">
                  <c:v>101.16792983688701</c:v>
                </c:pt>
                <c:pt idx="1291">
                  <c:v>101.26722429528688</c:v>
                </c:pt>
                <c:pt idx="1292">
                  <c:v>101.36466293735957</c:v>
                </c:pt>
                <c:pt idx="1293">
                  <c:v>101.46435507068672</c:v>
                </c:pt>
                <c:pt idx="1294">
                  <c:v>101.57003718260569</c:v>
                </c:pt>
                <c:pt idx="1295">
                  <c:v>101.67143600416233</c:v>
                </c:pt>
                <c:pt idx="1296">
                  <c:v>101.77522916017682</c:v>
                </c:pt>
                <c:pt idx="1297">
                  <c:v>101.87090311975979</c:v>
                </c:pt>
                <c:pt idx="1298">
                  <c:v>101.95775366689423</c:v>
                </c:pt>
                <c:pt idx="1299">
                  <c:v>102.05221803190679</c:v>
                </c:pt>
                <c:pt idx="1300">
                  <c:v>102.14968981355673</c:v>
                </c:pt>
                <c:pt idx="1301">
                  <c:v>102.25267933482242</c:v>
                </c:pt>
                <c:pt idx="1302">
                  <c:v>102.35796377181413</c:v>
                </c:pt>
                <c:pt idx="1303">
                  <c:v>102.45216302020852</c:v>
                </c:pt>
                <c:pt idx="1304">
                  <c:v>102.55444004056285</c:v>
                </c:pt>
                <c:pt idx="1305">
                  <c:v>102.64564015721415</c:v>
                </c:pt>
                <c:pt idx="1306">
                  <c:v>102.73355945571558</c:v>
                </c:pt>
                <c:pt idx="1307">
                  <c:v>102.81881930314097</c:v>
                </c:pt>
                <c:pt idx="1308">
                  <c:v>102.90973773338547</c:v>
                </c:pt>
                <c:pt idx="1309">
                  <c:v>102.9960414774949</c:v>
                </c:pt>
                <c:pt idx="1310">
                  <c:v>103.08731615819509</c:v>
                </c:pt>
                <c:pt idx="1311">
                  <c:v>103.17448153131359</c:v>
                </c:pt>
                <c:pt idx="1312">
                  <c:v>103.25264122430855</c:v>
                </c:pt>
                <c:pt idx="1313">
                  <c:v>103.33017955022966</c:v>
                </c:pt>
                <c:pt idx="1314">
                  <c:v>103.41485945505279</c:v>
                </c:pt>
                <c:pt idx="1315">
                  <c:v>103.49668935623058</c:v>
                </c:pt>
                <c:pt idx="1316">
                  <c:v>103.59025066776248</c:v>
                </c:pt>
                <c:pt idx="1317">
                  <c:v>103.69169091379071</c:v>
                </c:pt>
                <c:pt idx="1318">
                  <c:v>103.79531837191885</c:v>
                </c:pt>
                <c:pt idx="1319">
                  <c:v>103.89872213790041</c:v>
                </c:pt>
                <c:pt idx="1320">
                  <c:v>104.00456166281143</c:v>
                </c:pt>
                <c:pt idx="1321">
                  <c:v>104.10433664508176</c:v>
                </c:pt>
                <c:pt idx="1322">
                  <c:v>104.19575216898534</c:v>
                </c:pt>
                <c:pt idx="1323">
                  <c:v>104.29027452825814</c:v>
                </c:pt>
                <c:pt idx="1324">
                  <c:v>104.3816900521617</c:v>
                </c:pt>
                <c:pt idx="1325">
                  <c:v>104.47555790478337</c:v>
                </c:pt>
                <c:pt idx="1326">
                  <c:v>104.57467838040257</c:v>
                </c:pt>
                <c:pt idx="1327">
                  <c:v>104.66693067863227</c:v>
                </c:pt>
                <c:pt idx="1328">
                  <c:v>104.76794011015596</c:v>
                </c:pt>
                <c:pt idx="1329">
                  <c:v>104.86258674284352</c:v>
                </c:pt>
                <c:pt idx="1330">
                  <c:v>104.96250256831723</c:v>
                </c:pt>
                <c:pt idx="1331">
                  <c:v>105.05527681488896</c:v>
                </c:pt>
                <c:pt idx="1332">
                  <c:v>105.14274872909721</c:v>
                </c:pt>
                <c:pt idx="1333">
                  <c:v>105.22833168740101</c:v>
                </c:pt>
                <c:pt idx="1334">
                  <c:v>105.31792453455463</c:v>
                </c:pt>
                <c:pt idx="1335">
                  <c:v>105.40354063243569</c:v>
                </c:pt>
                <c:pt idx="1336">
                  <c:v>105.4988169170914</c:v>
                </c:pt>
                <c:pt idx="1337">
                  <c:v>105.59323157273806</c:v>
                </c:pt>
                <c:pt idx="1338">
                  <c:v>105.68684259363587</c:v>
                </c:pt>
                <c:pt idx="1339">
                  <c:v>105.76224341682297</c:v>
                </c:pt>
                <c:pt idx="1340">
                  <c:v>105.83797563578278</c:v>
                </c:pt>
                <c:pt idx="1341">
                  <c:v>105.91408067498691</c:v>
                </c:pt>
                <c:pt idx="1342">
                  <c:v>106.00447715688939</c:v>
                </c:pt>
                <c:pt idx="1343">
                  <c:v>106.10139385062006</c:v>
                </c:pt>
                <c:pt idx="1344">
                  <c:v>106.20331462051871</c:v>
                </c:pt>
                <c:pt idx="1345">
                  <c:v>106.30898844754337</c:v>
                </c:pt>
                <c:pt idx="1346">
                  <c:v>106.41363494767261</c:v>
                </c:pt>
                <c:pt idx="1347">
                  <c:v>106.51884482061546</c:v>
                </c:pt>
                <c:pt idx="1348">
                  <c:v>106.62006137449711</c:v>
                </c:pt>
                <c:pt idx="1349">
                  <c:v>106.71836164557885</c:v>
                </c:pt>
                <c:pt idx="1350">
                  <c:v>106.81404389005614</c:v>
                </c:pt>
                <c:pt idx="1351">
                  <c:v>106.90259284052573</c:v>
                </c:pt>
                <c:pt idx="1352">
                  <c:v>106.99647726293604</c:v>
                </c:pt>
                <c:pt idx="1353">
                  <c:v>107.10293815492091</c:v>
                </c:pt>
                <c:pt idx="1354">
                  <c:v>107.20372389429802</c:v>
                </c:pt>
                <c:pt idx="1355">
                  <c:v>107.29811369526169</c:v>
                </c:pt>
                <c:pt idx="1356">
                  <c:v>107.39569318053779</c:v>
                </c:pt>
                <c:pt idx="1357">
                  <c:v>107.48685187271751</c:v>
                </c:pt>
                <c:pt idx="1358">
                  <c:v>107.58095170238008</c:v>
                </c:pt>
                <c:pt idx="1359">
                  <c:v>107.67188670241322</c:v>
                </c:pt>
                <c:pt idx="1360">
                  <c:v>107.75903550574309</c:v>
                </c:pt>
                <c:pt idx="1361">
                  <c:v>107.84561265136503</c:v>
                </c:pt>
                <c:pt idx="1362">
                  <c:v>107.93484924806299</c:v>
                </c:pt>
                <c:pt idx="1363">
                  <c:v>108.02575939341318</c:v>
                </c:pt>
                <c:pt idx="1364">
                  <c:v>108.11995035691325</c:v>
                </c:pt>
                <c:pt idx="1365">
                  <c:v>108.19780350881844</c:v>
                </c:pt>
                <c:pt idx="1366">
                  <c:v>108.27351915798963</c:v>
                </c:pt>
                <c:pt idx="1367">
                  <c:v>108.3582156326014</c:v>
                </c:pt>
                <c:pt idx="1368">
                  <c:v>108.4390844860383</c:v>
                </c:pt>
                <c:pt idx="1369">
                  <c:v>108.52872704255785</c:v>
                </c:pt>
                <c:pt idx="1370">
                  <c:v>108.6343594451109</c:v>
                </c:pt>
                <c:pt idx="1371">
                  <c:v>108.74042266216853</c:v>
                </c:pt>
                <c:pt idx="1372">
                  <c:v>108.84674271094998</c:v>
                </c:pt>
                <c:pt idx="1373">
                  <c:v>108.94747874096119</c:v>
                </c:pt>
                <c:pt idx="1374">
                  <c:v>109.04601927397815</c:v>
                </c:pt>
                <c:pt idx="1375">
                  <c:v>109.14599309371209</c:v>
                </c:pt>
                <c:pt idx="1376">
                  <c:v>109.23712693120886</c:v>
                </c:pt>
                <c:pt idx="1377">
                  <c:v>109.33158301132711</c:v>
                </c:pt>
                <c:pt idx="1378">
                  <c:v>109.42768778541462</c:v>
                </c:pt>
                <c:pt idx="1379">
                  <c:v>109.51975781596931</c:v>
                </c:pt>
                <c:pt idx="1380">
                  <c:v>109.61832320366921</c:v>
                </c:pt>
                <c:pt idx="1381">
                  <c:v>109.70942390158872</c:v>
                </c:pt>
                <c:pt idx="1382">
                  <c:v>109.81000251860787</c:v>
                </c:pt>
                <c:pt idx="1383">
                  <c:v>109.90587531565447</c:v>
                </c:pt>
                <c:pt idx="1384">
                  <c:v>110.00779608555312</c:v>
                </c:pt>
                <c:pt idx="1385">
                  <c:v>110.09979155205896</c:v>
                </c:pt>
                <c:pt idx="1386">
                  <c:v>110.18859733425239</c:v>
                </c:pt>
                <c:pt idx="1387">
                  <c:v>110.27341808227895</c:v>
                </c:pt>
                <c:pt idx="1388">
                  <c:v>110.36259668471669</c:v>
                </c:pt>
                <c:pt idx="1389">
                  <c:v>110.45068996599879</c:v>
                </c:pt>
                <c:pt idx="1390">
                  <c:v>110.54076333702287</c:v>
                </c:pt>
                <c:pt idx="1391">
                  <c:v>110.63367842679799</c:v>
                </c:pt>
                <c:pt idx="1392">
                  <c:v>110.72719002896399</c:v>
                </c:pt>
                <c:pt idx="1393">
                  <c:v>110.81246644617802</c:v>
                </c:pt>
                <c:pt idx="1394">
                  <c:v>110.89705521716365</c:v>
                </c:pt>
                <c:pt idx="1395">
                  <c:v>110.98214108180836</c:v>
                </c:pt>
                <c:pt idx="1396">
                  <c:v>111.06780688905532</c:v>
                </c:pt>
                <c:pt idx="1397">
                  <c:v>111.15918927338163</c:v>
                </c:pt>
                <c:pt idx="1398">
                  <c:v>111.26270074298931</c:v>
                </c:pt>
                <c:pt idx="1399">
                  <c:v>111.36882195430715</c:v>
                </c:pt>
                <c:pt idx="1400">
                  <c:v>111.48322805994286</c:v>
                </c:pt>
                <c:pt idx="1401">
                  <c:v>111.58239824492799</c:v>
                </c:pt>
                <c:pt idx="1402">
                  <c:v>111.67915752566661</c:v>
                </c:pt>
                <c:pt idx="1403">
                  <c:v>111.77199805139286</c:v>
                </c:pt>
                <c:pt idx="1404">
                  <c:v>111.86264308012488</c:v>
                </c:pt>
                <c:pt idx="1405">
                  <c:v>111.9574719804874</c:v>
                </c:pt>
                <c:pt idx="1406">
                  <c:v>112.05412355759989</c:v>
                </c:pt>
                <c:pt idx="1407">
                  <c:v>112.15187702565666</c:v>
                </c:pt>
                <c:pt idx="1408">
                  <c:v>112.24594371574196</c:v>
                </c:pt>
                <c:pt idx="1409">
                  <c:v>112.33365589188544</c:v>
                </c:pt>
                <c:pt idx="1410">
                  <c:v>112.41877489610744</c:v>
                </c:pt>
                <c:pt idx="1411">
                  <c:v>112.5133883892177</c:v>
                </c:pt>
                <c:pt idx="1412">
                  <c:v>112.61007310590747</c:v>
                </c:pt>
                <c:pt idx="1413">
                  <c:v>112.70641814193017</c:v>
                </c:pt>
                <c:pt idx="1414">
                  <c:v>112.79875328910305</c:v>
                </c:pt>
                <c:pt idx="1415">
                  <c:v>112.90041722727786</c:v>
                </c:pt>
                <c:pt idx="1416">
                  <c:v>112.98919815478835</c:v>
                </c:pt>
                <c:pt idx="1417">
                  <c:v>113.08584144700649</c:v>
                </c:pt>
                <c:pt idx="1418">
                  <c:v>113.175691125884</c:v>
                </c:pt>
                <c:pt idx="1419">
                  <c:v>113.25892945909581</c:v>
                </c:pt>
                <c:pt idx="1420">
                  <c:v>113.34087534879406</c:v>
                </c:pt>
                <c:pt idx="1421">
                  <c:v>113.42302836085024</c:v>
                </c:pt>
                <c:pt idx="1422">
                  <c:v>113.50357410340874</c:v>
                </c:pt>
                <c:pt idx="1423">
                  <c:v>113.58968729494886</c:v>
                </c:pt>
                <c:pt idx="1424">
                  <c:v>113.69333132286565</c:v>
                </c:pt>
                <c:pt idx="1425">
                  <c:v>113.79934483055735</c:v>
                </c:pt>
                <c:pt idx="1426">
                  <c:v>113.91292244676129</c:v>
                </c:pt>
                <c:pt idx="1427">
                  <c:v>114.02554730011863</c:v>
                </c:pt>
                <c:pt idx="1428">
                  <c:v>114.12983754979221</c:v>
                </c:pt>
                <c:pt idx="1429">
                  <c:v>114.22440133353659</c:v>
                </c:pt>
                <c:pt idx="1430">
                  <c:v>114.31198095137098</c:v>
                </c:pt>
                <c:pt idx="1431">
                  <c:v>114.40779575415736</c:v>
                </c:pt>
                <c:pt idx="1432">
                  <c:v>114.49743831067691</c:v>
                </c:pt>
                <c:pt idx="1433">
                  <c:v>114.59487695274959</c:v>
                </c:pt>
                <c:pt idx="1434">
                  <c:v>114.68700497756451</c:v>
                </c:pt>
                <c:pt idx="1435">
                  <c:v>114.77802282654083</c:v>
                </c:pt>
                <c:pt idx="1436">
                  <c:v>114.87220550514658</c:v>
                </c:pt>
                <c:pt idx="1437">
                  <c:v>114.96951987380449</c:v>
                </c:pt>
                <c:pt idx="1438">
                  <c:v>115.05788655659909</c:v>
                </c:pt>
                <c:pt idx="1439">
                  <c:v>115.14965833095833</c:v>
                </c:pt>
                <c:pt idx="1440">
                  <c:v>115.23650887809275</c:v>
                </c:pt>
                <c:pt idx="1441">
                  <c:v>115.33432862530405</c:v>
                </c:pt>
                <c:pt idx="1442">
                  <c:v>115.42540446854059</c:v>
                </c:pt>
                <c:pt idx="1443">
                  <c:v>115.53520417293556</c:v>
                </c:pt>
                <c:pt idx="1444">
                  <c:v>115.6263711500096</c:v>
                </c:pt>
                <c:pt idx="1445">
                  <c:v>115.71935251893927</c:v>
                </c:pt>
                <c:pt idx="1446">
                  <c:v>115.80107471649092</c:v>
                </c:pt>
                <c:pt idx="1447">
                  <c:v>115.88529066723224</c:v>
                </c:pt>
                <c:pt idx="1448">
                  <c:v>115.97133757961782</c:v>
                </c:pt>
                <c:pt idx="1449">
                  <c:v>116.05916574428177</c:v>
                </c:pt>
                <c:pt idx="1450">
                  <c:v>116.15742459089192</c:v>
                </c:pt>
                <c:pt idx="1451">
                  <c:v>116.26039754236895</c:v>
                </c:pt>
                <c:pt idx="1452">
                  <c:v>116.36402500049711</c:v>
                </c:pt>
                <c:pt idx="1453">
                  <c:v>116.46884548340702</c:v>
                </c:pt>
                <c:pt idx="1454">
                  <c:v>116.57102308502952</c:v>
                </c:pt>
                <c:pt idx="1455">
                  <c:v>116.66786521471133</c:v>
                </c:pt>
                <c:pt idx="1456">
                  <c:v>116.76465763502721</c:v>
                </c:pt>
                <c:pt idx="1457">
                  <c:v>116.85555121058876</c:v>
                </c:pt>
                <c:pt idx="1458">
                  <c:v>116.94582341907646</c:v>
                </c:pt>
                <c:pt idx="1459">
                  <c:v>117.03873850885159</c:v>
                </c:pt>
                <c:pt idx="1460">
                  <c:v>117.12777626808591</c:v>
                </c:pt>
                <c:pt idx="1461">
                  <c:v>117.21476765842375</c:v>
                </c:pt>
                <c:pt idx="1462">
                  <c:v>117.30586007144893</c:v>
                </c:pt>
                <c:pt idx="1463">
                  <c:v>117.40389522591251</c:v>
                </c:pt>
                <c:pt idx="1464">
                  <c:v>117.51106033391439</c:v>
                </c:pt>
                <c:pt idx="1465">
                  <c:v>117.61572340383226</c:v>
                </c:pt>
                <c:pt idx="1466">
                  <c:v>117.71820754654453</c:v>
                </c:pt>
                <c:pt idx="1467">
                  <c:v>117.81176885807645</c:v>
                </c:pt>
                <c:pt idx="1468">
                  <c:v>117.89952245869151</c:v>
                </c:pt>
                <c:pt idx="1469">
                  <c:v>117.99002664422012</c:v>
                </c:pt>
                <c:pt idx="1470">
                  <c:v>118.08330626934523</c:v>
                </c:pt>
                <c:pt idx="1471">
                  <c:v>118.17838371653731</c:v>
                </c:pt>
                <c:pt idx="1472">
                  <c:v>118.27177104528853</c:v>
                </c:pt>
                <c:pt idx="1473">
                  <c:v>118.36123133413309</c:v>
                </c:pt>
                <c:pt idx="1474">
                  <c:v>118.44405542262902</c:v>
                </c:pt>
                <c:pt idx="1475">
                  <c:v>118.5178572612128</c:v>
                </c:pt>
                <c:pt idx="1476">
                  <c:v>118.60529603584376</c:v>
                </c:pt>
                <c:pt idx="1477">
                  <c:v>118.69819455583026</c:v>
                </c:pt>
                <c:pt idx="1478">
                  <c:v>118.80681780523207</c:v>
                </c:pt>
                <c:pt idx="1479">
                  <c:v>118.914140326226</c:v>
                </c:pt>
                <c:pt idx="1480">
                  <c:v>119.01852170973706</c:v>
                </c:pt>
                <c:pt idx="1481">
                  <c:v>119.11451049530412</c:v>
                </c:pt>
                <c:pt idx="1482">
                  <c:v>119.2104247168223</c:v>
                </c:pt>
                <c:pt idx="1483">
                  <c:v>119.30246989269405</c:v>
                </c:pt>
                <c:pt idx="1484">
                  <c:v>119.39447364409419</c:v>
                </c:pt>
                <c:pt idx="1485">
                  <c:v>119.48370195589786</c:v>
                </c:pt>
                <c:pt idx="1486">
                  <c:v>119.58213478528869</c:v>
                </c:pt>
                <c:pt idx="1487">
                  <c:v>119.67561324787741</c:v>
                </c:pt>
                <c:pt idx="1488">
                  <c:v>119.7713866261922</c:v>
                </c:pt>
                <c:pt idx="1489">
                  <c:v>119.86834474439443</c:v>
                </c:pt>
                <c:pt idx="1490">
                  <c:v>119.95843468520717</c:v>
                </c:pt>
                <c:pt idx="1491">
                  <c:v>120.0523771018777</c:v>
                </c:pt>
                <c:pt idx="1492">
                  <c:v>120.1482996082902</c:v>
                </c:pt>
                <c:pt idx="1493">
                  <c:v>120.25049377970136</c:v>
                </c:pt>
                <c:pt idx="1494">
                  <c:v>120.35620074630327</c:v>
                </c:pt>
                <c:pt idx="1495">
                  <c:v>120.46135262498593</c:v>
                </c:pt>
                <c:pt idx="1496">
                  <c:v>120.55934635497789</c:v>
                </c:pt>
                <c:pt idx="1497">
                  <c:v>120.65662758405854</c:v>
                </c:pt>
                <c:pt idx="1498">
                  <c:v>120.74803482306781</c:v>
                </c:pt>
                <c:pt idx="1499">
                  <c:v>120.83742883275781</c:v>
                </c:pt>
                <c:pt idx="1500">
                  <c:v>120.9273199361069</c:v>
                </c:pt>
                <c:pt idx="1501">
                  <c:v>121.00947294816307</c:v>
                </c:pt>
                <c:pt idx="1502">
                  <c:v>121.09075604631589</c:v>
                </c:pt>
                <c:pt idx="1503">
                  <c:v>121.18309947838306</c:v>
                </c:pt>
                <c:pt idx="1504">
                  <c:v>121.27564174791387</c:v>
                </c:pt>
                <c:pt idx="1505">
                  <c:v>121.37436454860583</c:v>
                </c:pt>
                <c:pt idx="1506">
                  <c:v>121.48345175208945</c:v>
                </c:pt>
                <c:pt idx="1507">
                  <c:v>121.59656541421158</c:v>
                </c:pt>
                <c:pt idx="1508">
                  <c:v>121.69803051492275</c:v>
                </c:pt>
                <c:pt idx="1509">
                  <c:v>121.79440040562844</c:v>
                </c:pt>
                <c:pt idx="1510">
                  <c:v>121.88825168846148</c:v>
                </c:pt>
                <c:pt idx="1511">
                  <c:v>121.98158930784678</c:v>
                </c:pt>
                <c:pt idx="1512">
                  <c:v>122.07113244563453</c:v>
                </c:pt>
                <c:pt idx="1513">
                  <c:v>122.16523227529711</c:v>
                </c:pt>
                <c:pt idx="1514">
                  <c:v>122.25851190042219</c:v>
                </c:pt>
                <c:pt idx="1515">
                  <c:v>122.35649734551987</c:v>
                </c:pt>
                <c:pt idx="1516">
                  <c:v>122.4479377241064</c:v>
                </c:pt>
                <c:pt idx="1517">
                  <c:v>122.54217011207805</c:v>
                </c:pt>
                <c:pt idx="1518">
                  <c:v>122.63381761302253</c:v>
                </c:pt>
                <c:pt idx="1519">
                  <c:v>122.73283866990992</c:v>
                </c:pt>
                <c:pt idx="1520">
                  <c:v>122.83094010352804</c:v>
                </c:pt>
                <c:pt idx="1521">
                  <c:v>122.93436043929822</c:v>
                </c:pt>
                <c:pt idx="1522">
                  <c:v>123.04059763913651</c:v>
                </c:pt>
                <c:pt idx="1523">
                  <c:v>123.14764675861795</c:v>
                </c:pt>
                <c:pt idx="1524">
                  <c:v>123.2469743565951</c:v>
                </c:pt>
                <c:pt idx="1525">
                  <c:v>123.34136415755881</c:v>
                </c:pt>
                <c:pt idx="1526">
                  <c:v>123.42640859773192</c:v>
                </c:pt>
                <c:pt idx="1527">
                  <c:v>123.51187556751526</c:v>
                </c:pt>
                <c:pt idx="1528">
                  <c:v>123.58795575203644</c:v>
                </c:pt>
                <c:pt idx="1529">
                  <c:v>123.66334829032921</c:v>
                </c:pt>
                <c:pt idx="1530">
                  <c:v>123.74681031568761</c:v>
                </c:pt>
                <c:pt idx="1531">
                  <c:v>123.83984967887751</c:v>
                </c:pt>
                <c:pt idx="1532">
                  <c:v>123.94323687507043</c:v>
                </c:pt>
                <c:pt idx="1533">
                  <c:v>124.05878629612201</c:v>
                </c:pt>
                <c:pt idx="1534">
                  <c:v>124.16816347090676</c:v>
                </c:pt>
                <c:pt idx="1535">
                  <c:v>124.27107014322925</c:v>
                </c:pt>
                <c:pt idx="1536">
                  <c:v>124.36539366503841</c:v>
                </c:pt>
                <c:pt idx="1537">
                  <c:v>124.45780337626013</c:v>
                </c:pt>
                <c:pt idx="1538">
                  <c:v>124.53803429283457</c:v>
                </c:pt>
                <c:pt idx="1539">
                  <c:v>124.62405635053719</c:v>
                </c:pt>
                <c:pt idx="1540">
                  <c:v>124.71639149771006</c:v>
                </c:pt>
                <c:pt idx="1541">
                  <c:v>124.82231387156425</c:v>
                </c:pt>
                <c:pt idx="1542">
                  <c:v>124.92827766989004</c:v>
                </c:pt>
                <c:pt idx="1543">
                  <c:v>125.02368651285485</c:v>
                </c:pt>
                <c:pt idx="1544">
                  <c:v>125.11863968663216</c:v>
                </c:pt>
                <c:pt idx="1545">
                  <c:v>125.21972368220472</c:v>
                </c:pt>
                <c:pt idx="1546">
                  <c:v>125.32164445210337</c:v>
                </c:pt>
                <c:pt idx="1547">
                  <c:v>125.42228106338274</c:v>
                </c:pt>
                <c:pt idx="1548">
                  <c:v>125.51450850692949</c:v>
                </c:pt>
                <c:pt idx="1549">
                  <c:v>125.60799525441254</c:v>
                </c:pt>
                <c:pt idx="1550">
                  <c:v>125.70879756357827</c:v>
                </c:pt>
                <c:pt idx="1551">
                  <c:v>125.81042007728149</c:v>
                </c:pt>
                <c:pt idx="1552">
                  <c:v>125.90851322600528</c:v>
                </c:pt>
                <c:pt idx="1553">
                  <c:v>125.99955592966457</c:v>
                </c:pt>
                <c:pt idx="1554">
                  <c:v>126.07849440272541</c:v>
                </c:pt>
                <c:pt idx="1555">
                  <c:v>126.15889930208051</c:v>
                </c:pt>
                <c:pt idx="1556">
                  <c:v>126.23988414403786</c:v>
                </c:pt>
                <c:pt idx="1557">
                  <c:v>126.33140737156758</c:v>
                </c:pt>
                <c:pt idx="1558">
                  <c:v>126.42112449213597</c:v>
                </c:pt>
                <c:pt idx="1559">
                  <c:v>126.5240891587187</c:v>
                </c:pt>
                <c:pt idx="1560">
                  <c:v>126.62931560145019</c:v>
                </c:pt>
                <c:pt idx="1561">
                  <c:v>126.72590089940812</c:v>
                </c:pt>
                <c:pt idx="1562">
                  <c:v>126.82413489133535</c:v>
                </c:pt>
                <c:pt idx="1563">
                  <c:v>126.92009053732509</c:v>
                </c:pt>
                <c:pt idx="1564">
                  <c:v>127.01505199599674</c:v>
                </c:pt>
                <c:pt idx="1565">
                  <c:v>127.1090524069275</c:v>
                </c:pt>
                <c:pt idx="1566">
                  <c:v>127.20722011970014</c:v>
                </c:pt>
                <c:pt idx="1567">
                  <c:v>127.29427778919252</c:v>
                </c:pt>
                <c:pt idx="1568">
                  <c:v>127.38778939135851</c:v>
                </c:pt>
                <c:pt idx="1569">
                  <c:v>127.4846729455119</c:v>
                </c:pt>
                <c:pt idx="1570">
                  <c:v>127.57598076578935</c:v>
                </c:pt>
                <c:pt idx="1571">
                  <c:v>127.67969107286068</c:v>
                </c:pt>
                <c:pt idx="1572">
                  <c:v>127.78852144462044</c:v>
                </c:pt>
                <c:pt idx="1573">
                  <c:v>127.89325079369287</c:v>
                </c:pt>
                <c:pt idx="1574">
                  <c:v>128.00442579054462</c:v>
                </c:pt>
                <c:pt idx="1575">
                  <c:v>128.10773842268867</c:v>
                </c:pt>
                <c:pt idx="1576">
                  <c:v>128.21221922493154</c:v>
                </c:pt>
                <c:pt idx="1577">
                  <c:v>128.30504318086918</c:v>
                </c:pt>
                <c:pt idx="1578">
                  <c:v>128.39722919994432</c:v>
                </c:pt>
                <c:pt idx="1579">
                  <c:v>128.47704587180286</c:v>
                </c:pt>
                <c:pt idx="1580">
                  <c:v>128.56173406152033</c:v>
                </c:pt>
                <c:pt idx="1581">
                  <c:v>128.64636425697753</c:v>
                </c:pt>
                <c:pt idx="1582">
                  <c:v>128.72797046600874</c:v>
                </c:pt>
                <c:pt idx="1583">
                  <c:v>128.81444819289885</c:v>
                </c:pt>
                <c:pt idx="1584">
                  <c:v>128.91424802985213</c:v>
                </c:pt>
                <c:pt idx="1585">
                  <c:v>129.00966515771125</c:v>
                </c:pt>
                <c:pt idx="1586">
                  <c:v>129.10735234661345</c:v>
                </c:pt>
                <c:pt idx="1587">
                  <c:v>129.20765756212015</c:v>
                </c:pt>
                <c:pt idx="1588">
                  <c:v>129.30516248334737</c:v>
                </c:pt>
                <c:pt idx="1589">
                  <c:v>129.40160693810191</c:v>
                </c:pt>
                <c:pt idx="1590">
                  <c:v>129.50013090133024</c:v>
                </c:pt>
                <c:pt idx="1591">
                  <c:v>129.59209322825879</c:v>
                </c:pt>
                <c:pt idx="1592">
                  <c:v>129.68569596426229</c:v>
                </c:pt>
                <c:pt idx="1593">
                  <c:v>129.78752560032345</c:v>
                </c:pt>
                <c:pt idx="1594">
                  <c:v>129.88428488106206</c:v>
                </c:pt>
                <c:pt idx="1595">
                  <c:v>129.97666145270651</c:v>
                </c:pt>
                <c:pt idx="1596">
                  <c:v>130.07851594345064</c:v>
                </c:pt>
                <c:pt idx="1597">
                  <c:v>130.180950376797</c:v>
                </c:pt>
                <c:pt idx="1598">
                  <c:v>130.29228278664078</c:v>
                </c:pt>
                <c:pt idx="1599">
                  <c:v>130.40494906446972</c:v>
                </c:pt>
                <c:pt idx="1600">
                  <c:v>130.51073888001486</c:v>
                </c:pt>
                <c:pt idx="1601">
                  <c:v>130.60751473054211</c:v>
                </c:pt>
                <c:pt idx="1602">
                  <c:v>130.69477123749812</c:v>
                </c:pt>
                <c:pt idx="1603">
                  <c:v>130.78241713448702</c:v>
                </c:pt>
                <c:pt idx="1604">
                  <c:v>130.87291303512131</c:v>
                </c:pt>
                <c:pt idx="1605">
                  <c:v>130.96606838683167</c:v>
                </c:pt>
                <c:pt idx="1606">
                  <c:v>131.06465862921453</c:v>
                </c:pt>
                <c:pt idx="1607">
                  <c:v>131.15209740384552</c:v>
                </c:pt>
                <c:pt idx="1608">
                  <c:v>131.24178966973099</c:v>
                </c:pt>
                <c:pt idx="1609">
                  <c:v>131.32643643497684</c:v>
                </c:pt>
                <c:pt idx="1610">
                  <c:v>131.40500208779338</c:v>
                </c:pt>
                <c:pt idx="1611">
                  <c:v>131.50031151202634</c:v>
                </c:pt>
                <c:pt idx="1612">
                  <c:v>131.58990435918003</c:v>
                </c:pt>
                <c:pt idx="1613">
                  <c:v>131.68867686923787</c:v>
                </c:pt>
                <c:pt idx="1614">
                  <c:v>131.79026624336379</c:v>
                </c:pt>
                <c:pt idx="1615">
                  <c:v>131.8913750936193</c:v>
                </c:pt>
                <c:pt idx="1616">
                  <c:v>131.98497782962281</c:v>
                </c:pt>
                <c:pt idx="1617">
                  <c:v>132.08173711036139</c:v>
                </c:pt>
                <c:pt idx="1618">
                  <c:v>132.18289566998283</c:v>
                </c:pt>
                <c:pt idx="1619">
                  <c:v>132.27963009603849</c:v>
                </c:pt>
                <c:pt idx="1620">
                  <c:v>132.37120303293412</c:v>
                </c:pt>
                <c:pt idx="1621">
                  <c:v>132.4712348469283</c:v>
                </c:pt>
                <c:pt idx="1622">
                  <c:v>132.56626258475447</c:v>
                </c:pt>
                <c:pt idx="1623">
                  <c:v>132.66795137761221</c:v>
                </c:pt>
                <c:pt idx="1624">
                  <c:v>132.77134685869947</c:v>
                </c:pt>
                <c:pt idx="1625">
                  <c:v>132.87069931135957</c:v>
                </c:pt>
                <c:pt idx="1626">
                  <c:v>132.97687851693763</c:v>
                </c:pt>
                <c:pt idx="1627">
                  <c:v>133.07921353155217</c:v>
                </c:pt>
                <c:pt idx="1628">
                  <c:v>133.17756351199984</c:v>
                </c:pt>
                <c:pt idx="1629">
                  <c:v>133.27632773716337</c:v>
                </c:pt>
                <c:pt idx="1630">
                  <c:v>133.3712809109407</c:v>
                </c:pt>
                <c:pt idx="1631">
                  <c:v>133.46260530100679</c:v>
                </c:pt>
                <c:pt idx="1632">
                  <c:v>133.55102997806159</c:v>
                </c:pt>
                <c:pt idx="1633">
                  <c:v>133.63852674695281</c:v>
                </c:pt>
                <c:pt idx="1634">
                  <c:v>133.72383630374412</c:v>
                </c:pt>
                <c:pt idx="1635">
                  <c:v>133.80636213604458</c:v>
                </c:pt>
                <c:pt idx="1636">
                  <c:v>133.88438098583615</c:v>
                </c:pt>
                <c:pt idx="1637">
                  <c:v>133.96349344167766</c:v>
                </c:pt>
                <c:pt idx="1638">
                  <c:v>134.05245663686316</c:v>
                </c:pt>
                <c:pt idx="1639">
                  <c:v>134.14140326225998</c:v>
                </c:pt>
                <c:pt idx="1640">
                  <c:v>134.24487330739606</c:v>
                </c:pt>
                <c:pt idx="1641">
                  <c:v>134.34796224739355</c:v>
                </c:pt>
                <c:pt idx="1642">
                  <c:v>134.45446456385002</c:v>
                </c:pt>
                <c:pt idx="1643">
                  <c:v>134.55096701286476</c:v>
                </c:pt>
                <c:pt idx="1644">
                  <c:v>134.65538982084746</c:v>
                </c:pt>
                <c:pt idx="1645">
                  <c:v>134.74726101393853</c:v>
                </c:pt>
                <c:pt idx="1646">
                  <c:v>134.85532089052671</c:v>
                </c:pt>
                <c:pt idx="1647">
                  <c:v>134.94891534163591</c:v>
                </c:pt>
                <c:pt idx="1648">
                  <c:v>135.05383524327763</c:v>
                </c:pt>
                <c:pt idx="1649">
                  <c:v>135.15775267270689</c:v>
                </c:pt>
                <c:pt idx="1650">
                  <c:v>135.25584582143071</c:v>
                </c:pt>
                <c:pt idx="1651">
                  <c:v>135.36649058504608</c:v>
                </c:pt>
                <c:pt idx="1652">
                  <c:v>135.47071455556511</c:v>
                </c:pt>
                <c:pt idx="1653">
                  <c:v>135.57130974237296</c:v>
                </c:pt>
                <c:pt idx="1654">
                  <c:v>135.66871524486834</c:v>
                </c:pt>
                <c:pt idx="1655">
                  <c:v>135.76639414887623</c:v>
                </c:pt>
                <c:pt idx="1656">
                  <c:v>135.8668816320579</c:v>
                </c:pt>
                <c:pt idx="1657">
                  <c:v>135.9676093771748</c:v>
                </c:pt>
                <c:pt idx="1658">
                  <c:v>136.06899162894277</c:v>
                </c:pt>
                <c:pt idx="1659">
                  <c:v>136.16707649277225</c:v>
                </c:pt>
                <c:pt idx="1660">
                  <c:v>136.24264301384571</c:v>
                </c:pt>
                <c:pt idx="1661">
                  <c:v>136.31436534395567</c:v>
                </c:pt>
                <c:pt idx="1662">
                  <c:v>136.38576456318722</c:v>
                </c:pt>
                <c:pt idx="1663">
                  <c:v>136.46508414138671</c:v>
                </c:pt>
                <c:pt idx="1664">
                  <c:v>136.5565079501846</c:v>
                </c:pt>
                <c:pt idx="1665">
                  <c:v>136.65791505663555</c:v>
                </c:pt>
                <c:pt idx="1666">
                  <c:v>136.76293437700912</c:v>
                </c:pt>
                <c:pt idx="1667">
                  <c:v>136.87013262458825</c:v>
                </c:pt>
                <c:pt idx="1668">
                  <c:v>136.96752155729502</c:v>
                </c:pt>
                <c:pt idx="1669">
                  <c:v>137.06462051870068</c:v>
                </c:pt>
                <c:pt idx="1670">
                  <c:v>137.15484301782249</c:v>
                </c:pt>
                <c:pt idx="1671">
                  <c:v>137.23794050783087</c:v>
                </c:pt>
                <c:pt idx="1672">
                  <c:v>137.34093831399085</c:v>
                </c:pt>
                <c:pt idx="1673">
                  <c:v>137.45170735102104</c:v>
                </c:pt>
                <c:pt idx="1674">
                  <c:v>137.56219470164439</c:v>
                </c:pt>
                <c:pt idx="1675">
                  <c:v>137.6686390238406</c:v>
                </c:pt>
                <c:pt idx="1676">
                  <c:v>137.76814888949275</c:v>
                </c:pt>
                <c:pt idx="1677">
                  <c:v>137.86175991039059</c:v>
                </c:pt>
                <c:pt idx="1678">
                  <c:v>137.95551177449181</c:v>
                </c:pt>
                <c:pt idx="1679">
                  <c:v>138.05570928637232</c:v>
                </c:pt>
                <c:pt idx="1680">
                  <c:v>138.15994154178568</c:v>
                </c:pt>
                <c:pt idx="1681">
                  <c:v>138.27076857307608</c:v>
                </c:pt>
                <c:pt idx="1682">
                  <c:v>138.37455344419627</c:v>
                </c:pt>
                <c:pt idx="1683">
                  <c:v>138.4789099730244</c:v>
                </c:pt>
                <c:pt idx="1684">
                  <c:v>138.57437681024942</c:v>
                </c:pt>
                <c:pt idx="1685">
                  <c:v>138.66330686585763</c:v>
                </c:pt>
                <c:pt idx="1686">
                  <c:v>138.74892296373866</c:v>
                </c:pt>
                <c:pt idx="1687">
                  <c:v>138.83458048609131</c:v>
                </c:pt>
                <c:pt idx="1688">
                  <c:v>138.91331183679421</c:v>
                </c:pt>
                <c:pt idx="1689">
                  <c:v>138.99398185276749</c:v>
                </c:pt>
                <c:pt idx="1690">
                  <c:v>139.06692206234217</c:v>
                </c:pt>
                <c:pt idx="1691">
                  <c:v>139.15596810647082</c:v>
                </c:pt>
                <c:pt idx="1692">
                  <c:v>139.2486263645221</c:v>
                </c:pt>
                <c:pt idx="1693">
                  <c:v>139.34129290746768</c:v>
                </c:pt>
                <c:pt idx="1694">
                  <c:v>139.44373562570837</c:v>
                </c:pt>
                <c:pt idx="1695">
                  <c:v>139.55583024582938</c:v>
                </c:pt>
                <c:pt idx="1696">
                  <c:v>139.66993809526966</c:v>
                </c:pt>
                <c:pt idx="1697">
                  <c:v>139.76867746575024</c:v>
                </c:pt>
                <c:pt idx="1698">
                  <c:v>139.87131902145455</c:v>
                </c:pt>
                <c:pt idx="1699">
                  <c:v>139.97136740523737</c:v>
                </c:pt>
                <c:pt idx="1700">
                  <c:v>140.06533467659085</c:v>
                </c:pt>
                <c:pt idx="1701">
                  <c:v>140.16960835647581</c:v>
                </c:pt>
                <c:pt idx="1702">
                  <c:v>140.28200123279228</c:v>
                </c:pt>
                <c:pt idx="1703">
                  <c:v>140.38351604286936</c:v>
                </c:pt>
                <c:pt idx="1704">
                  <c:v>140.484185793726</c:v>
                </c:pt>
                <c:pt idx="1705">
                  <c:v>140.58360452554066</c:v>
                </c:pt>
                <c:pt idx="1706">
                  <c:v>140.68010697455543</c:v>
                </c:pt>
                <c:pt idx="1707">
                  <c:v>140.76757060386936</c:v>
                </c:pt>
                <c:pt idx="1708">
                  <c:v>140.86142188670243</c:v>
                </c:pt>
                <c:pt idx="1709">
                  <c:v>140.96230704481135</c:v>
                </c:pt>
                <c:pt idx="1710">
                  <c:v>141.06262883010663</c:v>
                </c:pt>
                <c:pt idx="1711">
                  <c:v>141.16539465922571</c:v>
                </c:pt>
                <c:pt idx="1712">
                  <c:v>141.26391862245404</c:v>
                </c:pt>
                <c:pt idx="1713">
                  <c:v>141.35569868170762</c:v>
                </c:pt>
                <c:pt idx="1714">
                  <c:v>141.44636856512255</c:v>
                </c:pt>
                <c:pt idx="1715">
                  <c:v>141.52877840890264</c:v>
                </c:pt>
                <c:pt idx="1716">
                  <c:v>141.60116353055801</c:v>
                </c:pt>
                <c:pt idx="1717">
                  <c:v>141.67629095223262</c:v>
                </c:pt>
                <c:pt idx="1718">
                  <c:v>141.7616419334955</c:v>
                </c:pt>
                <c:pt idx="1719">
                  <c:v>141.85302431782182</c:v>
                </c:pt>
                <c:pt idx="1720">
                  <c:v>141.9503221166911</c:v>
                </c:pt>
                <c:pt idx="1721">
                  <c:v>142.05333649263972</c:v>
                </c:pt>
                <c:pt idx="1722">
                  <c:v>142.16147093327677</c:v>
                </c:pt>
                <c:pt idx="1723">
                  <c:v>142.26798981952186</c:v>
                </c:pt>
                <c:pt idx="1724">
                  <c:v>142.37344823929425</c:v>
                </c:pt>
                <c:pt idx="1725">
                  <c:v>142.47894808353823</c:v>
                </c:pt>
                <c:pt idx="1726">
                  <c:v>142.5818299011778</c:v>
                </c:pt>
                <c:pt idx="1727">
                  <c:v>142.68409035174346</c:v>
                </c:pt>
                <c:pt idx="1728">
                  <c:v>142.78438728235582</c:v>
                </c:pt>
                <c:pt idx="1729">
                  <c:v>142.8894728818839</c:v>
                </c:pt>
                <c:pt idx="1730">
                  <c:v>142.99573493640514</c:v>
                </c:pt>
                <c:pt idx="1731">
                  <c:v>143.0995943715742</c:v>
                </c:pt>
                <c:pt idx="1732">
                  <c:v>143.19947705747066</c:v>
                </c:pt>
                <c:pt idx="1733">
                  <c:v>143.30064390198638</c:v>
                </c:pt>
                <c:pt idx="1734">
                  <c:v>143.39841393983178</c:v>
                </c:pt>
                <c:pt idx="1735">
                  <c:v>143.49825520125665</c:v>
                </c:pt>
                <c:pt idx="1736">
                  <c:v>143.59046607501475</c:v>
                </c:pt>
                <c:pt idx="1737">
                  <c:v>143.68778044367264</c:v>
                </c:pt>
                <c:pt idx="1738">
                  <c:v>143.78150745309091</c:v>
                </c:pt>
                <c:pt idx="1739">
                  <c:v>143.86786919146061</c:v>
                </c:pt>
                <c:pt idx="1740">
                  <c:v>143.95662526428814</c:v>
                </c:pt>
                <c:pt idx="1741">
                  <c:v>144.04805735798035</c:v>
                </c:pt>
                <c:pt idx="1742">
                  <c:v>144.13584409817267</c:v>
                </c:pt>
                <c:pt idx="1743">
                  <c:v>144.21767399935047</c:v>
                </c:pt>
                <c:pt idx="1744">
                  <c:v>144.29668703646016</c:v>
                </c:pt>
                <c:pt idx="1745">
                  <c:v>144.38373642105822</c:v>
                </c:pt>
                <c:pt idx="1746">
                  <c:v>144.48124962717975</c:v>
                </c:pt>
                <c:pt idx="1747">
                  <c:v>144.57722184295818</c:v>
                </c:pt>
                <c:pt idx="1748">
                  <c:v>144.68540599296114</c:v>
                </c:pt>
                <c:pt idx="1749">
                  <c:v>144.78919086408135</c:v>
                </c:pt>
                <c:pt idx="1750">
                  <c:v>144.89731701982407</c:v>
                </c:pt>
                <c:pt idx="1751">
                  <c:v>144.9998674416909</c:v>
                </c:pt>
                <c:pt idx="1752">
                  <c:v>145.10645260709055</c:v>
                </c:pt>
                <c:pt idx="1753">
                  <c:v>145.20843137124945</c:v>
                </c:pt>
                <c:pt idx="1754">
                  <c:v>145.30892713932542</c:v>
                </c:pt>
                <c:pt idx="1755">
                  <c:v>145.41363163371489</c:v>
                </c:pt>
                <c:pt idx="1756">
                  <c:v>145.51179934648752</c:v>
                </c:pt>
                <c:pt idx="1757">
                  <c:v>145.60770528311139</c:v>
                </c:pt>
                <c:pt idx="1758">
                  <c:v>145.70559130947726</c:v>
                </c:pt>
                <c:pt idx="1759">
                  <c:v>145.80737952106682</c:v>
                </c:pt>
                <c:pt idx="1760">
                  <c:v>145.90845523174505</c:v>
                </c:pt>
                <c:pt idx="1761">
                  <c:v>146.01068254273349</c:v>
                </c:pt>
                <c:pt idx="1762">
                  <c:v>146.11452540811391</c:v>
                </c:pt>
                <c:pt idx="1763">
                  <c:v>146.21637161396367</c:v>
                </c:pt>
                <c:pt idx="1764">
                  <c:v>146.31501985060677</c:v>
                </c:pt>
                <c:pt idx="1765">
                  <c:v>146.41066895550682</c:v>
                </c:pt>
                <c:pt idx="1766">
                  <c:v>146.49645903616852</c:v>
                </c:pt>
                <c:pt idx="1767">
                  <c:v>146.57989620684398</c:v>
                </c:pt>
                <c:pt idx="1768">
                  <c:v>146.65920750014911</c:v>
                </c:pt>
                <c:pt idx="1769">
                  <c:v>146.73643100008616</c:v>
                </c:pt>
                <c:pt idx="1770">
                  <c:v>146.81321540062436</c:v>
                </c:pt>
                <c:pt idx="1771">
                  <c:v>146.89765504351226</c:v>
                </c:pt>
                <c:pt idx="1772">
                  <c:v>146.99664296082238</c:v>
                </c:pt>
                <c:pt idx="1773">
                  <c:v>147.10039469236531</c:v>
                </c:pt>
                <c:pt idx="1774">
                  <c:v>147.21479251310669</c:v>
                </c:pt>
                <c:pt idx="1775">
                  <c:v>147.32996911391399</c:v>
                </c:pt>
                <c:pt idx="1776">
                  <c:v>147.43072171371384</c:v>
                </c:pt>
                <c:pt idx="1777">
                  <c:v>147.52999131743078</c:v>
                </c:pt>
                <c:pt idx="1778">
                  <c:v>147.62501077036262</c:v>
                </c:pt>
                <c:pt idx="1779">
                  <c:v>147.72129781212513</c:v>
                </c:pt>
                <c:pt idx="1780">
                  <c:v>147.8157207526661</c:v>
                </c:pt>
                <c:pt idx="1781">
                  <c:v>147.91340794156829</c:v>
                </c:pt>
                <c:pt idx="1782">
                  <c:v>148.0334560602345</c:v>
                </c:pt>
                <c:pt idx="1783">
                  <c:v>148.1564701710665</c:v>
                </c:pt>
                <c:pt idx="1784">
                  <c:v>148.2642069367763</c:v>
                </c:pt>
                <c:pt idx="1785">
                  <c:v>148.3537666443527</c:v>
                </c:pt>
                <c:pt idx="1786">
                  <c:v>148.42581208534105</c:v>
                </c:pt>
                <c:pt idx="1787">
                  <c:v>148.50628326385069</c:v>
                </c:pt>
                <c:pt idx="1788">
                  <c:v>148.59592582037024</c:v>
                </c:pt>
                <c:pt idx="1789">
                  <c:v>148.68472331766935</c:v>
                </c:pt>
                <c:pt idx="1790">
                  <c:v>148.78972606825428</c:v>
                </c:pt>
                <c:pt idx="1791">
                  <c:v>148.89482823757101</c:v>
                </c:pt>
                <c:pt idx="1792">
                  <c:v>149.00452852323414</c:v>
                </c:pt>
                <c:pt idx="1793">
                  <c:v>149.11054203092587</c:v>
                </c:pt>
                <c:pt idx="1794">
                  <c:v>149.21102951410751</c:v>
                </c:pt>
                <c:pt idx="1795">
                  <c:v>149.29657104793972</c:v>
                </c:pt>
                <c:pt idx="1796">
                  <c:v>149.38080356846967</c:v>
                </c:pt>
                <c:pt idx="1797">
                  <c:v>149.45322182970233</c:v>
                </c:pt>
                <c:pt idx="1798">
                  <c:v>149.53186204656771</c:v>
                </c:pt>
                <c:pt idx="1799">
                  <c:v>149.61405648309551</c:v>
                </c:pt>
                <c:pt idx="1800">
                  <c:v>149.7067313109354</c:v>
                </c:pt>
                <c:pt idx="1801">
                  <c:v>149.81647302107015</c:v>
                </c:pt>
                <c:pt idx="1802">
                  <c:v>149.93762303068061</c:v>
                </c:pt>
                <c:pt idx="1803">
                  <c:v>150.04877317284942</c:v>
                </c:pt>
                <c:pt idx="1804">
                  <c:v>150.15772781802394</c:v>
                </c:pt>
                <c:pt idx="1805">
                  <c:v>150.27259787774148</c:v>
                </c:pt>
                <c:pt idx="1806">
                  <c:v>150.38117141777741</c:v>
                </c:pt>
                <c:pt idx="1807">
                  <c:v>150.4866298375498</c:v>
                </c:pt>
                <c:pt idx="1808">
                  <c:v>150.58479755032246</c:v>
                </c:pt>
                <c:pt idx="1809">
                  <c:v>150.67419156001247</c:v>
                </c:pt>
                <c:pt idx="1810">
                  <c:v>150.77242555193965</c:v>
                </c:pt>
                <c:pt idx="1811">
                  <c:v>150.87442088588719</c:v>
                </c:pt>
                <c:pt idx="1812">
                  <c:v>150.98302756550038</c:v>
                </c:pt>
                <c:pt idx="1813">
                  <c:v>151.09271956626918</c:v>
                </c:pt>
                <c:pt idx="1814">
                  <c:v>151.19635530929165</c:v>
                </c:pt>
                <c:pt idx="1815">
                  <c:v>151.29272519999736</c:v>
                </c:pt>
                <c:pt idx="1816">
                  <c:v>151.38958389946777</c:v>
                </c:pt>
                <c:pt idx="1817">
                  <c:v>151.47255711606141</c:v>
                </c:pt>
                <c:pt idx="1818">
                  <c:v>151.55269689879836</c:v>
                </c:pt>
                <c:pt idx="1819">
                  <c:v>151.64143640183724</c:v>
                </c:pt>
                <c:pt idx="1820">
                  <c:v>151.72286862808781</c:v>
                </c:pt>
                <c:pt idx="1821">
                  <c:v>151.82031555505478</c:v>
                </c:pt>
                <c:pt idx="1822">
                  <c:v>151.9137857327492</c:v>
                </c:pt>
                <c:pt idx="1823">
                  <c:v>152.00438105211529</c:v>
                </c:pt>
                <c:pt idx="1824">
                  <c:v>152.09555631408367</c:v>
                </c:pt>
                <c:pt idx="1825">
                  <c:v>152.18180206393288</c:v>
                </c:pt>
                <c:pt idx="1826">
                  <c:v>152.27880989150103</c:v>
                </c:pt>
                <c:pt idx="1827">
                  <c:v>152.37621539399646</c:v>
                </c:pt>
                <c:pt idx="1828">
                  <c:v>152.47854212371666</c:v>
                </c:pt>
                <c:pt idx="1829">
                  <c:v>152.58862351451847</c:v>
                </c:pt>
                <c:pt idx="1830">
                  <c:v>152.69573062826009</c:v>
                </c:pt>
                <c:pt idx="1831">
                  <c:v>152.80398934231195</c:v>
                </c:pt>
                <c:pt idx="1832">
                  <c:v>152.92223963891118</c:v>
                </c:pt>
                <c:pt idx="1833">
                  <c:v>153.0288745136767</c:v>
                </c:pt>
                <c:pt idx="1834">
                  <c:v>153.12684338898572</c:v>
                </c:pt>
                <c:pt idx="1835">
                  <c:v>153.2203467062574</c:v>
                </c:pt>
                <c:pt idx="1836">
                  <c:v>153.31028751897242</c:v>
                </c:pt>
                <c:pt idx="1837">
                  <c:v>153.3984305096204</c:v>
                </c:pt>
                <c:pt idx="1838">
                  <c:v>153.49335882871478</c:v>
                </c:pt>
                <c:pt idx="1839">
                  <c:v>153.59696143215996</c:v>
                </c:pt>
                <c:pt idx="1840">
                  <c:v>153.7042425286823</c:v>
                </c:pt>
                <c:pt idx="1841">
                  <c:v>153.8202973282873</c:v>
                </c:pt>
                <c:pt idx="1842">
                  <c:v>153.92532493355515</c:v>
                </c:pt>
                <c:pt idx="1843">
                  <c:v>154.01324423205656</c:v>
                </c:pt>
                <c:pt idx="1844">
                  <c:v>154.09718678128542</c:v>
                </c:pt>
                <c:pt idx="1845">
                  <c:v>154.18721872783789</c:v>
                </c:pt>
                <c:pt idx="1846">
                  <c:v>154.27517945081092</c:v>
                </c:pt>
                <c:pt idx="1847">
                  <c:v>154.36867448318827</c:v>
                </c:pt>
                <c:pt idx="1848">
                  <c:v>154.4698744672813</c:v>
                </c:pt>
                <c:pt idx="1849">
                  <c:v>154.5697654380721</c:v>
                </c:pt>
                <c:pt idx="1850">
                  <c:v>154.65996308251093</c:v>
                </c:pt>
                <c:pt idx="1851">
                  <c:v>154.74173498942847</c:v>
                </c:pt>
                <c:pt idx="1852">
                  <c:v>154.82662201660955</c:v>
                </c:pt>
                <c:pt idx="1853">
                  <c:v>154.91365483141897</c:v>
                </c:pt>
                <c:pt idx="1854">
                  <c:v>155.00765524234973</c:v>
                </c:pt>
                <c:pt idx="1855">
                  <c:v>155.11723953949243</c:v>
                </c:pt>
                <c:pt idx="1856">
                  <c:v>155.2235595882739</c:v>
                </c:pt>
                <c:pt idx="1857">
                  <c:v>155.33340071714045</c:v>
                </c:pt>
                <c:pt idx="1858">
                  <c:v>155.44540420342398</c:v>
                </c:pt>
                <c:pt idx="1859">
                  <c:v>155.55261073589747</c:v>
                </c:pt>
                <c:pt idx="1860">
                  <c:v>155.66172279406405</c:v>
                </c:pt>
                <c:pt idx="1861">
                  <c:v>155.76184574189571</c:v>
                </c:pt>
                <c:pt idx="1862">
                  <c:v>155.85228364826978</c:v>
                </c:pt>
                <c:pt idx="1863">
                  <c:v>155.94278783379838</c:v>
                </c:pt>
                <c:pt idx="1864">
                  <c:v>156.03223983774865</c:v>
                </c:pt>
                <c:pt idx="1865">
                  <c:v>156.12034968881937</c:v>
                </c:pt>
                <c:pt idx="1866">
                  <c:v>156.21721667318414</c:v>
                </c:pt>
                <c:pt idx="1867">
                  <c:v>156.32124180623953</c:v>
                </c:pt>
                <c:pt idx="1868">
                  <c:v>156.43146404024469</c:v>
                </c:pt>
                <c:pt idx="1869">
                  <c:v>156.53326882162293</c:v>
                </c:pt>
                <c:pt idx="1870">
                  <c:v>156.64372303266899</c:v>
                </c:pt>
                <c:pt idx="1871">
                  <c:v>156.7421475771655</c:v>
                </c:pt>
                <c:pt idx="1872">
                  <c:v>156.83781325185416</c:v>
                </c:pt>
                <c:pt idx="1873">
                  <c:v>156.92858255400094</c:v>
                </c:pt>
                <c:pt idx="1874">
                  <c:v>157.015996473949</c:v>
                </c:pt>
                <c:pt idx="1875">
                  <c:v>157.11541520576364</c:v>
                </c:pt>
                <c:pt idx="1876">
                  <c:v>157.19683914711985</c:v>
                </c:pt>
                <c:pt idx="1877">
                  <c:v>157.2809639640237</c:v>
                </c:pt>
                <c:pt idx="1878">
                  <c:v>157.37163384743863</c:v>
                </c:pt>
                <c:pt idx="1879">
                  <c:v>157.46532771727965</c:v>
                </c:pt>
                <c:pt idx="1880">
                  <c:v>157.5690048847737</c:v>
                </c:pt>
                <c:pt idx="1881">
                  <c:v>157.67997275926749</c:v>
                </c:pt>
                <c:pt idx="1882">
                  <c:v>157.7924816241044</c:v>
                </c:pt>
                <c:pt idx="1883">
                  <c:v>157.8968298680382</c:v>
                </c:pt>
                <c:pt idx="1884">
                  <c:v>157.9937631315575</c:v>
                </c:pt>
                <c:pt idx="1885">
                  <c:v>158.09292503164829</c:v>
                </c:pt>
                <c:pt idx="1886">
                  <c:v>158.19057908097327</c:v>
                </c:pt>
                <c:pt idx="1887">
                  <c:v>158.29463735360591</c:v>
                </c:pt>
                <c:pt idx="1888">
                  <c:v>158.39411407968078</c:v>
                </c:pt>
                <c:pt idx="1889">
                  <c:v>158.5020248281713</c:v>
                </c:pt>
                <c:pt idx="1890">
                  <c:v>158.60640621168235</c:v>
                </c:pt>
                <c:pt idx="1891">
                  <c:v>158.70198903742781</c:v>
                </c:pt>
                <c:pt idx="1892">
                  <c:v>158.79498697614613</c:v>
                </c:pt>
                <c:pt idx="1893">
                  <c:v>158.88122444110104</c:v>
                </c:pt>
                <c:pt idx="1894">
                  <c:v>158.9651835601185</c:v>
                </c:pt>
                <c:pt idx="1895">
                  <c:v>159.06729488258645</c:v>
                </c:pt>
                <c:pt idx="1896">
                  <c:v>159.16508977511484</c:v>
                </c:pt>
                <c:pt idx="1897">
                  <c:v>159.2737710187769</c:v>
                </c:pt>
                <c:pt idx="1898">
                  <c:v>159.38270080926847</c:v>
                </c:pt>
                <c:pt idx="1899">
                  <c:v>159.49042929008399</c:v>
                </c:pt>
                <c:pt idx="1900">
                  <c:v>159.59147186118491</c:v>
                </c:pt>
                <c:pt idx="1901">
                  <c:v>159.68179377903857</c:v>
                </c:pt>
                <c:pt idx="1902">
                  <c:v>159.77320930294212</c:v>
                </c:pt>
                <c:pt idx="1903">
                  <c:v>159.86431828575596</c:v>
                </c:pt>
                <c:pt idx="1904">
                  <c:v>159.95160793228922</c:v>
                </c:pt>
                <c:pt idx="1905">
                  <c:v>160.0333964089954</c:v>
                </c:pt>
                <c:pt idx="1906">
                  <c:v>160.11368531983004</c:v>
                </c:pt>
                <c:pt idx="1907">
                  <c:v>160.19405707960789</c:v>
                </c:pt>
                <c:pt idx="1908">
                  <c:v>160.2993332317053</c:v>
                </c:pt>
                <c:pt idx="1909">
                  <c:v>160.41050822855703</c:v>
                </c:pt>
                <c:pt idx="1910">
                  <c:v>160.52520430549387</c:v>
                </c:pt>
                <c:pt idx="1911">
                  <c:v>160.62811097781636</c:v>
                </c:pt>
                <c:pt idx="1912">
                  <c:v>160.73732245471476</c:v>
                </c:pt>
                <c:pt idx="1913">
                  <c:v>160.83170397078413</c:v>
                </c:pt>
                <c:pt idx="1914">
                  <c:v>160.91945757139922</c:v>
                </c:pt>
                <c:pt idx="1915">
                  <c:v>161.01869403553889</c:v>
                </c:pt>
                <c:pt idx="1916">
                  <c:v>161.11261988242077</c:v>
                </c:pt>
                <c:pt idx="1917">
                  <c:v>161.22519502641222</c:v>
                </c:pt>
                <c:pt idx="1918">
                  <c:v>161.33255897187777</c:v>
                </c:pt>
                <c:pt idx="1919">
                  <c:v>161.43959980646486</c:v>
                </c:pt>
                <c:pt idx="1920">
                  <c:v>161.53889426486475</c:v>
                </c:pt>
                <c:pt idx="1921">
                  <c:v>161.6297298461661</c:v>
                </c:pt>
                <c:pt idx="1922">
                  <c:v>161.71868475645726</c:v>
                </c:pt>
                <c:pt idx="1923">
                  <c:v>161.81164955559828</c:v>
                </c:pt>
                <c:pt idx="1924">
                  <c:v>161.91001610583456</c:v>
                </c:pt>
                <c:pt idx="1925">
                  <c:v>162.0096171053242</c:v>
                </c:pt>
                <c:pt idx="1926">
                  <c:v>162.12443745567583</c:v>
                </c:pt>
                <c:pt idx="1927">
                  <c:v>162.22878569960963</c:v>
                </c:pt>
                <c:pt idx="1928">
                  <c:v>162.33019280606058</c:v>
                </c:pt>
                <c:pt idx="1929">
                  <c:v>162.42299190731524</c:v>
                </c:pt>
                <c:pt idx="1930">
                  <c:v>162.50387733054077</c:v>
                </c:pt>
                <c:pt idx="1931">
                  <c:v>162.58008178847669</c:v>
                </c:pt>
                <c:pt idx="1932">
                  <c:v>162.65704017179556</c:v>
                </c:pt>
                <c:pt idx="1933">
                  <c:v>162.73610291827117</c:v>
                </c:pt>
                <c:pt idx="1934">
                  <c:v>162.82979678811216</c:v>
                </c:pt>
                <c:pt idx="1935">
                  <c:v>162.94211510037977</c:v>
                </c:pt>
                <c:pt idx="1936">
                  <c:v>163.05227934012476</c:v>
                </c:pt>
                <c:pt idx="1937">
                  <c:v>163.16359518017987</c:v>
                </c:pt>
                <c:pt idx="1938">
                  <c:v>163.26795999390231</c:v>
                </c:pt>
                <c:pt idx="1939">
                  <c:v>163.36190241057287</c:v>
                </c:pt>
                <c:pt idx="1940">
                  <c:v>163.44958973203339</c:v>
                </c:pt>
                <c:pt idx="1941">
                  <c:v>163.53924885834158</c:v>
                </c:pt>
                <c:pt idx="1942">
                  <c:v>163.63979433578345</c:v>
                </c:pt>
                <c:pt idx="1943">
                  <c:v>163.73779635066975</c:v>
                </c:pt>
                <c:pt idx="1944">
                  <c:v>163.84759605506474</c:v>
                </c:pt>
                <c:pt idx="1945">
                  <c:v>163.96375027340153</c:v>
                </c:pt>
                <c:pt idx="1946">
                  <c:v>164.06987976961364</c:v>
                </c:pt>
                <c:pt idx="1947">
                  <c:v>164.16891739628971</c:v>
                </c:pt>
                <c:pt idx="1948">
                  <c:v>164.25753262591383</c:v>
                </c:pt>
                <c:pt idx="1949">
                  <c:v>164.34667808877433</c:v>
                </c:pt>
                <c:pt idx="1950">
                  <c:v>164.44016483625734</c:v>
                </c:pt>
                <c:pt idx="1951">
                  <c:v>164.53629446502779</c:v>
                </c:pt>
                <c:pt idx="1952">
                  <c:v>164.64269736275241</c:v>
                </c:pt>
                <c:pt idx="1953">
                  <c:v>164.75258820098489</c:v>
                </c:pt>
                <c:pt idx="1954">
                  <c:v>164.86792221478422</c:v>
                </c:pt>
                <c:pt idx="1955">
                  <c:v>164.98156611014272</c:v>
                </c:pt>
                <c:pt idx="1956">
                  <c:v>165.09061188915473</c:v>
                </c:pt>
                <c:pt idx="1957">
                  <c:v>165.17807551846869</c:v>
                </c:pt>
                <c:pt idx="1958">
                  <c:v>165.2471383975026</c:v>
                </c:pt>
                <c:pt idx="1959">
                  <c:v>165.32076625330569</c:v>
                </c:pt>
                <c:pt idx="1960">
                  <c:v>165.39819687560066</c:v>
                </c:pt>
                <c:pt idx="1961">
                  <c:v>165.48999350464285</c:v>
                </c:pt>
                <c:pt idx="1962">
                  <c:v>165.59879902171969</c:v>
                </c:pt>
                <c:pt idx="1963">
                  <c:v>165.71417445999057</c:v>
                </c:pt>
                <c:pt idx="1964">
                  <c:v>165.83696487867599</c:v>
                </c:pt>
                <c:pt idx="1965">
                  <c:v>165.95277113145144</c:v>
                </c:pt>
                <c:pt idx="1966">
                  <c:v>166.05690396813299</c:v>
                </c:pt>
                <c:pt idx="1967">
                  <c:v>166.15042385519331</c:v>
                </c:pt>
                <c:pt idx="1968">
                  <c:v>166.22401857141912</c:v>
                </c:pt>
                <c:pt idx="1969">
                  <c:v>166.30995778017854</c:v>
                </c:pt>
                <c:pt idx="1970">
                  <c:v>166.39864757385155</c:v>
                </c:pt>
                <c:pt idx="1971">
                  <c:v>166.49722953134011</c:v>
                </c:pt>
                <c:pt idx="1972">
                  <c:v>166.6079240043214</c:v>
                </c:pt>
                <c:pt idx="1973">
                  <c:v>166.71951324588903</c:v>
                </c:pt>
                <c:pt idx="1974">
                  <c:v>166.83212152945777</c:v>
                </c:pt>
                <c:pt idx="1975">
                  <c:v>166.92817659417935</c:v>
                </c:pt>
                <c:pt idx="1976">
                  <c:v>167.01902874526931</c:v>
                </c:pt>
                <c:pt idx="1977">
                  <c:v>167.11697276589538</c:v>
                </c:pt>
                <c:pt idx="1978">
                  <c:v>167.21462681522033</c:v>
                </c:pt>
                <c:pt idx="1979">
                  <c:v>167.31789802289282</c:v>
                </c:pt>
                <c:pt idx="1980">
                  <c:v>167.4243589148777</c:v>
                </c:pt>
                <c:pt idx="1981">
                  <c:v>167.53556705130669</c:v>
                </c:pt>
                <c:pt idx="1982">
                  <c:v>167.63933535263826</c:v>
                </c:pt>
                <c:pt idx="1983">
                  <c:v>167.74260656031072</c:v>
                </c:pt>
                <c:pt idx="1984">
                  <c:v>167.83779171112892</c:v>
                </c:pt>
                <c:pt idx="1985">
                  <c:v>167.92418658907587</c:v>
                </c:pt>
                <c:pt idx="1986">
                  <c:v>168.00379613857646</c:v>
                </c:pt>
                <c:pt idx="1987">
                  <c:v>168.07693518561476</c:v>
                </c:pt>
                <c:pt idx="1988">
                  <c:v>168.15856624932891</c:v>
                </c:pt>
                <c:pt idx="1989">
                  <c:v>168.2454830756179</c:v>
                </c:pt>
                <c:pt idx="1990">
                  <c:v>168.34874599839605</c:v>
                </c:pt>
                <c:pt idx="1991">
                  <c:v>168.46234846928294</c:v>
                </c:pt>
                <c:pt idx="1992">
                  <c:v>168.58387129913771</c:v>
                </c:pt>
                <c:pt idx="1993">
                  <c:v>168.69658728633257</c:v>
                </c:pt>
                <c:pt idx="1994">
                  <c:v>168.7975304387017</c:v>
                </c:pt>
                <c:pt idx="1995">
                  <c:v>168.88985730098025</c:v>
                </c:pt>
                <c:pt idx="1996">
                  <c:v>168.98069288228157</c:v>
                </c:pt>
                <c:pt idx="1997">
                  <c:v>169.06799909860351</c:v>
                </c:pt>
                <c:pt idx="1998">
                  <c:v>169.15731854424465</c:v>
                </c:pt>
                <c:pt idx="1999">
                  <c:v>169.25004308145046</c:v>
                </c:pt>
                <c:pt idx="2000">
                  <c:v>169.35492155862062</c:v>
                </c:pt>
                <c:pt idx="2001">
                  <c:v>169.47125804463238</c:v>
                </c:pt>
                <c:pt idx="2002">
                  <c:v>169.58689859952145</c:v>
                </c:pt>
                <c:pt idx="2003">
                  <c:v>169.7085788423683</c:v>
                </c:pt>
                <c:pt idx="2004">
                  <c:v>169.81549540354064</c:v>
                </c:pt>
                <c:pt idx="2005">
                  <c:v>169.90969465193501</c:v>
                </c:pt>
                <c:pt idx="2006">
                  <c:v>169.99752281659897</c:v>
                </c:pt>
                <c:pt idx="2007">
                  <c:v>170.07723178483133</c:v>
                </c:pt>
                <c:pt idx="2008">
                  <c:v>170.15798464974782</c:v>
                </c:pt>
                <c:pt idx="2009">
                  <c:v>170.25476878516938</c:v>
                </c:pt>
                <c:pt idx="2010">
                  <c:v>170.36272095813146</c:v>
                </c:pt>
                <c:pt idx="2011">
                  <c:v>170.46650582925164</c:v>
                </c:pt>
                <c:pt idx="2012">
                  <c:v>170.57727486628181</c:v>
                </c:pt>
                <c:pt idx="2013">
                  <c:v>170.67960159600204</c:v>
                </c:pt>
                <c:pt idx="2014">
                  <c:v>170.76719778362505</c:v>
                </c:pt>
                <c:pt idx="2015">
                  <c:v>170.83846444454755</c:v>
                </c:pt>
                <c:pt idx="2016">
                  <c:v>170.91900190221173</c:v>
                </c:pt>
                <c:pt idx="2017">
                  <c:v>171.01090623488005</c:v>
                </c:pt>
                <c:pt idx="2018">
                  <c:v>171.107673800513</c:v>
                </c:pt>
                <c:pt idx="2019">
                  <c:v>171.22000039767491</c:v>
                </c:pt>
                <c:pt idx="2020">
                  <c:v>171.32897161263813</c:v>
                </c:pt>
                <c:pt idx="2021">
                  <c:v>171.43124863299244</c:v>
                </c:pt>
                <c:pt idx="2022">
                  <c:v>171.53221664004454</c:v>
                </c:pt>
                <c:pt idx="2023">
                  <c:v>171.61687997507906</c:v>
                </c:pt>
                <c:pt idx="2024">
                  <c:v>171.70629883945202</c:v>
                </c:pt>
                <c:pt idx="2025">
                  <c:v>171.80258588121447</c:v>
                </c:pt>
                <c:pt idx="2026">
                  <c:v>171.91495390284803</c:v>
                </c:pt>
                <c:pt idx="2027">
                  <c:v>172.02926887464622</c:v>
                </c:pt>
                <c:pt idx="2028">
                  <c:v>172.14653326882163</c:v>
                </c:pt>
                <c:pt idx="2029">
                  <c:v>172.25775797503928</c:v>
                </c:pt>
                <c:pt idx="2030">
                  <c:v>172.36595869483088</c:v>
                </c:pt>
                <c:pt idx="2031">
                  <c:v>172.46354646500131</c:v>
                </c:pt>
                <c:pt idx="2032">
                  <c:v>172.55476315144125</c:v>
                </c:pt>
                <c:pt idx="2033">
                  <c:v>172.65004772099127</c:v>
                </c:pt>
                <c:pt idx="2034">
                  <c:v>172.75390715616032</c:v>
                </c:pt>
                <c:pt idx="2035">
                  <c:v>172.85463490127719</c:v>
                </c:pt>
                <c:pt idx="2036">
                  <c:v>172.95672965395653</c:v>
                </c:pt>
                <c:pt idx="2037">
                  <c:v>173.0536049232156</c:v>
                </c:pt>
                <c:pt idx="2038">
                  <c:v>173.1550368843495</c:v>
                </c:pt>
                <c:pt idx="2039">
                  <c:v>173.23952623660333</c:v>
                </c:pt>
                <c:pt idx="2040">
                  <c:v>173.32288884322992</c:v>
                </c:pt>
                <c:pt idx="2041">
                  <c:v>173.39700550779773</c:v>
                </c:pt>
                <c:pt idx="2042">
                  <c:v>173.48254704162997</c:v>
                </c:pt>
                <c:pt idx="2043">
                  <c:v>173.57385486190736</c:v>
                </c:pt>
                <c:pt idx="2044">
                  <c:v>173.67387010611293</c:v>
                </c:pt>
                <c:pt idx="2045">
                  <c:v>173.78067896365911</c:v>
                </c:pt>
                <c:pt idx="2046">
                  <c:v>173.89578928531185</c:v>
                </c:pt>
                <c:pt idx="2047">
                  <c:v>173.99068446482897</c:v>
                </c:pt>
                <c:pt idx="2048">
                  <c:v>174.08546365582558</c:v>
                </c:pt>
                <c:pt idx="2049">
                  <c:v>174.18468355017663</c:v>
                </c:pt>
                <c:pt idx="2050">
                  <c:v>174.27571796894162</c:v>
                </c:pt>
                <c:pt idx="2051">
                  <c:v>174.37162390556549</c:v>
                </c:pt>
                <c:pt idx="2052">
                  <c:v>174.46782809838479</c:v>
                </c:pt>
                <c:pt idx="2053">
                  <c:v>174.57557314898892</c:v>
                </c:pt>
                <c:pt idx="2054">
                  <c:v>174.68416325881347</c:v>
                </c:pt>
                <c:pt idx="2055">
                  <c:v>174.79374755595617</c:v>
                </c:pt>
                <c:pt idx="2056">
                  <c:v>174.90664581082601</c:v>
                </c:pt>
                <c:pt idx="2057">
                  <c:v>175.01637923606646</c:v>
                </c:pt>
                <c:pt idx="2058">
                  <c:v>175.12066948574005</c:v>
                </c:pt>
                <c:pt idx="2059">
                  <c:v>175.21821583143887</c:v>
                </c:pt>
                <c:pt idx="2060">
                  <c:v>175.31285417923209</c:v>
                </c:pt>
                <c:pt idx="2061">
                  <c:v>175.40764994001736</c:v>
                </c:pt>
                <c:pt idx="2062">
                  <c:v>175.50507201230141</c:v>
                </c:pt>
                <c:pt idx="2063">
                  <c:v>175.603107166765</c:v>
                </c:pt>
                <c:pt idx="2064">
                  <c:v>175.70110918165128</c:v>
                </c:pt>
                <c:pt idx="2065">
                  <c:v>175.79477819680932</c:v>
                </c:pt>
                <c:pt idx="2066">
                  <c:v>175.88462787568679</c:v>
                </c:pt>
                <c:pt idx="2067">
                  <c:v>175.97073278233265</c:v>
                </c:pt>
                <c:pt idx="2068">
                  <c:v>176.05629088595347</c:v>
                </c:pt>
                <c:pt idx="2069">
                  <c:v>176.14938824340356</c:v>
                </c:pt>
                <c:pt idx="2070">
                  <c:v>176.23592396455393</c:v>
                </c:pt>
                <c:pt idx="2071">
                  <c:v>176.33294007701636</c:v>
                </c:pt>
                <c:pt idx="2072">
                  <c:v>176.43307130974239</c:v>
                </c:pt>
                <c:pt idx="2073">
                  <c:v>176.52918436872417</c:v>
                </c:pt>
                <c:pt idx="2074">
                  <c:v>176.63087316158195</c:v>
                </c:pt>
                <c:pt idx="2075">
                  <c:v>176.72811296619099</c:v>
                </c:pt>
                <c:pt idx="2076">
                  <c:v>176.8298183288374</c:v>
                </c:pt>
                <c:pt idx="2077">
                  <c:v>176.92987499751453</c:v>
                </c:pt>
                <c:pt idx="2078">
                  <c:v>177.03595478436077</c:v>
                </c:pt>
                <c:pt idx="2079">
                  <c:v>177.14934184799537</c:v>
                </c:pt>
                <c:pt idx="2080">
                  <c:v>177.26240580075159</c:v>
                </c:pt>
                <c:pt idx="2081">
                  <c:v>177.36918980361486</c:v>
                </c:pt>
                <c:pt idx="2082">
                  <c:v>177.47319008198733</c:v>
                </c:pt>
                <c:pt idx="2083">
                  <c:v>177.56355342431249</c:v>
                </c:pt>
                <c:pt idx="2084">
                  <c:v>177.65755383524331</c:v>
                </c:pt>
                <c:pt idx="2085">
                  <c:v>177.74921790597637</c:v>
                </c:pt>
                <c:pt idx="2086">
                  <c:v>177.85149492633073</c:v>
                </c:pt>
                <c:pt idx="2087">
                  <c:v>177.95054912279537</c:v>
                </c:pt>
                <c:pt idx="2088">
                  <c:v>178.06192295711077</c:v>
                </c:pt>
                <c:pt idx="2089">
                  <c:v>178.17531002074537</c:v>
                </c:pt>
                <c:pt idx="2090">
                  <c:v>178.28002280002914</c:v>
                </c:pt>
                <c:pt idx="2091">
                  <c:v>178.37720461037799</c:v>
                </c:pt>
                <c:pt idx="2092">
                  <c:v>178.46031038528074</c:v>
                </c:pt>
                <c:pt idx="2093">
                  <c:v>178.52720262200336</c:v>
                </c:pt>
                <c:pt idx="2094">
                  <c:v>178.59542872671116</c:v>
                </c:pt>
                <c:pt idx="2095">
                  <c:v>178.67218827256642</c:v>
                </c:pt>
                <c:pt idx="2096">
                  <c:v>178.77043883428226</c:v>
                </c:pt>
                <c:pt idx="2097">
                  <c:v>178.87189565009908</c:v>
                </c:pt>
                <c:pt idx="2098">
                  <c:v>178.98450393366781</c:v>
                </c:pt>
                <c:pt idx="2099">
                  <c:v>179.09200043744241</c:v>
                </c:pt>
                <c:pt idx="2100">
                  <c:v>179.19513080191149</c:v>
                </c:pt>
                <c:pt idx="2101">
                  <c:v>179.28710969862868</c:v>
                </c:pt>
                <c:pt idx="2102">
                  <c:v>179.39019863862617</c:v>
                </c:pt>
                <c:pt idx="2103">
                  <c:v>179.49622043121218</c:v>
                </c:pt>
                <c:pt idx="2104">
                  <c:v>179.58454568953519</c:v>
                </c:pt>
                <c:pt idx="2105">
                  <c:v>179.6884962585417</c:v>
                </c:pt>
                <c:pt idx="2106">
                  <c:v>179.78673025046891</c:v>
                </c:pt>
                <c:pt idx="2107">
                  <c:v>179.89633940229459</c:v>
                </c:pt>
                <c:pt idx="2108">
                  <c:v>180.01738170827892</c:v>
                </c:pt>
                <c:pt idx="2109">
                  <c:v>180.14123259343705</c:v>
                </c:pt>
                <c:pt idx="2110">
                  <c:v>180.25796675437607</c:v>
                </c:pt>
                <c:pt idx="2111">
                  <c:v>180.37131239353911</c:v>
                </c:pt>
                <c:pt idx="2112">
                  <c:v>180.46853562835949</c:v>
                </c:pt>
                <c:pt idx="2113">
                  <c:v>180.56211350968005</c:v>
                </c:pt>
                <c:pt idx="2114">
                  <c:v>180.64392684106923</c:v>
                </c:pt>
                <c:pt idx="2115">
                  <c:v>180.73328771118193</c:v>
                </c:pt>
                <c:pt idx="2116">
                  <c:v>180.81919378036412</c:v>
                </c:pt>
                <c:pt idx="2117">
                  <c:v>180.91268052784719</c:v>
                </c:pt>
                <c:pt idx="2118">
                  <c:v>181.01570318869011</c:v>
                </c:pt>
                <c:pt idx="2119">
                  <c:v>181.12587571332941</c:v>
                </c:pt>
                <c:pt idx="2120">
                  <c:v>181.22710883699969</c:v>
                </c:pt>
                <c:pt idx="2121">
                  <c:v>181.30743088741161</c:v>
                </c:pt>
                <c:pt idx="2122">
                  <c:v>181.38604624959405</c:v>
                </c:pt>
                <c:pt idx="2123">
                  <c:v>181.47056874142515</c:v>
                </c:pt>
                <c:pt idx="2124">
                  <c:v>181.55950708192765</c:v>
                </c:pt>
                <c:pt idx="2125">
                  <c:v>181.65134513544146</c:v>
                </c:pt>
                <c:pt idx="2126">
                  <c:v>181.75223857844469</c:v>
                </c:pt>
                <c:pt idx="2127">
                  <c:v>181.85381966767631</c:v>
                </c:pt>
                <c:pt idx="2128">
                  <c:v>181.95569072820908</c:v>
                </c:pt>
                <c:pt idx="2129">
                  <c:v>182.05578882135779</c:v>
                </c:pt>
                <c:pt idx="2130">
                  <c:v>182.16289593509941</c:v>
                </c:pt>
                <c:pt idx="2131">
                  <c:v>182.26442731496516</c:v>
                </c:pt>
                <c:pt idx="2132">
                  <c:v>182.36953776917622</c:v>
                </c:pt>
                <c:pt idx="2133">
                  <c:v>182.48223718658247</c:v>
                </c:pt>
                <c:pt idx="2134">
                  <c:v>182.60044605871008</c:v>
                </c:pt>
                <c:pt idx="2135">
                  <c:v>182.70657555492221</c:v>
                </c:pt>
                <c:pt idx="2136">
                  <c:v>182.80792466711293</c:v>
                </c:pt>
                <c:pt idx="2137">
                  <c:v>182.90512304725041</c:v>
                </c:pt>
                <c:pt idx="2138">
                  <c:v>182.99659656541422</c:v>
                </c:pt>
                <c:pt idx="2139">
                  <c:v>183.09157459387447</c:v>
                </c:pt>
                <c:pt idx="2140">
                  <c:v>183.18490392836549</c:v>
                </c:pt>
                <c:pt idx="2141">
                  <c:v>183.28964984722654</c:v>
                </c:pt>
                <c:pt idx="2142">
                  <c:v>183.39638414072391</c:v>
                </c:pt>
                <c:pt idx="2143">
                  <c:v>183.49634139066919</c:v>
                </c:pt>
                <c:pt idx="2144">
                  <c:v>183.59682058895658</c:v>
                </c:pt>
                <c:pt idx="2145">
                  <c:v>183.69010849897597</c:v>
                </c:pt>
                <c:pt idx="2146">
                  <c:v>183.76677691099371</c:v>
                </c:pt>
                <c:pt idx="2147">
                  <c:v>183.83530955679129</c:v>
                </c:pt>
                <c:pt idx="2148">
                  <c:v>183.90633595577853</c:v>
                </c:pt>
                <c:pt idx="2149">
                  <c:v>183.9960779310299</c:v>
                </c:pt>
                <c:pt idx="2150">
                  <c:v>184.09311889817531</c:v>
                </c:pt>
                <c:pt idx="2151">
                  <c:v>184.19620783817282</c:v>
                </c:pt>
                <c:pt idx="2152">
                  <c:v>184.31141757855735</c:v>
                </c:pt>
                <c:pt idx="2153">
                  <c:v>184.417273673257</c:v>
                </c:pt>
                <c:pt idx="2154">
                  <c:v>184.52009749663634</c:v>
                </c:pt>
                <c:pt idx="2155">
                  <c:v>184.61413104714435</c:v>
                </c:pt>
                <c:pt idx="2156">
                  <c:v>184.70736096290355</c:v>
                </c:pt>
                <c:pt idx="2157">
                  <c:v>184.79629101851174</c:v>
                </c:pt>
                <c:pt idx="2158">
                  <c:v>184.89467413853669</c:v>
                </c:pt>
                <c:pt idx="2159">
                  <c:v>185.00320625410103</c:v>
                </c:pt>
                <c:pt idx="2160">
                  <c:v>185.11953445521848</c:v>
                </c:pt>
                <c:pt idx="2161">
                  <c:v>185.2456056920538</c:v>
                </c:pt>
                <c:pt idx="2162">
                  <c:v>185.3592247327293</c:v>
                </c:pt>
                <c:pt idx="2163">
                  <c:v>185.46948839120608</c:v>
                </c:pt>
                <c:pt idx="2164">
                  <c:v>185.55661233985299</c:v>
                </c:pt>
                <c:pt idx="2165">
                  <c:v>185.64611405316916</c:v>
                </c:pt>
                <c:pt idx="2166">
                  <c:v>185.7314567495377</c:v>
                </c:pt>
                <c:pt idx="2167">
                  <c:v>185.81742081298009</c:v>
                </c:pt>
                <c:pt idx="2168">
                  <c:v>185.91258110911537</c:v>
                </c:pt>
                <c:pt idx="2169">
                  <c:v>186.0107653916767</c:v>
                </c:pt>
                <c:pt idx="2170">
                  <c:v>186.11987744984327</c:v>
                </c:pt>
                <c:pt idx="2171">
                  <c:v>186.22211304572599</c:v>
                </c:pt>
                <c:pt idx="2172">
                  <c:v>186.32399239115307</c:v>
                </c:pt>
                <c:pt idx="2173">
                  <c:v>186.41341954042034</c:v>
                </c:pt>
                <c:pt idx="2174">
                  <c:v>186.49163722767554</c:v>
                </c:pt>
                <c:pt idx="2175">
                  <c:v>186.56551363030812</c:v>
                </c:pt>
                <c:pt idx="2176">
                  <c:v>186.64726068254271</c:v>
                </c:pt>
                <c:pt idx="2177">
                  <c:v>186.73832824088495</c:v>
                </c:pt>
                <c:pt idx="2178">
                  <c:v>186.84223738541993</c:v>
                </c:pt>
                <c:pt idx="2179">
                  <c:v>186.95702459619426</c:v>
                </c:pt>
                <c:pt idx="2180">
                  <c:v>187.05739609085546</c:v>
                </c:pt>
                <c:pt idx="2181">
                  <c:v>187.153136329593</c:v>
                </c:pt>
                <c:pt idx="2182">
                  <c:v>187.25643239194838</c:v>
                </c:pt>
                <c:pt idx="2183">
                  <c:v>187.35679560171531</c:v>
                </c:pt>
                <c:pt idx="2184">
                  <c:v>187.45367087097438</c:v>
                </c:pt>
                <c:pt idx="2185">
                  <c:v>187.55065384385955</c:v>
                </c:pt>
                <c:pt idx="2186">
                  <c:v>187.64983231373898</c:v>
                </c:pt>
                <c:pt idx="2187">
                  <c:v>187.75938347130446</c:v>
                </c:pt>
                <c:pt idx="2188">
                  <c:v>187.87398841440378</c:v>
                </c:pt>
                <c:pt idx="2189">
                  <c:v>187.99145164604278</c:v>
                </c:pt>
                <c:pt idx="2190">
                  <c:v>188.10593231572739</c:v>
                </c:pt>
                <c:pt idx="2191">
                  <c:v>188.20751340495903</c:v>
                </c:pt>
                <c:pt idx="2192">
                  <c:v>188.2965345944047</c:v>
                </c:pt>
                <c:pt idx="2193">
                  <c:v>188.37254021487703</c:v>
                </c:pt>
                <c:pt idx="2194">
                  <c:v>188.45277113145144</c:v>
                </c:pt>
                <c:pt idx="2195">
                  <c:v>188.5373681873314</c:v>
                </c:pt>
                <c:pt idx="2196">
                  <c:v>188.62764039581913</c:v>
                </c:pt>
                <c:pt idx="2197">
                  <c:v>188.72663659802356</c:v>
                </c:pt>
                <c:pt idx="2198">
                  <c:v>188.82573221895984</c:v>
                </c:pt>
                <c:pt idx="2199">
                  <c:v>188.93193627922082</c:v>
                </c:pt>
                <c:pt idx="2200">
                  <c:v>189.02289613393691</c:v>
                </c:pt>
                <c:pt idx="2201">
                  <c:v>189.10854537139525</c:v>
                </c:pt>
                <c:pt idx="2202">
                  <c:v>189.19064867408554</c:v>
                </c:pt>
                <c:pt idx="2203">
                  <c:v>189.26707682416804</c:v>
                </c:pt>
                <c:pt idx="2204">
                  <c:v>189.35946168070683</c:v>
                </c:pt>
                <c:pt idx="2205">
                  <c:v>189.44916223148658</c:v>
                </c:pt>
                <c:pt idx="2206">
                  <c:v>189.5552751579101</c:v>
                </c:pt>
                <c:pt idx="2207">
                  <c:v>189.65978909973026</c:v>
                </c:pt>
                <c:pt idx="2208">
                  <c:v>189.76742644670827</c:v>
                </c:pt>
                <c:pt idx="2209">
                  <c:v>189.86604982866839</c:v>
                </c:pt>
                <c:pt idx="2210">
                  <c:v>189.97415941462253</c:v>
                </c:pt>
                <c:pt idx="2211">
                  <c:v>190.07874792049157</c:v>
                </c:pt>
                <c:pt idx="2212">
                  <c:v>190.1921681237034</c:v>
                </c:pt>
                <c:pt idx="2213">
                  <c:v>190.3006836694791</c:v>
                </c:pt>
                <c:pt idx="2214">
                  <c:v>190.40214048529597</c:v>
                </c:pt>
                <c:pt idx="2215">
                  <c:v>190.49401167838704</c:v>
                </c:pt>
                <c:pt idx="2216">
                  <c:v>190.58976020201885</c:v>
                </c:pt>
                <c:pt idx="2217">
                  <c:v>190.69015655136303</c:v>
                </c:pt>
                <c:pt idx="2218">
                  <c:v>190.78739635597211</c:v>
                </c:pt>
                <c:pt idx="2219">
                  <c:v>190.89323588088308</c:v>
                </c:pt>
                <c:pt idx="2220">
                  <c:v>190.99223208308752</c:v>
                </c:pt>
                <c:pt idx="2221">
                  <c:v>191.09141883786131</c:v>
                </c:pt>
                <c:pt idx="2222">
                  <c:v>191.185286690483</c:v>
                </c:pt>
                <c:pt idx="2223">
                  <c:v>191.27050511343674</c:v>
                </c:pt>
                <c:pt idx="2224">
                  <c:v>191.35775333549844</c:v>
                </c:pt>
                <c:pt idx="2225">
                  <c:v>191.43670837834793</c:v>
                </c:pt>
                <c:pt idx="2226">
                  <c:v>191.51988871729949</c:v>
                </c:pt>
                <c:pt idx="2227">
                  <c:v>191.60453548254537</c:v>
                </c:pt>
                <c:pt idx="2228">
                  <c:v>191.69435202184562</c:v>
                </c:pt>
                <c:pt idx="2229">
                  <c:v>191.7872588267264</c:v>
                </c:pt>
                <c:pt idx="2230">
                  <c:v>191.88154920895832</c:v>
                </c:pt>
                <c:pt idx="2231">
                  <c:v>191.98095137098431</c:v>
                </c:pt>
                <c:pt idx="2232">
                  <c:v>192.07799233812972</c:v>
                </c:pt>
                <c:pt idx="2233">
                  <c:v>192.17268039528886</c:v>
                </c:pt>
                <c:pt idx="2234">
                  <c:v>192.2642036228186</c:v>
                </c:pt>
                <c:pt idx="2235">
                  <c:v>192.35733411984597</c:v>
                </c:pt>
                <c:pt idx="2236">
                  <c:v>192.45985968702982</c:v>
                </c:pt>
                <c:pt idx="2237">
                  <c:v>192.56222784122164</c:v>
                </c:pt>
                <c:pt idx="2238">
                  <c:v>192.67730502329712</c:v>
                </c:pt>
                <c:pt idx="2239">
                  <c:v>192.79207566428281</c:v>
                </c:pt>
                <c:pt idx="2240">
                  <c:v>192.90821331283098</c:v>
                </c:pt>
                <c:pt idx="2241">
                  <c:v>193.00381270836507</c:v>
                </c:pt>
                <c:pt idx="2242">
                  <c:v>193.09695149028678</c:v>
                </c:pt>
                <c:pt idx="2243">
                  <c:v>193.1822610470781</c:v>
                </c:pt>
                <c:pt idx="2244">
                  <c:v>193.27130709120675</c:v>
                </c:pt>
                <c:pt idx="2245">
                  <c:v>193.36379965137164</c:v>
                </c:pt>
                <c:pt idx="2246">
                  <c:v>193.45997898950804</c:v>
                </c:pt>
                <c:pt idx="2247">
                  <c:v>193.56598421230541</c:v>
                </c:pt>
                <c:pt idx="2248">
                  <c:v>193.67967781702978</c:v>
                </c:pt>
                <c:pt idx="2249">
                  <c:v>193.77675192375244</c:v>
                </c:pt>
                <c:pt idx="2250">
                  <c:v>193.86953445521848</c:v>
                </c:pt>
                <c:pt idx="2251">
                  <c:v>193.95849765040396</c:v>
                </c:pt>
                <c:pt idx="2252">
                  <c:v>194.04052638904537</c:v>
                </c:pt>
                <c:pt idx="2253">
                  <c:v>194.12477547936399</c:v>
                </c:pt>
                <c:pt idx="2254">
                  <c:v>194.20648110712702</c:v>
                </c:pt>
                <c:pt idx="2255">
                  <c:v>194.28552728381399</c:v>
                </c:pt>
                <c:pt idx="2256">
                  <c:v>194.37155762641092</c:v>
                </c:pt>
                <c:pt idx="2257">
                  <c:v>194.47150659146192</c:v>
                </c:pt>
                <c:pt idx="2258">
                  <c:v>194.57647620246956</c:v>
                </c:pt>
                <c:pt idx="2259">
                  <c:v>194.68254770442147</c:v>
                </c:pt>
                <c:pt idx="2260">
                  <c:v>194.79366470701299</c:v>
                </c:pt>
                <c:pt idx="2261">
                  <c:v>194.89270233368904</c:v>
                </c:pt>
                <c:pt idx="2262">
                  <c:v>194.99188080356845</c:v>
                </c:pt>
                <c:pt idx="2263">
                  <c:v>195.09292337466943</c:v>
                </c:pt>
                <c:pt idx="2264">
                  <c:v>195.19921856876792</c:v>
                </c:pt>
                <c:pt idx="2265">
                  <c:v>195.30017829092571</c:v>
                </c:pt>
                <c:pt idx="2266">
                  <c:v>195.40432769739587</c:v>
                </c:pt>
                <c:pt idx="2267">
                  <c:v>195.51226330056934</c:v>
                </c:pt>
                <c:pt idx="2268">
                  <c:v>195.62164876024841</c:v>
                </c:pt>
                <c:pt idx="2269">
                  <c:v>195.71420759956789</c:v>
                </c:pt>
                <c:pt idx="2270">
                  <c:v>195.80320393433064</c:v>
                </c:pt>
                <c:pt idx="2271">
                  <c:v>195.88279691404256</c:v>
                </c:pt>
                <c:pt idx="2272">
                  <c:v>195.97452726393024</c:v>
                </c:pt>
                <c:pt idx="2273">
                  <c:v>196.06499830988153</c:v>
                </c:pt>
                <c:pt idx="2274">
                  <c:v>196.16341456948379</c:v>
                </c:pt>
                <c:pt idx="2275">
                  <c:v>196.26281673150979</c:v>
                </c:pt>
                <c:pt idx="2276">
                  <c:v>196.36334563916304</c:v>
                </c:pt>
                <c:pt idx="2277">
                  <c:v>196.45492686095298</c:v>
                </c:pt>
                <c:pt idx="2278">
                  <c:v>196.54297871776348</c:v>
                </c:pt>
                <c:pt idx="2279">
                  <c:v>196.63354089755231</c:v>
                </c:pt>
                <c:pt idx="2280">
                  <c:v>196.72164246372873</c:v>
                </c:pt>
                <c:pt idx="2281">
                  <c:v>196.79598282044313</c:v>
                </c:pt>
                <c:pt idx="2282">
                  <c:v>196.87995850924926</c:v>
                </c:pt>
                <c:pt idx="2283">
                  <c:v>196.96980818812676</c:v>
                </c:pt>
                <c:pt idx="2284">
                  <c:v>197.06595438668586</c:v>
                </c:pt>
                <c:pt idx="2285">
                  <c:v>197.17042690403443</c:v>
                </c:pt>
                <c:pt idx="2286">
                  <c:v>197.27577762018069</c:v>
                </c:pt>
                <c:pt idx="2287">
                  <c:v>197.37952935172362</c:v>
                </c:pt>
                <c:pt idx="2288">
                  <c:v>197.47656203397469</c:v>
                </c:pt>
                <c:pt idx="2289">
                  <c:v>197.56566607236357</c:v>
                </c:pt>
                <c:pt idx="2290">
                  <c:v>197.65554060592405</c:v>
                </c:pt>
                <c:pt idx="2291">
                  <c:v>197.75365032443645</c:v>
                </c:pt>
                <c:pt idx="2292">
                  <c:v>197.86114682821108</c:v>
                </c:pt>
                <c:pt idx="2293">
                  <c:v>197.97768215168648</c:v>
                </c:pt>
                <c:pt idx="2294">
                  <c:v>198.09812794527997</c:v>
                </c:pt>
                <c:pt idx="2295">
                  <c:v>198.20360293484097</c:v>
                </c:pt>
                <c:pt idx="2296">
                  <c:v>198.2987963705535</c:v>
                </c:pt>
                <c:pt idx="2297">
                  <c:v>198.3728964653327</c:v>
                </c:pt>
                <c:pt idx="2298">
                  <c:v>198.44503304015853</c:v>
                </c:pt>
                <c:pt idx="2299">
                  <c:v>198.52159374855015</c:v>
                </c:pt>
                <c:pt idx="2300">
                  <c:v>198.61109546186626</c:v>
                </c:pt>
                <c:pt idx="2301">
                  <c:v>198.71104442691728</c:v>
                </c:pt>
                <c:pt idx="2302">
                  <c:v>198.81366941283295</c:v>
                </c:pt>
                <c:pt idx="2303">
                  <c:v>198.91525050206459</c:v>
                </c:pt>
                <c:pt idx="2304">
                  <c:v>199.02069235204834</c:v>
                </c:pt>
                <c:pt idx="2305">
                  <c:v>199.11468447808483</c:v>
                </c:pt>
                <c:pt idx="2306">
                  <c:v>199.20512238445886</c:v>
                </c:pt>
                <c:pt idx="2307">
                  <c:v>199.28788019380025</c:v>
                </c:pt>
                <c:pt idx="2308">
                  <c:v>199.36934555962804</c:v>
                </c:pt>
                <c:pt idx="2309">
                  <c:v>199.44668504808553</c:v>
                </c:pt>
                <c:pt idx="2310">
                  <c:v>199.52271552324078</c:v>
                </c:pt>
                <c:pt idx="2311">
                  <c:v>199.61047740875017</c:v>
                </c:pt>
                <c:pt idx="2312">
                  <c:v>199.71142056111933</c:v>
                </c:pt>
                <c:pt idx="2313">
                  <c:v>199.81198260834984</c:v>
                </c:pt>
                <c:pt idx="2314">
                  <c:v>199.91180729998609</c:v>
                </c:pt>
                <c:pt idx="2315">
                  <c:v>200.01675205631076</c:v>
                </c:pt>
                <c:pt idx="2316">
                  <c:v>200.11216918416991</c:v>
                </c:pt>
                <c:pt idx="2317">
                  <c:v>200.20515055309957</c:v>
                </c:pt>
                <c:pt idx="2318">
                  <c:v>200.29336810779643</c:v>
                </c:pt>
                <c:pt idx="2319">
                  <c:v>200.39025994684411</c:v>
                </c:pt>
                <c:pt idx="2320">
                  <c:v>200.4887673402838</c:v>
                </c:pt>
                <c:pt idx="2321">
                  <c:v>200.59480570265845</c:v>
                </c:pt>
                <c:pt idx="2322">
                  <c:v>200.70479595962274</c:v>
                </c:pt>
                <c:pt idx="2323">
                  <c:v>200.80932647123151</c:v>
                </c:pt>
                <c:pt idx="2324">
                  <c:v>200.90801613234621</c:v>
                </c:pt>
                <c:pt idx="2325">
                  <c:v>200.99599342510788</c:v>
                </c:pt>
                <c:pt idx="2326">
                  <c:v>201.07349861145173</c:v>
                </c:pt>
                <c:pt idx="2327">
                  <c:v>201.15248679387847</c:v>
                </c:pt>
                <c:pt idx="2328">
                  <c:v>201.23426698569031</c:v>
                </c:pt>
                <c:pt idx="2329">
                  <c:v>201.32755489570977</c:v>
                </c:pt>
                <c:pt idx="2330">
                  <c:v>201.42670022601192</c:v>
                </c:pt>
                <c:pt idx="2331">
                  <c:v>201.52775936690151</c:v>
                </c:pt>
                <c:pt idx="2332">
                  <c:v>201.63049205644333</c:v>
                </c:pt>
                <c:pt idx="2333">
                  <c:v>201.73178317437385</c:v>
                </c:pt>
                <c:pt idx="2334">
                  <c:v>201.82099491638886</c:v>
                </c:pt>
                <c:pt idx="2335">
                  <c:v>201.89544297672938</c:v>
                </c:pt>
                <c:pt idx="2336">
                  <c:v>201.97276589539825</c:v>
                </c:pt>
                <c:pt idx="2337">
                  <c:v>202.04555697687519</c:v>
                </c:pt>
                <c:pt idx="2338">
                  <c:v>202.13131391795969</c:v>
                </c:pt>
                <c:pt idx="2339">
                  <c:v>202.22099789895083</c:v>
                </c:pt>
                <c:pt idx="2340">
                  <c:v>202.31609191593154</c:v>
                </c:pt>
                <c:pt idx="2341">
                  <c:v>202.42220484235503</c:v>
                </c:pt>
                <c:pt idx="2342">
                  <c:v>202.53255134977499</c:v>
                </c:pt>
                <c:pt idx="2343">
                  <c:v>202.63901224175984</c:v>
                </c:pt>
                <c:pt idx="2344">
                  <c:v>202.72942529345093</c:v>
                </c:pt>
                <c:pt idx="2345">
                  <c:v>202.8101284490015</c:v>
                </c:pt>
                <c:pt idx="2346">
                  <c:v>202.89294425260312</c:v>
                </c:pt>
                <c:pt idx="2347">
                  <c:v>202.97422735075591</c:v>
                </c:pt>
                <c:pt idx="2348">
                  <c:v>203.05951205286425</c:v>
                </c:pt>
                <c:pt idx="2349">
                  <c:v>203.15468063389386</c:v>
                </c:pt>
                <c:pt idx="2350">
                  <c:v>203.26279021984794</c:v>
                </c:pt>
                <c:pt idx="2351">
                  <c:v>203.37603644027919</c:v>
                </c:pt>
                <c:pt idx="2352">
                  <c:v>203.47717843011196</c:v>
                </c:pt>
                <c:pt idx="2353">
                  <c:v>203.57083916037567</c:v>
                </c:pt>
                <c:pt idx="2354">
                  <c:v>203.64917283615134</c:v>
                </c:pt>
                <c:pt idx="2355">
                  <c:v>203.72608979499859</c:v>
                </c:pt>
                <c:pt idx="2356">
                  <c:v>203.79948567376076</c:v>
                </c:pt>
                <c:pt idx="2357">
                  <c:v>203.88333708915209</c:v>
                </c:pt>
                <c:pt idx="2358">
                  <c:v>203.97776831458739</c:v>
                </c:pt>
                <c:pt idx="2359">
                  <c:v>204.08261365218024</c:v>
                </c:pt>
                <c:pt idx="2360">
                  <c:v>204.18406218310275</c:v>
                </c:pt>
                <c:pt idx="2361">
                  <c:v>204.27468235715185</c:v>
                </c:pt>
                <c:pt idx="2362">
                  <c:v>204.35651225832964</c:v>
                </c:pt>
                <c:pt idx="2363">
                  <c:v>204.43010697455543</c:v>
                </c:pt>
                <c:pt idx="2364">
                  <c:v>204.51008105940602</c:v>
                </c:pt>
                <c:pt idx="2365">
                  <c:v>204.59303770621099</c:v>
                </c:pt>
                <c:pt idx="2366">
                  <c:v>204.67721223248077</c:v>
                </c:pt>
                <c:pt idx="2367">
                  <c:v>204.77326729720235</c:v>
                </c:pt>
                <c:pt idx="2368">
                  <c:v>204.8717581208534</c:v>
                </c:pt>
                <c:pt idx="2369">
                  <c:v>204.97377830948389</c:v>
                </c:pt>
                <c:pt idx="2370">
                  <c:v>205.07114238750771</c:v>
                </c:pt>
                <c:pt idx="2371">
                  <c:v>205.16292244676126</c:v>
                </c:pt>
                <c:pt idx="2372">
                  <c:v>205.26328565652818</c:v>
                </c:pt>
                <c:pt idx="2373">
                  <c:v>205.35281222452724</c:v>
                </c:pt>
                <c:pt idx="2374">
                  <c:v>205.44051611577643</c:v>
                </c:pt>
                <c:pt idx="2375">
                  <c:v>205.51789702870548</c:v>
                </c:pt>
                <c:pt idx="2376">
                  <c:v>205.59645439662773</c:v>
                </c:pt>
                <c:pt idx="2377">
                  <c:v>205.6759562425022</c:v>
                </c:pt>
                <c:pt idx="2378">
                  <c:v>205.77144793441016</c:v>
                </c:pt>
                <c:pt idx="2379">
                  <c:v>205.86984762422369</c:v>
                </c:pt>
                <c:pt idx="2380">
                  <c:v>205.97013626994175</c:v>
                </c:pt>
                <c:pt idx="2381">
                  <c:v>206.0742856764119</c:v>
                </c:pt>
                <c:pt idx="2382">
                  <c:v>206.16115279333496</c:v>
                </c:pt>
                <c:pt idx="2383">
                  <c:v>206.25098590242382</c:v>
                </c:pt>
                <c:pt idx="2384">
                  <c:v>206.33496159122996</c:v>
                </c:pt>
                <c:pt idx="2385">
                  <c:v>206.40911968026936</c:v>
                </c:pt>
                <c:pt idx="2386">
                  <c:v>206.49173664640733</c:v>
                </c:pt>
                <c:pt idx="2387">
                  <c:v>206.57402221677259</c:v>
                </c:pt>
                <c:pt idx="2388">
                  <c:v>206.64818859070633</c:v>
                </c:pt>
                <c:pt idx="2389">
                  <c:v>206.73175003479656</c:v>
                </c:pt>
                <c:pt idx="2390">
                  <c:v>206.8080539114643</c:v>
                </c:pt>
                <c:pt idx="2391">
                  <c:v>206.89128395978182</c:v>
                </c:pt>
                <c:pt idx="2392">
                  <c:v>206.97622069632882</c:v>
                </c:pt>
                <c:pt idx="2393">
                  <c:v>207.07227576105041</c:v>
                </c:pt>
                <c:pt idx="2394">
                  <c:v>207.16273023721308</c:v>
                </c:pt>
                <c:pt idx="2395">
                  <c:v>207.25755085268133</c:v>
                </c:pt>
                <c:pt idx="2396">
                  <c:v>207.33781490883305</c:v>
                </c:pt>
                <c:pt idx="2397">
                  <c:v>207.42391981547885</c:v>
                </c:pt>
                <c:pt idx="2398">
                  <c:v>207.51246048105409</c:v>
                </c:pt>
                <c:pt idx="2399">
                  <c:v>207.6106447636154</c:v>
                </c:pt>
                <c:pt idx="2400">
                  <c:v>207.71027890268232</c:v>
                </c:pt>
                <c:pt idx="2401">
                  <c:v>207.8053149254028</c:v>
                </c:pt>
                <c:pt idx="2402">
                  <c:v>207.89027651663275</c:v>
                </c:pt>
                <c:pt idx="2403">
                  <c:v>207.97589261451381</c:v>
                </c:pt>
                <c:pt idx="2404">
                  <c:v>208.05058922168388</c:v>
                </c:pt>
                <c:pt idx="2405">
                  <c:v>208.1298922300947</c:v>
                </c:pt>
                <c:pt idx="2406">
                  <c:v>208.21332940077016</c:v>
                </c:pt>
                <c:pt idx="2407">
                  <c:v>208.31016324555765</c:v>
                </c:pt>
                <c:pt idx="2408">
                  <c:v>208.41225799823698</c:v>
                </c:pt>
                <c:pt idx="2409">
                  <c:v>208.50810594060061</c:v>
                </c:pt>
                <c:pt idx="2410">
                  <c:v>208.60214777600297</c:v>
                </c:pt>
                <c:pt idx="2411">
                  <c:v>208.68855922373857</c:v>
                </c:pt>
                <c:pt idx="2412">
                  <c:v>208.76917124545162</c:v>
                </c:pt>
                <c:pt idx="2413">
                  <c:v>208.83861522962411</c:v>
                </c:pt>
                <c:pt idx="2414">
                  <c:v>208.92024629333827</c:v>
                </c:pt>
                <c:pt idx="2415">
                  <c:v>208.99776804947075</c:v>
                </c:pt>
                <c:pt idx="2416">
                  <c:v>209.07594431225436</c:v>
                </c:pt>
                <c:pt idx="2417">
                  <c:v>209.15111315840056</c:v>
                </c:pt>
                <c:pt idx="2418">
                  <c:v>209.23107067346248</c:v>
                </c:pt>
                <c:pt idx="2419">
                  <c:v>209.31290057464028</c:v>
                </c:pt>
                <c:pt idx="2420">
                  <c:v>209.40159036831324</c:v>
                </c:pt>
                <c:pt idx="2421">
                  <c:v>209.48320486223878</c:v>
                </c:pt>
                <c:pt idx="2422">
                  <c:v>209.57054421813797</c:v>
                </c:pt>
                <c:pt idx="2423">
                  <c:v>209.65350086494297</c:v>
                </c:pt>
                <c:pt idx="2424">
                  <c:v>209.7312794527993</c:v>
                </c:pt>
                <c:pt idx="2425">
                  <c:v>209.81098013613737</c:v>
                </c:pt>
                <c:pt idx="2426">
                  <c:v>209.90008417452628</c:v>
                </c:pt>
                <c:pt idx="2427">
                  <c:v>209.99507048788087</c:v>
                </c:pt>
                <c:pt idx="2428">
                  <c:v>210.098175997667</c:v>
                </c:pt>
                <c:pt idx="2429">
                  <c:v>210.18908614301716</c:v>
                </c:pt>
                <c:pt idx="2430">
                  <c:v>210.26717127196324</c:v>
                </c:pt>
                <c:pt idx="2431">
                  <c:v>210.33359126970976</c:v>
                </c:pt>
                <c:pt idx="2432">
                  <c:v>210.40826302219688</c:v>
                </c:pt>
                <c:pt idx="2433">
                  <c:v>210.48484858527144</c:v>
                </c:pt>
                <c:pt idx="2434">
                  <c:v>210.58662022707236</c:v>
                </c:pt>
                <c:pt idx="2435">
                  <c:v>210.68303982714397</c:v>
                </c:pt>
                <c:pt idx="2436">
                  <c:v>210.7807850103064</c:v>
                </c:pt>
                <c:pt idx="2437">
                  <c:v>210.87056012513503</c:v>
                </c:pt>
                <c:pt idx="2438">
                  <c:v>210.95164438582421</c:v>
                </c:pt>
                <c:pt idx="2439">
                  <c:v>211.02436090325233</c:v>
                </c:pt>
                <c:pt idx="2440">
                  <c:v>211.09035008649428</c:v>
                </c:pt>
                <c:pt idx="2441">
                  <c:v>211.15279333496824</c:v>
                </c:pt>
                <c:pt idx="2442">
                  <c:v>211.21676100399662</c:v>
                </c:pt>
                <c:pt idx="2443">
                  <c:v>211.28279161171019</c:v>
                </c:pt>
                <c:pt idx="2444">
                  <c:v>211.35810958595414</c:v>
                </c:pt>
                <c:pt idx="2445">
                  <c:v>211.44310431676132</c:v>
                </c:pt>
                <c:pt idx="2446">
                  <c:v>211.53263088476044</c:v>
                </c:pt>
                <c:pt idx="2447">
                  <c:v>211.6278823147332</c:v>
                </c:pt>
                <c:pt idx="2448">
                  <c:v>211.71340727877674</c:v>
                </c:pt>
                <c:pt idx="2449">
                  <c:v>211.79199778627626</c:v>
                </c:pt>
                <c:pt idx="2450">
                  <c:v>211.85174844409684</c:v>
                </c:pt>
                <c:pt idx="2451">
                  <c:v>211.92569941077832</c:v>
                </c:pt>
                <c:pt idx="2452">
                  <c:v>211.99702406596106</c:v>
                </c:pt>
                <c:pt idx="2453">
                  <c:v>212.06781020301304</c:v>
                </c:pt>
                <c:pt idx="2454">
                  <c:v>212.15678996798715</c:v>
                </c:pt>
                <c:pt idx="2455">
                  <c:v>212.24718644988965</c:v>
                </c:pt>
                <c:pt idx="2456">
                  <c:v>212.33703612876715</c:v>
                </c:pt>
                <c:pt idx="2457">
                  <c:v>212.41970280427105</c:v>
                </c:pt>
                <c:pt idx="2458">
                  <c:v>212.50406788311008</c:v>
                </c:pt>
                <c:pt idx="2459">
                  <c:v>212.58457220119701</c:v>
                </c:pt>
                <c:pt idx="2460">
                  <c:v>212.65479496543543</c:v>
                </c:pt>
                <c:pt idx="2461">
                  <c:v>212.72929273514185</c:v>
                </c:pt>
                <c:pt idx="2462">
                  <c:v>212.81509110069794</c:v>
                </c:pt>
                <c:pt idx="2463">
                  <c:v>212.90146940885623</c:v>
                </c:pt>
                <c:pt idx="2464">
                  <c:v>212.98641443029754</c:v>
                </c:pt>
                <c:pt idx="2465">
                  <c:v>213.06080449637781</c:v>
                </c:pt>
                <c:pt idx="2466">
                  <c:v>213.13563366185701</c:v>
                </c:pt>
                <c:pt idx="2467">
                  <c:v>213.20728971281244</c:v>
                </c:pt>
                <c:pt idx="2468">
                  <c:v>213.2725332555658</c:v>
                </c:pt>
                <c:pt idx="2469">
                  <c:v>213.33372548499773</c:v>
                </c:pt>
                <c:pt idx="2470">
                  <c:v>213.39080012195362</c:v>
                </c:pt>
                <c:pt idx="2471">
                  <c:v>213.45131299005152</c:v>
                </c:pt>
                <c:pt idx="2472">
                  <c:v>213.52095581168768</c:v>
                </c:pt>
                <c:pt idx="2473">
                  <c:v>213.60474923281879</c:v>
                </c:pt>
                <c:pt idx="2474">
                  <c:v>213.6947894642656</c:v>
                </c:pt>
                <c:pt idx="2475">
                  <c:v>213.78038070746371</c:v>
                </c:pt>
                <c:pt idx="2476">
                  <c:v>213.85673429349734</c:v>
                </c:pt>
                <c:pt idx="2477">
                  <c:v>213.92471185137563</c:v>
                </c:pt>
                <c:pt idx="2478">
                  <c:v>213.98583780165299</c:v>
                </c:pt>
                <c:pt idx="2479">
                  <c:v>214.04861244589966</c:v>
                </c:pt>
                <c:pt idx="2480">
                  <c:v>214.11994538597668</c:v>
                </c:pt>
                <c:pt idx="2481">
                  <c:v>214.19968749378634</c:v>
                </c:pt>
                <c:pt idx="2482">
                  <c:v>214.27797146019608</c:v>
                </c:pt>
                <c:pt idx="2483">
                  <c:v>214.36289162695442</c:v>
                </c:pt>
                <c:pt idx="2484">
                  <c:v>214.45637837443749</c:v>
                </c:pt>
                <c:pt idx="2485">
                  <c:v>214.55521716364984</c:v>
                </c:pt>
                <c:pt idx="2486">
                  <c:v>214.64188544310929</c:v>
                </c:pt>
                <c:pt idx="2487">
                  <c:v>214.71811475572815</c:v>
                </c:pt>
                <c:pt idx="2488">
                  <c:v>214.78011890480326</c:v>
                </c:pt>
                <c:pt idx="2489">
                  <c:v>214.84245444965103</c:v>
                </c:pt>
                <c:pt idx="2490">
                  <c:v>214.89472384790261</c:v>
                </c:pt>
                <c:pt idx="2491">
                  <c:v>214.95602378096066</c:v>
                </c:pt>
                <c:pt idx="2492">
                  <c:v>215.02782896001381</c:v>
                </c:pt>
                <c:pt idx="2493">
                  <c:v>215.1070242647985</c:v>
                </c:pt>
                <c:pt idx="2494">
                  <c:v>215.19496841798286</c:v>
                </c:pt>
                <c:pt idx="2495">
                  <c:v>215.26244888220205</c:v>
                </c:pt>
                <c:pt idx="2496">
                  <c:v>215.31845476779097</c:v>
                </c:pt>
                <c:pt idx="2497">
                  <c:v>215.36828840711308</c:v>
                </c:pt>
                <c:pt idx="2498">
                  <c:v>215.41203264911152</c:v>
                </c:pt>
                <c:pt idx="2499">
                  <c:v>215.47163417883439</c:v>
                </c:pt>
                <c:pt idx="2500">
                  <c:v>215.53027466081642</c:v>
                </c:pt>
                <c:pt idx="2501">
                  <c:v>215.604175918132</c:v>
                </c:pt>
                <c:pt idx="2502">
                  <c:v>215.68796933926311</c:v>
                </c:pt>
                <c:pt idx="2503">
                  <c:v>215.76727234767392</c:v>
                </c:pt>
                <c:pt idx="2504">
                  <c:v>215.83799220557142</c:v>
                </c:pt>
                <c:pt idx="2505">
                  <c:v>215.9061106066531</c:v>
                </c:pt>
                <c:pt idx="2506">
                  <c:v>215.97926622348007</c:v>
                </c:pt>
                <c:pt idx="2507">
                  <c:v>216.03883461362568</c:v>
                </c:pt>
                <c:pt idx="2508">
                  <c:v>216.10691159023577</c:v>
                </c:pt>
                <c:pt idx="2509">
                  <c:v>216.18015834090019</c:v>
                </c:pt>
                <c:pt idx="2510">
                  <c:v>216.24879869032392</c:v>
                </c:pt>
                <c:pt idx="2511">
                  <c:v>216.32250111017584</c:v>
                </c:pt>
                <c:pt idx="2512">
                  <c:v>216.39710658350842</c:v>
                </c:pt>
                <c:pt idx="2513">
                  <c:v>216.48124797020088</c:v>
                </c:pt>
                <c:pt idx="2514">
                  <c:v>216.56948209468638</c:v>
                </c:pt>
                <c:pt idx="2515">
                  <c:v>216.66195808506265</c:v>
                </c:pt>
                <c:pt idx="2516">
                  <c:v>216.73807140916111</c:v>
                </c:pt>
                <c:pt idx="2517">
                  <c:v>216.80044009358616</c:v>
                </c:pt>
                <c:pt idx="2518">
                  <c:v>216.84564247698458</c:v>
                </c:pt>
                <c:pt idx="2519">
                  <c:v>216.89051346461028</c:v>
                </c:pt>
                <c:pt idx="2520">
                  <c:v>216.93806047310059</c:v>
                </c:pt>
                <c:pt idx="2521">
                  <c:v>216.99306388647705</c:v>
                </c:pt>
                <c:pt idx="2522">
                  <c:v>217.05695699145662</c:v>
                </c:pt>
                <c:pt idx="2523">
                  <c:v>217.12061811939529</c:v>
                </c:pt>
                <c:pt idx="2524">
                  <c:v>217.1800622361261</c:v>
                </c:pt>
                <c:pt idx="2525">
                  <c:v>217.23335067637876</c:v>
                </c:pt>
                <c:pt idx="2526">
                  <c:v>217.28996964414722</c:v>
                </c:pt>
                <c:pt idx="2527">
                  <c:v>217.34337407292034</c:v>
                </c:pt>
                <c:pt idx="2528">
                  <c:v>217.41106994439178</c:v>
                </c:pt>
                <c:pt idx="2529">
                  <c:v>217.47357118712591</c:v>
                </c:pt>
                <c:pt idx="2530">
                  <c:v>217.53251821019774</c:v>
                </c:pt>
                <c:pt idx="2531">
                  <c:v>217.60179649648387</c:v>
                </c:pt>
                <c:pt idx="2532">
                  <c:v>217.65727214883648</c:v>
                </c:pt>
                <c:pt idx="2533">
                  <c:v>217.73623547658025</c:v>
                </c:pt>
                <c:pt idx="2534">
                  <c:v>217.80714588704706</c:v>
                </c:pt>
                <c:pt idx="2535">
                  <c:v>217.88215732020123</c:v>
                </c:pt>
                <c:pt idx="2536">
                  <c:v>217.95387965031117</c:v>
                </c:pt>
                <c:pt idx="2537">
                  <c:v>218.01498903079994</c:v>
                </c:pt>
                <c:pt idx="2538">
                  <c:v>218.06719214989693</c:v>
                </c:pt>
                <c:pt idx="2539">
                  <c:v>218.11610616594976</c:v>
                </c:pt>
                <c:pt idx="2540">
                  <c:v>218.18339607759964</c:v>
                </c:pt>
                <c:pt idx="2541">
                  <c:v>218.25810096966401</c:v>
                </c:pt>
                <c:pt idx="2542">
                  <c:v>218.33576356899991</c:v>
                </c:pt>
                <c:pt idx="2543">
                  <c:v>218.41628445687547</c:v>
                </c:pt>
                <c:pt idx="2544">
                  <c:v>218.49124618066369</c:v>
                </c:pt>
                <c:pt idx="2545">
                  <c:v>218.54769945054579</c:v>
                </c:pt>
                <c:pt idx="2546">
                  <c:v>218.59724311856681</c:v>
                </c:pt>
                <c:pt idx="2547">
                  <c:v>218.63864273547327</c:v>
                </c:pt>
                <c:pt idx="2548">
                  <c:v>218.6870099485011</c:v>
                </c:pt>
                <c:pt idx="2549">
                  <c:v>218.72871610649733</c:v>
                </c:pt>
                <c:pt idx="2550">
                  <c:v>218.78026471894322</c:v>
                </c:pt>
                <c:pt idx="2551">
                  <c:v>218.82722349993702</c:v>
                </c:pt>
                <c:pt idx="2552">
                  <c:v>218.88235118672827</c:v>
                </c:pt>
                <c:pt idx="2553">
                  <c:v>218.93793454270696</c:v>
                </c:pt>
                <c:pt idx="2554">
                  <c:v>218.99821543376393</c:v>
                </c:pt>
                <c:pt idx="2555">
                  <c:v>219.06189313149122</c:v>
                </c:pt>
                <c:pt idx="2556">
                  <c:v>219.11756762130742</c:v>
                </c:pt>
                <c:pt idx="2557">
                  <c:v>219.17459254889746</c:v>
                </c:pt>
                <c:pt idx="2558">
                  <c:v>219.22982793931479</c:v>
                </c:pt>
                <c:pt idx="2559">
                  <c:v>219.28206419798909</c:v>
                </c:pt>
                <c:pt idx="2560">
                  <c:v>219.33763098417919</c:v>
                </c:pt>
                <c:pt idx="2561">
                  <c:v>219.40856624932891</c:v>
                </c:pt>
                <c:pt idx="2562">
                  <c:v>219.48454701511827</c:v>
                </c:pt>
                <c:pt idx="2563">
                  <c:v>219.55735466638387</c:v>
                </c:pt>
                <c:pt idx="2564">
                  <c:v>219.62737859315868</c:v>
                </c:pt>
                <c:pt idx="2565">
                  <c:v>219.68863710174514</c:v>
                </c:pt>
                <c:pt idx="2566">
                  <c:v>219.75195026412246</c:v>
                </c:pt>
                <c:pt idx="2567">
                  <c:v>219.8069205379216</c:v>
                </c:pt>
                <c:pt idx="2568">
                  <c:v>219.86064807757313</c:v>
                </c:pt>
                <c:pt idx="2569">
                  <c:v>219.91941283296993</c:v>
                </c:pt>
                <c:pt idx="2570">
                  <c:v>219.9819886397529</c:v>
                </c:pt>
                <c:pt idx="2571">
                  <c:v>220.04241037401326</c:v>
                </c:pt>
                <c:pt idx="2572">
                  <c:v>220.10525129741441</c:v>
                </c:pt>
                <c:pt idx="2573">
                  <c:v>220.15984875096933</c:v>
                </c:pt>
                <c:pt idx="2574">
                  <c:v>220.20409008662685</c:v>
                </c:pt>
                <c:pt idx="2575">
                  <c:v>220.24406470171067</c:v>
                </c:pt>
                <c:pt idx="2576">
                  <c:v>220.28109817931164</c:v>
                </c:pt>
                <c:pt idx="2577">
                  <c:v>220.31359981972074</c:v>
                </c:pt>
                <c:pt idx="2578">
                  <c:v>220.34164418698677</c:v>
                </c:pt>
                <c:pt idx="2579">
                  <c:v>220.38378944438185</c:v>
                </c:pt>
                <c:pt idx="2580">
                  <c:v>220.43928166652304</c:v>
                </c:pt>
                <c:pt idx="2581">
                  <c:v>220.50205631076972</c:v>
                </c:pt>
                <c:pt idx="2582">
                  <c:v>220.56056423444264</c:v>
                </c:pt>
                <c:pt idx="2583">
                  <c:v>220.61806140100879</c:v>
                </c:pt>
                <c:pt idx="2584">
                  <c:v>220.67178894066026</c:v>
                </c:pt>
                <c:pt idx="2585">
                  <c:v>220.72519336943338</c:v>
                </c:pt>
                <c:pt idx="2586">
                  <c:v>220.77155563803629</c:v>
                </c:pt>
                <c:pt idx="2587">
                  <c:v>220.82888710671608</c:v>
                </c:pt>
                <c:pt idx="2588">
                  <c:v>220.89756888061135</c:v>
                </c:pt>
                <c:pt idx="2589">
                  <c:v>220.96664832943392</c:v>
                </c:pt>
                <c:pt idx="2590">
                  <c:v>221.04134493660396</c:v>
                </c:pt>
                <c:pt idx="2591">
                  <c:v>221.11340694738101</c:v>
                </c:pt>
                <c:pt idx="2592">
                  <c:v>221.17106981183349</c:v>
                </c:pt>
                <c:pt idx="2593">
                  <c:v>221.21606507287393</c:v>
                </c:pt>
                <c:pt idx="2594">
                  <c:v>221.25428329036234</c:v>
                </c:pt>
                <c:pt idx="2595">
                  <c:v>221.29515267403249</c:v>
                </c:pt>
                <c:pt idx="2596">
                  <c:v>221.3495347203351</c:v>
                </c:pt>
                <c:pt idx="2597">
                  <c:v>221.40695732285238</c:v>
                </c:pt>
                <c:pt idx="2598">
                  <c:v>221.46848923295133</c:v>
                </c:pt>
                <c:pt idx="2599">
                  <c:v>221.53429614851834</c:v>
                </c:pt>
                <c:pt idx="2600">
                  <c:v>221.59257209515036</c:v>
                </c:pt>
                <c:pt idx="2601">
                  <c:v>221.63418711930913</c:v>
                </c:pt>
                <c:pt idx="2602">
                  <c:v>221.67087263134869</c:v>
                </c:pt>
                <c:pt idx="2603">
                  <c:v>221.69188312333887</c:v>
                </c:pt>
                <c:pt idx="2604">
                  <c:v>221.7144014660949</c:v>
                </c:pt>
                <c:pt idx="2605">
                  <c:v>221.74293464212568</c:v>
                </c:pt>
                <c:pt idx="2606">
                  <c:v>221.77247857526328</c:v>
                </c:pt>
                <c:pt idx="2607">
                  <c:v>221.81427586709702</c:v>
                </c:pt>
                <c:pt idx="2608">
                  <c:v>221.87328088442902</c:v>
                </c:pt>
                <c:pt idx="2609">
                  <c:v>221.93245988454171</c:v>
                </c:pt>
                <c:pt idx="2610">
                  <c:v>221.99806796264508</c:v>
                </c:pt>
                <c:pt idx="2611">
                  <c:v>222.05720553828615</c:v>
                </c:pt>
                <c:pt idx="2612">
                  <c:v>222.118969425426</c:v>
                </c:pt>
                <c:pt idx="2613">
                  <c:v>222.18264712315329</c:v>
                </c:pt>
                <c:pt idx="2614">
                  <c:v>222.23328439722422</c:v>
                </c:pt>
                <c:pt idx="2615">
                  <c:v>222.27342471019438</c:v>
                </c:pt>
                <c:pt idx="2616">
                  <c:v>222.32692027280501</c:v>
                </c:pt>
                <c:pt idx="2617">
                  <c:v>222.37961220066674</c:v>
                </c:pt>
                <c:pt idx="2618">
                  <c:v>222.43019976537178</c:v>
                </c:pt>
                <c:pt idx="2619">
                  <c:v>222.49676889121605</c:v>
                </c:pt>
                <c:pt idx="2620">
                  <c:v>222.57081099173496</c:v>
                </c:pt>
                <c:pt idx="2621">
                  <c:v>222.63976616714274</c:v>
                </c:pt>
                <c:pt idx="2622">
                  <c:v>222.69898659172705</c:v>
                </c:pt>
                <c:pt idx="2623">
                  <c:v>222.73929260258356</c:v>
                </c:pt>
                <c:pt idx="2624">
                  <c:v>222.77310325629489</c:v>
                </c:pt>
                <c:pt idx="2625">
                  <c:v>222.79982204047005</c:v>
                </c:pt>
                <c:pt idx="2626">
                  <c:v>222.83195086063483</c:v>
                </c:pt>
                <c:pt idx="2627">
                  <c:v>222.86775817387672</c:v>
                </c:pt>
                <c:pt idx="2628">
                  <c:v>222.91481637360232</c:v>
                </c:pt>
                <c:pt idx="2629">
                  <c:v>222.96430204736311</c:v>
                </c:pt>
                <c:pt idx="2630">
                  <c:v>223.01568496192263</c:v>
                </c:pt>
                <c:pt idx="2631">
                  <c:v>223.06090391510966</c:v>
                </c:pt>
                <c:pt idx="2632">
                  <c:v>223.0872830186178</c:v>
                </c:pt>
                <c:pt idx="2633">
                  <c:v>223.12123451553251</c:v>
                </c:pt>
                <c:pt idx="2634">
                  <c:v>223.16094401399815</c:v>
                </c:pt>
                <c:pt idx="2635">
                  <c:v>223.20608840313636</c:v>
                </c:pt>
                <c:pt idx="2636">
                  <c:v>223.2557646294664</c:v>
                </c:pt>
                <c:pt idx="2637">
                  <c:v>223.32061878218681</c:v>
                </c:pt>
                <c:pt idx="2638">
                  <c:v>223.37292960490996</c:v>
                </c:pt>
                <c:pt idx="2639">
                  <c:v>223.43266369294193</c:v>
                </c:pt>
                <c:pt idx="2640">
                  <c:v>223.48424544496513</c:v>
                </c:pt>
                <c:pt idx="2641">
                  <c:v>223.53355713594516</c:v>
                </c:pt>
                <c:pt idx="2642">
                  <c:v>223.57462535707893</c:v>
                </c:pt>
                <c:pt idx="2643">
                  <c:v>223.62944650278038</c:v>
                </c:pt>
                <c:pt idx="2644">
                  <c:v>223.68512099259661</c:v>
                </c:pt>
                <c:pt idx="2645">
                  <c:v>223.74318153197638</c:v>
                </c:pt>
                <c:pt idx="2646">
                  <c:v>223.80340442877312</c:v>
                </c:pt>
                <c:pt idx="2647">
                  <c:v>223.86318822617099</c:v>
                </c:pt>
                <c:pt idx="2648">
                  <c:v>223.91291416186695</c:v>
                </c:pt>
                <c:pt idx="2649">
                  <c:v>223.95607846126316</c:v>
                </c:pt>
                <c:pt idx="2650">
                  <c:v>223.99267283946526</c:v>
                </c:pt>
                <c:pt idx="2651">
                  <c:v>224.02979745090371</c:v>
                </c:pt>
                <c:pt idx="2652">
                  <c:v>224.07118049802156</c:v>
                </c:pt>
                <c:pt idx="2653">
                  <c:v>224.1125552602451</c:v>
                </c:pt>
                <c:pt idx="2654">
                  <c:v>224.14749265958363</c:v>
                </c:pt>
                <c:pt idx="2655">
                  <c:v>224.19156829735479</c:v>
                </c:pt>
                <c:pt idx="2656">
                  <c:v>224.23208971546359</c:v>
                </c:pt>
                <c:pt idx="2657">
                  <c:v>224.2672342371601</c:v>
                </c:pt>
                <c:pt idx="2658">
                  <c:v>224.29768122377831</c:v>
                </c:pt>
                <c:pt idx="2659">
                  <c:v>224.33345539744295</c:v>
                </c:pt>
                <c:pt idx="2660">
                  <c:v>224.37004977564507</c:v>
                </c:pt>
                <c:pt idx="2661">
                  <c:v>224.40559197226881</c:v>
                </c:pt>
                <c:pt idx="2662">
                  <c:v>224.45737256175559</c:v>
                </c:pt>
                <c:pt idx="2663">
                  <c:v>224.51068585669123</c:v>
                </c:pt>
                <c:pt idx="2664">
                  <c:v>224.5705276483493</c:v>
                </c:pt>
                <c:pt idx="2665">
                  <c:v>224.62991377081994</c:v>
                </c:pt>
                <c:pt idx="2666">
                  <c:v>224.6863504709134</c:v>
                </c:pt>
                <c:pt idx="2667">
                  <c:v>224.73485852714464</c:v>
                </c:pt>
                <c:pt idx="2668">
                  <c:v>224.77683808665336</c:v>
                </c:pt>
                <c:pt idx="2669">
                  <c:v>224.82522186946983</c:v>
                </c:pt>
                <c:pt idx="2670">
                  <c:v>224.87928080489405</c:v>
                </c:pt>
                <c:pt idx="2671">
                  <c:v>224.93725021043633</c:v>
                </c:pt>
                <c:pt idx="2672">
                  <c:v>224.99314010750479</c:v>
                </c:pt>
                <c:pt idx="2673">
                  <c:v>225.04706648461993</c:v>
                </c:pt>
                <c:pt idx="2674">
                  <c:v>225.09872280069197</c:v>
                </c:pt>
                <c:pt idx="2675">
                  <c:v>225.14567329679144</c:v>
                </c:pt>
                <c:pt idx="2676">
                  <c:v>225.19561463973969</c:v>
                </c:pt>
                <c:pt idx="2677">
                  <c:v>225.24789232288555</c:v>
                </c:pt>
                <c:pt idx="2678">
                  <c:v>225.2950333715543</c:v>
                </c:pt>
                <c:pt idx="2679">
                  <c:v>225.3277255645327</c:v>
                </c:pt>
                <c:pt idx="2680">
                  <c:v>225.35311048072271</c:v>
                </c:pt>
                <c:pt idx="2681">
                  <c:v>225.38276211748641</c:v>
                </c:pt>
                <c:pt idx="2682">
                  <c:v>225.42165141141459</c:v>
                </c:pt>
                <c:pt idx="2683">
                  <c:v>225.46518853105511</c:v>
                </c:pt>
                <c:pt idx="2684">
                  <c:v>225.50653015370133</c:v>
                </c:pt>
                <c:pt idx="2685">
                  <c:v>225.5437873234489</c:v>
                </c:pt>
                <c:pt idx="2686">
                  <c:v>225.58125161555441</c:v>
                </c:pt>
                <c:pt idx="2687">
                  <c:v>225.61253537649873</c:v>
                </c:pt>
                <c:pt idx="2688">
                  <c:v>225.64544297672938</c:v>
                </c:pt>
                <c:pt idx="2689">
                  <c:v>225.68356177548603</c:v>
                </c:pt>
                <c:pt idx="2690">
                  <c:v>225.73647739549435</c:v>
                </c:pt>
                <c:pt idx="2691">
                  <c:v>225.79046176686973</c:v>
                </c:pt>
                <c:pt idx="2692">
                  <c:v>225.84698960080067</c:v>
                </c:pt>
                <c:pt idx="2693">
                  <c:v>225.90408080754526</c:v>
                </c:pt>
                <c:pt idx="2694">
                  <c:v>225.95593596108088</c:v>
                </c:pt>
                <c:pt idx="2695">
                  <c:v>226.00459314540984</c:v>
                </c:pt>
                <c:pt idx="2696">
                  <c:v>226.05535469289555</c:v>
                </c:pt>
                <c:pt idx="2697">
                  <c:v>226.10872598209139</c:v>
                </c:pt>
                <c:pt idx="2698">
                  <c:v>226.15550249541016</c:v>
                </c:pt>
                <c:pt idx="2699">
                  <c:v>226.20414310995051</c:v>
                </c:pt>
                <c:pt idx="2700">
                  <c:v>226.2540347435328</c:v>
                </c:pt>
                <c:pt idx="2701">
                  <c:v>226.30283277106514</c:v>
                </c:pt>
                <c:pt idx="2702">
                  <c:v>226.35123312367028</c:v>
                </c:pt>
                <c:pt idx="2703">
                  <c:v>226.40766982376374</c:v>
                </c:pt>
                <c:pt idx="2704">
                  <c:v>226.46603690423325</c:v>
                </c:pt>
                <c:pt idx="2705">
                  <c:v>226.51152925893277</c:v>
                </c:pt>
                <c:pt idx="2706">
                  <c:v>226.55589486800505</c:v>
                </c:pt>
                <c:pt idx="2707">
                  <c:v>226.59243125194695</c:v>
                </c:pt>
                <c:pt idx="2708">
                  <c:v>226.62266283131291</c:v>
                </c:pt>
                <c:pt idx="2709">
                  <c:v>226.64721925807115</c:v>
                </c:pt>
                <c:pt idx="2710">
                  <c:v>226.68643166287774</c:v>
                </c:pt>
                <c:pt idx="2711">
                  <c:v>226.72457531631727</c:v>
                </c:pt>
                <c:pt idx="2712">
                  <c:v>226.77113642238379</c:v>
                </c:pt>
                <c:pt idx="2713">
                  <c:v>226.81069679275171</c:v>
                </c:pt>
                <c:pt idx="2714">
                  <c:v>226.85273434652069</c:v>
                </c:pt>
                <c:pt idx="2715">
                  <c:v>226.88245226243896</c:v>
                </c:pt>
                <c:pt idx="2716">
                  <c:v>226.9165197478741</c:v>
                </c:pt>
                <c:pt idx="2717">
                  <c:v>226.96777838901886</c:v>
                </c:pt>
                <c:pt idx="2718">
                  <c:v>227.02742962810765</c:v>
                </c:pt>
                <c:pt idx="2719">
                  <c:v>227.07932620611493</c:v>
                </c:pt>
                <c:pt idx="2720">
                  <c:v>227.14027817361162</c:v>
                </c:pt>
                <c:pt idx="2721">
                  <c:v>227.19928319094362</c:v>
                </c:pt>
                <c:pt idx="2722">
                  <c:v>227.25007787800661</c:v>
                </c:pt>
                <c:pt idx="2723">
                  <c:v>227.29628273361746</c:v>
                </c:pt>
                <c:pt idx="2724">
                  <c:v>227.34742538624178</c:v>
                </c:pt>
                <c:pt idx="2725">
                  <c:v>227.39532036029348</c:v>
                </c:pt>
                <c:pt idx="2726">
                  <c:v>227.44938758061204</c:v>
                </c:pt>
                <c:pt idx="2727">
                  <c:v>227.49862470754326</c:v>
                </c:pt>
                <c:pt idx="2728">
                  <c:v>227.54217011207808</c:v>
                </c:pt>
                <c:pt idx="2729">
                  <c:v>227.58600548791398</c:v>
                </c:pt>
                <c:pt idx="2730">
                  <c:v>227.63244232056576</c:v>
                </c:pt>
                <c:pt idx="2731">
                  <c:v>227.67869688554254</c:v>
                </c:pt>
                <c:pt idx="2732">
                  <c:v>227.72423894960798</c:v>
                </c:pt>
                <c:pt idx="2733">
                  <c:v>227.76725412090644</c:v>
                </c:pt>
                <c:pt idx="2734">
                  <c:v>227.80500009941875</c:v>
                </c:pt>
                <c:pt idx="2735">
                  <c:v>227.84357456736285</c:v>
                </c:pt>
                <c:pt idx="2736">
                  <c:v>227.88562869092041</c:v>
                </c:pt>
                <c:pt idx="2737">
                  <c:v>227.92258760447254</c:v>
                </c:pt>
                <c:pt idx="2738">
                  <c:v>227.95225581102486</c:v>
                </c:pt>
                <c:pt idx="2739">
                  <c:v>227.97771529126373</c:v>
                </c:pt>
                <c:pt idx="2740">
                  <c:v>228.00814570809334</c:v>
                </c:pt>
                <c:pt idx="2741">
                  <c:v>228.04268543250464</c:v>
                </c:pt>
                <c:pt idx="2742">
                  <c:v>228.09006674310862</c:v>
                </c:pt>
                <c:pt idx="2743">
                  <c:v>228.14187218727838</c:v>
                </c:pt>
                <c:pt idx="2744">
                  <c:v>228.19798577649345</c:v>
                </c:pt>
                <c:pt idx="2745">
                  <c:v>228.26069414158553</c:v>
                </c:pt>
                <c:pt idx="2746">
                  <c:v>228.30815001623841</c:v>
                </c:pt>
                <c:pt idx="2747">
                  <c:v>228.36360909880233</c:v>
                </c:pt>
                <c:pt idx="2748">
                  <c:v>228.40746104442692</c:v>
                </c:pt>
                <c:pt idx="2749">
                  <c:v>228.45385645260708</c:v>
                </c:pt>
                <c:pt idx="2750">
                  <c:v>228.50745971884385</c:v>
                </c:pt>
                <c:pt idx="2751">
                  <c:v>228.55591806570914</c:v>
                </c:pt>
                <c:pt idx="2752">
                  <c:v>228.60515519264038</c:v>
                </c:pt>
                <c:pt idx="2753">
                  <c:v>228.64718446151502</c:v>
                </c:pt>
                <c:pt idx="2754">
                  <c:v>228.69489716789172</c:v>
                </c:pt>
                <c:pt idx="2755">
                  <c:v>228.74080376730714</c:v>
                </c:pt>
                <c:pt idx="2756">
                  <c:v>228.78594815644536</c:v>
                </c:pt>
                <c:pt idx="2757">
                  <c:v>228.83187132564939</c:v>
                </c:pt>
                <c:pt idx="2758">
                  <c:v>228.87549129423303</c:v>
                </c:pt>
                <c:pt idx="2759">
                  <c:v>228.92658423749145</c:v>
                </c:pt>
                <c:pt idx="2760">
                  <c:v>228.97061845079105</c:v>
                </c:pt>
                <c:pt idx="2761">
                  <c:v>229.01363362208954</c:v>
                </c:pt>
                <c:pt idx="2762">
                  <c:v>229.05523207645962</c:v>
                </c:pt>
                <c:pt idx="2763">
                  <c:v>229.09095654075836</c:v>
                </c:pt>
                <c:pt idx="2764">
                  <c:v>229.12620048118666</c:v>
                </c:pt>
                <c:pt idx="2765">
                  <c:v>229.14841228285292</c:v>
                </c:pt>
                <c:pt idx="2766">
                  <c:v>229.17738455828257</c:v>
                </c:pt>
                <c:pt idx="2767">
                  <c:v>229.20976192527689</c:v>
                </c:pt>
                <c:pt idx="2768">
                  <c:v>229.25986896611147</c:v>
                </c:pt>
                <c:pt idx="2769">
                  <c:v>229.30128515280657</c:v>
                </c:pt>
                <c:pt idx="2770">
                  <c:v>229.34846762594697</c:v>
                </c:pt>
                <c:pt idx="2771">
                  <c:v>229.40405098192568</c:v>
                </c:pt>
                <c:pt idx="2772">
                  <c:v>229.45821762097603</c:v>
                </c:pt>
                <c:pt idx="2773">
                  <c:v>229.51156405548892</c:v>
                </c:pt>
                <c:pt idx="2774">
                  <c:v>229.56283926642232</c:v>
                </c:pt>
                <c:pt idx="2775">
                  <c:v>229.6149346818932</c:v>
                </c:pt>
                <c:pt idx="2776">
                  <c:v>229.66471861184939</c:v>
                </c:pt>
                <c:pt idx="2777">
                  <c:v>229.71531446144874</c:v>
                </c:pt>
                <c:pt idx="2778">
                  <c:v>229.76938996666161</c:v>
                </c:pt>
                <c:pt idx="2779">
                  <c:v>229.83417784022745</c:v>
                </c:pt>
                <c:pt idx="2780">
                  <c:v>229.88212252364508</c:v>
                </c:pt>
                <c:pt idx="2781">
                  <c:v>229.91935483870967</c:v>
                </c:pt>
                <c:pt idx="2782">
                  <c:v>229.95256898003009</c:v>
                </c:pt>
                <c:pt idx="2783">
                  <c:v>229.98574169687893</c:v>
                </c:pt>
                <c:pt idx="2784">
                  <c:v>230.02446529292072</c:v>
                </c:pt>
                <c:pt idx="2785">
                  <c:v>230.07057901469409</c:v>
                </c:pt>
                <c:pt idx="2786">
                  <c:v>230.1332873797862</c:v>
                </c:pt>
                <c:pt idx="2787">
                  <c:v>230.19201899560568</c:v>
                </c:pt>
                <c:pt idx="2788">
                  <c:v>230.2422254551721</c:v>
                </c:pt>
                <c:pt idx="2789">
                  <c:v>230.28983874281701</c:v>
                </c:pt>
                <c:pt idx="2790">
                  <c:v>230.32431218807372</c:v>
                </c:pt>
                <c:pt idx="2791">
                  <c:v>230.35301106199088</c:v>
                </c:pt>
                <c:pt idx="2792">
                  <c:v>230.37654844674799</c:v>
                </c:pt>
                <c:pt idx="2793">
                  <c:v>230.4021901946619</c:v>
                </c:pt>
                <c:pt idx="2794">
                  <c:v>230.42198280718731</c:v>
                </c:pt>
                <c:pt idx="2795">
                  <c:v>230.46161774160407</c:v>
                </c:pt>
                <c:pt idx="2796">
                  <c:v>230.50673727605931</c:v>
                </c:pt>
                <c:pt idx="2797">
                  <c:v>230.56496351332544</c:v>
                </c:pt>
                <c:pt idx="2798">
                  <c:v>230.62422536238128</c:v>
                </c:pt>
                <c:pt idx="2799">
                  <c:v>230.67825944312256</c:v>
                </c:pt>
                <c:pt idx="2800">
                  <c:v>230.72472941535159</c:v>
                </c:pt>
                <c:pt idx="2801">
                  <c:v>230.77276523260667</c:v>
                </c:pt>
                <c:pt idx="2802">
                  <c:v>230.81605380541765</c:v>
                </c:pt>
                <c:pt idx="2803">
                  <c:v>230.86974820549187</c:v>
                </c:pt>
                <c:pt idx="2804">
                  <c:v>230.92735307568415</c:v>
                </c:pt>
                <c:pt idx="2805">
                  <c:v>230.98552131869008</c:v>
                </c:pt>
                <c:pt idx="2806">
                  <c:v>231.04055787164381</c:v>
                </c:pt>
                <c:pt idx="2807">
                  <c:v>231.08594252271718</c:v>
                </c:pt>
                <c:pt idx="2808">
                  <c:v>231.11429343107298</c:v>
                </c:pt>
                <c:pt idx="2809">
                  <c:v>231.147548996865</c:v>
                </c:pt>
                <c:pt idx="2810">
                  <c:v>231.1794127004116</c:v>
                </c:pt>
                <c:pt idx="2811">
                  <c:v>231.22419255419979</c:v>
                </c:pt>
                <c:pt idx="2812">
                  <c:v>231.28290760023066</c:v>
                </c:pt>
                <c:pt idx="2813">
                  <c:v>231.34842454449648</c:v>
                </c:pt>
                <c:pt idx="2814">
                  <c:v>231.40993159991251</c:v>
                </c:pt>
                <c:pt idx="2815">
                  <c:v>231.46628545106279</c:v>
                </c:pt>
                <c:pt idx="2816">
                  <c:v>231.50220875282517</c:v>
                </c:pt>
                <c:pt idx="2817">
                  <c:v>231.52861271101625</c:v>
                </c:pt>
                <c:pt idx="2818">
                  <c:v>231.54674834467815</c:v>
                </c:pt>
                <c:pt idx="2819">
                  <c:v>231.57305288413741</c:v>
                </c:pt>
                <c:pt idx="2820">
                  <c:v>231.60604333331125</c:v>
                </c:pt>
                <c:pt idx="2821">
                  <c:v>231.64476692935304</c:v>
                </c:pt>
                <c:pt idx="2822">
                  <c:v>231.68456756165617</c:v>
                </c:pt>
                <c:pt idx="2823">
                  <c:v>231.73610788920774</c:v>
                </c:pt>
                <c:pt idx="2824">
                  <c:v>231.78745766419004</c:v>
                </c:pt>
                <c:pt idx="2825">
                  <c:v>231.84054726697906</c:v>
                </c:pt>
                <c:pt idx="2826">
                  <c:v>231.89769646798385</c:v>
                </c:pt>
                <c:pt idx="2827">
                  <c:v>231.9442658589447</c:v>
                </c:pt>
                <c:pt idx="2828">
                  <c:v>231.99444746382815</c:v>
                </c:pt>
                <c:pt idx="2829">
                  <c:v>232.03891249163226</c:v>
                </c:pt>
                <c:pt idx="2830">
                  <c:v>232.07807518707293</c:v>
                </c:pt>
                <c:pt idx="2831">
                  <c:v>232.12592873665301</c:v>
                </c:pt>
                <c:pt idx="2832">
                  <c:v>232.17021978167648</c:v>
                </c:pt>
                <c:pt idx="2833">
                  <c:v>232.23055038209935</c:v>
                </c:pt>
                <c:pt idx="2834">
                  <c:v>232.28664740152576</c:v>
                </c:pt>
                <c:pt idx="2835">
                  <c:v>232.33879252636251</c:v>
                </c:pt>
                <c:pt idx="2836">
                  <c:v>232.3771184474771</c:v>
                </c:pt>
                <c:pt idx="2837">
                  <c:v>232.41687765530864</c:v>
                </c:pt>
                <c:pt idx="2838">
                  <c:v>232.44912246399383</c:v>
                </c:pt>
                <c:pt idx="2839">
                  <c:v>232.49301583409002</c:v>
                </c:pt>
                <c:pt idx="2840">
                  <c:v>232.54663567011542</c:v>
                </c:pt>
                <c:pt idx="2841">
                  <c:v>232.59727294418633</c:v>
                </c:pt>
                <c:pt idx="2842">
                  <c:v>232.64888783578675</c:v>
                </c:pt>
                <c:pt idx="2843">
                  <c:v>232.68988977776601</c:v>
                </c:pt>
                <c:pt idx="2844">
                  <c:v>232.72631845808175</c:v>
                </c:pt>
                <c:pt idx="2845">
                  <c:v>232.75597009484548</c:v>
                </c:pt>
                <c:pt idx="2846">
                  <c:v>232.7838156246479</c:v>
                </c:pt>
                <c:pt idx="2847">
                  <c:v>232.80238207281428</c:v>
                </c:pt>
                <c:pt idx="2848">
                  <c:v>232.83672295976191</c:v>
                </c:pt>
                <c:pt idx="2849">
                  <c:v>232.87446893827422</c:v>
                </c:pt>
                <c:pt idx="2850">
                  <c:v>232.92617496371216</c:v>
                </c:pt>
                <c:pt idx="2851">
                  <c:v>232.98987751612242</c:v>
                </c:pt>
                <c:pt idx="2852">
                  <c:v>233.05932150029494</c:v>
                </c:pt>
                <c:pt idx="2853">
                  <c:v>233.11548479887591</c:v>
                </c:pt>
                <c:pt idx="2854">
                  <c:v>233.1709604512285</c:v>
                </c:pt>
                <c:pt idx="2855">
                  <c:v>233.20546703606249</c:v>
                </c:pt>
                <c:pt idx="2856">
                  <c:v>233.23627855803073</c:v>
                </c:pt>
                <c:pt idx="2857">
                  <c:v>233.27687454018835</c:v>
                </c:pt>
                <c:pt idx="2858">
                  <c:v>233.32008854895045</c:v>
                </c:pt>
                <c:pt idx="2859">
                  <c:v>233.36790895895331</c:v>
                </c:pt>
                <c:pt idx="2860">
                  <c:v>233.42560496298307</c:v>
                </c:pt>
                <c:pt idx="2861">
                  <c:v>233.47944020626073</c:v>
                </c:pt>
                <c:pt idx="2862">
                  <c:v>233.53151076704867</c:v>
                </c:pt>
                <c:pt idx="2863">
                  <c:v>233.57532957309598</c:v>
                </c:pt>
                <c:pt idx="2864">
                  <c:v>233.61976146132281</c:v>
                </c:pt>
                <c:pt idx="2865">
                  <c:v>233.66054799604979</c:v>
                </c:pt>
                <c:pt idx="2866">
                  <c:v>233.70472305255274</c:v>
                </c:pt>
                <c:pt idx="2867">
                  <c:v>233.74268443831733</c:v>
                </c:pt>
                <c:pt idx="2868">
                  <c:v>233.79032258064515</c:v>
                </c:pt>
                <c:pt idx="2869">
                  <c:v>233.84124982601722</c:v>
                </c:pt>
                <c:pt idx="2870">
                  <c:v>233.89182910582792</c:v>
                </c:pt>
                <c:pt idx="2871">
                  <c:v>233.94070169740914</c:v>
                </c:pt>
                <c:pt idx="2872">
                  <c:v>233.97584621910562</c:v>
                </c:pt>
                <c:pt idx="2873">
                  <c:v>233.99954101685478</c:v>
                </c:pt>
                <c:pt idx="2874">
                  <c:v>234.02339322759599</c:v>
                </c:pt>
                <c:pt idx="2875">
                  <c:v>234.05108962930066</c:v>
                </c:pt>
                <c:pt idx="2876">
                  <c:v>234.0865738316642</c:v>
                </c:pt>
                <c:pt idx="2877">
                  <c:v>234.13967171934758</c:v>
                </c:pt>
                <c:pt idx="2878">
                  <c:v>234.19676292609211</c:v>
                </c:pt>
                <c:pt idx="2879">
                  <c:v>234.25202317119243</c:v>
                </c:pt>
                <c:pt idx="2880">
                  <c:v>234.31075478701192</c:v>
                </c:pt>
                <c:pt idx="2881">
                  <c:v>234.35967708795908</c:v>
                </c:pt>
                <c:pt idx="2882">
                  <c:v>234.39893091723721</c:v>
                </c:pt>
                <c:pt idx="2883">
                  <c:v>234.44047137734711</c:v>
                </c:pt>
                <c:pt idx="2884">
                  <c:v>234.47701604618331</c:v>
                </c:pt>
                <c:pt idx="2885">
                  <c:v>234.51178774763548</c:v>
                </c:pt>
                <c:pt idx="2886">
                  <c:v>234.55578882135779</c:v>
                </c:pt>
                <c:pt idx="2887">
                  <c:v>234.6016042869357</c:v>
                </c:pt>
                <c:pt idx="2888">
                  <c:v>234.65502528549746</c:v>
                </c:pt>
                <c:pt idx="2889">
                  <c:v>234.7096475937353</c:v>
                </c:pt>
                <c:pt idx="2890">
                  <c:v>234.77607587637613</c:v>
                </c:pt>
                <c:pt idx="2891">
                  <c:v>234.83878424146823</c:v>
                </c:pt>
                <c:pt idx="2892">
                  <c:v>234.89377108505604</c:v>
                </c:pt>
                <c:pt idx="2893">
                  <c:v>234.93145906930812</c:v>
                </c:pt>
                <c:pt idx="2894">
                  <c:v>234.96053904836393</c:v>
                </c:pt>
                <c:pt idx="2895">
                  <c:v>234.98751466426293</c:v>
                </c:pt>
                <c:pt idx="2896">
                  <c:v>235.02463927570139</c:v>
                </c:pt>
                <c:pt idx="2897">
                  <c:v>235.06092711281374</c:v>
                </c:pt>
                <c:pt idx="2898">
                  <c:v>235.10665144455416</c:v>
                </c:pt>
                <c:pt idx="2899">
                  <c:v>235.1520112409446</c:v>
                </c:pt>
                <c:pt idx="2900">
                  <c:v>235.1874788735195</c:v>
                </c:pt>
                <c:pt idx="2901">
                  <c:v>235.21394911086514</c:v>
                </c:pt>
                <c:pt idx="2902">
                  <c:v>235.24326935185616</c:v>
                </c:pt>
                <c:pt idx="2903">
                  <c:v>235.28355050802972</c:v>
                </c:pt>
                <c:pt idx="2904">
                  <c:v>235.32167759168064</c:v>
                </c:pt>
                <c:pt idx="2905">
                  <c:v>235.37535542196622</c:v>
                </c:pt>
                <c:pt idx="2906">
                  <c:v>235.43238863445058</c:v>
                </c:pt>
                <c:pt idx="2907">
                  <c:v>235.481866023317</c:v>
                </c:pt>
                <c:pt idx="2908">
                  <c:v>235.53390344452768</c:v>
                </c:pt>
                <c:pt idx="2909">
                  <c:v>235.58477269563949</c:v>
                </c:pt>
                <c:pt idx="2910">
                  <c:v>235.62903060108565</c:v>
                </c:pt>
                <c:pt idx="2911">
                  <c:v>235.67531830563971</c:v>
                </c:pt>
                <c:pt idx="2912">
                  <c:v>235.71426559382812</c:v>
                </c:pt>
                <c:pt idx="2913">
                  <c:v>235.75232639832444</c:v>
                </c:pt>
                <c:pt idx="2914">
                  <c:v>235.79158022760262</c:v>
                </c:pt>
                <c:pt idx="2915">
                  <c:v>235.82765265746269</c:v>
                </c:pt>
                <c:pt idx="2916">
                  <c:v>235.87476056655422</c:v>
                </c:pt>
                <c:pt idx="2917">
                  <c:v>235.91391497710057</c:v>
                </c:pt>
                <c:pt idx="2918">
                  <c:v>235.96981315906334</c:v>
                </c:pt>
                <c:pt idx="2919">
                  <c:v>236.03292748397701</c:v>
                </c:pt>
                <c:pt idx="2920">
                  <c:v>236.10502263433128</c:v>
                </c:pt>
                <c:pt idx="2921">
                  <c:v>236.16924713508357</c:v>
                </c:pt>
                <c:pt idx="2922">
                  <c:v>236.2180865870875</c:v>
                </c:pt>
                <c:pt idx="2923">
                  <c:v>236.24424199844904</c:v>
                </c:pt>
                <c:pt idx="2924">
                  <c:v>236.26344638347791</c:v>
                </c:pt>
                <c:pt idx="2925">
                  <c:v>236.27796151832288</c:v>
                </c:pt>
                <c:pt idx="2926">
                  <c:v>236.3000241918914</c:v>
                </c:pt>
                <c:pt idx="2927">
                  <c:v>236.32622102772456</c:v>
                </c:pt>
                <c:pt idx="2928">
                  <c:v>236.36241773099945</c:v>
                </c:pt>
                <c:pt idx="2929">
                  <c:v>236.40923566878979</c:v>
                </c:pt>
                <c:pt idx="2930">
                  <c:v>236.46399882023107</c:v>
                </c:pt>
                <c:pt idx="2931">
                  <c:v>236.51550600820539</c:v>
                </c:pt>
                <c:pt idx="2932">
                  <c:v>236.56364952908663</c:v>
                </c:pt>
                <c:pt idx="2933">
                  <c:v>236.60006992450801</c:v>
                </c:pt>
                <c:pt idx="2934">
                  <c:v>236.63931546889188</c:v>
                </c:pt>
                <c:pt idx="2935">
                  <c:v>236.68591799942999</c:v>
                </c:pt>
                <c:pt idx="2936">
                  <c:v>236.72917343266369</c:v>
                </c:pt>
                <c:pt idx="2937">
                  <c:v>236.78419341582878</c:v>
                </c:pt>
                <c:pt idx="2938">
                  <c:v>236.84624727426979</c:v>
                </c:pt>
                <c:pt idx="2939">
                  <c:v>236.90777918436874</c:v>
                </c:pt>
                <c:pt idx="2940">
                  <c:v>236.95050438436607</c:v>
                </c:pt>
                <c:pt idx="2941">
                  <c:v>236.98337884501944</c:v>
                </c:pt>
                <c:pt idx="2942">
                  <c:v>237.01038760049576</c:v>
                </c:pt>
                <c:pt idx="2943">
                  <c:v>237.03380899673243</c:v>
                </c:pt>
                <c:pt idx="2944">
                  <c:v>237.08412315992499</c:v>
                </c:pt>
                <c:pt idx="2945">
                  <c:v>237.13748616422652</c:v>
                </c:pt>
                <c:pt idx="2946">
                  <c:v>237.20557142573088</c:v>
                </c:pt>
                <c:pt idx="2947">
                  <c:v>237.27450174645574</c:v>
                </c:pt>
                <c:pt idx="2948">
                  <c:v>237.32982827071058</c:v>
                </c:pt>
                <c:pt idx="2949">
                  <c:v>237.3702254154046</c:v>
                </c:pt>
                <c:pt idx="2950">
                  <c:v>237.39556890712302</c:v>
                </c:pt>
                <c:pt idx="2951">
                  <c:v>237.41713448703248</c:v>
                </c:pt>
                <c:pt idx="2952">
                  <c:v>237.42790484964573</c:v>
                </c:pt>
                <c:pt idx="2953">
                  <c:v>237.44072986604982</c:v>
                </c:pt>
                <c:pt idx="2954">
                  <c:v>237.4630990807081</c:v>
                </c:pt>
                <c:pt idx="2955">
                  <c:v>237.49876555074664</c:v>
                </c:pt>
                <c:pt idx="2956">
                  <c:v>237.55009875594027</c:v>
                </c:pt>
                <c:pt idx="2957">
                  <c:v>237.60491990164172</c:v>
                </c:pt>
                <c:pt idx="2958">
                  <c:v>237.67010545013488</c:v>
                </c:pt>
                <c:pt idx="2959">
                  <c:v>237.72425551939659</c:v>
                </c:pt>
                <c:pt idx="2960">
                  <c:v>237.77278014541648</c:v>
                </c:pt>
                <c:pt idx="2961">
                  <c:v>237.80579544927323</c:v>
                </c:pt>
                <c:pt idx="2962">
                  <c:v>237.84404680633895</c:v>
                </c:pt>
                <c:pt idx="2963">
                  <c:v>237.87429495549355</c:v>
                </c:pt>
                <c:pt idx="2964">
                  <c:v>237.90659775843903</c:v>
                </c:pt>
                <c:pt idx="2965">
                  <c:v>237.94926496417614</c:v>
                </c:pt>
                <c:pt idx="2966">
                  <c:v>238.00565195490364</c:v>
                </c:pt>
                <c:pt idx="2967">
                  <c:v>238.06485580969931</c:v>
                </c:pt>
                <c:pt idx="2968">
                  <c:v>238.13451520112409</c:v>
                </c:pt>
                <c:pt idx="2969">
                  <c:v>238.18962631812667</c:v>
                </c:pt>
                <c:pt idx="2970">
                  <c:v>238.24444746382815</c:v>
                </c:pt>
                <c:pt idx="2971">
                  <c:v>238.26989865917272</c:v>
                </c:pt>
                <c:pt idx="2972">
                  <c:v>238.29943430741596</c:v>
                </c:pt>
                <c:pt idx="2973">
                  <c:v>238.32810004175587</c:v>
                </c:pt>
                <c:pt idx="2974">
                  <c:v>238.37928411885179</c:v>
                </c:pt>
                <c:pt idx="2975">
                  <c:v>238.43559654553047</c:v>
                </c:pt>
                <c:pt idx="2976">
                  <c:v>238.49337539850345</c:v>
                </c:pt>
                <c:pt idx="2977">
                  <c:v>238.54865221339236</c:v>
                </c:pt>
                <c:pt idx="2978">
                  <c:v>238.58268655925025</c:v>
                </c:pt>
                <c:pt idx="2979">
                  <c:v>238.59423570192939</c:v>
                </c:pt>
                <c:pt idx="2980">
                  <c:v>238.59858527144627</c:v>
                </c:pt>
                <c:pt idx="2981">
                  <c:v>238.61336552290942</c:v>
                </c:pt>
                <c:pt idx="2982">
                  <c:v>238.63959549831981</c:v>
                </c:pt>
                <c:pt idx="2983">
                  <c:v>238.68443334636822</c:v>
                </c:pt>
                <c:pt idx="2984">
                  <c:v>238.74129257607188</c:v>
                </c:pt>
                <c:pt idx="2985">
                  <c:v>238.80477143633556</c:v>
                </c:pt>
                <c:pt idx="2986">
                  <c:v>238.85902920922339</c:v>
                </c:pt>
                <c:pt idx="2987">
                  <c:v>238.9103375597341</c:v>
                </c:pt>
                <c:pt idx="2988">
                  <c:v>238.94667510621235</c:v>
                </c:pt>
                <c:pt idx="2989">
                  <c:v>238.97448749643752</c:v>
                </c:pt>
                <c:pt idx="2990">
                  <c:v>239.01059306587484</c:v>
                </c:pt>
                <c:pt idx="2991">
                  <c:v>239.04680633893832</c:v>
                </c:pt>
                <c:pt idx="2992">
                  <c:v>239.0862921452574</c:v>
                </c:pt>
                <c:pt idx="2993">
                  <c:v>239.13230644829898</c:v>
                </c:pt>
                <c:pt idx="2994">
                  <c:v>239.1791078163007</c:v>
                </c:pt>
                <c:pt idx="2995">
                  <c:v>239.24271094997911</c:v>
                </c:pt>
                <c:pt idx="2996">
                  <c:v>239.30275157910089</c:v>
                </c:pt>
                <c:pt idx="2997">
                  <c:v>239.35679394473641</c:v>
                </c:pt>
                <c:pt idx="2998">
                  <c:v>239.40399298766545</c:v>
                </c:pt>
                <c:pt idx="2999">
                  <c:v>239.44564943629578</c:v>
                </c:pt>
                <c:pt idx="3000">
                  <c:v>239.47897128124237</c:v>
                </c:pt>
                <c:pt idx="3001">
                  <c:v>239.51525083346036</c:v>
                </c:pt>
                <c:pt idx="3002">
                  <c:v>239.55059419262051</c:v>
                </c:pt>
                <c:pt idx="3003">
                  <c:v>239.59055223791563</c:v>
                </c:pt>
                <c:pt idx="3004">
                  <c:v>239.6372624720799</c:v>
                </c:pt>
                <c:pt idx="3005">
                  <c:v>239.67811528596138</c:v>
                </c:pt>
                <c:pt idx="3006">
                  <c:v>239.72274601165188</c:v>
                </c:pt>
                <c:pt idx="3007">
                  <c:v>239.74042597612626</c:v>
                </c:pt>
                <c:pt idx="3008">
                  <c:v>239.7629608886709</c:v>
                </c:pt>
                <c:pt idx="3009">
                  <c:v>239.78159361599185</c:v>
                </c:pt>
                <c:pt idx="3010">
                  <c:v>239.81122039807258</c:v>
                </c:pt>
                <c:pt idx="3011">
                  <c:v>239.85026710499281</c:v>
                </c:pt>
                <c:pt idx="3012">
                  <c:v>239.89734187450705</c:v>
                </c:pt>
                <c:pt idx="3013">
                  <c:v>239.94701810083711</c:v>
                </c:pt>
                <c:pt idx="3014">
                  <c:v>239.99788735194895</c:v>
                </c:pt>
                <c:pt idx="3015">
                  <c:v>240.04225296102121</c:v>
                </c:pt>
                <c:pt idx="3016">
                  <c:v>240.08523499274244</c:v>
                </c:pt>
                <c:pt idx="3017">
                  <c:v>240.13404959006343</c:v>
                </c:pt>
                <c:pt idx="3018">
                  <c:v>240.18818308953652</c:v>
                </c:pt>
                <c:pt idx="3019">
                  <c:v>240.24474406304472</c:v>
                </c:pt>
                <c:pt idx="3020">
                  <c:v>240.28968961471926</c:v>
                </c:pt>
                <c:pt idx="3021">
                  <c:v>240.32750187238611</c:v>
                </c:pt>
                <c:pt idx="3022">
                  <c:v>240.35785772516687</c:v>
                </c:pt>
                <c:pt idx="3023">
                  <c:v>240.39199977465088</c:v>
                </c:pt>
                <c:pt idx="3024">
                  <c:v>240.44478283635013</c:v>
                </c:pt>
                <c:pt idx="3025">
                  <c:v>240.50573480384685</c:v>
                </c:pt>
                <c:pt idx="3026">
                  <c:v>240.57248619736606</c:v>
                </c:pt>
                <c:pt idx="3027">
                  <c:v>240.63170662195034</c:v>
                </c:pt>
                <c:pt idx="3028">
                  <c:v>240.68005726518953</c:v>
                </c:pt>
                <c:pt idx="3029">
                  <c:v>240.70624581612839</c:v>
                </c:pt>
                <c:pt idx="3030">
                  <c:v>240.71841632588132</c:v>
                </c:pt>
                <c:pt idx="3031">
                  <c:v>240.73028857943888</c:v>
                </c:pt>
                <c:pt idx="3032">
                  <c:v>240.74598845417128</c:v>
                </c:pt>
                <c:pt idx="3033">
                  <c:v>240.77010578153065</c:v>
                </c:pt>
                <c:pt idx="3034">
                  <c:v>240.79928517931828</c:v>
                </c:pt>
                <c:pt idx="3035">
                  <c:v>240.83458711400675</c:v>
                </c:pt>
                <c:pt idx="3036">
                  <c:v>240.86614427646361</c:v>
                </c:pt>
                <c:pt idx="3037">
                  <c:v>240.90814040576097</c:v>
                </c:pt>
                <c:pt idx="3038">
                  <c:v>240.94735281056754</c:v>
                </c:pt>
                <c:pt idx="3039">
                  <c:v>240.99195039668075</c:v>
                </c:pt>
                <c:pt idx="3040">
                  <c:v>241.04473345838002</c:v>
                </c:pt>
                <c:pt idx="3041">
                  <c:v>241.08595080761148</c:v>
                </c:pt>
                <c:pt idx="3042">
                  <c:v>241.13244563452349</c:v>
                </c:pt>
                <c:pt idx="3043">
                  <c:v>241.18473160256369</c:v>
                </c:pt>
                <c:pt idx="3044">
                  <c:v>241.23352134520169</c:v>
                </c:pt>
                <c:pt idx="3045">
                  <c:v>241.28266733829543</c:v>
                </c:pt>
                <c:pt idx="3046">
                  <c:v>241.32773716338474</c:v>
                </c:pt>
                <c:pt idx="3047">
                  <c:v>241.36007310590745</c:v>
                </c:pt>
                <c:pt idx="3048">
                  <c:v>241.38820860701105</c:v>
                </c:pt>
                <c:pt idx="3049">
                  <c:v>241.42742929671189</c:v>
                </c:pt>
                <c:pt idx="3050">
                  <c:v>241.46795071482069</c:v>
                </c:pt>
                <c:pt idx="3051">
                  <c:v>241.51799147650073</c:v>
                </c:pt>
                <c:pt idx="3052">
                  <c:v>241.57835521650088</c:v>
                </c:pt>
                <c:pt idx="3053">
                  <c:v>241.63910834653393</c:v>
                </c:pt>
                <c:pt idx="3054">
                  <c:v>241.6931838517468</c:v>
                </c:pt>
                <c:pt idx="3055">
                  <c:v>241.7313937843409</c:v>
                </c:pt>
                <c:pt idx="3056">
                  <c:v>241.75209773524128</c:v>
                </c:pt>
                <c:pt idx="3057">
                  <c:v>241.77093758492018</c:v>
                </c:pt>
                <c:pt idx="3058">
                  <c:v>241.79256115908987</c:v>
                </c:pt>
                <c:pt idx="3059">
                  <c:v>241.81348051724254</c:v>
                </c:pt>
                <c:pt idx="3060">
                  <c:v>241.83654566302351</c:v>
                </c:pt>
                <c:pt idx="3061">
                  <c:v>241.86808625569174</c:v>
                </c:pt>
                <c:pt idx="3062">
                  <c:v>241.89536841268051</c:v>
                </c:pt>
                <c:pt idx="3063">
                  <c:v>241.92937790385545</c:v>
                </c:pt>
                <c:pt idx="3064">
                  <c:v>241.97099292801423</c:v>
                </c:pt>
                <c:pt idx="3065">
                  <c:v>242.01115809566735</c:v>
                </c:pt>
                <c:pt idx="3066">
                  <c:v>242.06573897943358</c:v>
                </c:pt>
                <c:pt idx="3067">
                  <c:v>242.11464471059207</c:v>
                </c:pt>
                <c:pt idx="3068">
                  <c:v>242.15404766796794</c:v>
                </c:pt>
                <c:pt idx="3069">
                  <c:v>242.18585337725432</c:v>
                </c:pt>
                <c:pt idx="3070">
                  <c:v>242.22119673641441</c:v>
                </c:pt>
                <c:pt idx="3071">
                  <c:v>242.26455987327427</c:v>
                </c:pt>
                <c:pt idx="3072">
                  <c:v>242.31204888750437</c:v>
                </c:pt>
                <c:pt idx="3073">
                  <c:v>242.36356436037303</c:v>
                </c:pt>
                <c:pt idx="3074">
                  <c:v>242.42012533388123</c:v>
                </c:pt>
                <c:pt idx="3075">
                  <c:v>242.47316522730435</c:v>
                </c:pt>
                <c:pt idx="3076">
                  <c:v>242.52071223579472</c:v>
                </c:pt>
                <c:pt idx="3077">
                  <c:v>242.55554193150715</c:v>
                </c:pt>
                <c:pt idx="3078">
                  <c:v>242.58115053984372</c:v>
                </c:pt>
                <c:pt idx="3079">
                  <c:v>242.62269099995362</c:v>
                </c:pt>
                <c:pt idx="3080">
                  <c:v>242.67007231055763</c:v>
                </c:pt>
                <c:pt idx="3081">
                  <c:v>242.71942542600925</c:v>
                </c:pt>
                <c:pt idx="3082">
                  <c:v>242.76390702360203</c:v>
                </c:pt>
                <c:pt idx="3083">
                  <c:v>242.81050955414011</c:v>
                </c:pt>
                <c:pt idx="3084">
                  <c:v>242.84285378155715</c:v>
                </c:pt>
                <c:pt idx="3085">
                  <c:v>242.86987910682214</c:v>
                </c:pt>
                <c:pt idx="3086">
                  <c:v>242.8802600794024</c:v>
                </c:pt>
                <c:pt idx="3087">
                  <c:v>242.89124584926793</c:v>
                </c:pt>
                <c:pt idx="3088">
                  <c:v>242.90187536867782</c:v>
                </c:pt>
                <c:pt idx="3089">
                  <c:v>242.9192405071681</c:v>
                </c:pt>
                <c:pt idx="3090">
                  <c:v>242.96071468812343</c:v>
                </c:pt>
                <c:pt idx="3091">
                  <c:v>243.00780602742628</c:v>
                </c:pt>
                <c:pt idx="3092">
                  <c:v>243.06573400849697</c:v>
                </c:pt>
                <c:pt idx="3093">
                  <c:v>243.12395196086879</c:v>
                </c:pt>
                <c:pt idx="3094">
                  <c:v>243.16637061977636</c:v>
                </c:pt>
                <c:pt idx="3095">
                  <c:v>243.2020950840751</c:v>
                </c:pt>
                <c:pt idx="3096">
                  <c:v>243.23230180875814</c:v>
                </c:pt>
                <c:pt idx="3097">
                  <c:v>243.26084326968325</c:v>
                </c:pt>
                <c:pt idx="3098">
                  <c:v>243.30766120747364</c:v>
                </c:pt>
                <c:pt idx="3099">
                  <c:v>243.34915195821762</c:v>
                </c:pt>
                <c:pt idx="3100">
                  <c:v>243.40733677101213</c:v>
                </c:pt>
                <c:pt idx="3101">
                  <c:v>243.46219105629086</c:v>
                </c:pt>
                <c:pt idx="3102">
                  <c:v>243.52098066637063</c:v>
                </c:pt>
                <c:pt idx="3103">
                  <c:v>243.56208202708163</c:v>
                </c:pt>
                <c:pt idx="3104">
                  <c:v>243.59247930433401</c:v>
                </c:pt>
                <c:pt idx="3105">
                  <c:v>243.62288486648063</c:v>
                </c:pt>
                <c:pt idx="3106">
                  <c:v>243.64786382284908</c:v>
                </c:pt>
                <c:pt idx="3107">
                  <c:v>243.68247811130922</c:v>
                </c:pt>
                <c:pt idx="3108">
                  <c:v>243.72483877595656</c:v>
                </c:pt>
                <c:pt idx="3109">
                  <c:v>243.76674377141646</c:v>
                </c:pt>
                <c:pt idx="3110">
                  <c:v>243.80999091975582</c:v>
                </c:pt>
                <c:pt idx="3111">
                  <c:v>243.85246757292364</c:v>
                </c:pt>
                <c:pt idx="3112">
                  <c:v>243.88504377738155</c:v>
                </c:pt>
                <c:pt idx="3113">
                  <c:v>243.91290587697262</c:v>
                </c:pt>
                <c:pt idx="3114">
                  <c:v>243.93073496954472</c:v>
                </c:pt>
                <c:pt idx="3115">
                  <c:v>243.94364283489199</c:v>
                </c:pt>
                <c:pt idx="3116">
                  <c:v>243.96412309364584</c:v>
                </c:pt>
                <c:pt idx="3117">
                  <c:v>243.98688169833707</c:v>
                </c:pt>
                <c:pt idx="3118">
                  <c:v>244.02007098497452</c:v>
                </c:pt>
                <c:pt idx="3119">
                  <c:v>244.06376551760707</c:v>
                </c:pt>
                <c:pt idx="3120">
                  <c:v>244.11227357383828</c:v>
                </c:pt>
                <c:pt idx="3121">
                  <c:v>244.16673018418976</c:v>
                </c:pt>
                <c:pt idx="3122">
                  <c:v>244.21636498604823</c:v>
                </c:pt>
                <c:pt idx="3123">
                  <c:v>244.26063946128301</c:v>
                </c:pt>
                <c:pt idx="3124">
                  <c:v>244.30738283502455</c:v>
                </c:pt>
                <c:pt idx="3125">
                  <c:v>244.34263506034719</c:v>
                </c:pt>
                <c:pt idx="3126">
                  <c:v>244.38583249932066</c:v>
                </c:pt>
                <c:pt idx="3127">
                  <c:v>244.43490392836546</c:v>
                </c:pt>
                <c:pt idx="3128">
                  <c:v>244.47633668484926</c:v>
                </c:pt>
                <c:pt idx="3129">
                  <c:v>244.52699052870878</c:v>
                </c:pt>
                <c:pt idx="3130">
                  <c:v>244.55732981170095</c:v>
                </c:pt>
                <c:pt idx="3131">
                  <c:v>244.59317854941443</c:v>
                </c:pt>
                <c:pt idx="3132">
                  <c:v>244.63138019711423</c:v>
                </c:pt>
                <c:pt idx="3133">
                  <c:v>244.67302836085022</c:v>
                </c:pt>
                <c:pt idx="3134">
                  <c:v>244.72026054335652</c:v>
                </c:pt>
                <c:pt idx="3135">
                  <c:v>244.76083995572552</c:v>
                </c:pt>
                <c:pt idx="3136">
                  <c:v>244.79600104721064</c:v>
                </c:pt>
                <c:pt idx="3137">
                  <c:v>244.81957157154503</c:v>
                </c:pt>
                <c:pt idx="3138">
                  <c:v>244.84532930797931</c:v>
                </c:pt>
                <c:pt idx="3139">
                  <c:v>244.86853529696376</c:v>
                </c:pt>
                <c:pt idx="3140">
                  <c:v>244.89382079442194</c:v>
                </c:pt>
                <c:pt idx="3141">
                  <c:v>244.91595803203933</c:v>
                </c:pt>
                <c:pt idx="3142">
                  <c:v>244.93283436176486</c:v>
                </c:pt>
                <c:pt idx="3143">
                  <c:v>244.95897320333782</c:v>
                </c:pt>
                <c:pt idx="3144">
                  <c:v>244.9841427122756</c:v>
                </c:pt>
                <c:pt idx="3145">
                  <c:v>245.02386878052982</c:v>
                </c:pt>
                <c:pt idx="3146">
                  <c:v>245.06499499592383</c:v>
                </c:pt>
                <c:pt idx="3147">
                  <c:v>245.11084360107901</c:v>
                </c:pt>
                <c:pt idx="3148">
                  <c:v>245.16315442380215</c:v>
                </c:pt>
                <c:pt idx="3149">
                  <c:v>245.20733776519947</c:v>
                </c:pt>
                <c:pt idx="3150">
                  <c:v>245.25646718850453</c:v>
                </c:pt>
                <c:pt idx="3151">
                  <c:v>245.30415504019831</c:v>
                </c:pt>
                <c:pt idx="3152">
                  <c:v>245.35030190154893</c:v>
                </c:pt>
                <c:pt idx="3153">
                  <c:v>245.39124584926793</c:v>
                </c:pt>
                <c:pt idx="3154">
                  <c:v>245.42682118546895</c:v>
                </c:pt>
                <c:pt idx="3155">
                  <c:v>245.45764927722581</c:v>
                </c:pt>
                <c:pt idx="3156">
                  <c:v>245.48651384902931</c:v>
                </c:pt>
                <c:pt idx="3157">
                  <c:v>245.5250800320791</c:v>
                </c:pt>
                <c:pt idx="3158">
                  <c:v>245.55848472596884</c:v>
                </c:pt>
                <c:pt idx="3159">
                  <c:v>245.60747330607049</c:v>
                </c:pt>
                <c:pt idx="3160">
                  <c:v>245.65333848101434</c:v>
                </c:pt>
                <c:pt idx="3161">
                  <c:v>245.70472139557387</c:v>
                </c:pt>
                <c:pt idx="3162">
                  <c:v>245.74923613274387</c:v>
                </c:pt>
                <c:pt idx="3163">
                  <c:v>245.77973282872804</c:v>
                </c:pt>
                <c:pt idx="3164">
                  <c:v>245.80196120018294</c:v>
                </c:pt>
                <c:pt idx="3165">
                  <c:v>245.81192792804737</c:v>
                </c:pt>
                <c:pt idx="3166">
                  <c:v>245.8309914698728</c:v>
                </c:pt>
                <c:pt idx="3167">
                  <c:v>245.85471112230493</c:v>
                </c:pt>
                <c:pt idx="3168">
                  <c:v>245.88386566540956</c:v>
                </c:pt>
                <c:pt idx="3169">
                  <c:v>245.91717094056747</c:v>
                </c:pt>
                <c:pt idx="3170">
                  <c:v>245.94486734227218</c:v>
                </c:pt>
                <c:pt idx="3171">
                  <c:v>245.9744609847757</c:v>
                </c:pt>
                <c:pt idx="3172">
                  <c:v>246.01269577205275</c:v>
                </c:pt>
                <c:pt idx="3173">
                  <c:v>246.0599693790306</c:v>
                </c:pt>
                <c:pt idx="3174">
                  <c:v>246.10735068963459</c:v>
                </c:pt>
                <c:pt idx="3175">
                  <c:v>246.15453316277498</c:v>
                </c:pt>
                <c:pt idx="3176">
                  <c:v>246.2042922380482</c:v>
                </c:pt>
                <c:pt idx="3177">
                  <c:v>246.24520304618994</c:v>
                </c:pt>
                <c:pt idx="3178">
                  <c:v>246.26927894907772</c:v>
                </c:pt>
                <c:pt idx="3179">
                  <c:v>246.31105967112285</c:v>
                </c:pt>
                <c:pt idx="3180">
                  <c:v>246.34474605141938</c:v>
                </c:pt>
                <c:pt idx="3181">
                  <c:v>246.38205293053284</c:v>
                </c:pt>
                <c:pt idx="3182">
                  <c:v>246.41202767817492</c:v>
                </c:pt>
                <c:pt idx="3183">
                  <c:v>246.45442148239957</c:v>
                </c:pt>
                <c:pt idx="3184">
                  <c:v>246.50064290779909</c:v>
                </c:pt>
                <c:pt idx="3185">
                  <c:v>246.54796622414284</c:v>
                </c:pt>
                <c:pt idx="3186">
                  <c:v>246.59333430542759</c:v>
                </c:pt>
                <c:pt idx="3187">
                  <c:v>246.6317430754853</c:v>
                </c:pt>
                <c:pt idx="3188">
                  <c:v>246.6627617198115</c:v>
                </c:pt>
                <c:pt idx="3189">
                  <c:v>246.68356508944373</c:v>
                </c:pt>
                <c:pt idx="3190">
                  <c:v>246.70731788145312</c:v>
                </c:pt>
                <c:pt idx="3191">
                  <c:v>246.7296042471682</c:v>
                </c:pt>
                <c:pt idx="3192">
                  <c:v>246.76343147066814</c:v>
                </c:pt>
                <c:pt idx="3193">
                  <c:v>246.79826116638054</c:v>
                </c:pt>
                <c:pt idx="3194">
                  <c:v>246.83435016602931</c:v>
                </c:pt>
                <c:pt idx="3195">
                  <c:v>246.85968537285339</c:v>
                </c:pt>
                <c:pt idx="3196">
                  <c:v>246.88083670804696</c:v>
                </c:pt>
                <c:pt idx="3197">
                  <c:v>246.8996268483599</c:v>
                </c:pt>
                <c:pt idx="3198">
                  <c:v>246.92651133042148</c:v>
                </c:pt>
                <c:pt idx="3199">
                  <c:v>246.95663520616131</c:v>
                </c:pt>
                <c:pt idx="3200">
                  <c:v>246.99957581341093</c:v>
                </c:pt>
                <c:pt idx="3201">
                  <c:v>247.0587051041577</c:v>
                </c:pt>
                <c:pt idx="3202">
                  <c:v>247.10963234952973</c:v>
                </c:pt>
                <c:pt idx="3203">
                  <c:v>247.159548837795</c:v>
                </c:pt>
                <c:pt idx="3204">
                  <c:v>247.20361619067188</c:v>
                </c:pt>
                <c:pt idx="3205">
                  <c:v>247.23222393075156</c:v>
                </c:pt>
                <c:pt idx="3206">
                  <c:v>247.25965521583808</c:v>
                </c:pt>
                <c:pt idx="3207">
                  <c:v>247.2846424571008</c:v>
                </c:pt>
                <c:pt idx="3208">
                  <c:v>247.31112926423509</c:v>
                </c:pt>
                <c:pt idx="3209">
                  <c:v>247.34874268443832</c:v>
                </c:pt>
                <c:pt idx="3210">
                  <c:v>247.3867952040404</c:v>
                </c:pt>
                <c:pt idx="3211">
                  <c:v>247.43175732550355</c:v>
                </c:pt>
                <c:pt idx="3212">
                  <c:v>247.48090331859729</c:v>
                </c:pt>
                <c:pt idx="3213">
                  <c:v>247.52822663494106</c:v>
                </c:pt>
                <c:pt idx="3214">
                  <c:v>247.56154847988759</c:v>
                </c:pt>
                <c:pt idx="3215">
                  <c:v>247.58067001597328</c:v>
                </c:pt>
                <c:pt idx="3216">
                  <c:v>247.59641960007158</c:v>
                </c:pt>
                <c:pt idx="3217">
                  <c:v>247.61554942105161</c:v>
                </c:pt>
                <c:pt idx="3218">
                  <c:v>247.63404959006343</c:v>
                </c:pt>
                <c:pt idx="3219">
                  <c:v>247.66507651928393</c:v>
                </c:pt>
                <c:pt idx="3220">
                  <c:v>247.71100797338229</c:v>
                </c:pt>
                <c:pt idx="3221">
                  <c:v>247.75449538365692</c:v>
                </c:pt>
                <c:pt idx="3222">
                  <c:v>247.79413031807368</c:v>
                </c:pt>
                <c:pt idx="3223">
                  <c:v>247.81097350822193</c:v>
                </c:pt>
                <c:pt idx="3224">
                  <c:v>247.83108923162578</c:v>
                </c:pt>
                <c:pt idx="3225">
                  <c:v>247.85409638314655</c:v>
                </c:pt>
                <c:pt idx="3226">
                  <c:v>247.8844688057159</c:v>
                </c:pt>
                <c:pt idx="3227">
                  <c:v>247.9191907978022</c:v>
                </c:pt>
                <c:pt idx="3228">
                  <c:v>247.96634013136529</c:v>
                </c:pt>
                <c:pt idx="3229">
                  <c:v>248.01425167520563</c:v>
                </c:pt>
                <c:pt idx="3230">
                  <c:v>248.05801248699274</c:v>
                </c:pt>
                <c:pt idx="3231">
                  <c:v>248.09489683649593</c:v>
                </c:pt>
                <c:pt idx="3232">
                  <c:v>248.13742319902966</c:v>
                </c:pt>
                <c:pt idx="3233">
                  <c:v>248.18023953286453</c:v>
                </c:pt>
                <c:pt idx="3234">
                  <c:v>248.21759612134386</c:v>
                </c:pt>
                <c:pt idx="3235">
                  <c:v>248.26182917210707</c:v>
                </c:pt>
                <c:pt idx="3236">
                  <c:v>248.28646016291418</c:v>
                </c:pt>
                <c:pt idx="3237">
                  <c:v>248.30646818269187</c:v>
                </c:pt>
                <c:pt idx="3238">
                  <c:v>248.33327810070455</c:v>
                </c:pt>
                <c:pt idx="3239">
                  <c:v>248.36249063806943</c:v>
                </c:pt>
                <c:pt idx="3240">
                  <c:v>248.39943298183286</c:v>
                </c:pt>
                <c:pt idx="3241">
                  <c:v>248.44237358908251</c:v>
                </c:pt>
                <c:pt idx="3242">
                  <c:v>248.48553788847872</c:v>
                </c:pt>
                <c:pt idx="3243">
                  <c:v>248.52394665853643</c:v>
                </c:pt>
                <c:pt idx="3244">
                  <c:v>248.55501501222852</c:v>
                </c:pt>
                <c:pt idx="3245">
                  <c:v>248.57609178337322</c:v>
                </c:pt>
                <c:pt idx="3246">
                  <c:v>248.60121158294504</c:v>
                </c:pt>
                <c:pt idx="3247">
                  <c:v>248.62913167679633</c:v>
                </c:pt>
                <c:pt idx="3248">
                  <c:v>248.64997647090013</c:v>
                </c:pt>
                <c:pt idx="3249">
                  <c:v>248.66734989428474</c:v>
                </c:pt>
                <c:pt idx="3250">
                  <c:v>248.6815502031456</c:v>
                </c:pt>
                <c:pt idx="3251">
                  <c:v>248.70662029335153</c:v>
                </c:pt>
                <c:pt idx="3252">
                  <c:v>248.74113516307986</c:v>
                </c:pt>
                <c:pt idx="3253">
                  <c:v>248.78289931533635</c:v>
                </c:pt>
                <c:pt idx="3254">
                  <c:v>248.82767916912451</c:v>
                </c:pt>
                <c:pt idx="3255">
                  <c:v>248.87382603047516</c:v>
                </c:pt>
                <c:pt idx="3256">
                  <c:v>248.92129847491663</c:v>
                </c:pt>
                <c:pt idx="3257">
                  <c:v>248.95413151109844</c:v>
                </c:pt>
                <c:pt idx="3258">
                  <c:v>248.99083359292666</c:v>
                </c:pt>
                <c:pt idx="3259">
                  <c:v>249.01957389131545</c:v>
                </c:pt>
                <c:pt idx="3260">
                  <c:v>249.04545590116453</c:v>
                </c:pt>
                <c:pt idx="3261">
                  <c:v>249.08408836336886</c:v>
                </c:pt>
                <c:pt idx="3262">
                  <c:v>249.11895119865852</c:v>
                </c:pt>
                <c:pt idx="3263">
                  <c:v>249.15742624787077</c:v>
                </c:pt>
                <c:pt idx="3264">
                  <c:v>249.19721859527962</c:v>
                </c:pt>
                <c:pt idx="3265">
                  <c:v>249.22399537371501</c:v>
                </c:pt>
                <c:pt idx="3266">
                  <c:v>249.24952941800274</c:v>
                </c:pt>
                <c:pt idx="3267">
                  <c:v>249.2759582308768</c:v>
                </c:pt>
                <c:pt idx="3268">
                  <c:v>249.30382033046789</c:v>
                </c:pt>
                <c:pt idx="3269">
                  <c:v>249.3305225448544</c:v>
                </c:pt>
                <c:pt idx="3270">
                  <c:v>249.36781285417925</c:v>
                </c:pt>
                <c:pt idx="3271">
                  <c:v>249.40236914837917</c:v>
                </c:pt>
                <c:pt idx="3272">
                  <c:v>249.43777878669383</c:v>
                </c:pt>
                <c:pt idx="3273">
                  <c:v>249.47656037699585</c:v>
                </c:pt>
                <c:pt idx="3274">
                  <c:v>249.51916130357841</c:v>
                </c:pt>
                <c:pt idx="3275">
                  <c:v>249.5348943178881</c:v>
                </c:pt>
                <c:pt idx="3276">
                  <c:v>249.5461700590547</c:v>
                </c:pt>
                <c:pt idx="3277">
                  <c:v>249.55624449054528</c:v>
                </c:pt>
                <c:pt idx="3278">
                  <c:v>249.56846470966414</c:v>
                </c:pt>
                <c:pt idx="3279">
                  <c:v>249.60292158513226</c:v>
                </c:pt>
                <c:pt idx="3280">
                  <c:v>249.64122265156385</c:v>
                </c:pt>
                <c:pt idx="3281">
                  <c:v>249.69628405920056</c:v>
                </c:pt>
                <c:pt idx="3282">
                  <c:v>249.7503015701532</c:v>
                </c:pt>
                <c:pt idx="3283">
                  <c:v>249.79004420819609</c:v>
                </c:pt>
                <c:pt idx="3284">
                  <c:v>249.82875123444924</c:v>
                </c:pt>
                <c:pt idx="3285">
                  <c:v>249.85334080078476</c:v>
                </c:pt>
                <c:pt idx="3286">
                  <c:v>249.88129403421328</c:v>
                </c:pt>
                <c:pt idx="3287">
                  <c:v>249.90353897545685</c:v>
                </c:pt>
                <c:pt idx="3288">
                  <c:v>249.93676968656587</c:v>
                </c:pt>
                <c:pt idx="3289">
                  <c:v>249.96805344751021</c:v>
                </c:pt>
                <c:pt idx="3290">
                  <c:v>250.00216235741698</c:v>
                </c:pt>
                <c:pt idx="3291">
                  <c:v>250.03980891719746</c:v>
                </c:pt>
                <c:pt idx="3292">
                  <c:v>250.07458890354397</c:v>
                </c:pt>
                <c:pt idx="3293">
                  <c:v>250.10423225541334</c:v>
                </c:pt>
                <c:pt idx="3294">
                  <c:v>250.1312078713124</c:v>
                </c:pt>
                <c:pt idx="3295">
                  <c:v>250.15858116213869</c:v>
                </c:pt>
                <c:pt idx="3296">
                  <c:v>250.18382523512531</c:v>
                </c:pt>
                <c:pt idx="3297">
                  <c:v>250.21367570935266</c:v>
                </c:pt>
                <c:pt idx="3298">
                  <c:v>250.23939202131541</c:v>
                </c:pt>
                <c:pt idx="3299">
                  <c:v>250.27955718896848</c:v>
                </c:pt>
                <c:pt idx="3300">
                  <c:v>250.31787482518874</c:v>
                </c:pt>
                <c:pt idx="3301">
                  <c:v>250.35365728374768</c:v>
                </c:pt>
                <c:pt idx="3302">
                  <c:v>250.382099325941</c:v>
                </c:pt>
                <c:pt idx="3303">
                  <c:v>250.39918277802448</c:v>
                </c:pt>
                <c:pt idx="3304">
                  <c:v>250.40589354242195</c:v>
                </c:pt>
                <c:pt idx="3305">
                  <c:v>250.42015184554307</c:v>
                </c:pt>
                <c:pt idx="3306">
                  <c:v>250.44483254571605</c:v>
                </c:pt>
                <c:pt idx="3307">
                  <c:v>250.46849420388796</c:v>
                </c:pt>
                <c:pt idx="3308">
                  <c:v>250.51382086070109</c:v>
                </c:pt>
                <c:pt idx="3309">
                  <c:v>250.56322368551869</c:v>
                </c:pt>
                <c:pt idx="3310">
                  <c:v>250.60829351060798</c:v>
                </c:pt>
                <c:pt idx="3311">
                  <c:v>250.64967655772583</c:v>
                </c:pt>
                <c:pt idx="3312">
                  <c:v>250.69161469276298</c:v>
                </c:pt>
                <c:pt idx="3313">
                  <c:v>250.72772026220034</c:v>
                </c:pt>
                <c:pt idx="3314">
                  <c:v>250.76440577423998</c:v>
                </c:pt>
                <c:pt idx="3315">
                  <c:v>250.79396627716619</c:v>
                </c:pt>
                <c:pt idx="3316">
                  <c:v>250.8120439165678</c:v>
                </c:pt>
                <c:pt idx="3317">
                  <c:v>250.83287214088298</c:v>
                </c:pt>
                <c:pt idx="3318">
                  <c:v>250.85155457756983</c:v>
                </c:pt>
                <c:pt idx="3319">
                  <c:v>250.88308688534369</c:v>
                </c:pt>
                <c:pt idx="3320">
                  <c:v>250.91564652001298</c:v>
                </c:pt>
                <c:pt idx="3321">
                  <c:v>250.95824744659558</c:v>
                </c:pt>
                <c:pt idx="3322">
                  <c:v>251.00047555293384</c:v>
                </c:pt>
                <c:pt idx="3323">
                  <c:v>251.0468212517481</c:v>
                </c:pt>
                <c:pt idx="3324">
                  <c:v>251.08236344837184</c:v>
                </c:pt>
                <c:pt idx="3325">
                  <c:v>251.11235476580262</c:v>
                </c:pt>
                <c:pt idx="3326">
                  <c:v>251.12981932302472</c:v>
                </c:pt>
                <c:pt idx="3327">
                  <c:v>251.14459128959351</c:v>
                </c:pt>
                <c:pt idx="3328">
                  <c:v>251.1613433459043</c:v>
                </c:pt>
                <c:pt idx="3329">
                  <c:v>251.18345572883874</c:v>
                </c:pt>
                <c:pt idx="3330">
                  <c:v>251.2129085281388</c:v>
                </c:pt>
                <c:pt idx="3331">
                  <c:v>251.23083703944275</c:v>
                </c:pt>
                <c:pt idx="3332">
                  <c:v>251.25037282024431</c:v>
                </c:pt>
                <c:pt idx="3333">
                  <c:v>251.2807121032364</c:v>
                </c:pt>
                <c:pt idx="3334">
                  <c:v>251.31874805304983</c:v>
                </c:pt>
                <c:pt idx="3335">
                  <c:v>251.35719824757916</c:v>
                </c:pt>
                <c:pt idx="3336">
                  <c:v>251.39486137714829</c:v>
                </c:pt>
                <c:pt idx="3337">
                  <c:v>251.43411520642641</c:v>
                </c:pt>
                <c:pt idx="3338">
                  <c:v>251.46771045288548</c:v>
                </c:pt>
                <c:pt idx="3339">
                  <c:v>251.49660816426623</c:v>
                </c:pt>
                <c:pt idx="3340">
                  <c:v>251.52289613393694</c:v>
                </c:pt>
                <c:pt idx="3341">
                  <c:v>251.55061739032456</c:v>
                </c:pt>
                <c:pt idx="3342">
                  <c:v>251.57784155305316</c:v>
                </c:pt>
                <c:pt idx="3343">
                  <c:v>251.61081543243836</c:v>
                </c:pt>
                <c:pt idx="3344">
                  <c:v>251.64766664236433</c:v>
                </c:pt>
                <c:pt idx="3345">
                  <c:v>251.68497352147776</c:v>
                </c:pt>
                <c:pt idx="3346">
                  <c:v>251.71385466306995</c:v>
                </c:pt>
                <c:pt idx="3347">
                  <c:v>251.73357271154649</c:v>
                </c:pt>
                <c:pt idx="3348">
                  <c:v>251.76012579783531</c:v>
                </c:pt>
                <c:pt idx="3349">
                  <c:v>251.78755708292186</c:v>
                </c:pt>
                <c:pt idx="3350">
                  <c:v>251.82066352061614</c:v>
                </c:pt>
                <c:pt idx="3351">
                  <c:v>251.86054700186247</c:v>
                </c:pt>
                <c:pt idx="3352">
                  <c:v>251.89987539518944</c:v>
                </c:pt>
                <c:pt idx="3353">
                  <c:v>251.93501163199161</c:v>
                </c:pt>
                <c:pt idx="3354">
                  <c:v>251.97058696819263</c:v>
                </c:pt>
                <c:pt idx="3355">
                  <c:v>251.99050385413284</c:v>
                </c:pt>
                <c:pt idx="3356">
                  <c:v>252.00010604664726</c:v>
                </c:pt>
                <c:pt idx="3357">
                  <c:v>251.99958409830523</c:v>
                </c:pt>
                <c:pt idx="3358">
                  <c:v>252.00580605393796</c:v>
                </c:pt>
                <c:pt idx="3359">
                  <c:v>252.02768645983156</c:v>
                </c:pt>
                <c:pt idx="3360">
                  <c:v>252.05462065125897</c:v>
                </c:pt>
                <c:pt idx="3361">
                  <c:v>252.09611140200295</c:v>
                </c:pt>
                <c:pt idx="3362">
                  <c:v>252.13708848929923</c:v>
                </c:pt>
                <c:pt idx="3363">
                  <c:v>252.18086587087495</c:v>
                </c:pt>
                <c:pt idx="3364">
                  <c:v>252.21733597566231</c:v>
                </c:pt>
                <c:pt idx="3365">
                  <c:v>252.24867773086689</c:v>
                </c:pt>
                <c:pt idx="3366">
                  <c:v>252.27612558574202</c:v>
                </c:pt>
                <c:pt idx="3367">
                  <c:v>252.30571922824552</c:v>
                </c:pt>
                <c:pt idx="3368">
                  <c:v>252.32943059578332</c:v>
                </c:pt>
                <c:pt idx="3369">
                  <c:v>252.3532248122643</c:v>
                </c:pt>
                <c:pt idx="3370">
                  <c:v>252.37542832903625</c:v>
                </c:pt>
                <c:pt idx="3371">
                  <c:v>252.39849347481726</c:v>
                </c:pt>
                <c:pt idx="3372">
                  <c:v>252.42472345022767</c:v>
                </c:pt>
                <c:pt idx="3373">
                  <c:v>252.44995095342563</c:v>
                </c:pt>
                <c:pt idx="3374">
                  <c:v>252.49147484374691</c:v>
                </c:pt>
                <c:pt idx="3375">
                  <c:v>252.54526037765862</c:v>
                </c:pt>
                <c:pt idx="3376">
                  <c:v>252.59926131882261</c:v>
                </c:pt>
                <c:pt idx="3377">
                  <c:v>252.64085977319272</c:v>
                </c:pt>
                <c:pt idx="3378">
                  <c:v>252.66901184408491</c:v>
                </c:pt>
                <c:pt idx="3379">
                  <c:v>252.68877131703306</c:v>
                </c:pt>
                <c:pt idx="3380">
                  <c:v>252.69839007933615</c:v>
                </c:pt>
                <c:pt idx="3381">
                  <c:v>252.71080913591865</c:v>
                </c:pt>
                <c:pt idx="3382">
                  <c:v>252.72534912544654</c:v>
                </c:pt>
                <c:pt idx="3383">
                  <c:v>252.74142182042326</c:v>
                </c:pt>
                <c:pt idx="3384">
                  <c:v>252.76935848406319</c:v>
                </c:pt>
                <c:pt idx="3385">
                  <c:v>252.79722886854856</c:v>
                </c:pt>
                <c:pt idx="3386">
                  <c:v>252.8248175666271</c:v>
                </c:pt>
                <c:pt idx="3387">
                  <c:v>252.85644929313281</c:v>
                </c:pt>
                <c:pt idx="3388">
                  <c:v>252.89231460063493</c:v>
                </c:pt>
                <c:pt idx="3389">
                  <c:v>252.93054938791204</c:v>
                </c:pt>
                <c:pt idx="3390">
                  <c:v>252.96514710658352</c:v>
                </c:pt>
                <c:pt idx="3391">
                  <c:v>252.99908203370956</c:v>
                </c:pt>
                <c:pt idx="3392">
                  <c:v>253.03005925356416</c:v>
                </c:pt>
                <c:pt idx="3393">
                  <c:v>253.05376233620763</c:v>
                </c:pt>
                <c:pt idx="3394">
                  <c:v>253.07214651669904</c:v>
                </c:pt>
                <c:pt idx="3395">
                  <c:v>253.08457385817587</c:v>
                </c:pt>
                <c:pt idx="3396">
                  <c:v>253.10674423537054</c:v>
                </c:pt>
                <c:pt idx="3397">
                  <c:v>253.13227827965827</c:v>
                </c:pt>
                <c:pt idx="3398">
                  <c:v>253.1724020228398</c:v>
                </c:pt>
                <c:pt idx="3399">
                  <c:v>253.21489524579627</c:v>
                </c:pt>
                <c:pt idx="3400">
                  <c:v>253.25765358537086</c:v>
                </c:pt>
                <c:pt idx="3401">
                  <c:v>253.30340277179425</c:v>
                </c:pt>
                <c:pt idx="3402">
                  <c:v>253.3309334756126</c:v>
                </c:pt>
                <c:pt idx="3403">
                  <c:v>253.34872942860738</c:v>
                </c:pt>
                <c:pt idx="3404">
                  <c:v>253.3708086719646</c:v>
                </c:pt>
                <c:pt idx="3405">
                  <c:v>253.39606931473983</c:v>
                </c:pt>
                <c:pt idx="3406">
                  <c:v>253.41775088316976</c:v>
                </c:pt>
                <c:pt idx="3407">
                  <c:v>253.45016138974131</c:v>
                </c:pt>
                <c:pt idx="3408">
                  <c:v>253.4883630374411</c:v>
                </c:pt>
                <c:pt idx="3409">
                  <c:v>253.51054998442439</c:v>
                </c:pt>
                <c:pt idx="3410">
                  <c:v>253.52722747668631</c:v>
                </c:pt>
                <c:pt idx="3411">
                  <c:v>253.53988679520401</c:v>
                </c:pt>
                <c:pt idx="3412">
                  <c:v>253.55154364150931</c:v>
                </c:pt>
                <c:pt idx="3413">
                  <c:v>253.56447636153953</c:v>
                </c:pt>
                <c:pt idx="3414">
                  <c:v>253.58679586683192</c:v>
                </c:pt>
                <c:pt idx="3415">
                  <c:v>253.62157585317843</c:v>
                </c:pt>
                <c:pt idx="3416">
                  <c:v>253.66151732868494</c:v>
                </c:pt>
                <c:pt idx="3417">
                  <c:v>253.69578365158378</c:v>
                </c:pt>
                <c:pt idx="3418">
                  <c:v>253.72806988474053</c:v>
                </c:pt>
                <c:pt idx="3419">
                  <c:v>253.74202164677186</c:v>
                </c:pt>
                <c:pt idx="3420">
                  <c:v>253.75995015807581</c:v>
                </c:pt>
                <c:pt idx="3421">
                  <c:v>253.78409234011809</c:v>
                </c:pt>
                <c:pt idx="3422">
                  <c:v>253.81113423517172</c:v>
                </c:pt>
                <c:pt idx="3423">
                  <c:v>253.8465687281693</c:v>
                </c:pt>
                <c:pt idx="3424">
                  <c:v>253.88798491486443</c:v>
                </c:pt>
                <c:pt idx="3425">
                  <c:v>253.94331143911927</c:v>
                </c:pt>
                <c:pt idx="3426">
                  <c:v>253.98772675755748</c:v>
                </c:pt>
                <c:pt idx="3427">
                  <c:v>254.0220510747165</c:v>
                </c:pt>
                <c:pt idx="3428">
                  <c:v>254.04589500056338</c:v>
                </c:pt>
                <c:pt idx="3429">
                  <c:v>254.06384836655022</c:v>
                </c:pt>
                <c:pt idx="3430">
                  <c:v>254.08029388177124</c:v>
                </c:pt>
                <c:pt idx="3431">
                  <c:v>254.10053387858983</c:v>
                </c:pt>
                <c:pt idx="3432">
                  <c:v>254.12055846815616</c:v>
                </c:pt>
                <c:pt idx="3433">
                  <c:v>254.14849513179607</c:v>
                </c:pt>
                <c:pt idx="3434">
                  <c:v>254.18738442572425</c:v>
                </c:pt>
                <c:pt idx="3435">
                  <c:v>254.22476586888661</c:v>
                </c:pt>
                <c:pt idx="3436">
                  <c:v>254.25606619961957</c:v>
                </c:pt>
                <c:pt idx="3437">
                  <c:v>254.26370487218065</c:v>
                </c:pt>
                <c:pt idx="3438">
                  <c:v>254.26227158546365</c:v>
                </c:pt>
                <c:pt idx="3439">
                  <c:v>254.25981097185127</c:v>
                </c:pt>
                <c:pt idx="3440">
                  <c:v>254.26321606341588</c:v>
                </c:pt>
                <c:pt idx="3441">
                  <c:v>254.27907335114034</c:v>
                </c:pt>
                <c:pt idx="3442">
                  <c:v>254.31172411964715</c:v>
                </c:pt>
                <c:pt idx="3443">
                  <c:v>254.35130105980369</c:v>
                </c:pt>
                <c:pt idx="3444">
                  <c:v>254.39521099968852</c:v>
                </c:pt>
                <c:pt idx="3445">
                  <c:v>254.43469680600757</c:v>
                </c:pt>
                <c:pt idx="3446">
                  <c:v>254.46800208116548</c:v>
                </c:pt>
                <c:pt idx="3447">
                  <c:v>254.497935404336</c:v>
                </c:pt>
                <c:pt idx="3448">
                  <c:v>254.52071057881588</c:v>
                </c:pt>
                <c:pt idx="3449">
                  <c:v>254.54131511098447</c:v>
                </c:pt>
                <c:pt idx="3450">
                  <c:v>254.55777719599411</c:v>
                </c:pt>
                <c:pt idx="3451">
                  <c:v>254.58306269345229</c:v>
                </c:pt>
                <c:pt idx="3452">
                  <c:v>254.6126149114842</c:v>
                </c:pt>
                <c:pt idx="3453">
                  <c:v>254.64937498757266</c:v>
                </c:pt>
                <c:pt idx="3454">
                  <c:v>254.69550527913464</c:v>
                </c:pt>
                <c:pt idx="3455">
                  <c:v>254.73693803561844</c:v>
                </c:pt>
                <c:pt idx="3456">
                  <c:v>254.78813868250296</c:v>
                </c:pt>
                <c:pt idx="3457">
                  <c:v>254.82518872989257</c:v>
                </c:pt>
                <c:pt idx="3458">
                  <c:v>254.84592582037027</c:v>
                </c:pt>
                <c:pt idx="3459">
                  <c:v>254.85747496304938</c:v>
                </c:pt>
                <c:pt idx="3460">
                  <c:v>254.86860986101263</c:v>
                </c:pt>
                <c:pt idx="3461">
                  <c:v>254.87822862331566</c:v>
                </c:pt>
                <c:pt idx="3462">
                  <c:v>254.89126904697204</c:v>
                </c:pt>
                <c:pt idx="3463">
                  <c:v>254.91338971480081</c:v>
                </c:pt>
                <c:pt idx="3464">
                  <c:v>254.92999264301383</c:v>
                </c:pt>
                <c:pt idx="3465">
                  <c:v>254.94683583316214</c:v>
                </c:pt>
                <c:pt idx="3466">
                  <c:v>254.9661893462887</c:v>
                </c:pt>
                <c:pt idx="3467">
                  <c:v>254.99269272321163</c:v>
                </c:pt>
                <c:pt idx="3468">
                  <c:v>255.02146616117764</c:v>
                </c:pt>
                <c:pt idx="3469">
                  <c:v>255.0546057384492</c:v>
                </c:pt>
                <c:pt idx="3470">
                  <c:v>255.0861049066458</c:v>
                </c:pt>
                <c:pt idx="3471">
                  <c:v>255.11682529477656</c:v>
                </c:pt>
                <c:pt idx="3472">
                  <c:v>255.13872227045874</c:v>
                </c:pt>
                <c:pt idx="3473">
                  <c:v>255.15757040503189</c:v>
                </c:pt>
                <c:pt idx="3474">
                  <c:v>255.18301331548216</c:v>
                </c:pt>
                <c:pt idx="3475">
                  <c:v>255.21162934045617</c:v>
                </c:pt>
                <c:pt idx="3476">
                  <c:v>255.25225846219104</c:v>
                </c:pt>
                <c:pt idx="3477">
                  <c:v>255.29440371958617</c:v>
                </c:pt>
                <c:pt idx="3478">
                  <c:v>255.32725332555657</c:v>
                </c:pt>
                <c:pt idx="3479">
                  <c:v>255.34784128793655</c:v>
                </c:pt>
                <c:pt idx="3480">
                  <c:v>255.36899262313008</c:v>
                </c:pt>
                <c:pt idx="3481">
                  <c:v>255.39141983204863</c:v>
                </c:pt>
                <c:pt idx="3482">
                  <c:v>255.41981216487602</c:v>
                </c:pt>
                <c:pt idx="3483">
                  <c:v>255.44779025298755</c:v>
                </c:pt>
                <c:pt idx="3484">
                  <c:v>255.48245425081359</c:v>
                </c:pt>
                <c:pt idx="3485">
                  <c:v>255.51766505166461</c:v>
                </c:pt>
                <c:pt idx="3486">
                  <c:v>255.55226277033611</c:v>
                </c:pt>
                <c:pt idx="3487">
                  <c:v>255.58763926907349</c:v>
                </c:pt>
                <c:pt idx="3488">
                  <c:v>255.60411792387177</c:v>
                </c:pt>
                <c:pt idx="3489">
                  <c:v>255.60309888187069</c:v>
                </c:pt>
                <c:pt idx="3490">
                  <c:v>255.5928256129165</c:v>
                </c:pt>
                <c:pt idx="3491">
                  <c:v>255.59451573135732</c:v>
                </c:pt>
                <c:pt idx="3492">
                  <c:v>255.60304917250474</c:v>
                </c:pt>
                <c:pt idx="3493">
                  <c:v>255.62694280771754</c:v>
                </c:pt>
                <c:pt idx="3494">
                  <c:v>255.65868223784938</c:v>
                </c:pt>
                <c:pt idx="3495">
                  <c:v>255.69224434473114</c:v>
                </c:pt>
                <c:pt idx="3496">
                  <c:v>255.72796880902985</c:v>
                </c:pt>
                <c:pt idx="3497">
                  <c:v>255.76490286789905</c:v>
                </c:pt>
                <c:pt idx="3498">
                  <c:v>255.79969942403412</c:v>
                </c:pt>
                <c:pt idx="3499">
                  <c:v>255.8289865254479</c:v>
                </c:pt>
                <c:pt idx="3500">
                  <c:v>255.8527973117175</c:v>
                </c:pt>
                <c:pt idx="3501">
                  <c:v>255.88000490465743</c:v>
                </c:pt>
                <c:pt idx="3502">
                  <c:v>255.9048098782452</c:v>
                </c:pt>
                <c:pt idx="3503">
                  <c:v>255.92571266660923</c:v>
                </c:pt>
                <c:pt idx="3504">
                  <c:v>255.94789961359254</c:v>
                </c:pt>
                <c:pt idx="3505">
                  <c:v>255.97691331349378</c:v>
                </c:pt>
                <c:pt idx="3506">
                  <c:v>256.0118921373039</c:v>
                </c:pt>
                <c:pt idx="3507">
                  <c:v>256.06294365609068</c:v>
                </c:pt>
                <c:pt idx="3508">
                  <c:v>256.11251217879465</c:v>
                </c:pt>
                <c:pt idx="3509">
                  <c:v>256.14430131829238</c:v>
                </c:pt>
                <c:pt idx="3510">
                  <c:v>256.16776413900067</c:v>
                </c:pt>
                <c:pt idx="3511">
                  <c:v>256.1719148710539</c:v>
                </c:pt>
                <c:pt idx="3512">
                  <c:v>256.17766458771052</c:v>
                </c:pt>
                <c:pt idx="3513">
                  <c:v>256.18136793547058</c:v>
                </c:pt>
                <c:pt idx="3514">
                  <c:v>256.19597420415306</c:v>
                </c:pt>
                <c:pt idx="3515">
                  <c:v>256.2244411010293</c:v>
                </c:pt>
                <c:pt idx="3516">
                  <c:v>256.25709186953611</c:v>
                </c:pt>
                <c:pt idx="3517">
                  <c:v>256.28791996129297</c:v>
                </c:pt>
                <c:pt idx="3518">
                  <c:v>256.29532665681313</c:v>
                </c:pt>
                <c:pt idx="3519">
                  <c:v>256.28893900329405</c:v>
                </c:pt>
                <c:pt idx="3520">
                  <c:v>256.28619670327487</c:v>
                </c:pt>
                <c:pt idx="3521">
                  <c:v>256.30088582090048</c:v>
                </c:pt>
                <c:pt idx="3522">
                  <c:v>256.3201150606123</c:v>
                </c:pt>
                <c:pt idx="3523">
                  <c:v>256.35902092432912</c:v>
                </c:pt>
                <c:pt idx="3524">
                  <c:v>256.38946791094736</c:v>
                </c:pt>
                <c:pt idx="3525">
                  <c:v>256.42508467161991</c:v>
                </c:pt>
                <c:pt idx="3526">
                  <c:v>256.45501799479047</c:v>
                </c:pt>
                <c:pt idx="3527">
                  <c:v>256.48357602550419</c:v>
                </c:pt>
                <c:pt idx="3528">
                  <c:v>256.51280513265772</c:v>
                </c:pt>
                <c:pt idx="3529">
                  <c:v>256.5460027041895</c:v>
                </c:pt>
                <c:pt idx="3530">
                  <c:v>256.58133777845529</c:v>
                </c:pt>
                <c:pt idx="3531">
                  <c:v>256.62246399384929</c:v>
                </c:pt>
                <c:pt idx="3532">
                  <c:v>256.66316767963309</c:v>
                </c:pt>
                <c:pt idx="3533">
                  <c:v>256.70484069805207</c:v>
                </c:pt>
                <c:pt idx="3534">
                  <c:v>256.7265802607422</c:v>
                </c:pt>
                <c:pt idx="3535">
                  <c:v>256.74236298441781</c:v>
                </c:pt>
                <c:pt idx="3536">
                  <c:v>256.7479304333994</c:v>
                </c:pt>
                <c:pt idx="3537">
                  <c:v>256.76517129847491</c:v>
                </c:pt>
                <c:pt idx="3538">
                  <c:v>256.79631421621588</c:v>
                </c:pt>
                <c:pt idx="3539">
                  <c:v>256.8282524838113</c:v>
                </c:pt>
                <c:pt idx="3540">
                  <c:v>256.86502912968842</c:v>
                </c:pt>
                <c:pt idx="3541">
                  <c:v>256.88829311293307</c:v>
                </c:pt>
                <c:pt idx="3542">
                  <c:v>256.91271698138218</c:v>
                </c:pt>
                <c:pt idx="3543">
                  <c:v>256.92581539929876</c:v>
                </c:pt>
                <c:pt idx="3544">
                  <c:v>256.92503661923286</c:v>
                </c:pt>
                <c:pt idx="3545">
                  <c:v>256.91463079196961</c:v>
                </c:pt>
                <c:pt idx="3546">
                  <c:v>256.91082802547771</c:v>
                </c:pt>
                <c:pt idx="3547">
                  <c:v>256.91540957203551</c:v>
                </c:pt>
                <c:pt idx="3548">
                  <c:v>256.9404382377698</c:v>
                </c:pt>
                <c:pt idx="3549">
                  <c:v>256.96946850745974</c:v>
                </c:pt>
                <c:pt idx="3550">
                  <c:v>257.00704878808568</c:v>
                </c:pt>
                <c:pt idx="3551">
                  <c:v>257.04515101705363</c:v>
                </c:pt>
                <c:pt idx="3552">
                  <c:v>257.08920180014184</c:v>
                </c:pt>
                <c:pt idx="3553">
                  <c:v>257.12530736957916</c:v>
                </c:pt>
                <c:pt idx="3554">
                  <c:v>257.15968139610413</c:v>
                </c:pt>
                <c:pt idx="3555">
                  <c:v>257.18234886695785</c:v>
                </c:pt>
                <c:pt idx="3556">
                  <c:v>257.20346706257419</c:v>
                </c:pt>
                <c:pt idx="3557">
                  <c:v>257.22241461587919</c:v>
                </c:pt>
                <c:pt idx="3558">
                  <c:v>257.23968033563767</c:v>
                </c:pt>
                <c:pt idx="3559">
                  <c:v>257.26474214094924</c:v>
                </c:pt>
                <c:pt idx="3560">
                  <c:v>257.29446005686754</c:v>
                </c:pt>
                <c:pt idx="3561">
                  <c:v>257.32991111965373</c:v>
                </c:pt>
                <c:pt idx="3562">
                  <c:v>257.37109532930799</c:v>
                </c:pt>
                <c:pt idx="3563">
                  <c:v>257.40755714920101</c:v>
                </c:pt>
                <c:pt idx="3564">
                  <c:v>257.42724205810032</c:v>
                </c:pt>
                <c:pt idx="3565">
                  <c:v>257.44177376273393</c:v>
                </c:pt>
                <c:pt idx="3566">
                  <c:v>257.44646301291783</c:v>
                </c:pt>
                <c:pt idx="3567">
                  <c:v>257.45290037580281</c:v>
                </c:pt>
                <c:pt idx="3568">
                  <c:v>257.45712567190492</c:v>
                </c:pt>
                <c:pt idx="3569">
                  <c:v>257.47585781795772</c:v>
                </c:pt>
                <c:pt idx="3570">
                  <c:v>257.49697601357394</c:v>
                </c:pt>
                <c:pt idx="3571">
                  <c:v>257.51196338739504</c:v>
                </c:pt>
                <c:pt idx="3572">
                  <c:v>257.52618855093885</c:v>
                </c:pt>
                <c:pt idx="3573">
                  <c:v>257.52800294279444</c:v>
                </c:pt>
                <c:pt idx="3574">
                  <c:v>257.54530180213021</c:v>
                </c:pt>
                <c:pt idx="3575">
                  <c:v>257.56283263850685</c:v>
                </c:pt>
                <c:pt idx="3576">
                  <c:v>257.59152322752971</c:v>
                </c:pt>
                <c:pt idx="3577">
                  <c:v>257.62853185044776</c:v>
                </c:pt>
                <c:pt idx="3578">
                  <c:v>257.66352724404646</c:v>
                </c:pt>
                <c:pt idx="3579">
                  <c:v>257.69390795151014</c:v>
                </c:pt>
                <c:pt idx="3580">
                  <c:v>257.71842295379679</c:v>
                </c:pt>
                <c:pt idx="3581">
                  <c:v>257.74290481650615</c:v>
                </c:pt>
                <c:pt idx="3582">
                  <c:v>257.77526561371184</c:v>
                </c:pt>
                <c:pt idx="3583">
                  <c:v>257.80305314925403</c:v>
                </c:pt>
                <c:pt idx="3584">
                  <c:v>257.83637499420058</c:v>
                </c:pt>
                <c:pt idx="3585">
                  <c:v>257.86687997507903</c:v>
                </c:pt>
                <c:pt idx="3586">
                  <c:v>257.8998538544642</c:v>
                </c:pt>
                <c:pt idx="3587">
                  <c:v>257.9261915335008</c:v>
                </c:pt>
                <c:pt idx="3588">
                  <c:v>257.93711930910609</c:v>
                </c:pt>
                <c:pt idx="3589">
                  <c:v>257.95009345360791</c:v>
                </c:pt>
                <c:pt idx="3590">
                  <c:v>257.95711075909514</c:v>
                </c:pt>
                <c:pt idx="3591">
                  <c:v>257.97917343266369</c:v>
                </c:pt>
                <c:pt idx="3592">
                  <c:v>257.99954598779141</c:v>
                </c:pt>
                <c:pt idx="3593">
                  <c:v>258.02113642238379</c:v>
                </c:pt>
                <c:pt idx="3594">
                  <c:v>258.04763979930669</c:v>
                </c:pt>
                <c:pt idx="3595">
                  <c:v>258.07484739224662</c:v>
                </c:pt>
                <c:pt idx="3596">
                  <c:v>258.10004175586732</c:v>
                </c:pt>
                <c:pt idx="3597">
                  <c:v>258.11475572817591</c:v>
                </c:pt>
                <c:pt idx="3598">
                  <c:v>258.11217084114872</c:v>
                </c:pt>
                <c:pt idx="3599">
                  <c:v>258.10436647070128</c:v>
                </c:pt>
                <c:pt idx="3600">
                  <c:v>258.11180630579878</c:v>
                </c:pt>
                <c:pt idx="3601">
                  <c:v>258.12338858805521</c:v>
                </c:pt>
                <c:pt idx="3602">
                  <c:v>258.14874864956221</c:v>
                </c:pt>
                <c:pt idx="3603">
                  <c:v>258.18172252894743</c:v>
                </c:pt>
                <c:pt idx="3604">
                  <c:v>258.22071952650174</c:v>
                </c:pt>
                <c:pt idx="3605">
                  <c:v>258.24458002213726</c:v>
                </c:pt>
                <c:pt idx="3606">
                  <c:v>258.27192017338626</c:v>
                </c:pt>
                <c:pt idx="3607">
                  <c:v>258.29842355030922</c:v>
                </c:pt>
                <c:pt idx="3608">
                  <c:v>258.3331289726068</c:v>
                </c:pt>
                <c:pt idx="3609">
                  <c:v>258.37330242515429</c:v>
                </c:pt>
                <c:pt idx="3610">
                  <c:v>258.41453634417439</c:v>
                </c:pt>
                <c:pt idx="3611">
                  <c:v>258.44649946645279</c:v>
                </c:pt>
                <c:pt idx="3612">
                  <c:v>258.46465166990328</c:v>
                </c:pt>
                <c:pt idx="3613">
                  <c:v>258.47274601165185</c:v>
                </c:pt>
                <c:pt idx="3614">
                  <c:v>258.4770127322256</c:v>
                </c:pt>
                <c:pt idx="3615">
                  <c:v>258.48909210814105</c:v>
                </c:pt>
                <c:pt idx="3616">
                  <c:v>258.5118838524096</c:v>
                </c:pt>
                <c:pt idx="3617">
                  <c:v>258.54584363421861</c:v>
                </c:pt>
                <c:pt idx="3618">
                  <c:v>258.58894993935456</c:v>
                </c:pt>
                <c:pt idx="3619">
                  <c:v>258.6252709160442</c:v>
                </c:pt>
                <c:pt idx="3620">
                  <c:v>258.64784725306043</c:v>
                </c:pt>
                <c:pt idx="3621">
                  <c:v>258.66294233050763</c:v>
                </c:pt>
                <c:pt idx="3622">
                  <c:v>258.66230439364517</c:v>
                </c:pt>
                <c:pt idx="3623">
                  <c:v>258.66641370122682</c:v>
                </c:pt>
                <c:pt idx="3624">
                  <c:v>258.67418493209703</c:v>
                </c:pt>
                <c:pt idx="3625">
                  <c:v>258.68170761613766</c:v>
                </c:pt>
                <c:pt idx="3626">
                  <c:v>258.69180690231116</c:v>
                </c:pt>
                <c:pt idx="3627">
                  <c:v>258.70892349397195</c:v>
                </c:pt>
                <c:pt idx="3628">
                  <c:v>258.72278412216576</c:v>
                </c:pt>
                <c:pt idx="3629">
                  <c:v>258.74378632926158</c:v>
                </c:pt>
                <c:pt idx="3630">
                  <c:v>258.77168985332423</c:v>
                </c:pt>
                <c:pt idx="3631">
                  <c:v>258.80776228318433</c:v>
                </c:pt>
                <c:pt idx="3632">
                  <c:v>258.84639474538864</c:v>
                </c:pt>
                <c:pt idx="3633">
                  <c:v>258.88317139126576</c:v>
                </c:pt>
                <c:pt idx="3634">
                  <c:v>258.90295571889686</c:v>
                </c:pt>
                <c:pt idx="3635">
                  <c:v>258.92849804807889</c:v>
                </c:pt>
                <c:pt idx="3636">
                  <c:v>258.94719705455435</c:v>
                </c:pt>
                <c:pt idx="3637">
                  <c:v>258.96950827495243</c:v>
                </c:pt>
                <c:pt idx="3638">
                  <c:v>258.99155437873236</c:v>
                </c:pt>
                <c:pt idx="3639">
                  <c:v>259.01401472722813</c:v>
                </c:pt>
                <c:pt idx="3640">
                  <c:v>259.03176925575139</c:v>
                </c:pt>
                <c:pt idx="3641">
                  <c:v>259.05763469581183</c:v>
                </c:pt>
                <c:pt idx="3642">
                  <c:v>259.09363256162305</c:v>
                </c:pt>
                <c:pt idx="3643">
                  <c:v>259.13267926854326</c:v>
                </c:pt>
                <c:pt idx="3644">
                  <c:v>259.15665575269924</c:v>
                </c:pt>
                <c:pt idx="3645">
                  <c:v>259.17127859117028</c:v>
                </c:pt>
                <c:pt idx="3646">
                  <c:v>259.18013514319608</c:v>
                </c:pt>
                <c:pt idx="3647">
                  <c:v>259.1837390722244</c:v>
                </c:pt>
                <c:pt idx="3648">
                  <c:v>259.19189969312754</c:v>
                </c:pt>
                <c:pt idx="3649">
                  <c:v>259.20141903669878</c:v>
                </c:pt>
                <c:pt idx="3650">
                  <c:v>259.2232580181207</c:v>
                </c:pt>
                <c:pt idx="3651">
                  <c:v>259.24568522703925</c:v>
                </c:pt>
                <c:pt idx="3652">
                  <c:v>259.25665442711613</c:v>
                </c:pt>
                <c:pt idx="3653">
                  <c:v>259.25923931414326</c:v>
                </c:pt>
                <c:pt idx="3654">
                  <c:v>259.27111156770081</c:v>
                </c:pt>
                <c:pt idx="3655">
                  <c:v>259.28515446356965</c:v>
                </c:pt>
                <c:pt idx="3656">
                  <c:v>259.30158340900203</c:v>
                </c:pt>
                <c:pt idx="3657">
                  <c:v>259.33024914334192</c:v>
                </c:pt>
                <c:pt idx="3658">
                  <c:v>259.35852548764888</c:v>
                </c:pt>
                <c:pt idx="3659">
                  <c:v>259.39283323501928</c:v>
                </c:pt>
                <c:pt idx="3660">
                  <c:v>259.42397615276019</c:v>
                </c:pt>
                <c:pt idx="3661">
                  <c:v>259.45847445269987</c:v>
                </c:pt>
                <c:pt idx="3662">
                  <c:v>259.49298103753387</c:v>
                </c:pt>
                <c:pt idx="3663">
                  <c:v>259.52275694771237</c:v>
                </c:pt>
                <c:pt idx="3664">
                  <c:v>259.54217673999352</c:v>
                </c:pt>
                <c:pt idx="3665">
                  <c:v>259.55784347514862</c:v>
                </c:pt>
                <c:pt idx="3666">
                  <c:v>259.56018810024062</c:v>
                </c:pt>
                <c:pt idx="3667">
                  <c:v>259.56921035015279</c:v>
                </c:pt>
                <c:pt idx="3668">
                  <c:v>259.56878782054252</c:v>
                </c:pt>
                <c:pt idx="3669">
                  <c:v>259.58406516566475</c:v>
                </c:pt>
                <c:pt idx="3670">
                  <c:v>259.61273090000464</c:v>
                </c:pt>
                <c:pt idx="3671">
                  <c:v>259.66029447828362</c:v>
                </c:pt>
                <c:pt idx="3672">
                  <c:v>259.70120528642536</c:v>
                </c:pt>
                <c:pt idx="3673">
                  <c:v>259.73017756185504</c:v>
                </c:pt>
                <c:pt idx="3674">
                  <c:v>259.7429860084705</c:v>
                </c:pt>
                <c:pt idx="3675">
                  <c:v>259.73962234137741</c:v>
                </c:pt>
                <c:pt idx="3676">
                  <c:v>259.74158586133075</c:v>
                </c:pt>
                <c:pt idx="3677">
                  <c:v>259.74533063356245</c:v>
                </c:pt>
                <c:pt idx="3678">
                  <c:v>259.7534581148883</c:v>
                </c:pt>
                <c:pt idx="3679">
                  <c:v>259.76384737236293</c:v>
                </c:pt>
                <c:pt idx="3680">
                  <c:v>259.77897558938736</c:v>
                </c:pt>
                <c:pt idx="3681">
                  <c:v>259.79966297049913</c:v>
                </c:pt>
                <c:pt idx="3682">
                  <c:v>259.82079773590408</c:v>
                </c:pt>
                <c:pt idx="3683">
                  <c:v>259.85562743161648</c:v>
                </c:pt>
                <c:pt idx="3684">
                  <c:v>259.89537006965941</c:v>
                </c:pt>
                <c:pt idx="3685">
                  <c:v>259.92006733962103</c:v>
                </c:pt>
                <c:pt idx="3686">
                  <c:v>259.95360459181978</c:v>
                </c:pt>
                <c:pt idx="3687">
                  <c:v>259.9722538889294</c:v>
                </c:pt>
                <c:pt idx="3688">
                  <c:v>259.99483851083994</c:v>
                </c:pt>
                <c:pt idx="3689">
                  <c:v>260.01152428799622</c:v>
                </c:pt>
                <c:pt idx="3690">
                  <c:v>260.03932839332703</c:v>
                </c:pt>
                <c:pt idx="3691">
                  <c:v>260.06055429256941</c:v>
                </c:pt>
                <c:pt idx="3692">
                  <c:v>260.09022249912181</c:v>
                </c:pt>
                <c:pt idx="3693">
                  <c:v>260.11226860290174</c:v>
                </c:pt>
                <c:pt idx="3694">
                  <c:v>260.13174638944304</c:v>
                </c:pt>
                <c:pt idx="3695">
                  <c:v>260.1439334689847</c:v>
                </c:pt>
                <c:pt idx="3696">
                  <c:v>260.15475354096384</c:v>
                </c:pt>
                <c:pt idx="3697">
                  <c:v>260.16703175434293</c:v>
                </c:pt>
                <c:pt idx="3698">
                  <c:v>260.18714747774681</c:v>
                </c:pt>
                <c:pt idx="3699">
                  <c:v>260.20421436004159</c:v>
                </c:pt>
                <c:pt idx="3700">
                  <c:v>260.22780145416465</c:v>
                </c:pt>
                <c:pt idx="3701">
                  <c:v>260.25360889996489</c:v>
                </c:pt>
                <c:pt idx="3702">
                  <c:v>260.27823989077194</c:v>
                </c:pt>
                <c:pt idx="3703">
                  <c:v>260.30626768824936</c:v>
                </c:pt>
                <c:pt idx="3704">
                  <c:v>260.31676464935015</c:v>
                </c:pt>
                <c:pt idx="3705">
                  <c:v>260.31181856744234</c:v>
                </c:pt>
                <c:pt idx="3706">
                  <c:v>260.30876144143906</c:v>
                </c:pt>
                <c:pt idx="3707">
                  <c:v>260.30928338978111</c:v>
                </c:pt>
                <c:pt idx="3708">
                  <c:v>260.31920040827958</c:v>
                </c:pt>
                <c:pt idx="3709">
                  <c:v>260.33707921021755</c:v>
                </c:pt>
                <c:pt idx="3710">
                  <c:v>260.36325119136779</c:v>
                </c:pt>
                <c:pt idx="3711">
                  <c:v>260.40579412369016</c:v>
                </c:pt>
                <c:pt idx="3712">
                  <c:v>260.45041656448626</c:v>
                </c:pt>
                <c:pt idx="3713">
                  <c:v>260.48991894059401</c:v>
                </c:pt>
                <c:pt idx="3714">
                  <c:v>260.51511330421471</c:v>
                </c:pt>
                <c:pt idx="3715">
                  <c:v>260.53568469680596</c:v>
                </c:pt>
                <c:pt idx="3716">
                  <c:v>260.53928034093997</c:v>
                </c:pt>
                <c:pt idx="3717">
                  <c:v>260.5504483784805</c:v>
                </c:pt>
                <c:pt idx="3718">
                  <c:v>260.55310782955655</c:v>
                </c:pt>
                <c:pt idx="3719">
                  <c:v>260.56507121695154</c:v>
                </c:pt>
                <c:pt idx="3720">
                  <c:v>260.58582487721787</c:v>
                </c:pt>
                <c:pt idx="3721">
                  <c:v>260.62074570676776</c:v>
                </c:pt>
                <c:pt idx="3722">
                  <c:v>260.65505345413811</c:v>
                </c:pt>
                <c:pt idx="3723">
                  <c:v>260.68571584800867</c:v>
                </c:pt>
                <c:pt idx="3724">
                  <c:v>260.7070908753488</c:v>
                </c:pt>
                <c:pt idx="3725">
                  <c:v>260.71991589175286</c:v>
                </c:pt>
                <c:pt idx="3726">
                  <c:v>260.72886357761621</c:v>
                </c:pt>
                <c:pt idx="3727">
                  <c:v>260.73666794806365</c:v>
                </c:pt>
                <c:pt idx="3728">
                  <c:v>260.74293961306228</c:v>
                </c:pt>
                <c:pt idx="3729">
                  <c:v>260.7608764092605</c:v>
                </c:pt>
                <c:pt idx="3730">
                  <c:v>260.78537484175854</c:v>
                </c:pt>
                <c:pt idx="3731">
                  <c:v>260.81645976523924</c:v>
                </c:pt>
                <c:pt idx="3732">
                  <c:v>260.85181969418801</c:v>
                </c:pt>
                <c:pt idx="3733">
                  <c:v>260.86467785016936</c:v>
                </c:pt>
                <c:pt idx="3734">
                  <c:v>260.85982290209904</c:v>
                </c:pt>
                <c:pt idx="3735">
                  <c:v>260.86620227072387</c:v>
                </c:pt>
                <c:pt idx="3736">
                  <c:v>260.86356767433074</c:v>
                </c:pt>
                <c:pt idx="3737">
                  <c:v>260.87485998528604</c:v>
                </c:pt>
                <c:pt idx="3738">
                  <c:v>260.89863763197832</c:v>
                </c:pt>
                <c:pt idx="3739">
                  <c:v>260.9242296705263</c:v>
                </c:pt>
                <c:pt idx="3740">
                  <c:v>260.94970572055382</c:v>
                </c:pt>
                <c:pt idx="3741">
                  <c:v>260.97590255638698</c:v>
                </c:pt>
                <c:pt idx="3742">
                  <c:v>260.99600171000219</c:v>
                </c:pt>
                <c:pt idx="3743">
                  <c:v>261.01013573970852</c:v>
                </c:pt>
                <c:pt idx="3744">
                  <c:v>261.03610888339512</c:v>
                </c:pt>
                <c:pt idx="3745">
                  <c:v>261.06499002498725</c:v>
                </c:pt>
                <c:pt idx="3746">
                  <c:v>261.0875249375319</c:v>
                </c:pt>
                <c:pt idx="3747">
                  <c:v>261.10923964553905</c:v>
                </c:pt>
                <c:pt idx="3748">
                  <c:v>261.11357264526737</c:v>
                </c:pt>
                <c:pt idx="3749">
                  <c:v>261.12159242296707</c:v>
                </c:pt>
                <c:pt idx="3750">
                  <c:v>261.12735870941231</c:v>
                </c:pt>
                <c:pt idx="3751">
                  <c:v>261.14639739655479</c:v>
                </c:pt>
                <c:pt idx="3752">
                  <c:v>261.16884946015631</c:v>
                </c:pt>
                <c:pt idx="3753">
                  <c:v>261.20101970479266</c:v>
                </c:pt>
                <c:pt idx="3754">
                  <c:v>261.23723297785614</c:v>
                </c:pt>
                <c:pt idx="3755">
                  <c:v>261.27028142129018</c:v>
                </c:pt>
                <c:pt idx="3756">
                  <c:v>261.30109294325842</c:v>
                </c:pt>
                <c:pt idx="3757">
                  <c:v>261.32161462648384</c:v>
                </c:pt>
                <c:pt idx="3758">
                  <c:v>261.33123338878693</c:v>
                </c:pt>
                <c:pt idx="3759">
                  <c:v>261.32088555578389</c:v>
                </c:pt>
                <c:pt idx="3760">
                  <c:v>261.31586490982721</c:v>
                </c:pt>
                <c:pt idx="3761">
                  <c:v>261.31061228682967</c:v>
                </c:pt>
                <c:pt idx="3762">
                  <c:v>261.31717392312947</c:v>
                </c:pt>
                <c:pt idx="3763">
                  <c:v>261.33540069062877</c:v>
                </c:pt>
                <c:pt idx="3764">
                  <c:v>261.36481206545727</c:v>
                </c:pt>
                <c:pt idx="3765">
                  <c:v>261.40786037633302</c:v>
                </c:pt>
                <c:pt idx="3766">
                  <c:v>261.44738760712369</c:v>
                </c:pt>
                <c:pt idx="3767">
                  <c:v>261.48094142911111</c:v>
                </c:pt>
                <c:pt idx="3768">
                  <c:v>261.50215075856494</c:v>
                </c:pt>
                <c:pt idx="3769">
                  <c:v>261.50746137582269</c:v>
                </c:pt>
                <c:pt idx="3770">
                  <c:v>261.50808274289653</c:v>
                </c:pt>
                <c:pt idx="3771">
                  <c:v>261.51004626284987</c:v>
                </c:pt>
                <c:pt idx="3772">
                  <c:v>261.52357549527102</c:v>
                </c:pt>
                <c:pt idx="3773">
                  <c:v>261.53874513676703</c:v>
                </c:pt>
                <c:pt idx="3774">
                  <c:v>261.570252589858</c:v>
                </c:pt>
                <c:pt idx="3775">
                  <c:v>261.61021063515312</c:v>
                </c:pt>
                <c:pt idx="3776">
                  <c:v>261.6387106716067</c:v>
                </c:pt>
                <c:pt idx="3777">
                  <c:v>261.65839558050595</c:v>
                </c:pt>
                <c:pt idx="3778">
                  <c:v>261.66528861257842</c:v>
                </c:pt>
                <c:pt idx="3779">
                  <c:v>261.67196623739869</c:v>
                </c:pt>
                <c:pt idx="3780">
                  <c:v>261.69016815021507</c:v>
                </c:pt>
                <c:pt idx="3781">
                  <c:v>261.70841148750304</c:v>
                </c:pt>
                <c:pt idx="3782">
                  <c:v>261.72938055502163</c:v>
                </c:pt>
                <c:pt idx="3783">
                  <c:v>261.7462071753813</c:v>
                </c:pt>
                <c:pt idx="3784">
                  <c:v>261.7718157837179</c:v>
                </c:pt>
                <c:pt idx="3785">
                  <c:v>261.79691901350105</c:v>
                </c:pt>
                <c:pt idx="3786">
                  <c:v>261.81053937975969</c:v>
                </c:pt>
                <c:pt idx="3787">
                  <c:v>261.81212179457441</c:v>
                </c:pt>
                <c:pt idx="3788">
                  <c:v>261.80393631898835</c:v>
                </c:pt>
                <c:pt idx="3789">
                  <c:v>261.80662890964163</c:v>
                </c:pt>
                <c:pt idx="3790">
                  <c:v>261.82103634086042</c:v>
                </c:pt>
                <c:pt idx="3791">
                  <c:v>261.84859189936174</c:v>
                </c:pt>
                <c:pt idx="3792">
                  <c:v>261.87856664700388</c:v>
                </c:pt>
                <c:pt idx="3793">
                  <c:v>261.91112628167315</c:v>
                </c:pt>
                <c:pt idx="3794">
                  <c:v>261.93122543528835</c:v>
                </c:pt>
                <c:pt idx="3795">
                  <c:v>261.94158983808001</c:v>
                </c:pt>
                <c:pt idx="3796">
                  <c:v>261.95772052731695</c:v>
                </c:pt>
                <c:pt idx="3797">
                  <c:v>261.97667636551625</c:v>
                </c:pt>
                <c:pt idx="3798">
                  <c:v>261.99240937982597</c:v>
                </c:pt>
                <c:pt idx="3799">
                  <c:v>262.00792698688338</c:v>
                </c:pt>
                <c:pt idx="3800">
                  <c:v>262.02593006223611</c:v>
                </c:pt>
                <c:pt idx="3801">
                  <c:v>262.04713939168994</c:v>
                </c:pt>
                <c:pt idx="3802">
                  <c:v>262.05654274674072</c:v>
                </c:pt>
                <c:pt idx="3803">
                  <c:v>262.07029567130843</c:v>
                </c:pt>
                <c:pt idx="3804">
                  <c:v>262.0859375517806</c:v>
                </c:pt>
                <c:pt idx="3805">
                  <c:v>262.11358424411941</c:v>
                </c:pt>
                <c:pt idx="3806">
                  <c:v>262.14602789026827</c:v>
                </c:pt>
                <c:pt idx="3807">
                  <c:v>262.18138781921698</c:v>
                </c:pt>
                <c:pt idx="3808">
                  <c:v>262.20798232997737</c:v>
                </c:pt>
                <c:pt idx="3809">
                  <c:v>262.23037639931869</c:v>
                </c:pt>
                <c:pt idx="3810">
                  <c:v>262.23789908335931</c:v>
                </c:pt>
                <c:pt idx="3811">
                  <c:v>262.24836290488275</c:v>
                </c:pt>
                <c:pt idx="3812">
                  <c:v>262.24463470243973</c:v>
                </c:pt>
                <c:pt idx="3813">
                  <c:v>262.24011943503649</c:v>
                </c:pt>
                <c:pt idx="3814">
                  <c:v>262.24229007734777</c:v>
                </c:pt>
                <c:pt idx="3815">
                  <c:v>262.24276231632388</c:v>
                </c:pt>
                <c:pt idx="3816">
                  <c:v>262.25443573241779</c:v>
                </c:pt>
                <c:pt idx="3817">
                  <c:v>262.27053328207745</c:v>
                </c:pt>
                <c:pt idx="3818">
                  <c:v>262.29259595564594</c:v>
                </c:pt>
                <c:pt idx="3819">
                  <c:v>262.31798915673028</c:v>
                </c:pt>
                <c:pt idx="3820">
                  <c:v>262.33561112694446</c:v>
                </c:pt>
                <c:pt idx="3821">
                  <c:v>262.35870941230274</c:v>
                </c:pt>
                <c:pt idx="3822">
                  <c:v>262.38562703394155</c:v>
                </c:pt>
                <c:pt idx="3823">
                  <c:v>262.40625642079306</c:v>
                </c:pt>
                <c:pt idx="3824">
                  <c:v>262.42720891852304</c:v>
                </c:pt>
                <c:pt idx="3825">
                  <c:v>262.44365443374403</c:v>
                </c:pt>
                <c:pt idx="3826">
                  <c:v>262.4587660809799</c:v>
                </c:pt>
                <c:pt idx="3827">
                  <c:v>262.4584595398901</c:v>
                </c:pt>
                <c:pt idx="3828">
                  <c:v>262.46573367710118</c:v>
                </c:pt>
                <c:pt idx="3829">
                  <c:v>262.47768049470761</c:v>
                </c:pt>
                <c:pt idx="3830">
                  <c:v>262.4995277610239</c:v>
                </c:pt>
                <c:pt idx="3831">
                  <c:v>262.52379421648095</c:v>
                </c:pt>
                <c:pt idx="3832">
                  <c:v>262.55667696202869</c:v>
                </c:pt>
                <c:pt idx="3833">
                  <c:v>262.59978326716464</c:v>
                </c:pt>
                <c:pt idx="3834">
                  <c:v>262.64071064509506</c:v>
                </c:pt>
                <c:pt idx="3835">
                  <c:v>262.67008059545191</c:v>
                </c:pt>
                <c:pt idx="3836">
                  <c:v>262.67937624687659</c:v>
                </c:pt>
                <c:pt idx="3837">
                  <c:v>262.68631070342065</c:v>
                </c:pt>
                <c:pt idx="3838">
                  <c:v>262.68276476865265</c:v>
                </c:pt>
                <c:pt idx="3839">
                  <c:v>262.68314587379126</c:v>
                </c:pt>
                <c:pt idx="3840">
                  <c:v>262.68619471490024</c:v>
                </c:pt>
                <c:pt idx="3841">
                  <c:v>262.69419792281133</c:v>
                </c:pt>
                <c:pt idx="3842">
                  <c:v>262.7095332621937</c:v>
                </c:pt>
                <c:pt idx="3843">
                  <c:v>262.72592078315449</c:v>
                </c:pt>
                <c:pt idx="3844">
                  <c:v>262.73390742127691</c:v>
                </c:pt>
                <c:pt idx="3845">
                  <c:v>262.7448766213538</c:v>
                </c:pt>
                <c:pt idx="3846">
                  <c:v>262.76995499645409</c:v>
                </c:pt>
                <c:pt idx="3847">
                  <c:v>262.79775081689064</c:v>
                </c:pt>
                <c:pt idx="3848">
                  <c:v>262.82562948627032</c:v>
                </c:pt>
                <c:pt idx="3849">
                  <c:v>262.84405509123326</c:v>
                </c:pt>
                <c:pt idx="3850">
                  <c:v>262.85228199129091</c:v>
                </c:pt>
                <c:pt idx="3851">
                  <c:v>262.85374841758517</c:v>
                </c:pt>
                <c:pt idx="3852">
                  <c:v>262.85957269829066</c:v>
                </c:pt>
                <c:pt idx="3853">
                  <c:v>262.85756775386574</c:v>
                </c:pt>
                <c:pt idx="3854">
                  <c:v>262.88314322262505</c:v>
                </c:pt>
                <c:pt idx="3855">
                  <c:v>262.90861098775827</c:v>
                </c:pt>
                <c:pt idx="3856">
                  <c:v>262.94267847319344</c:v>
                </c:pt>
                <c:pt idx="3857">
                  <c:v>262.97798040788189</c:v>
                </c:pt>
                <c:pt idx="3858">
                  <c:v>263.00806285915019</c:v>
                </c:pt>
                <c:pt idx="3859">
                  <c:v>263.03112800493113</c:v>
                </c:pt>
                <c:pt idx="3860">
                  <c:v>263.03963659139566</c:v>
                </c:pt>
                <c:pt idx="3861">
                  <c:v>263.04395302133526</c:v>
                </c:pt>
                <c:pt idx="3862">
                  <c:v>263.05150056005886</c:v>
                </c:pt>
                <c:pt idx="3863">
                  <c:v>263.06206380031415</c:v>
                </c:pt>
                <c:pt idx="3864">
                  <c:v>263.07816134997381</c:v>
                </c:pt>
                <c:pt idx="3865">
                  <c:v>263.10271777673205</c:v>
                </c:pt>
                <c:pt idx="3866">
                  <c:v>263.12592376571649</c:v>
                </c:pt>
                <c:pt idx="3867">
                  <c:v>263.13700066941948</c:v>
                </c:pt>
                <c:pt idx="3868">
                  <c:v>263.13211258177193</c:v>
                </c:pt>
                <c:pt idx="3869">
                  <c:v>263.12929571770383</c:v>
                </c:pt>
                <c:pt idx="3870">
                  <c:v>263.12631315574941</c:v>
                </c:pt>
                <c:pt idx="3871">
                  <c:v>263.13289136183778</c:v>
                </c:pt>
                <c:pt idx="3872">
                  <c:v>263.15061275078375</c:v>
                </c:pt>
                <c:pt idx="3873">
                  <c:v>263.18180537789061</c:v>
                </c:pt>
                <c:pt idx="3874">
                  <c:v>263.19833374205479</c:v>
                </c:pt>
                <c:pt idx="3875">
                  <c:v>263.21168899169521</c:v>
                </c:pt>
                <c:pt idx="3876">
                  <c:v>263.2229647328619</c:v>
                </c:pt>
                <c:pt idx="3877">
                  <c:v>263.2340582063535</c:v>
                </c:pt>
                <c:pt idx="3878">
                  <c:v>263.25559064668573</c:v>
                </c:pt>
                <c:pt idx="3879">
                  <c:v>263.27571465498391</c:v>
                </c:pt>
                <c:pt idx="3880">
                  <c:v>263.30313765517604</c:v>
                </c:pt>
                <c:pt idx="3881">
                  <c:v>263.31909436163238</c:v>
                </c:pt>
                <c:pt idx="3882">
                  <c:v>263.33049437621378</c:v>
                </c:pt>
                <c:pt idx="3883">
                  <c:v>263.34341052645533</c:v>
                </c:pt>
                <c:pt idx="3884">
                  <c:v>263.35712202655145</c:v>
                </c:pt>
                <c:pt idx="3885">
                  <c:v>263.38118964454492</c:v>
                </c:pt>
                <c:pt idx="3886">
                  <c:v>263.41005421634839</c:v>
                </c:pt>
                <c:pt idx="3887">
                  <c:v>263.43746064675196</c:v>
                </c:pt>
                <c:pt idx="3888">
                  <c:v>263.46591097383964</c:v>
                </c:pt>
                <c:pt idx="3889">
                  <c:v>263.49035141207736</c:v>
                </c:pt>
                <c:pt idx="3890">
                  <c:v>263.50014415716112</c:v>
                </c:pt>
                <c:pt idx="3891">
                  <c:v>263.50474227350759</c:v>
                </c:pt>
                <c:pt idx="3892">
                  <c:v>263.50868588320287</c:v>
                </c:pt>
                <c:pt idx="3893">
                  <c:v>263.49993703480317</c:v>
                </c:pt>
                <c:pt idx="3894">
                  <c:v>263.49961392392481</c:v>
                </c:pt>
                <c:pt idx="3895">
                  <c:v>263.49397191089435</c:v>
                </c:pt>
                <c:pt idx="3896">
                  <c:v>263.49842918403732</c:v>
                </c:pt>
                <c:pt idx="3897">
                  <c:v>263.51098079892893</c:v>
                </c:pt>
                <c:pt idx="3898">
                  <c:v>263.53018518395783</c:v>
                </c:pt>
                <c:pt idx="3899">
                  <c:v>263.56078129867376</c:v>
                </c:pt>
                <c:pt idx="3900">
                  <c:v>263.59068148226703</c:v>
                </c:pt>
                <c:pt idx="3901">
                  <c:v>263.61117831080946</c:v>
                </c:pt>
                <c:pt idx="3902">
                  <c:v>263.62322454714763</c:v>
                </c:pt>
                <c:pt idx="3903">
                  <c:v>263.62962877045544</c:v>
                </c:pt>
                <c:pt idx="3904">
                  <c:v>263.63617383696652</c:v>
                </c:pt>
                <c:pt idx="3905">
                  <c:v>263.64148445422427</c:v>
                </c:pt>
                <c:pt idx="3906">
                  <c:v>263.66232924832809</c:v>
                </c:pt>
                <c:pt idx="3907">
                  <c:v>263.68772244941243</c:v>
                </c:pt>
                <c:pt idx="3908">
                  <c:v>263.71996725809765</c:v>
                </c:pt>
                <c:pt idx="3909">
                  <c:v>263.75401817374416</c:v>
                </c:pt>
                <c:pt idx="3910">
                  <c:v>263.787737693618</c:v>
                </c:pt>
                <c:pt idx="3911">
                  <c:v>263.80050471576186</c:v>
                </c:pt>
                <c:pt idx="3912">
                  <c:v>263.81331316237726</c:v>
                </c:pt>
                <c:pt idx="3913">
                  <c:v>263.82489544463374</c:v>
                </c:pt>
                <c:pt idx="3914">
                  <c:v>263.83032205041195</c:v>
                </c:pt>
                <c:pt idx="3915">
                  <c:v>263.84694154841361</c:v>
                </c:pt>
                <c:pt idx="3916">
                  <c:v>263.86795204040374</c:v>
                </c:pt>
                <c:pt idx="3917">
                  <c:v>263.88706529159515</c:v>
                </c:pt>
                <c:pt idx="3918">
                  <c:v>263.91165485793061</c:v>
                </c:pt>
                <c:pt idx="3919">
                  <c:v>263.92843176892433</c:v>
                </c:pt>
                <c:pt idx="3920">
                  <c:v>263.9310083710572</c:v>
                </c:pt>
                <c:pt idx="3921">
                  <c:v>263.92526693929494</c:v>
                </c:pt>
                <c:pt idx="3922">
                  <c:v>263.91998946161448</c:v>
                </c:pt>
                <c:pt idx="3923">
                  <c:v>263.91013043737615</c:v>
                </c:pt>
                <c:pt idx="3924">
                  <c:v>263.91282302802949</c:v>
                </c:pt>
                <c:pt idx="3925">
                  <c:v>263.9226240580075</c:v>
                </c:pt>
                <c:pt idx="3926">
                  <c:v>263.94541580227605</c:v>
                </c:pt>
                <c:pt idx="3927">
                  <c:v>263.97038647375018</c:v>
                </c:pt>
                <c:pt idx="3928">
                  <c:v>263.99476063283333</c:v>
                </c:pt>
                <c:pt idx="3929">
                  <c:v>264.00918463384079</c:v>
                </c:pt>
                <c:pt idx="3930">
                  <c:v>264.02380747231189</c:v>
                </c:pt>
                <c:pt idx="3931">
                  <c:v>264.03641708146375</c:v>
                </c:pt>
                <c:pt idx="3932">
                  <c:v>264.0531277133029</c:v>
                </c:pt>
                <c:pt idx="3933">
                  <c:v>264.07590288778277</c:v>
                </c:pt>
                <c:pt idx="3934">
                  <c:v>264.10507400067604</c:v>
                </c:pt>
                <c:pt idx="3935">
                  <c:v>264.13930718399757</c:v>
                </c:pt>
                <c:pt idx="3936">
                  <c:v>264.17235562743167</c:v>
                </c:pt>
                <c:pt idx="3937">
                  <c:v>264.18359822902102</c:v>
                </c:pt>
                <c:pt idx="3938">
                  <c:v>264.19030899341845</c:v>
                </c:pt>
                <c:pt idx="3939">
                  <c:v>264.19023442936964</c:v>
                </c:pt>
                <c:pt idx="3940">
                  <c:v>264.20788125426674</c:v>
                </c:pt>
                <c:pt idx="3941">
                  <c:v>264.22177502203778</c:v>
                </c:pt>
                <c:pt idx="3942">
                  <c:v>264.24509699954268</c:v>
                </c:pt>
                <c:pt idx="3943">
                  <c:v>264.27574282362451</c:v>
                </c:pt>
                <c:pt idx="3944">
                  <c:v>264.30909780814835</c:v>
                </c:pt>
                <c:pt idx="3945">
                  <c:v>264.32599899255689</c:v>
                </c:pt>
                <c:pt idx="3946">
                  <c:v>264.3286170191613</c:v>
                </c:pt>
                <c:pt idx="3947">
                  <c:v>264.32333954148083</c:v>
                </c:pt>
                <c:pt idx="3948">
                  <c:v>264.30436713349286</c:v>
                </c:pt>
                <c:pt idx="3949">
                  <c:v>264.28989342311951</c:v>
                </c:pt>
                <c:pt idx="3950">
                  <c:v>264.28594152852986</c:v>
                </c:pt>
                <c:pt idx="3951">
                  <c:v>264.29138470409669</c:v>
                </c:pt>
                <c:pt idx="3952">
                  <c:v>264.31362964534026</c:v>
                </c:pt>
                <c:pt idx="3953">
                  <c:v>264.33312400167023</c:v>
                </c:pt>
                <c:pt idx="3954">
                  <c:v>264.3550044075638</c:v>
                </c:pt>
                <c:pt idx="3955">
                  <c:v>264.38374470595255</c:v>
                </c:pt>
                <c:pt idx="3956">
                  <c:v>264.41370288380602</c:v>
                </c:pt>
                <c:pt idx="3957">
                  <c:v>264.43374404316097</c:v>
                </c:pt>
                <c:pt idx="3958">
                  <c:v>264.43418314255985</c:v>
                </c:pt>
                <c:pt idx="3959">
                  <c:v>264.44795263691611</c:v>
                </c:pt>
                <c:pt idx="3960">
                  <c:v>264.45327982396253</c:v>
                </c:pt>
                <c:pt idx="3961">
                  <c:v>264.46568231075639</c:v>
                </c:pt>
                <c:pt idx="3962">
                  <c:v>264.49151461123967</c:v>
                </c:pt>
                <c:pt idx="3963">
                  <c:v>264.51245053918097</c:v>
                </c:pt>
                <c:pt idx="3964">
                  <c:v>264.54109141883782</c:v>
                </c:pt>
                <c:pt idx="3965">
                  <c:v>264.5759459692332</c:v>
                </c:pt>
                <c:pt idx="3966">
                  <c:v>264.61268947553305</c:v>
                </c:pt>
                <c:pt idx="3967">
                  <c:v>264.62996348018589</c:v>
                </c:pt>
                <c:pt idx="3968">
                  <c:v>264.63498412614251</c:v>
                </c:pt>
                <c:pt idx="3969">
                  <c:v>264.62996348018589</c:v>
                </c:pt>
                <c:pt idx="3970">
                  <c:v>264.62052698555777</c:v>
                </c:pt>
                <c:pt idx="3971">
                  <c:v>264.61361738369663</c:v>
                </c:pt>
                <c:pt idx="3972">
                  <c:v>264.62168687076229</c:v>
                </c:pt>
                <c:pt idx="3973">
                  <c:v>264.64138834945021</c:v>
                </c:pt>
                <c:pt idx="3974">
                  <c:v>264.66101526408926</c:v>
                </c:pt>
                <c:pt idx="3975">
                  <c:v>264.67509129953544</c:v>
                </c:pt>
                <c:pt idx="3976">
                  <c:v>264.6728709478582</c:v>
                </c:pt>
                <c:pt idx="3977">
                  <c:v>264.66676498074588</c:v>
                </c:pt>
                <c:pt idx="3978">
                  <c:v>264.66906818136624</c:v>
                </c:pt>
                <c:pt idx="3979">
                  <c:v>264.68070845788293</c:v>
                </c:pt>
                <c:pt idx="3980">
                  <c:v>264.69422940540971</c:v>
                </c:pt>
                <c:pt idx="3981">
                  <c:v>264.7173774001339</c:v>
                </c:pt>
                <c:pt idx="3982">
                  <c:v>264.7397134752149</c:v>
                </c:pt>
                <c:pt idx="3983">
                  <c:v>264.75710346838815</c:v>
                </c:pt>
                <c:pt idx="3984">
                  <c:v>264.77522253226141</c:v>
                </c:pt>
                <c:pt idx="3985">
                  <c:v>264.79457604538794</c:v>
                </c:pt>
                <c:pt idx="3986">
                  <c:v>264.81856081443829</c:v>
                </c:pt>
                <c:pt idx="3987">
                  <c:v>264.83513060307405</c:v>
                </c:pt>
                <c:pt idx="3988">
                  <c:v>264.8592313606448</c:v>
                </c:pt>
                <c:pt idx="3989">
                  <c:v>264.89015058623914</c:v>
                </c:pt>
                <c:pt idx="3990">
                  <c:v>264.9151461123962</c:v>
                </c:pt>
                <c:pt idx="3991">
                  <c:v>264.93453276510007</c:v>
                </c:pt>
                <c:pt idx="3992">
                  <c:v>264.94104469203393</c:v>
                </c:pt>
                <c:pt idx="3993">
                  <c:v>264.94577536668942</c:v>
                </c:pt>
                <c:pt idx="3994">
                  <c:v>264.94863365522912</c:v>
                </c:pt>
                <c:pt idx="3995">
                  <c:v>264.95536098941528</c:v>
                </c:pt>
                <c:pt idx="3996">
                  <c:v>264.97269298832822</c:v>
                </c:pt>
                <c:pt idx="3997">
                  <c:v>264.99746482233871</c:v>
                </c:pt>
                <c:pt idx="3998">
                  <c:v>265.0213998820231</c:v>
                </c:pt>
                <c:pt idx="3999">
                  <c:v>265.04680965289606</c:v>
                </c:pt>
                <c:pt idx="4000">
                  <c:v>265.04597287856996</c:v>
                </c:pt>
                <c:pt idx="4001">
                  <c:v>265.03813536854523</c:v>
                </c:pt>
                <c:pt idx="4002">
                  <c:v>265.019676624005</c:v>
                </c:pt>
                <c:pt idx="4003">
                  <c:v>265.0054183208839</c:v>
                </c:pt>
                <c:pt idx="4004">
                  <c:v>265.00579942602252</c:v>
                </c:pt>
                <c:pt idx="4005">
                  <c:v>265.01145800884166</c:v>
                </c:pt>
                <c:pt idx="4006">
                  <c:v>265.02912968842168</c:v>
                </c:pt>
                <c:pt idx="4007">
                  <c:v>265.06030574573992</c:v>
                </c:pt>
                <c:pt idx="4008">
                  <c:v>265.09114212239109</c:v>
                </c:pt>
                <c:pt idx="4009">
                  <c:v>265.12554928849329</c:v>
                </c:pt>
                <c:pt idx="4010">
                  <c:v>265.14216050160064</c:v>
                </c:pt>
                <c:pt idx="4011">
                  <c:v>265.15810892316256</c:v>
                </c:pt>
                <c:pt idx="4012">
                  <c:v>265.1648611120317</c:v>
                </c:pt>
                <c:pt idx="4013">
                  <c:v>265.16498538544641</c:v>
                </c:pt>
                <c:pt idx="4014">
                  <c:v>265.17810037315166</c:v>
                </c:pt>
                <c:pt idx="4015">
                  <c:v>265.19546551164194</c:v>
                </c:pt>
                <c:pt idx="4016">
                  <c:v>265.21558123504582</c:v>
                </c:pt>
                <c:pt idx="4017">
                  <c:v>265.24839770143893</c:v>
                </c:pt>
                <c:pt idx="4018">
                  <c:v>265.28668219808191</c:v>
                </c:pt>
                <c:pt idx="4019">
                  <c:v>265.31085751970147</c:v>
                </c:pt>
                <c:pt idx="4020">
                  <c:v>265.3252483811317</c:v>
                </c:pt>
                <c:pt idx="4021">
                  <c:v>265.327187046402</c:v>
                </c:pt>
                <c:pt idx="4022">
                  <c:v>265.31860389588871</c:v>
                </c:pt>
                <c:pt idx="4023">
                  <c:v>265.31724517322056</c:v>
                </c:pt>
                <c:pt idx="4024">
                  <c:v>265.31944067021482</c:v>
                </c:pt>
                <c:pt idx="4025">
                  <c:v>265.33024417240534</c:v>
                </c:pt>
                <c:pt idx="4026">
                  <c:v>265.35343359160112</c:v>
                </c:pt>
                <c:pt idx="4027">
                  <c:v>265.37384757120037</c:v>
                </c:pt>
                <c:pt idx="4028">
                  <c:v>265.38970485892486</c:v>
                </c:pt>
                <c:pt idx="4029">
                  <c:v>265.39469236530419</c:v>
                </c:pt>
                <c:pt idx="4030">
                  <c:v>265.38550441750562</c:v>
                </c:pt>
                <c:pt idx="4031">
                  <c:v>265.37719466850484</c:v>
                </c:pt>
                <c:pt idx="4032">
                  <c:v>265.37320963433791</c:v>
                </c:pt>
                <c:pt idx="4033">
                  <c:v>265.37553768964125</c:v>
                </c:pt>
                <c:pt idx="4034">
                  <c:v>265.39358218946558</c:v>
                </c:pt>
                <c:pt idx="4035">
                  <c:v>265.42118745733279</c:v>
                </c:pt>
                <c:pt idx="4036">
                  <c:v>265.44763283999549</c:v>
                </c:pt>
                <c:pt idx="4037">
                  <c:v>265.47358941389348</c:v>
                </c:pt>
                <c:pt idx="4038">
                  <c:v>265.48716007078616</c:v>
                </c:pt>
                <c:pt idx="4039">
                  <c:v>265.50082186151633</c:v>
                </c:pt>
                <c:pt idx="4040">
                  <c:v>265.5048068956832</c:v>
                </c:pt>
                <c:pt idx="4041">
                  <c:v>265.51626490452492</c:v>
                </c:pt>
                <c:pt idx="4042">
                  <c:v>265.54052307508766</c:v>
                </c:pt>
                <c:pt idx="4043">
                  <c:v>265.57077122424221</c:v>
                </c:pt>
                <c:pt idx="4044">
                  <c:v>265.5972580313765</c:v>
                </c:pt>
                <c:pt idx="4045">
                  <c:v>265.61434976835437</c:v>
                </c:pt>
                <c:pt idx="4046">
                  <c:v>265.6352525567184</c:v>
                </c:pt>
                <c:pt idx="4047">
                  <c:v>265.64371143381692</c:v>
                </c:pt>
                <c:pt idx="4048">
                  <c:v>265.64990853476678</c:v>
                </c:pt>
                <c:pt idx="4049">
                  <c:v>265.6432226250522</c:v>
                </c:pt>
                <c:pt idx="4050">
                  <c:v>265.64496245285892</c:v>
                </c:pt>
                <c:pt idx="4051">
                  <c:v>265.65395156319386</c:v>
                </c:pt>
                <c:pt idx="4052">
                  <c:v>265.65856624932894</c:v>
                </c:pt>
                <c:pt idx="4053">
                  <c:v>265.67615507996584</c:v>
                </c:pt>
                <c:pt idx="4054">
                  <c:v>265.68940262598011</c:v>
                </c:pt>
                <c:pt idx="4055">
                  <c:v>265.70564101884315</c:v>
                </c:pt>
                <c:pt idx="4056">
                  <c:v>265.70696660193397</c:v>
                </c:pt>
                <c:pt idx="4057">
                  <c:v>265.70518534965566</c:v>
                </c:pt>
                <c:pt idx="4058">
                  <c:v>265.70480424451705</c:v>
                </c:pt>
                <c:pt idx="4059">
                  <c:v>265.70851587717146</c:v>
                </c:pt>
                <c:pt idx="4060">
                  <c:v>265.71989932196425</c:v>
                </c:pt>
                <c:pt idx="4061">
                  <c:v>265.73738044897493</c:v>
                </c:pt>
                <c:pt idx="4062">
                  <c:v>265.76137350291958</c:v>
                </c:pt>
                <c:pt idx="4063">
                  <c:v>265.77987367193145</c:v>
                </c:pt>
                <c:pt idx="4064">
                  <c:v>265.80166294398748</c:v>
                </c:pt>
                <c:pt idx="4065">
                  <c:v>265.82610338222526</c:v>
                </c:pt>
                <c:pt idx="4066">
                  <c:v>265.84825718963128</c:v>
                </c:pt>
                <c:pt idx="4067">
                  <c:v>265.87476056655419</c:v>
                </c:pt>
                <c:pt idx="4068">
                  <c:v>265.88350941495389</c:v>
                </c:pt>
                <c:pt idx="4069">
                  <c:v>265.88605287750948</c:v>
                </c:pt>
                <c:pt idx="4070">
                  <c:v>265.89105695367749</c:v>
                </c:pt>
                <c:pt idx="4071">
                  <c:v>265.89644213498411</c:v>
                </c:pt>
                <c:pt idx="4072">
                  <c:v>265.90736991058941</c:v>
                </c:pt>
                <c:pt idx="4073">
                  <c:v>265.92430423457517</c:v>
                </c:pt>
                <c:pt idx="4074">
                  <c:v>265.95508261696608</c:v>
                </c:pt>
                <c:pt idx="4075">
                  <c:v>265.96921664667246</c:v>
                </c:pt>
                <c:pt idx="4076">
                  <c:v>265.99202496072957</c:v>
                </c:pt>
                <c:pt idx="4077">
                  <c:v>266.00340840552241</c:v>
                </c:pt>
                <c:pt idx="4078">
                  <c:v>266.01445216964817</c:v>
                </c:pt>
                <c:pt idx="4079">
                  <c:v>266.00791538803134</c:v>
                </c:pt>
                <c:pt idx="4080">
                  <c:v>265.99555432570907</c:v>
                </c:pt>
                <c:pt idx="4081">
                  <c:v>265.99657336771008</c:v>
                </c:pt>
                <c:pt idx="4082">
                  <c:v>265.99549633144881</c:v>
                </c:pt>
                <c:pt idx="4083">
                  <c:v>265.99677220517373</c:v>
                </c:pt>
                <c:pt idx="4084">
                  <c:v>266.00147802514635</c:v>
                </c:pt>
                <c:pt idx="4085">
                  <c:v>266.01535522312878</c:v>
                </c:pt>
                <c:pt idx="4086">
                  <c:v>266.02665581897838</c:v>
                </c:pt>
                <c:pt idx="4087">
                  <c:v>266.05249640435585</c:v>
                </c:pt>
                <c:pt idx="4088">
                  <c:v>266.06992782200069</c:v>
                </c:pt>
                <c:pt idx="4089">
                  <c:v>266.09695314726565</c:v>
                </c:pt>
                <c:pt idx="4090">
                  <c:v>266.11609125313993</c:v>
                </c:pt>
                <c:pt idx="4091">
                  <c:v>266.13920610828688</c:v>
                </c:pt>
                <c:pt idx="4092">
                  <c:v>266.15377095249772</c:v>
                </c:pt>
                <c:pt idx="4093">
                  <c:v>266.17246995897318</c:v>
                </c:pt>
                <c:pt idx="4094">
                  <c:v>266.18596605181705</c:v>
                </c:pt>
                <c:pt idx="4095">
                  <c:v>266.19357158480085</c:v>
                </c:pt>
                <c:pt idx="4096">
                  <c:v>266.20290037580281</c:v>
                </c:pt>
                <c:pt idx="4097">
                  <c:v>266.21503774597852</c:v>
                </c:pt>
                <c:pt idx="4098">
                  <c:v>266.23278398960741</c:v>
                </c:pt>
                <c:pt idx="4099">
                  <c:v>266.24944491208072</c:v>
                </c:pt>
                <c:pt idx="4100">
                  <c:v>266.27120104455946</c:v>
                </c:pt>
                <c:pt idx="4101">
                  <c:v>266.29062912173492</c:v>
                </c:pt>
                <c:pt idx="4102">
                  <c:v>266.30788655659904</c:v>
                </c:pt>
                <c:pt idx="4103">
                  <c:v>266.31121708411484</c:v>
                </c:pt>
                <c:pt idx="4104">
                  <c:v>266.30525196020602</c:v>
                </c:pt>
                <c:pt idx="4105">
                  <c:v>266.30583190280822</c:v>
                </c:pt>
                <c:pt idx="4106">
                  <c:v>266.30219483420268</c:v>
                </c:pt>
                <c:pt idx="4107">
                  <c:v>266.30053785533914</c:v>
                </c:pt>
                <c:pt idx="4108">
                  <c:v>266.3117390324569</c:v>
                </c:pt>
                <c:pt idx="4109">
                  <c:v>266.31858235516347</c:v>
                </c:pt>
                <c:pt idx="4110">
                  <c:v>266.32418294372235</c:v>
                </c:pt>
                <c:pt idx="4111">
                  <c:v>266.32789457637676</c:v>
                </c:pt>
                <c:pt idx="4112">
                  <c:v>266.33684226224011</c:v>
                </c:pt>
                <c:pt idx="4113">
                  <c:v>266.35332091703839</c:v>
                </c:pt>
                <c:pt idx="4114">
                  <c:v>266.36567369446635</c:v>
                </c:pt>
                <c:pt idx="4115">
                  <c:v>266.38668418645653</c:v>
                </c:pt>
                <c:pt idx="4116">
                  <c:v>266.41416518090892</c:v>
                </c:pt>
                <c:pt idx="4117">
                  <c:v>266.44018803396148</c:v>
                </c:pt>
                <c:pt idx="4118">
                  <c:v>266.45415636578139</c:v>
                </c:pt>
                <c:pt idx="4119">
                  <c:v>266.45690695069493</c:v>
                </c:pt>
                <c:pt idx="4120">
                  <c:v>266.45934270962437</c:v>
                </c:pt>
                <c:pt idx="4121">
                  <c:v>266.46223413774135</c:v>
                </c:pt>
                <c:pt idx="4122">
                  <c:v>266.46684053898207</c:v>
                </c:pt>
                <c:pt idx="4123">
                  <c:v>266.48811614759046</c:v>
                </c:pt>
                <c:pt idx="4124">
                  <c:v>266.51046879246007</c:v>
                </c:pt>
                <c:pt idx="4125">
                  <c:v>266.53662420382165</c:v>
                </c:pt>
                <c:pt idx="4126">
                  <c:v>266.56514909495814</c:v>
                </c:pt>
                <c:pt idx="4127">
                  <c:v>266.58491685280063</c:v>
                </c:pt>
                <c:pt idx="4128">
                  <c:v>266.58626729057443</c:v>
                </c:pt>
                <c:pt idx="4129">
                  <c:v>266.58340900203473</c:v>
                </c:pt>
                <c:pt idx="4130">
                  <c:v>266.57593602736006</c:v>
                </c:pt>
                <c:pt idx="4131">
                  <c:v>266.57449445574872</c:v>
                </c:pt>
                <c:pt idx="4132">
                  <c:v>266.5767148074259</c:v>
                </c:pt>
                <c:pt idx="4133">
                  <c:v>266.58433691019837</c:v>
                </c:pt>
                <c:pt idx="4134">
                  <c:v>266.60681382848281</c:v>
                </c:pt>
                <c:pt idx="4135">
                  <c:v>266.62966356701156</c:v>
                </c:pt>
                <c:pt idx="4136">
                  <c:v>266.64774120641317</c:v>
                </c:pt>
                <c:pt idx="4137">
                  <c:v>266.65320095176867</c:v>
                </c:pt>
                <c:pt idx="4138">
                  <c:v>266.65519761129929</c:v>
                </c:pt>
                <c:pt idx="4139">
                  <c:v>266.65530531492539</c:v>
                </c:pt>
                <c:pt idx="4140">
                  <c:v>266.65378089437093</c:v>
                </c:pt>
                <c:pt idx="4141">
                  <c:v>266.66054965302862</c:v>
                </c:pt>
                <c:pt idx="4142">
                  <c:v>266.67624124286675</c:v>
                </c:pt>
                <c:pt idx="4143">
                  <c:v>266.70116220497493</c:v>
                </c:pt>
                <c:pt idx="4144">
                  <c:v>266.71791426128567</c:v>
                </c:pt>
                <c:pt idx="4145">
                  <c:v>266.73778972275426</c:v>
                </c:pt>
                <c:pt idx="4146">
                  <c:v>266.7593801573467</c:v>
                </c:pt>
                <c:pt idx="4147">
                  <c:v>266.77353075684169</c:v>
                </c:pt>
                <c:pt idx="4148">
                  <c:v>266.78317437382771</c:v>
                </c:pt>
                <c:pt idx="4149">
                  <c:v>266.79618165790674</c:v>
                </c:pt>
                <c:pt idx="4150">
                  <c:v>266.81331481935621</c:v>
                </c:pt>
                <c:pt idx="4151">
                  <c:v>266.82457399073417</c:v>
                </c:pt>
                <c:pt idx="4152">
                  <c:v>266.82979347415443</c:v>
                </c:pt>
                <c:pt idx="4153">
                  <c:v>266.83604856936449</c:v>
                </c:pt>
                <c:pt idx="4154">
                  <c:v>266.83481412011105</c:v>
                </c:pt>
                <c:pt idx="4155">
                  <c:v>266.84855875978445</c:v>
                </c:pt>
                <c:pt idx="4156">
                  <c:v>266.86831823273263</c:v>
                </c:pt>
                <c:pt idx="4157">
                  <c:v>266.8811929585026</c:v>
                </c:pt>
                <c:pt idx="4158">
                  <c:v>266.89681826918616</c:v>
                </c:pt>
                <c:pt idx="4159">
                  <c:v>266.89922088853837</c:v>
                </c:pt>
                <c:pt idx="4160">
                  <c:v>266.90340476016888</c:v>
                </c:pt>
                <c:pt idx="4161">
                  <c:v>266.89669399577139</c:v>
                </c:pt>
                <c:pt idx="4162">
                  <c:v>266.90869052274365</c:v>
                </c:pt>
                <c:pt idx="4163">
                  <c:v>266.91845841314449</c:v>
                </c:pt>
                <c:pt idx="4164">
                  <c:v>266.91724053367972</c:v>
                </c:pt>
                <c:pt idx="4165">
                  <c:v>266.91864068081946</c:v>
                </c:pt>
                <c:pt idx="4166">
                  <c:v>266.9242992636386</c:v>
                </c:pt>
                <c:pt idx="4167">
                  <c:v>266.93468852111317</c:v>
                </c:pt>
                <c:pt idx="4168">
                  <c:v>266.95165598467628</c:v>
                </c:pt>
                <c:pt idx="4169">
                  <c:v>266.97386778634251</c:v>
                </c:pt>
                <c:pt idx="4170">
                  <c:v>266.99725604300187</c:v>
                </c:pt>
                <c:pt idx="4171">
                  <c:v>267.01008105940605</c:v>
                </c:pt>
                <c:pt idx="4172">
                  <c:v>267.02335346010329</c:v>
                </c:pt>
                <c:pt idx="4173">
                  <c:v>267.03444693359489</c:v>
                </c:pt>
                <c:pt idx="4174">
                  <c:v>267.04005580704813</c:v>
                </c:pt>
                <c:pt idx="4175">
                  <c:v>267.0508593092386</c:v>
                </c:pt>
                <c:pt idx="4176">
                  <c:v>267.05793460898616</c:v>
                </c:pt>
                <c:pt idx="4177">
                  <c:v>267.07561457346048</c:v>
                </c:pt>
                <c:pt idx="4178">
                  <c:v>267.08553987685332</c:v>
                </c:pt>
                <c:pt idx="4179">
                  <c:v>267.1040566156538</c:v>
                </c:pt>
                <c:pt idx="4180">
                  <c:v>267.11726273719654</c:v>
                </c:pt>
                <c:pt idx="4181">
                  <c:v>267.13635941859928</c:v>
                </c:pt>
                <c:pt idx="4182">
                  <c:v>267.13608601708677</c:v>
                </c:pt>
                <c:pt idx="4183">
                  <c:v>267.13170330799261</c:v>
                </c:pt>
                <c:pt idx="4184">
                  <c:v>267.13355912431979</c:v>
                </c:pt>
                <c:pt idx="4185">
                  <c:v>267.13967337632641</c:v>
                </c:pt>
                <c:pt idx="4186">
                  <c:v>267.14865420176699</c:v>
                </c:pt>
                <c:pt idx="4187">
                  <c:v>267.16178575926085</c:v>
                </c:pt>
                <c:pt idx="4188">
                  <c:v>267.18656587816565</c:v>
                </c:pt>
                <c:pt idx="4189">
                  <c:v>267.19814816042208</c:v>
                </c:pt>
                <c:pt idx="4190">
                  <c:v>267.19904292900844</c:v>
                </c:pt>
                <c:pt idx="4191">
                  <c:v>267.20155325198675</c:v>
                </c:pt>
                <c:pt idx="4192">
                  <c:v>267.20058391935152</c:v>
                </c:pt>
                <c:pt idx="4193">
                  <c:v>267.19845470151182</c:v>
                </c:pt>
                <c:pt idx="4194">
                  <c:v>267.20105615832767</c:v>
                </c:pt>
                <c:pt idx="4195">
                  <c:v>267.21915865241226</c:v>
                </c:pt>
                <c:pt idx="4196">
                  <c:v>267.23930751539336</c:v>
                </c:pt>
                <c:pt idx="4197">
                  <c:v>267.25537192547574</c:v>
                </c:pt>
                <c:pt idx="4198">
                  <c:v>267.27443546730115</c:v>
                </c:pt>
                <c:pt idx="4199">
                  <c:v>267.28572777825644</c:v>
                </c:pt>
                <c:pt idx="4200">
                  <c:v>267.29604247168226</c:v>
                </c:pt>
                <c:pt idx="4201">
                  <c:v>267.30687911345001</c:v>
                </c:pt>
                <c:pt idx="4202">
                  <c:v>267.31739264433941</c:v>
                </c:pt>
                <c:pt idx="4203">
                  <c:v>267.32866838550609</c:v>
                </c:pt>
                <c:pt idx="4204">
                  <c:v>267.34856870165765</c:v>
                </c:pt>
                <c:pt idx="4205">
                  <c:v>267.36899096615122</c:v>
                </c:pt>
                <c:pt idx="4206">
                  <c:v>267.37475725259651</c:v>
                </c:pt>
                <c:pt idx="4207">
                  <c:v>267.38087150460314</c:v>
                </c:pt>
                <c:pt idx="4208">
                  <c:v>267.38067266713944</c:v>
                </c:pt>
                <c:pt idx="4209">
                  <c:v>267.39295088051858</c:v>
                </c:pt>
                <c:pt idx="4210">
                  <c:v>267.39584230863551</c:v>
                </c:pt>
                <c:pt idx="4211">
                  <c:v>267.41497212961553</c:v>
                </c:pt>
                <c:pt idx="4212">
                  <c:v>267.43184017444673</c:v>
                </c:pt>
                <c:pt idx="4213">
                  <c:v>267.44676955400757</c:v>
                </c:pt>
                <c:pt idx="4214">
                  <c:v>267.46435838464441</c:v>
                </c:pt>
                <c:pt idx="4215">
                  <c:v>267.47666973760084</c:v>
                </c:pt>
                <c:pt idx="4216">
                  <c:v>267.48194721528131</c:v>
                </c:pt>
                <c:pt idx="4217">
                  <c:v>267.47881552522915</c:v>
                </c:pt>
                <c:pt idx="4218">
                  <c:v>267.47106914904197</c:v>
                </c:pt>
                <c:pt idx="4219">
                  <c:v>267.46335591243195</c:v>
                </c:pt>
                <c:pt idx="4220">
                  <c:v>267.46357960457857</c:v>
                </c:pt>
                <c:pt idx="4221">
                  <c:v>267.47840128051325</c:v>
                </c:pt>
                <c:pt idx="4222">
                  <c:v>267.497497961916</c:v>
                </c:pt>
                <c:pt idx="4223">
                  <c:v>267.51794508109253</c:v>
                </c:pt>
                <c:pt idx="4224">
                  <c:v>267.53591501686805</c:v>
                </c:pt>
                <c:pt idx="4225">
                  <c:v>267.54720732782334</c:v>
                </c:pt>
                <c:pt idx="4226">
                  <c:v>267.55875647050249</c:v>
                </c:pt>
                <c:pt idx="4227">
                  <c:v>267.57739748271774</c:v>
                </c:pt>
                <c:pt idx="4228">
                  <c:v>267.58763761209462</c:v>
                </c:pt>
                <c:pt idx="4229">
                  <c:v>267.59475433631371</c:v>
                </c:pt>
                <c:pt idx="4230">
                  <c:v>267.60404998773839</c:v>
                </c:pt>
                <c:pt idx="4231">
                  <c:v>267.60309722489183</c:v>
                </c:pt>
                <c:pt idx="4232">
                  <c:v>267.60501103547927</c:v>
                </c:pt>
                <c:pt idx="4233">
                  <c:v>267.61570683404364</c:v>
                </c:pt>
                <c:pt idx="4234">
                  <c:v>267.63334537404643</c:v>
                </c:pt>
                <c:pt idx="4235">
                  <c:v>267.66158029388174</c:v>
                </c:pt>
                <c:pt idx="4236">
                  <c:v>267.6822593900992</c:v>
                </c:pt>
                <c:pt idx="4237">
                  <c:v>267.6971887696601</c:v>
                </c:pt>
                <c:pt idx="4238">
                  <c:v>267.70481087243252</c:v>
                </c:pt>
                <c:pt idx="4239">
                  <c:v>267.7050097098961</c:v>
                </c:pt>
                <c:pt idx="4240">
                  <c:v>267.71161277066756</c:v>
                </c:pt>
                <c:pt idx="4241">
                  <c:v>267.71743705137294</c:v>
                </c:pt>
                <c:pt idx="4242">
                  <c:v>267.73093314421675</c:v>
                </c:pt>
                <c:pt idx="4243">
                  <c:v>267.73825699079379</c:v>
                </c:pt>
                <c:pt idx="4244">
                  <c:v>267.74484348177651</c:v>
                </c:pt>
                <c:pt idx="4245">
                  <c:v>267.74908534766735</c:v>
                </c:pt>
                <c:pt idx="4246">
                  <c:v>267.75013752924565</c:v>
                </c:pt>
                <c:pt idx="4247">
                  <c:v>267.75490134347848</c:v>
                </c:pt>
                <c:pt idx="4248">
                  <c:v>267.7602285305249</c:v>
                </c:pt>
                <c:pt idx="4249">
                  <c:v>267.76370818613839</c:v>
                </c:pt>
                <c:pt idx="4250">
                  <c:v>267.77364177442558</c:v>
                </c:pt>
                <c:pt idx="4251">
                  <c:v>267.79794136945992</c:v>
                </c:pt>
                <c:pt idx="4252">
                  <c:v>267.81103150248214</c:v>
                </c:pt>
                <c:pt idx="4253">
                  <c:v>267.82825579776897</c:v>
                </c:pt>
                <c:pt idx="4254">
                  <c:v>267.84129622142541</c:v>
                </c:pt>
                <c:pt idx="4255">
                  <c:v>267.84613459970711</c:v>
                </c:pt>
                <c:pt idx="4256">
                  <c:v>267.84914201634439</c:v>
                </c:pt>
                <c:pt idx="4257">
                  <c:v>267.85632501971804</c:v>
                </c:pt>
                <c:pt idx="4258">
                  <c:v>267.8606000251861</c:v>
                </c:pt>
                <c:pt idx="4259">
                  <c:v>267.87247227874366</c:v>
                </c:pt>
                <c:pt idx="4260">
                  <c:v>267.88238929724213</c:v>
                </c:pt>
                <c:pt idx="4261">
                  <c:v>267.90228961339369</c:v>
                </c:pt>
                <c:pt idx="4262">
                  <c:v>267.92134487032484</c:v>
                </c:pt>
                <c:pt idx="4263">
                  <c:v>267.94203225143661</c:v>
                </c:pt>
                <c:pt idx="4264">
                  <c:v>267.95603372283387</c:v>
                </c:pt>
                <c:pt idx="4265">
                  <c:v>267.96020102467577</c:v>
                </c:pt>
                <c:pt idx="4266">
                  <c:v>267.96867647156296</c:v>
                </c:pt>
                <c:pt idx="4267">
                  <c:v>267.97089682324008</c:v>
                </c:pt>
                <c:pt idx="4268">
                  <c:v>267.9795545378023</c:v>
                </c:pt>
                <c:pt idx="4269">
                  <c:v>267.99039117957011</c:v>
                </c:pt>
                <c:pt idx="4270">
                  <c:v>267.98957097503262</c:v>
                </c:pt>
                <c:pt idx="4271">
                  <c:v>267.98783114722585</c:v>
                </c:pt>
                <c:pt idx="4272">
                  <c:v>267.98167547074769</c:v>
                </c:pt>
                <c:pt idx="4273">
                  <c:v>267.98489829463739</c:v>
                </c:pt>
                <c:pt idx="4274">
                  <c:v>267.9878808565918</c:v>
                </c:pt>
                <c:pt idx="4275">
                  <c:v>268.00152607753336</c:v>
                </c:pt>
                <c:pt idx="4276">
                  <c:v>268.01324091809886</c:v>
                </c:pt>
                <c:pt idx="4277">
                  <c:v>268.03179079647657</c:v>
                </c:pt>
                <c:pt idx="4278">
                  <c:v>268.04221319352848</c:v>
                </c:pt>
                <c:pt idx="4279">
                  <c:v>268.04901509176347</c:v>
                </c:pt>
                <c:pt idx="4280">
                  <c:v>268.05196451414071</c:v>
                </c:pt>
                <c:pt idx="4281">
                  <c:v>268.06220464351753</c:v>
                </c:pt>
                <c:pt idx="4282">
                  <c:v>268.07287558739898</c:v>
                </c:pt>
                <c:pt idx="4283">
                  <c:v>268.07871643789309</c:v>
                </c:pt>
                <c:pt idx="4284">
                  <c:v>268.09517852290276</c:v>
                </c:pt>
                <c:pt idx="4285">
                  <c:v>268.11407636684186</c:v>
                </c:pt>
                <c:pt idx="4286">
                  <c:v>268.13044731801398</c:v>
                </c:pt>
                <c:pt idx="4287">
                  <c:v>268.14219529815682</c:v>
                </c:pt>
                <c:pt idx="4288">
                  <c:v>268.15881479615848</c:v>
                </c:pt>
                <c:pt idx="4289">
                  <c:v>268.16478820496167</c:v>
                </c:pt>
                <c:pt idx="4290">
                  <c:v>268.1746058047284</c:v>
                </c:pt>
                <c:pt idx="4291">
                  <c:v>268.19825089311161</c:v>
                </c:pt>
                <c:pt idx="4292">
                  <c:v>268.20547532095679</c:v>
                </c:pt>
                <c:pt idx="4293">
                  <c:v>268.21673449233481</c:v>
                </c:pt>
                <c:pt idx="4294">
                  <c:v>268.23104250482186</c:v>
                </c:pt>
                <c:pt idx="4295">
                  <c:v>268.23595544715232</c:v>
                </c:pt>
                <c:pt idx="4296">
                  <c:v>268.24088495927145</c:v>
                </c:pt>
                <c:pt idx="4297">
                  <c:v>268.24412435294971</c:v>
                </c:pt>
                <c:pt idx="4298">
                  <c:v>268.23064482989452</c:v>
                </c:pt>
                <c:pt idx="4299">
                  <c:v>268.22437316489589</c:v>
                </c:pt>
                <c:pt idx="4300">
                  <c:v>268.22178827786871</c:v>
                </c:pt>
                <c:pt idx="4301">
                  <c:v>268.23044599243099</c:v>
                </c:pt>
                <c:pt idx="4302">
                  <c:v>268.24196199553279</c:v>
                </c:pt>
                <c:pt idx="4303">
                  <c:v>268.25769500984245</c:v>
                </c:pt>
                <c:pt idx="4304">
                  <c:v>268.26998979301021</c:v>
                </c:pt>
                <c:pt idx="4305">
                  <c:v>268.28037076559053</c:v>
                </c:pt>
                <c:pt idx="4306">
                  <c:v>268.28681641336982</c:v>
                </c:pt>
                <c:pt idx="4307">
                  <c:v>268.2939248526946</c:v>
                </c:pt>
                <c:pt idx="4308">
                  <c:v>268.30587167030097</c:v>
                </c:pt>
                <c:pt idx="4309">
                  <c:v>268.31647633502791</c:v>
                </c:pt>
                <c:pt idx="4310">
                  <c:v>268.33718028592824</c:v>
                </c:pt>
                <c:pt idx="4311">
                  <c:v>268.35087521623575</c:v>
                </c:pt>
                <c:pt idx="4312">
                  <c:v>268.37224195868163</c:v>
                </c:pt>
                <c:pt idx="4313">
                  <c:v>268.37895272307907</c:v>
                </c:pt>
                <c:pt idx="4314">
                  <c:v>268.37764370977686</c:v>
                </c:pt>
                <c:pt idx="4315">
                  <c:v>268.37875388561542</c:v>
                </c:pt>
                <c:pt idx="4316">
                  <c:v>268.38514153913451</c:v>
                </c:pt>
                <c:pt idx="4317">
                  <c:v>268.40862092963147</c:v>
                </c:pt>
                <c:pt idx="4318">
                  <c:v>268.43501660292821</c:v>
                </c:pt>
                <c:pt idx="4319">
                  <c:v>268.45642476984563</c:v>
                </c:pt>
                <c:pt idx="4320">
                  <c:v>268.47759267482786</c:v>
                </c:pt>
                <c:pt idx="4321">
                  <c:v>268.48883527641721</c:v>
                </c:pt>
                <c:pt idx="4322">
                  <c:v>268.48291986187428</c:v>
                </c:pt>
                <c:pt idx="4323">
                  <c:v>268.47142871345534</c:v>
                </c:pt>
                <c:pt idx="4324">
                  <c:v>268.45871140067732</c:v>
                </c:pt>
                <c:pt idx="4325">
                  <c:v>268.44833042809705</c:v>
                </c:pt>
                <c:pt idx="4326">
                  <c:v>268.43997925462463</c:v>
                </c:pt>
                <c:pt idx="4327">
                  <c:v>268.4430695202052</c:v>
                </c:pt>
                <c:pt idx="4328">
                  <c:v>268.45438668584347</c:v>
                </c:pt>
                <c:pt idx="4329">
                  <c:v>268.47724470926647</c:v>
                </c:pt>
                <c:pt idx="4330">
                  <c:v>268.49301914804778</c:v>
                </c:pt>
                <c:pt idx="4331">
                  <c:v>268.51015230949719</c:v>
                </c:pt>
                <c:pt idx="4332">
                  <c:v>268.51888458810822</c:v>
                </c:pt>
                <c:pt idx="4333">
                  <c:v>268.52182572559104</c:v>
                </c:pt>
                <c:pt idx="4334">
                  <c:v>268.529538962201</c:v>
                </c:pt>
                <c:pt idx="4335">
                  <c:v>268.53279492566793</c:v>
                </c:pt>
                <c:pt idx="4336">
                  <c:v>268.54103839551419</c:v>
                </c:pt>
                <c:pt idx="4337">
                  <c:v>268.54860250402646</c:v>
                </c:pt>
                <c:pt idx="4338">
                  <c:v>268.57059061354613</c:v>
                </c:pt>
                <c:pt idx="4339">
                  <c:v>268.59445939407595</c:v>
                </c:pt>
                <c:pt idx="4340">
                  <c:v>268.61433485554454</c:v>
                </c:pt>
                <c:pt idx="4341">
                  <c:v>268.62411931573399</c:v>
                </c:pt>
                <c:pt idx="4342">
                  <c:v>268.62364707675783</c:v>
                </c:pt>
                <c:pt idx="4343">
                  <c:v>268.63306700159734</c:v>
                </c:pt>
                <c:pt idx="4344">
                  <c:v>268.6433319856572</c:v>
                </c:pt>
                <c:pt idx="4345">
                  <c:v>268.652710486025</c:v>
                </c:pt>
                <c:pt idx="4346">
                  <c:v>268.67449975808108</c:v>
                </c:pt>
                <c:pt idx="4347">
                  <c:v>268.69213001318957</c:v>
                </c:pt>
                <c:pt idx="4348">
                  <c:v>268.70142566461425</c:v>
                </c:pt>
                <c:pt idx="4349">
                  <c:v>268.70739078852307</c:v>
                </c:pt>
                <c:pt idx="4350">
                  <c:v>268.70760619577538</c:v>
                </c:pt>
                <c:pt idx="4351">
                  <c:v>268.689926231301</c:v>
                </c:pt>
                <c:pt idx="4352">
                  <c:v>268.67575906201745</c:v>
                </c:pt>
                <c:pt idx="4353">
                  <c:v>268.6655023628519</c:v>
                </c:pt>
                <c:pt idx="4354">
                  <c:v>268.66673681210523</c:v>
                </c:pt>
                <c:pt idx="4355">
                  <c:v>268.6860737554432</c:v>
                </c:pt>
                <c:pt idx="4356">
                  <c:v>268.69091213372485</c:v>
                </c:pt>
                <c:pt idx="4357">
                  <c:v>268.70602378096066</c:v>
                </c:pt>
                <c:pt idx="4358">
                  <c:v>268.71690184720006</c:v>
                </c:pt>
                <c:pt idx="4359">
                  <c:v>268.72855869350531</c:v>
                </c:pt>
                <c:pt idx="4360">
                  <c:v>268.73214605274495</c:v>
                </c:pt>
                <c:pt idx="4361">
                  <c:v>268.74009126639584</c:v>
                </c:pt>
                <c:pt idx="4362">
                  <c:v>268.75156584502611</c:v>
                </c:pt>
                <c:pt idx="4363">
                  <c:v>268.76677691099371</c:v>
                </c:pt>
                <c:pt idx="4364">
                  <c:v>268.78807737428497</c:v>
                </c:pt>
                <c:pt idx="4365">
                  <c:v>268.81055429256946</c:v>
                </c:pt>
                <c:pt idx="4366">
                  <c:v>268.82038017723045</c:v>
                </c:pt>
                <c:pt idx="4367">
                  <c:v>268.82365271048604</c:v>
                </c:pt>
                <c:pt idx="4368">
                  <c:v>268.82994094527334</c:v>
                </c:pt>
                <c:pt idx="4369">
                  <c:v>268.83389283986298</c:v>
                </c:pt>
                <c:pt idx="4370">
                  <c:v>268.84407497497961</c:v>
                </c:pt>
                <c:pt idx="4371">
                  <c:v>268.86781119720041</c:v>
                </c:pt>
                <c:pt idx="4372">
                  <c:v>268.89591355872665</c:v>
                </c:pt>
                <c:pt idx="4373">
                  <c:v>268.91394148876236</c:v>
                </c:pt>
                <c:pt idx="4374">
                  <c:v>268.92372594895181</c:v>
                </c:pt>
                <c:pt idx="4375">
                  <c:v>268.92275661631663</c:v>
                </c:pt>
                <c:pt idx="4376">
                  <c:v>268.9195420773213</c:v>
                </c:pt>
                <c:pt idx="4377">
                  <c:v>268.90277345122189</c:v>
                </c:pt>
                <c:pt idx="4378">
                  <c:v>268.88973302756551</c:v>
                </c:pt>
                <c:pt idx="4379">
                  <c:v>268.87928577583068</c:v>
                </c:pt>
                <c:pt idx="4380">
                  <c:v>268.87721455225113</c:v>
                </c:pt>
                <c:pt idx="4381">
                  <c:v>268.88914480006895</c:v>
                </c:pt>
                <c:pt idx="4382">
                  <c:v>268.89680832731301</c:v>
                </c:pt>
                <c:pt idx="4383">
                  <c:v>268.91106663043405</c:v>
                </c:pt>
                <c:pt idx="4384">
                  <c:v>268.92486926436766</c:v>
                </c:pt>
                <c:pt idx="4385">
                  <c:v>268.94102480828758</c:v>
                </c:pt>
                <c:pt idx="4386">
                  <c:v>268.94493527840564</c:v>
                </c:pt>
                <c:pt idx="4387">
                  <c:v>268.95278935821898</c:v>
                </c:pt>
                <c:pt idx="4388">
                  <c:v>268.9641065238572</c:v>
                </c:pt>
                <c:pt idx="4389">
                  <c:v>268.97474432816136</c:v>
                </c:pt>
                <c:pt idx="4390">
                  <c:v>268.98600349953932</c:v>
                </c:pt>
                <c:pt idx="4391">
                  <c:v>268.99618563465606</c:v>
                </c:pt>
                <c:pt idx="4392">
                  <c:v>269.01386559913038</c:v>
                </c:pt>
                <c:pt idx="4393">
                  <c:v>269.03463582918539</c:v>
                </c:pt>
                <c:pt idx="4394">
                  <c:v>269.04948235980299</c:v>
                </c:pt>
                <c:pt idx="4395">
                  <c:v>269.06273819071163</c:v>
                </c:pt>
                <c:pt idx="4396">
                  <c:v>269.07147046932272</c:v>
                </c:pt>
                <c:pt idx="4397">
                  <c:v>269.08289533858704</c:v>
                </c:pt>
                <c:pt idx="4398">
                  <c:v>269.09440305679459</c:v>
                </c:pt>
                <c:pt idx="4399">
                  <c:v>269.11428680315754</c:v>
                </c:pt>
                <c:pt idx="4400">
                  <c:v>269.12976298574335</c:v>
                </c:pt>
                <c:pt idx="4401">
                  <c:v>269.13446052082162</c:v>
                </c:pt>
                <c:pt idx="4402">
                  <c:v>269.13604293563628</c:v>
                </c:pt>
                <c:pt idx="4403">
                  <c:v>269.12890964162864</c:v>
                </c:pt>
                <c:pt idx="4404">
                  <c:v>269.10895961611112</c:v>
                </c:pt>
                <c:pt idx="4405">
                  <c:v>269.10284536410455</c:v>
                </c:pt>
                <c:pt idx="4406">
                  <c:v>269.10015277345121</c:v>
                </c:pt>
                <c:pt idx="4407">
                  <c:v>269.09660683868321</c:v>
                </c:pt>
                <c:pt idx="4408">
                  <c:v>269.10146178675342</c:v>
                </c:pt>
                <c:pt idx="4409">
                  <c:v>269.12005308960278</c:v>
                </c:pt>
                <c:pt idx="4410">
                  <c:v>269.13055005070356</c:v>
                </c:pt>
                <c:pt idx="4411">
                  <c:v>269.14004453959188</c:v>
                </c:pt>
                <c:pt idx="4412">
                  <c:v>269.15915779078318</c:v>
                </c:pt>
                <c:pt idx="4413">
                  <c:v>269.16294398748653</c:v>
                </c:pt>
                <c:pt idx="4414">
                  <c:v>269.17021812469761</c:v>
                </c:pt>
                <c:pt idx="4415">
                  <c:v>269.18315084472783</c:v>
                </c:pt>
                <c:pt idx="4416">
                  <c:v>269.20328313792032</c:v>
                </c:pt>
                <c:pt idx="4417">
                  <c:v>269.2189830126527</c:v>
                </c:pt>
                <c:pt idx="4418">
                  <c:v>269.22691165651491</c:v>
                </c:pt>
                <c:pt idx="4419">
                  <c:v>269.2380465544781</c:v>
                </c:pt>
                <c:pt idx="4420">
                  <c:v>269.24606633217792</c:v>
                </c:pt>
                <c:pt idx="4421">
                  <c:v>269.24775645061874</c:v>
                </c:pt>
                <c:pt idx="4422">
                  <c:v>269.25192375246064</c:v>
                </c:pt>
                <c:pt idx="4423">
                  <c:v>269.26221359120342</c:v>
                </c:pt>
                <c:pt idx="4424">
                  <c:v>269.28058948680047</c:v>
                </c:pt>
                <c:pt idx="4425">
                  <c:v>269.3067034736905</c:v>
                </c:pt>
                <c:pt idx="4426">
                  <c:v>269.32354666383873</c:v>
                </c:pt>
                <c:pt idx="4427">
                  <c:v>269.33553490591675</c:v>
                </c:pt>
                <c:pt idx="4428">
                  <c:v>269.33377022342705</c:v>
                </c:pt>
                <c:pt idx="4429">
                  <c:v>269.32299986081381</c:v>
                </c:pt>
                <c:pt idx="4430">
                  <c:v>269.31166612538692</c:v>
                </c:pt>
                <c:pt idx="4431">
                  <c:v>269.29585026213402</c:v>
                </c:pt>
                <c:pt idx="4432">
                  <c:v>269.29029938294104</c:v>
                </c:pt>
                <c:pt idx="4433">
                  <c:v>269.28754879802756</c:v>
                </c:pt>
                <c:pt idx="4434">
                  <c:v>269.28899036963884</c:v>
                </c:pt>
                <c:pt idx="4435">
                  <c:v>269.29344764278187</c:v>
                </c:pt>
                <c:pt idx="4436">
                  <c:v>269.30359663832127</c:v>
                </c:pt>
                <c:pt idx="4437">
                  <c:v>269.31123531088241</c:v>
                </c:pt>
                <c:pt idx="4438">
                  <c:v>269.32295015144786</c:v>
                </c:pt>
                <c:pt idx="4439">
                  <c:v>269.33653737812921</c:v>
                </c:pt>
                <c:pt idx="4440">
                  <c:v>269.34980977882651</c:v>
                </c:pt>
                <c:pt idx="4441">
                  <c:v>269.35896458704775</c:v>
                </c:pt>
                <c:pt idx="4442">
                  <c:v>269.37632972553803</c:v>
                </c:pt>
                <c:pt idx="4443">
                  <c:v>269.40033934927129</c:v>
                </c:pt>
                <c:pt idx="4444">
                  <c:v>269.42313109353978</c:v>
                </c:pt>
                <c:pt idx="4445">
                  <c:v>269.4439758876436</c:v>
                </c:pt>
                <c:pt idx="4446">
                  <c:v>269.45094348376489</c:v>
                </c:pt>
                <c:pt idx="4447">
                  <c:v>269.45114232122859</c:v>
                </c:pt>
                <c:pt idx="4448">
                  <c:v>269.45205365960351</c:v>
                </c:pt>
                <c:pt idx="4449">
                  <c:v>269.45803535330106</c:v>
                </c:pt>
                <c:pt idx="4450">
                  <c:v>269.4620866666225</c:v>
                </c:pt>
                <c:pt idx="4451">
                  <c:v>269.47655209210154</c:v>
                </c:pt>
                <c:pt idx="4452">
                  <c:v>269.49279048496453</c:v>
                </c:pt>
                <c:pt idx="4453">
                  <c:v>269.50820038839584</c:v>
                </c:pt>
                <c:pt idx="4454">
                  <c:v>269.52635259184638</c:v>
                </c:pt>
                <c:pt idx="4455">
                  <c:v>269.52029633409995</c:v>
                </c:pt>
                <c:pt idx="4456">
                  <c:v>269.52437250210437</c:v>
                </c:pt>
                <c:pt idx="4457">
                  <c:v>269.52220185979309</c:v>
                </c:pt>
                <c:pt idx="4458">
                  <c:v>269.50409108081419</c:v>
                </c:pt>
                <c:pt idx="4459">
                  <c:v>269.48651881996597</c:v>
                </c:pt>
                <c:pt idx="4460">
                  <c:v>269.47924468275488</c:v>
                </c:pt>
                <c:pt idx="4461">
                  <c:v>269.47719002896395</c:v>
                </c:pt>
                <c:pt idx="4462">
                  <c:v>269.48286518157175</c:v>
                </c:pt>
                <c:pt idx="4463">
                  <c:v>269.49850706204393</c:v>
                </c:pt>
                <c:pt idx="4464">
                  <c:v>269.51263280685589</c:v>
                </c:pt>
                <c:pt idx="4465">
                  <c:v>269.52811727433607</c:v>
                </c:pt>
                <c:pt idx="4466">
                  <c:v>269.54490247022409</c:v>
                </c:pt>
                <c:pt idx="4467">
                  <c:v>269.55587167030097</c:v>
                </c:pt>
                <c:pt idx="4468">
                  <c:v>269.56838186072099</c:v>
                </c:pt>
                <c:pt idx="4469">
                  <c:v>269.57930135143192</c:v>
                </c:pt>
                <c:pt idx="4470">
                  <c:v>269.59856373072108</c:v>
                </c:pt>
                <c:pt idx="4471">
                  <c:v>269.60696461355934</c:v>
                </c:pt>
                <c:pt idx="4472">
                  <c:v>269.61713017888746</c:v>
                </c:pt>
                <c:pt idx="4473">
                  <c:v>269.62595359133599</c:v>
                </c:pt>
                <c:pt idx="4474">
                  <c:v>269.62611928922234</c:v>
                </c:pt>
                <c:pt idx="4475">
                  <c:v>269.63217554696871</c:v>
                </c:pt>
                <c:pt idx="4476">
                  <c:v>269.6389360207321</c:v>
                </c:pt>
                <c:pt idx="4477">
                  <c:v>269.64214227483313</c:v>
                </c:pt>
                <c:pt idx="4478">
                  <c:v>269.66056787979613</c:v>
                </c:pt>
                <c:pt idx="4479">
                  <c:v>269.68243171590103</c:v>
                </c:pt>
                <c:pt idx="4480">
                  <c:v>269.70374874898101</c:v>
                </c:pt>
                <c:pt idx="4481">
                  <c:v>269.71760109228046</c:v>
                </c:pt>
                <c:pt idx="4482">
                  <c:v>269.7078580565626</c:v>
                </c:pt>
                <c:pt idx="4483">
                  <c:v>269.69847127130043</c:v>
                </c:pt>
                <c:pt idx="4484">
                  <c:v>269.68057589957385</c:v>
                </c:pt>
                <c:pt idx="4485">
                  <c:v>269.67393141433092</c:v>
                </c:pt>
                <c:pt idx="4486">
                  <c:v>269.66195145714721</c:v>
                </c:pt>
                <c:pt idx="4487">
                  <c:v>269.65256467188505</c:v>
                </c:pt>
                <c:pt idx="4488">
                  <c:v>269.66047674595859</c:v>
                </c:pt>
                <c:pt idx="4489">
                  <c:v>269.67075001491281</c:v>
                </c:pt>
                <c:pt idx="4490">
                  <c:v>269.67820641979887</c:v>
                </c:pt>
                <c:pt idx="4491">
                  <c:v>269.69013666761668</c:v>
                </c:pt>
                <c:pt idx="4492">
                  <c:v>269.71260530100676</c:v>
                </c:pt>
                <c:pt idx="4493">
                  <c:v>269.72162755091898</c:v>
                </c:pt>
                <c:pt idx="4494">
                  <c:v>269.74066623806152</c:v>
                </c:pt>
                <c:pt idx="4495">
                  <c:v>269.75399663301897</c:v>
                </c:pt>
                <c:pt idx="4496">
                  <c:v>269.7727702035433</c:v>
                </c:pt>
                <c:pt idx="4497">
                  <c:v>269.79188345473466</c:v>
                </c:pt>
                <c:pt idx="4498">
                  <c:v>269.79726863604128</c:v>
                </c:pt>
                <c:pt idx="4499">
                  <c:v>269.79652299555266</c:v>
                </c:pt>
                <c:pt idx="4500">
                  <c:v>269.80052459950821</c:v>
                </c:pt>
                <c:pt idx="4501">
                  <c:v>269.80329175421042</c:v>
                </c:pt>
                <c:pt idx="4502">
                  <c:v>269.81030905969766</c:v>
                </c:pt>
                <c:pt idx="4503">
                  <c:v>269.81595107272813</c:v>
                </c:pt>
                <c:pt idx="4504">
                  <c:v>269.83404528191835</c:v>
                </c:pt>
                <c:pt idx="4505">
                  <c:v>269.85292655606889</c:v>
                </c:pt>
                <c:pt idx="4506">
                  <c:v>269.86538703712296</c:v>
                </c:pt>
                <c:pt idx="4507">
                  <c:v>269.87637280698846</c:v>
                </c:pt>
                <c:pt idx="4508">
                  <c:v>269.88058981819631</c:v>
                </c:pt>
                <c:pt idx="4509">
                  <c:v>269.88466598620067</c:v>
                </c:pt>
                <c:pt idx="4510">
                  <c:v>269.87746641303841</c:v>
                </c:pt>
                <c:pt idx="4511">
                  <c:v>269.86349808121844</c:v>
                </c:pt>
                <c:pt idx="4512">
                  <c:v>269.84619922188273</c:v>
                </c:pt>
                <c:pt idx="4513">
                  <c:v>269.83099644080937</c:v>
                </c:pt>
                <c:pt idx="4514">
                  <c:v>269.83146867978553</c:v>
                </c:pt>
                <c:pt idx="4515">
                  <c:v>269.84365575932713</c:v>
                </c:pt>
                <c:pt idx="4516">
                  <c:v>269.85329109141884</c:v>
                </c:pt>
                <c:pt idx="4517">
                  <c:v>269.87102905015342</c:v>
                </c:pt>
                <c:pt idx="4518">
                  <c:v>269.88697747171534</c:v>
                </c:pt>
                <c:pt idx="4519">
                  <c:v>269.90158374039783</c:v>
                </c:pt>
                <c:pt idx="4520">
                  <c:v>269.90836906884414</c:v>
                </c:pt>
                <c:pt idx="4521">
                  <c:v>269.92019161303574</c:v>
                </c:pt>
                <c:pt idx="4522">
                  <c:v>269.93974396362603</c:v>
                </c:pt>
                <c:pt idx="4523">
                  <c:v>269.96684385293986</c:v>
                </c:pt>
                <c:pt idx="4524">
                  <c:v>269.98198035485859</c:v>
                </c:pt>
                <c:pt idx="4525">
                  <c:v>269.98899766034583</c:v>
                </c:pt>
                <c:pt idx="4526">
                  <c:v>269.98919649780947</c:v>
                </c:pt>
                <c:pt idx="4527">
                  <c:v>269.9829248328108</c:v>
                </c:pt>
                <c:pt idx="4528">
                  <c:v>269.98023224215751</c:v>
                </c:pt>
                <c:pt idx="4529">
                  <c:v>269.97961087508367</c:v>
                </c:pt>
                <c:pt idx="4530">
                  <c:v>269.99243589148773</c:v>
                </c:pt>
                <c:pt idx="4531">
                  <c:v>270.00873227861103</c:v>
                </c:pt>
                <c:pt idx="4532">
                  <c:v>270.03497882381009</c:v>
                </c:pt>
                <c:pt idx="4533">
                  <c:v>270.06260894636029</c:v>
                </c:pt>
                <c:pt idx="4534">
                  <c:v>270.06868177389526</c:v>
                </c:pt>
                <c:pt idx="4535">
                  <c:v>270.06426592522382</c:v>
                </c:pt>
                <c:pt idx="4536">
                  <c:v>270.04867375411754</c:v>
                </c:pt>
                <c:pt idx="4537">
                  <c:v>270.03686777971456</c:v>
                </c:pt>
                <c:pt idx="4538">
                  <c:v>270.02951907845465</c:v>
                </c:pt>
                <c:pt idx="4539">
                  <c:v>270.02766326212742</c:v>
                </c:pt>
                <c:pt idx="4540">
                  <c:v>270.02642881287409</c:v>
                </c:pt>
                <c:pt idx="4541">
                  <c:v>270.02694247632178</c:v>
                </c:pt>
                <c:pt idx="4542">
                  <c:v>270.02895570564101</c:v>
                </c:pt>
                <c:pt idx="4543">
                  <c:v>270.0365446688362</c:v>
                </c:pt>
                <c:pt idx="4544">
                  <c:v>270.04922055714258</c:v>
                </c:pt>
                <c:pt idx="4545">
                  <c:v>270.06410022733752</c:v>
                </c:pt>
                <c:pt idx="4546">
                  <c:v>270.07759632018133</c:v>
                </c:pt>
                <c:pt idx="4547">
                  <c:v>270.09967556353848</c:v>
                </c:pt>
                <c:pt idx="4548">
                  <c:v>270.10795217296209</c:v>
                </c:pt>
                <c:pt idx="4549">
                  <c:v>270.12637777792503</c:v>
                </c:pt>
                <c:pt idx="4550">
                  <c:v>270.13712328585541</c:v>
                </c:pt>
                <c:pt idx="4551">
                  <c:v>270.15058623912194</c:v>
                </c:pt>
                <c:pt idx="4552">
                  <c:v>270.14865585874588</c:v>
                </c:pt>
                <c:pt idx="4553">
                  <c:v>270.15530034398881</c:v>
                </c:pt>
                <c:pt idx="4554">
                  <c:v>270.15562345486723</c:v>
                </c:pt>
                <c:pt idx="4555">
                  <c:v>270.1624667775738</c:v>
                </c:pt>
                <c:pt idx="4556">
                  <c:v>270.1785063329732</c:v>
                </c:pt>
                <c:pt idx="4557">
                  <c:v>270.19492699351127</c:v>
                </c:pt>
                <c:pt idx="4558">
                  <c:v>270.21766902841381</c:v>
                </c:pt>
                <c:pt idx="4559">
                  <c:v>270.23023721309414</c:v>
                </c:pt>
                <c:pt idx="4560">
                  <c:v>270.22701438920444</c:v>
                </c:pt>
                <c:pt idx="4561">
                  <c:v>270.22770203543286</c:v>
                </c:pt>
                <c:pt idx="4562">
                  <c:v>270.2191023151309</c:v>
                </c:pt>
                <c:pt idx="4563">
                  <c:v>270.20808340568806</c:v>
                </c:pt>
                <c:pt idx="4564">
                  <c:v>270.20611160084042</c:v>
                </c:pt>
                <c:pt idx="4565">
                  <c:v>270.20971552986867</c:v>
                </c:pt>
                <c:pt idx="4566">
                  <c:v>270.21191931175724</c:v>
                </c:pt>
                <c:pt idx="4567">
                  <c:v>270.20533282077452</c:v>
                </c:pt>
                <c:pt idx="4568">
                  <c:v>270.20204371773031</c:v>
                </c:pt>
                <c:pt idx="4569">
                  <c:v>270.2016211881201</c:v>
                </c:pt>
                <c:pt idx="4570">
                  <c:v>270.20842308635508</c:v>
                </c:pt>
                <c:pt idx="4571">
                  <c:v>270.22126467254782</c:v>
                </c:pt>
                <c:pt idx="4572">
                  <c:v>270.23900263128246</c:v>
                </c:pt>
                <c:pt idx="4573">
                  <c:v>270.26021196073617</c:v>
                </c:pt>
                <c:pt idx="4574">
                  <c:v>270.2737743327346</c:v>
                </c:pt>
                <c:pt idx="4575">
                  <c:v>270.28765153071708</c:v>
                </c:pt>
                <c:pt idx="4576">
                  <c:v>270.29769282263032</c:v>
                </c:pt>
                <c:pt idx="4577">
                  <c:v>270.29898526614397</c:v>
                </c:pt>
                <c:pt idx="4578">
                  <c:v>270.30000430814505</c:v>
                </c:pt>
                <c:pt idx="4579">
                  <c:v>270.29925866765643</c:v>
                </c:pt>
                <c:pt idx="4580">
                  <c:v>270.30697190426639</c:v>
                </c:pt>
                <c:pt idx="4581">
                  <c:v>270.30686420064029</c:v>
                </c:pt>
                <c:pt idx="4582">
                  <c:v>270.31753514452168</c:v>
                </c:pt>
                <c:pt idx="4583">
                  <c:v>270.32909257209519</c:v>
                </c:pt>
                <c:pt idx="4584">
                  <c:v>270.33862020056074</c:v>
                </c:pt>
                <c:pt idx="4585">
                  <c:v>270.35398867952046</c:v>
                </c:pt>
                <c:pt idx="4586">
                  <c:v>270.37358245458222</c:v>
                </c:pt>
                <c:pt idx="4587">
                  <c:v>270.38210761083536</c:v>
                </c:pt>
                <c:pt idx="4588">
                  <c:v>270.38680514591357</c:v>
                </c:pt>
                <c:pt idx="4589">
                  <c:v>270.39062448219414</c:v>
                </c:pt>
                <c:pt idx="4590">
                  <c:v>270.38160223228192</c:v>
                </c:pt>
                <c:pt idx="4591">
                  <c:v>270.3733587624356</c:v>
                </c:pt>
                <c:pt idx="4592">
                  <c:v>270.37219887723109</c:v>
                </c:pt>
                <c:pt idx="4593">
                  <c:v>270.36495787959734</c:v>
                </c:pt>
                <c:pt idx="4594">
                  <c:v>270.36223214936672</c:v>
                </c:pt>
                <c:pt idx="4595">
                  <c:v>270.361900753594</c:v>
                </c:pt>
                <c:pt idx="4596">
                  <c:v>270.37267111620724</c:v>
                </c:pt>
                <c:pt idx="4597">
                  <c:v>270.37772490174115</c:v>
                </c:pt>
                <c:pt idx="4598">
                  <c:v>270.3984951317961</c:v>
                </c:pt>
                <c:pt idx="4599">
                  <c:v>270.41040880982524</c:v>
                </c:pt>
                <c:pt idx="4600">
                  <c:v>270.41926536185105</c:v>
                </c:pt>
                <c:pt idx="4601">
                  <c:v>270.43009371872455</c:v>
                </c:pt>
                <c:pt idx="4602">
                  <c:v>270.44311757259226</c:v>
                </c:pt>
                <c:pt idx="4603">
                  <c:v>270.45562776301227</c:v>
                </c:pt>
                <c:pt idx="4604">
                  <c:v>270.46402864585059</c:v>
                </c:pt>
                <c:pt idx="4605">
                  <c:v>270.47674595862856</c:v>
                </c:pt>
                <c:pt idx="4606">
                  <c:v>270.48678725054185</c:v>
                </c:pt>
                <c:pt idx="4607">
                  <c:v>270.48904074179632</c:v>
                </c:pt>
                <c:pt idx="4608">
                  <c:v>270.48858507260877</c:v>
                </c:pt>
                <c:pt idx="4609">
                  <c:v>270.48867620644631</c:v>
                </c:pt>
                <c:pt idx="4610">
                  <c:v>270.48467460249071</c:v>
                </c:pt>
                <c:pt idx="4611">
                  <c:v>270.48958754482135</c:v>
                </c:pt>
                <c:pt idx="4612">
                  <c:v>270.49378798624048</c:v>
                </c:pt>
                <c:pt idx="4613">
                  <c:v>270.50624846729454</c:v>
                </c:pt>
                <c:pt idx="4614">
                  <c:v>270.52038249700087</c:v>
                </c:pt>
                <c:pt idx="4615">
                  <c:v>270.5371345533116</c:v>
                </c:pt>
                <c:pt idx="4616">
                  <c:v>270.54471523161249</c:v>
                </c:pt>
                <c:pt idx="4617">
                  <c:v>270.5482611663806</c:v>
                </c:pt>
                <c:pt idx="4618">
                  <c:v>270.54701014733854</c:v>
                </c:pt>
                <c:pt idx="4619">
                  <c:v>270.53529530677309</c:v>
                </c:pt>
                <c:pt idx="4620">
                  <c:v>270.52283482571897</c:v>
                </c:pt>
                <c:pt idx="4621">
                  <c:v>270.51848525620204</c:v>
                </c:pt>
                <c:pt idx="4622">
                  <c:v>270.5216169462542</c:v>
                </c:pt>
                <c:pt idx="4623">
                  <c:v>270.52808744871652</c:v>
                </c:pt>
                <c:pt idx="4624">
                  <c:v>270.53893237537864</c:v>
                </c:pt>
                <c:pt idx="4625">
                  <c:v>270.55828588850517</c:v>
                </c:pt>
                <c:pt idx="4626">
                  <c:v>270.57691033093181</c:v>
                </c:pt>
                <c:pt idx="4627">
                  <c:v>270.58973534733593</c:v>
                </c:pt>
                <c:pt idx="4628">
                  <c:v>270.59436660325957</c:v>
                </c:pt>
                <c:pt idx="4629">
                  <c:v>270.60682708431375</c:v>
                </c:pt>
                <c:pt idx="4630">
                  <c:v>270.605426937174</c:v>
                </c:pt>
                <c:pt idx="4631">
                  <c:v>270.60817752208754</c:v>
                </c:pt>
                <c:pt idx="4632">
                  <c:v>270.61274249885668</c:v>
                </c:pt>
                <c:pt idx="4633">
                  <c:v>270.62325602974607</c:v>
                </c:pt>
                <c:pt idx="4634">
                  <c:v>270.63460633496157</c:v>
                </c:pt>
                <c:pt idx="4635">
                  <c:v>270.6420793096363</c:v>
                </c:pt>
                <c:pt idx="4636">
                  <c:v>270.64453163835441</c:v>
                </c:pt>
                <c:pt idx="4637">
                  <c:v>270.64329718910108</c:v>
                </c:pt>
                <c:pt idx="4638">
                  <c:v>270.64166506492046</c:v>
                </c:pt>
                <c:pt idx="4639">
                  <c:v>270.64004122563409</c:v>
                </c:pt>
                <c:pt idx="4640">
                  <c:v>270.6450453018021</c:v>
                </c:pt>
                <c:pt idx="4641">
                  <c:v>270.65805258588119</c:v>
                </c:pt>
                <c:pt idx="4642">
                  <c:v>270.67287426181593</c:v>
                </c:pt>
                <c:pt idx="4643">
                  <c:v>270.6864200640257</c:v>
                </c:pt>
                <c:pt idx="4644">
                  <c:v>270.69921194085248</c:v>
                </c:pt>
                <c:pt idx="4645">
                  <c:v>270.7012665946433</c:v>
                </c:pt>
                <c:pt idx="4646">
                  <c:v>270.69207864684478</c:v>
                </c:pt>
                <c:pt idx="4647">
                  <c:v>270.68229418665538</c:v>
                </c:pt>
                <c:pt idx="4648">
                  <c:v>270.67909621744866</c:v>
                </c:pt>
                <c:pt idx="4649">
                  <c:v>270.67540115458291</c:v>
                </c:pt>
                <c:pt idx="4650">
                  <c:v>270.68556671991092</c:v>
                </c:pt>
                <c:pt idx="4651">
                  <c:v>270.68975059154144</c:v>
                </c:pt>
                <c:pt idx="4652">
                  <c:v>270.70668491552726</c:v>
                </c:pt>
                <c:pt idx="4653">
                  <c:v>270.72279903497554</c:v>
                </c:pt>
                <c:pt idx="4654">
                  <c:v>270.7277699715662</c:v>
                </c:pt>
                <c:pt idx="4655">
                  <c:v>270.73810123478063</c:v>
                </c:pt>
                <c:pt idx="4656">
                  <c:v>270.74695778680643</c:v>
                </c:pt>
                <c:pt idx="4657">
                  <c:v>270.74767857261213</c:v>
                </c:pt>
                <c:pt idx="4658">
                  <c:v>270.74781113092126</c:v>
                </c:pt>
                <c:pt idx="4659">
                  <c:v>270.75159732762449</c:v>
                </c:pt>
                <c:pt idx="4660">
                  <c:v>270.75955911106394</c:v>
                </c:pt>
                <c:pt idx="4661">
                  <c:v>270.76526740324897</c:v>
                </c:pt>
                <c:pt idx="4662">
                  <c:v>270.77969140425643</c:v>
                </c:pt>
                <c:pt idx="4663">
                  <c:v>270.78816685114367</c:v>
                </c:pt>
                <c:pt idx="4664">
                  <c:v>270.80237544489887</c:v>
                </c:pt>
                <c:pt idx="4665">
                  <c:v>270.80819972560431</c:v>
                </c:pt>
                <c:pt idx="4666">
                  <c:v>270.80681614825323</c:v>
                </c:pt>
                <c:pt idx="4667">
                  <c:v>270.81214333529965</c:v>
                </c:pt>
                <c:pt idx="4668">
                  <c:v>270.80728838722933</c:v>
                </c:pt>
                <c:pt idx="4669">
                  <c:v>270.8168325854835</c:v>
                </c:pt>
                <c:pt idx="4670">
                  <c:v>270.82423928100371</c:v>
                </c:pt>
                <c:pt idx="4671">
                  <c:v>270.83362606626594</c:v>
                </c:pt>
                <c:pt idx="4672">
                  <c:v>270.84226721103943</c:v>
                </c:pt>
                <c:pt idx="4673">
                  <c:v>270.85210138059477</c:v>
                </c:pt>
                <c:pt idx="4674">
                  <c:v>270.84706416484954</c:v>
                </c:pt>
                <c:pt idx="4675">
                  <c:v>270.83984802189866</c:v>
                </c:pt>
                <c:pt idx="4676">
                  <c:v>270.82998899766034</c:v>
                </c:pt>
                <c:pt idx="4677">
                  <c:v>270.82743725021044</c:v>
                </c:pt>
                <c:pt idx="4678">
                  <c:v>270.8323501925409</c:v>
                </c:pt>
                <c:pt idx="4679">
                  <c:v>270.83779336810784</c:v>
                </c:pt>
                <c:pt idx="4680">
                  <c:v>270.8579588008775</c:v>
                </c:pt>
                <c:pt idx="4681">
                  <c:v>270.87442088588716</c:v>
                </c:pt>
                <c:pt idx="4682">
                  <c:v>270.87909356628245</c:v>
                </c:pt>
                <c:pt idx="4683">
                  <c:v>270.88750273401513</c:v>
                </c:pt>
                <c:pt idx="4684">
                  <c:v>270.89379096880242</c:v>
                </c:pt>
                <c:pt idx="4685">
                  <c:v>270.89273878722406</c:v>
                </c:pt>
                <c:pt idx="4686">
                  <c:v>270.89331872982632</c:v>
                </c:pt>
                <c:pt idx="4687">
                  <c:v>270.89371640475355</c:v>
                </c:pt>
                <c:pt idx="4688">
                  <c:v>270.89371640475355</c:v>
                </c:pt>
                <c:pt idx="4689">
                  <c:v>270.90781729488259</c:v>
                </c:pt>
                <c:pt idx="4690">
                  <c:v>270.91889419858558</c:v>
                </c:pt>
                <c:pt idx="4691">
                  <c:v>270.92862066451482</c:v>
                </c:pt>
                <c:pt idx="4692">
                  <c:v>270.93253113463288</c:v>
                </c:pt>
                <c:pt idx="4693">
                  <c:v>270.94459394075966</c:v>
                </c:pt>
                <c:pt idx="4694">
                  <c:v>270.9514538332549</c:v>
                </c:pt>
                <c:pt idx="4695">
                  <c:v>270.96667318411687</c:v>
                </c:pt>
                <c:pt idx="4696">
                  <c:v>270.9849745156651</c:v>
                </c:pt>
                <c:pt idx="4697">
                  <c:v>270.99786581122368</c:v>
                </c:pt>
                <c:pt idx="4698">
                  <c:v>271.00165200792702</c:v>
                </c:pt>
                <c:pt idx="4699">
                  <c:v>271.00372323150646</c:v>
                </c:pt>
                <c:pt idx="4700">
                  <c:v>270.99850374808625</c:v>
                </c:pt>
                <c:pt idx="4701">
                  <c:v>270.9850822192912</c:v>
                </c:pt>
                <c:pt idx="4702">
                  <c:v>270.97596883554155</c:v>
                </c:pt>
                <c:pt idx="4703">
                  <c:v>270.9702936829338</c:v>
                </c:pt>
                <c:pt idx="4704">
                  <c:v>270.97020254909626</c:v>
                </c:pt>
                <c:pt idx="4705">
                  <c:v>270.97653220835514</c:v>
                </c:pt>
                <c:pt idx="4706">
                  <c:v>270.98910039303541</c:v>
                </c:pt>
                <c:pt idx="4707">
                  <c:v>271.01030972248913</c:v>
                </c:pt>
                <c:pt idx="4708">
                  <c:v>271.02895073470444</c:v>
                </c:pt>
                <c:pt idx="4709">
                  <c:v>271.02689608091362</c:v>
                </c:pt>
                <c:pt idx="4710">
                  <c:v>271.02704520901136</c:v>
                </c:pt>
                <c:pt idx="4711">
                  <c:v>271.03040887610439</c:v>
                </c:pt>
                <c:pt idx="4712">
                  <c:v>271.0348992888247</c:v>
                </c:pt>
                <c:pt idx="4713">
                  <c:v>271.03769958310409</c:v>
                </c:pt>
                <c:pt idx="4714">
                  <c:v>271.04275336863805</c:v>
                </c:pt>
                <c:pt idx="4715">
                  <c:v>271.04813854994467</c:v>
                </c:pt>
                <c:pt idx="4716">
                  <c:v>271.05875978446016</c:v>
                </c:pt>
                <c:pt idx="4717">
                  <c:v>271.05716079985683</c:v>
                </c:pt>
                <c:pt idx="4718">
                  <c:v>271.05956341920904</c:v>
                </c:pt>
                <c:pt idx="4719">
                  <c:v>271.06407040171797</c:v>
                </c:pt>
                <c:pt idx="4720">
                  <c:v>271.06841997123485</c:v>
                </c:pt>
                <c:pt idx="4721">
                  <c:v>271.08713554749892</c:v>
                </c:pt>
                <c:pt idx="4722">
                  <c:v>271.10245431709274</c:v>
                </c:pt>
                <c:pt idx="4723">
                  <c:v>271.11380462230824</c:v>
                </c:pt>
                <c:pt idx="4724">
                  <c:v>271.12351451844881</c:v>
                </c:pt>
                <c:pt idx="4725">
                  <c:v>271.13000987559406</c:v>
                </c:pt>
                <c:pt idx="4726">
                  <c:v>271.13101234780646</c:v>
                </c:pt>
                <c:pt idx="4727">
                  <c:v>271.11782279605245</c:v>
                </c:pt>
                <c:pt idx="4728">
                  <c:v>271.09312552609077</c:v>
                </c:pt>
                <c:pt idx="4729">
                  <c:v>271.0769534123823</c:v>
                </c:pt>
                <c:pt idx="4730">
                  <c:v>271.06767433074623</c:v>
                </c:pt>
                <c:pt idx="4731">
                  <c:v>271.06880107637352</c:v>
                </c:pt>
                <c:pt idx="4732">
                  <c:v>271.08138583084235</c:v>
                </c:pt>
                <c:pt idx="4733">
                  <c:v>271.09939719108939</c:v>
                </c:pt>
                <c:pt idx="4734">
                  <c:v>271.12054852628302</c:v>
                </c:pt>
                <c:pt idx="4735">
                  <c:v>271.13688633787785</c:v>
                </c:pt>
                <c:pt idx="4736">
                  <c:v>271.15310816095229</c:v>
                </c:pt>
                <c:pt idx="4737">
                  <c:v>271.15923898274752</c:v>
                </c:pt>
                <c:pt idx="4738">
                  <c:v>271.16214698065312</c:v>
                </c:pt>
                <c:pt idx="4739">
                  <c:v>271.1597277915123</c:v>
                </c:pt>
                <c:pt idx="4740">
                  <c:v>271.1580708126487</c:v>
                </c:pt>
                <c:pt idx="4741">
                  <c:v>271.16161674741682</c:v>
                </c:pt>
                <c:pt idx="4742">
                  <c:v>271.16240381237697</c:v>
                </c:pt>
                <c:pt idx="4743">
                  <c:v>271.17022475261308</c:v>
                </c:pt>
                <c:pt idx="4744">
                  <c:v>271.18308290859437</c:v>
                </c:pt>
                <c:pt idx="4745">
                  <c:v>271.19084585457028</c:v>
                </c:pt>
                <c:pt idx="4746">
                  <c:v>271.20538584409815</c:v>
                </c:pt>
                <c:pt idx="4747">
                  <c:v>271.21751492937955</c:v>
                </c:pt>
                <c:pt idx="4748">
                  <c:v>271.23413442738121</c:v>
                </c:pt>
                <c:pt idx="4749">
                  <c:v>271.24575813410928</c:v>
                </c:pt>
                <c:pt idx="4750">
                  <c:v>271.24647063502056</c:v>
                </c:pt>
                <c:pt idx="4751">
                  <c:v>271.24686830994784</c:v>
                </c:pt>
                <c:pt idx="4752">
                  <c:v>271.24665290269559</c:v>
                </c:pt>
                <c:pt idx="4753">
                  <c:v>271.24512019724676</c:v>
                </c:pt>
                <c:pt idx="4754">
                  <c:v>271.24849214923415</c:v>
                </c:pt>
                <c:pt idx="4755">
                  <c:v>271.24178138483666</c:v>
                </c:pt>
                <c:pt idx="4756">
                  <c:v>271.23393558991762</c:v>
                </c:pt>
                <c:pt idx="4757">
                  <c:v>271.23033994578367</c:v>
                </c:pt>
                <c:pt idx="4758">
                  <c:v>271.22498790405427</c:v>
                </c:pt>
                <c:pt idx="4759">
                  <c:v>271.22900607779849</c:v>
                </c:pt>
                <c:pt idx="4760">
                  <c:v>271.23845085732086</c:v>
                </c:pt>
                <c:pt idx="4761">
                  <c:v>271.25138357735108</c:v>
                </c:pt>
                <c:pt idx="4762">
                  <c:v>271.26789537172664</c:v>
                </c:pt>
                <c:pt idx="4763">
                  <c:v>271.2765033769229</c:v>
                </c:pt>
                <c:pt idx="4764">
                  <c:v>271.28432431715902</c:v>
                </c:pt>
                <c:pt idx="4765">
                  <c:v>271.28739801295097</c:v>
                </c:pt>
                <c:pt idx="4766">
                  <c:v>271.28670208182825</c:v>
                </c:pt>
                <c:pt idx="4767">
                  <c:v>271.28146602861932</c:v>
                </c:pt>
                <c:pt idx="4768">
                  <c:v>271.28453972441127</c:v>
                </c:pt>
                <c:pt idx="4769">
                  <c:v>271.29012374318154</c:v>
                </c:pt>
                <c:pt idx="4770">
                  <c:v>271.29892230094714</c:v>
                </c:pt>
                <c:pt idx="4771">
                  <c:v>271.30724033484228</c:v>
                </c:pt>
                <c:pt idx="4772">
                  <c:v>271.31693366119424</c:v>
                </c:pt>
                <c:pt idx="4773">
                  <c:v>271.3297006833381</c:v>
                </c:pt>
                <c:pt idx="4774">
                  <c:v>271.3477120435852</c:v>
                </c:pt>
                <c:pt idx="4775">
                  <c:v>271.36527601953912</c:v>
                </c:pt>
                <c:pt idx="4776">
                  <c:v>271.379062083684</c:v>
                </c:pt>
                <c:pt idx="4777">
                  <c:v>271.38157240666237</c:v>
                </c:pt>
                <c:pt idx="4778">
                  <c:v>271.38401645048617</c:v>
                </c:pt>
                <c:pt idx="4779">
                  <c:v>271.37668431901483</c:v>
                </c:pt>
                <c:pt idx="4780">
                  <c:v>271.36500261802655</c:v>
                </c:pt>
                <c:pt idx="4781">
                  <c:v>271.35809301616547</c:v>
                </c:pt>
                <c:pt idx="4782">
                  <c:v>271.34603849493294</c:v>
                </c:pt>
                <c:pt idx="4783">
                  <c:v>271.33893834050258</c:v>
                </c:pt>
                <c:pt idx="4784">
                  <c:v>271.33930287585252</c:v>
                </c:pt>
                <c:pt idx="4785">
                  <c:v>271.35014780251464</c:v>
                </c:pt>
                <c:pt idx="4786">
                  <c:v>271.35851554577573</c:v>
                </c:pt>
                <c:pt idx="4787">
                  <c:v>271.36965872863323</c:v>
                </c:pt>
                <c:pt idx="4788">
                  <c:v>271.37366033258877</c:v>
                </c:pt>
                <c:pt idx="4789">
                  <c:v>271.3781176057318</c:v>
                </c:pt>
                <c:pt idx="4790">
                  <c:v>271.38152269729648</c:v>
                </c:pt>
                <c:pt idx="4791">
                  <c:v>271.38550773146335</c:v>
                </c:pt>
                <c:pt idx="4792">
                  <c:v>271.38854000278377</c:v>
                </c:pt>
                <c:pt idx="4793">
                  <c:v>271.38850686320643</c:v>
                </c:pt>
                <c:pt idx="4794">
                  <c:v>271.40069394274809</c:v>
                </c:pt>
                <c:pt idx="4795">
                  <c:v>271.40496894821609</c:v>
                </c:pt>
                <c:pt idx="4796">
                  <c:v>271.41242535310221</c:v>
                </c:pt>
                <c:pt idx="4797">
                  <c:v>271.4176779760997</c:v>
                </c:pt>
                <c:pt idx="4798">
                  <c:v>271.42624455682443</c:v>
                </c:pt>
                <c:pt idx="4799">
                  <c:v>271.43535794057414</c:v>
                </c:pt>
                <c:pt idx="4800">
                  <c:v>271.44903630109292</c:v>
                </c:pt>
                <c:pt idx="4801">
                  <c:v>271.46423908216622</c:v>
                </c:pt>
                <c:pt idx="4802">
                  <c:v>271.48281381522696</c:v>
                </c:pt>
                <c:pt idx="4803">
                  <c:v>271.48903577085969</c:v>
                </c:pt>
                <c:pt idx="4804">
                  <c:v>271.48630175573481</c:v>
                </c:pt>
                <c:pt idx="4805">
                  <c:v>271.48313692610537</c:v>
                </c:pt>
                <c:pt idx="4806">
                  <c:v>271.48054375418388</c:v>
                </c:pt>
                <c:pt idx="4807">
                  <c:v>271.47484374689316</c:v>
                </c:pt>
                <c:pt idx="4808">
                  <c:v>271.46544039184238</c:v>
                </c:pt>
                <c:pt idx="4809">
                  <c:v>271.4544214823996</c:v>
                </c:pt>
                <c:pt idx="4810">
                  <c:v>271.44496013308856</c:v>
                </c:pt>
                <c:pt idx="4811">
                  <c:v>271.44819952676681</c:v>
                </c:pt>
                <c:pt idx="4812">
                  <c:v>271.45896988938011</c:v>
                </c:pt>
                <c:pt idx="4813">
                  <c:v>271.4746863339011</c:v>
                </c:pt>
                <c:pt idx="4814">
                  <c:v>271.48465306176553</c:v>
                </c:pt>
                <c:pt idx="4815">
                  <c:v>271.49480205730498</c:v>
                </c:pt>
                <c:pt idx="4816">
                  <c:v>271.4977431947878</c:v>
                </c:pt>
                <c:pt idx="4817">
                  <c:v>271.49658330958329</c:v>
                </c:pt>
                <c:pt idx="4818">
                  <c:v>271.50160395553991</c:v>
                </c:pt>
                <c:pt idx="4819">
                  <c:v>271.5078424809613</c:v>
                </c:pt>
                <c:pt idx="4820">
                  <c:v>271.51135527615207</c:v>
                </c:pt>
                <c:pt idx="4821">
                  <c:v>271.52249845900968</c:v>
                </c:pt>
                <c:pt idx="4822">
                  <c:v>271.52650006296523</c:v>
                </c:pt>
                <c:pt idx="4823">
                  <c:v>271.53518263221036</c:v>
                </c:pt>
                <c:pt idx="4824">
                  <c:v>271.54536476732704</c:v>
                </c:pt>
                <c:pt idx="4825">
                  <c:v>271.55780867859249</c:v>
                </c:pt>
                <c:pt idx="4826">
                  <c:v>271.56806537775805</c:v>
                </c:pt>
                <c:pt idx="4827">
                  <c:v>271.58203370957796</c:v>
                </c:pt>
                <c:pt idx="4828">
                  <c:v>271.59069142414018</c:v>
                </c:pt>
                <c:pt idx="4829">
                  <c:v>271.5935248579969</c:v>
                </c:pt>
                <c:pt idx="4830">
                  <c:v>271.59072456371752</c:v>
                </c:pt>
                <c:pt idx="4831">
                  <c:v>271.59951483658875</c:v>
                </c:pt>
                <c:pt idx="4832">
                  <c:v>271.60618417651466</c:v>
                </c:pt>
                <c:pt idx="4833">
                  <c:v>271.60298620730788</c:v>
                </c:pt>
                <c:pt idx="4834">
                  <c:v>271.60318504477158</c:v>
                </c:pt>
                <c:pt idx="4835">
                  <c:v>271.59543866858434</c:v>
                </c:pt>
                <c:pt idx="4836">
                  <c:v>271.5850908355813</c:v>
                </c:pt>
                <c:pt idx="4837">
                  <c:v>271.56567932819445</c:v>
                </c:pt>
                <c:pt idx="4838">
                  <c:v>271.5610977816367</c:v>
                </c:pt>
                <c:pt idx="4839">
                  <c:v>271.56293702817527</c:v>
                </c:pt>
                <c:pt idx="4840">
                  <c:v>271.56731973726943</c:v>
                </c:pt>
                <c:pt idx="4841">
                  <c:v>271.57982992768945</c:v>
                </c:pt>
                <c:pt idx="4842">
                  <c:v>271.59565407583659</c:v>
                </c:pt>
                <c:pt idx="4843">
                  <c:v>271.61576979924047</c:v>
                </c:pt>
                <c:pt idx="4844">
                  <c:v>271.62103070713232</c:v>
                </c:pt>
                <c:pt idx="4845">
                  <c:v>271.63141167971258</c:v>
                </c:pt>
                <c:pt idx="4846">
                  <c:v>271.6298541195809</c:v>
                </c:pt>
                <c:pt idx="4847">
                  <c:v>271.62895935099448</c:v>
                </c:pt>
                <c:pt idx="4848">
                  <c:v>271.63410427036598</c:v>
                </c:pt>
                <c:pt idx="4849">
                  <c:v>271.64621678585866</c:v>
                </c:pt>
                <c:pt idx="4850">
                  <c:v>271.66015197810134</c:v>
                </c:pt>
                <c:pt idx="4851">
                  <c:v>271.67332496006679</c:v>
                </c:pt>
                <c:pt idx="4852">
                  <c:v>271.69418632395929</c:v>
                </c:pt>
                <c:pt idx="4853">
                  <c:v>271.70237179954535</c:v>
                </c:pt>
                <c:pt idx="4854">
                  <c:v>271.70040827959201</c:v>
                </c:pt>
                <c:pt idx="4855">
                  <c:v>271.70498982614976</c:v>
                </c:pt>
                <c:pt idx="4856">
                  <c:v>271.70789782405535</c:v>
                </c:pt>
                <c:pt idx="4857">
                  <c:v>271.7101347455212</c:v>
                </c:pt>
                <c:pt idx="4858">
                  <c:v>271.71266163828813</c:v>
                </c:pt>
                <c:pt idx="4859">
                  <c:v>271.72648912690471</c:v>
                </c:pt>
                <c:pt idx="4860">
                  <c:v>271.73858507260877</c:v>
                </c:pt>
                <c:pt idx="4861">
                  <c:v>271.73345672302605</c:v>
                </c:pt>
                <c:pt idx="4862">
                  <c:v>271.72150162052532</c:v>
                </c:pt>
                <c:pt idx="4863">
                  <c:v>271.70098822219427</c:v>
                </c:pt>
                <c:pt idx="4864">
                  <c:v>271.68600084837323</c:v>
                </c:pt>
                <c:pt idx="4865">
                  <c:v>271.67092234071458</c:v>
                </c:pt>
                <c:pt idx="4866">
                  <c:v>271.66986187424192</c:v>
                </c:pt>
                <c:pt idx="4867">
                  <c:v>271.68078136495291</c:v>
                </c:pt>
                <c:pt idx="4868">
                  <c:v>271.69575216898534</c:v>
                </c:pt>
                <c:pt idx="4869">
                  <c:v>271.7118994280109</c:v>
                </c:pt>
                <c:pt idx="4870">
                  <c:v>271.72440961843091</c:v>
                </c:pt>
                <c:pt idx="4871">
                  <c:v>271.72968709611143</c:v>
                </c:pt>
                <c:pt idx="4872">
                  <c:v>271.73464974780785</c:v>
                </c:pt>
                <c:pt idx="4873">
                  <c:v>271.73614102878503</c:v>
                </c:pt>
                <c:pt idx="4874">
                  <c:v>271.74283522339385</c:v>
                </c:pt>
                <c:pt idx="4875">
                  <c:v>271.75097098961402</c:v>
                </c:pt>
                <c:pt idx="4876">
                  <c:v>271.75926416882629</c:v>
                </c:pt>
                <c:pt idx="4877">
                  <c:v>271.76521272294656</c:v>
                </c:pt>
                <c:pt idx="4878">
                  <c:v>271.77242886589733</c:v>
                </c:pt>
                <c:pt idx="4879">
                  <c:v>271.77644703964154</c:v>
                </c:pt>
                <c:pt idx="4880">
                  <c:v>271.78802103700366</c:v>
                </c:pt>
                <c:pt idx="4881">
                  <c:v>271.79343935788756</c:v>
                </c:pt>
                <c:pt idx="4882">
                  <c:v>271.80227934012476</c:v>
                </c:pt>
                <c:pt idx="4883">
                  <c:v>271.81166612538692</c:v>
                </c:pt>
                <c:pt idx="4884">
                  <c:v>271.81994273481047</c:v>
                </c:pt>
                <c:pt idx="4885">
                  <c:v>271.82010014780252</c:v>
                </c:pt>
                <c:pt idx="4886">
                  <c:v>271.82126831790134</c:v>
                </c:pt>
                <c:pt idx="4887">
                  <c:v>271.8223784937399</c:v>
                </c:pt>
                <c:pt idx="4888">
                  <c:v>271.81883255897191</c:v>
                </c:pt>
                <c:pt idx="4889">
                  <c:v>271.81192295711077</c:v>
                </c:pt>
                <c:pt idx="4890">
                  <c:v>271.79609880896362</c:v>
                </c:pt>
                <c:pt idx="4891">
                  <c:v>271.77985213120627</c:v>
                </c:pt>
                <c:pt idx="4892">
                  <c:v>271.7767618656257</c:v>
                </c:pt>
                <c:pt idx="4893">
                  <c:v>271.77512145655072</c:v>
                </c:pt>
                <c:pt idx="4894">
                  <c:v>271.78137655176073</c:v>
                </c:pt>
                <c:pt idx="4895">
                  <c:v>271.79080476149443</c:v>
                </c:pt>
                <c:pt idx="4896">
                  <c:v>271.80220477607588</c:v>
                </c:pt>
                <c:pt idx="4897">
                  <c:v>271.81868343087416</c:v>
                </c:pt>
                <c:pt idx="4898">
                  <c:v>271.83372879895546</c:v>
                </c:pt>
                <c:pt idx="4899">
                  <c:v>271.83858374702578</c:v>
                </c:pt>
                <c:pt idx="4900">
                  <c:v>271.84120177363019</c:v>
                </c:pt>
                <c:pt idx="4901">
                  <c:v>271.84231194946875</c:v>
                </c:pt>
                <c:pt idx="4902">
                  <c:v>271.84602358212317</c:v>
                </c:pt>
                <c:pt idx="4903">
                  <c:v>271.86131749703401</c:v>
                </c:pt>
                <c:pt idx="4904">
                  <c:v>271.8713587889473</c:v>
                </c:pt>
                <c:pt idx="4905">
                  <c:v>271.88432464855481</c:v>
                </c:pt>
                <c:pt idx="4906">
                  <c:v>271.89218701326246</c:v>
                </c:pt>
                <c:pt idx="4907">
                  <c:v>271.89883978339969</c:v>
                </c:pt>
                <c:pt idx="4908">
                  <c:v>271.90364502210412</c:v>
                </c:pt>
                <c:pt idx="4909">
                  <c:v>271.90761348648243</c:v>
                </c:pt>
                <c:pt idx="4910">
                  <c:v>271.91128369466526</c:v>
                </c:pt>
                <c:pt idx="4911">
                  <c:v>271.92094388143988</c:v>
                </c:pt>
                <c:pt idx="4912">
                  <c:v>271.92587339355902</c:v>
                </c:pt>
                <c:pt idx="4913">
                  <c:v>271.93425770660866</c:v>
                </c:pt>
                <c:pt idx="4914">
                  <c:v>271.92712441260102</c:v>
                </c:pt>
                <c:pt idx="4915">
                  <c:v>271.92307309927952</c:v>
                </c:pt>
                <c:pt idx="4916">
                  <c:v>271.90011565712467</c:v>
                </c:pt>
                <c:pt idx="4917">
                  <c:v>271.88369499658666</c:v>
                </c:pt>
                <c:pt idx="4918">
                  <c:v>271.87024861310869</c:v>
                </c:pt>
                <c:pt idx="4919">
                  <c:v>271.85962737859313</c:v>
                </c:pt>
                <c:pt idx="4920">
                  <c:v>271.87114338169505</c:v>
                </c:pt>
                <c:pt idx="4921">
                  <c:v>271.88342159507414</c:v>
                </c:pt>
                <c:pt idx="4922">
                  <c:v>271.90022336075083</c:v>
                </c:pt>
                <c:pt idx="4923">
                  <c:v>271.91266727201628</c:v>
                </c:pt>
                <c:pt idx="4924">
                  <c:v>271.92812688481348</c:v>
                </c:pt>
                <c:pt idx="4925">
                  <c:v>271.93161482532128</c:v>
                </c:pt>
                <c:pt idx="4926">
                  <c:v>271.93984172537893</c:v>
                </c:pt>
                <c:pt idx="4927">
                  <c:v>271.95478767472844</c:v>
                </c:pt>
                <c:pt idx="4928">
                  <c:v>271.95715715450336</c:v>
                </c:pt>
                <c:pt idx="4929">
                  <c:v>271.95939407596916</c:v>
                </c:pt>
                <c:pt idx="4930">
                  <c:v>271.97274104071533</c:v>
                </c:pt>
                <c:pt idx="4931">
                  <c:v>271.98282375710016</c:v>
                </c:pt>
                <c:pt idx="4932">
                  <c:v>271.97923639786052</c:v>
                </c:pt>
                <c:pt idx="4933">
                  <c:v>271.98646082570565</c:v>
                </c:pt>
                <c:pt idx="4934">
                  <c:v>271.99591389012244</c:v>
                </c:pt>
                <c:pt idx="4935">
                  <c:v>272.00085997203018</c:v>
                </c:pt>
                <c:pt idx="4936">
                  <c:v>272.00324602159372</c:v>
                </c:pt>
                <c:pt idx="4937">
                  <c:v>272.01099239778091</c:v>
                </c:pt>
                <c:pt idx="4938">
                  <c:v>272.00650198506071</c:v>
                </c:pt>
                <c:pt idx="4939">
                  <c:v>272.00488643066871</c:v>
                </c:pt>
                <c:pt idx="4940">
                  <c:v>271.99842421310075</c:v>
                </c:pt>
                <c:pt idx="4941">
                  <c:v>271.99622871610649</c:v>
                </c:pt>
                <c:pt idx="4942">
                  <c:v>271.99346156140433</c:v>
                </c:pt>
                <c:pt idx="4943">
                  <c:v>271.98960080065217</c:v>
                </c:pt>
                <c:pt idx="4944">
                  <c:v>271.97916183381165</c:v>
                </c:pt>
                <c:pt idx="4945">
                  <c:v>271.96782809838476</c:v>
                </c:pt>
                <c:pt idx="4946">
                  <c:v>271.96519350199168</c:v>
                </c:pt>
                <c:pt idx="4947">
                  <c:v>271.96222750982588</c:v>
                </c:pt>
                <c:pt idx="4948">
                  <c:v>271.96782809838476</c:v>
                </c:pt>
                <c:pt idx="4949">
                  <c:v>271.9752182241163</c:v>
                </c:pt>
                <c:pt idx="4950">
                  <c:v>271.9890042882613</c:v>
                </c:pt>
                <c:pt idx="4951">
                  <c:v>272.00148133910409</c:v>
                </c:pt>
                <c:pt idx="4952">
                  <c:v>272.00861463311173</c:v>
                </c:pt>
                <c:pt idx="4953">
                  <c:v>272.02301377943621</c:v>
                </c:pt>
                <c:pt idx="4954">
                  <c:v>272.03288937346315</c:v>
                </c:pt>
                <c:pt idx="4955">
                  <c:v>272.04498531916727</c:v>
                </c:pt>
                <c:pt idx="4956">
                  <c:v>272.05090073371025</c:v>
                </c:pt>
                <c:pt idx="4957">
                  <c:v>272.05326192859081</c:v>
                </c:pt>
                <c:pt idx="4958">
                  <c:v>272.06467022806657</c:v>
                </c:pt>
                <c:pt idx="4959">
                  <c:v>272.07701472060023</c:v>
                </c:pt>
                <c:pt idx="4960">
                  <c:v>272.09370049775646</c:v>
                </c:pt>
                <c:pt idx="4961">
                  <c:v>272.09828204431426</c:v>
                </c:pt>
                <c:pt idx="4962">
                  <c:v>272.09618596605185</c:v>
                </c:pt>
                <c:pt idx="4963">
                  <c:v>272.09813291621651</c:v>
                </c:pt>
                <c:pt idx="4964">
                  <c:v>272.09344366603261</c:v>
                </c:pt>
                <c:pt idx="4965">
                  <c:v>272.08700630314758</c:v>
                </c:pt>
                <c:pt idx="4966">
                  <c:v>272.08935092823953</c:v>
                </c:pt>
                <c:pt idx="4967">
                  <c:v>272.09844774220056</c:v>
                </c:pt>
                <c:pt idx="4968">
                  <c:v>272.10018757000739</c:v>
                </c:pt>
                <c:pt idx="4969">
                  <c:v>272.09824890473698</c:v>
                </c:pt>
                <c:pt idx="4970">
                  <c:v>272.08212650039439</c:v>
                </c:pt>
                <c:pt idx="4971">
                  <c:v>272.07037852025161</c:v>
                </c:pt>
                <c:pt idx="4972">
                  <c:v>272.05552370473964</c:v>
                </c:pt>
                <c:pt idx="4973">
                  <c:v>272.04773590408087</c:v>
                </c:pt>
                <c:pt idx="4974">
                  <c:v>272.05331992285107</c:v>
                </c:pt>
                <c:pt idx="4975">
                  <c:v>272.0675036619233</c:v>
                </c:pt>
                <c:pt idx="4976">
                  <c:v>272.08043638195352</c:v>
                </c:pt>
                <c:pt idx="4977">
                  <c:v>272.09449584761097</c:v>
                </c:pt>
                <c:pt idx="4978">
                  <c:v>272.11281374894781</c:v>
                </c:pt>
                <c:pt idx="4979">
                  <c:v>272.12630984179162</c:v>
                </c:pt>
                <c:pt idx="4980">
                  <c:v>272.12911013607112</c:v>
                </c:pt>
                <c:pt idx="4981">
                  <c:v>272.13505869019133</c:v>
                </c:pt>
                <c:pt idx="4982">
                  <c:v>272.14062613917298</c:v>
                </c:pt>
                <c:pt idx="4983">
                  <c:v>272.14213398993883</c:v>
                </c:pt>
                <c:pt idx="4984">
                  <c:v>272.14637585582955</c:v>
                </c:pt>
                <c:pt idx="4985">
                  <c:v>272.15766816678484</c:v>
                </c:pt>
                <c:pt idx="4986">
                  <c:v>272.16361672090511</c:v>
                </c:pt>
                <c:pt idx="4987">
                  <c:v>272.16250654506655</c:v>
                </c:pt>
                <c:pt idx="4988">
                  <c:v>272.16827283151173</c:v>
                </c:pt>
                <c:pt idx="4989">
                  <c:v>272.16952385055379</c:v>
                </c:pt>
                <c:pt idx="4990">
                  <c:v>272.16848823876404</c:v>
                </c:pt>
                <c:pt idx="4991">
                  <c:v>272.17248984271959</c:v>
                </c:pt>
                <c:pt idx="4992">
                  <c:v>272.17609377174784</c:v>
                </c:pt>
                <c:pt idx="4993">
                  <c:v>272.1851657310259</c:v>
                </c:pt>
                <c:pt idx="4994">
                  <c:v>272.18198433160785</c:v>
                </c:pt>
                <c:pt idx="4995">
                  <c:v>272.18120555154201</c:v>
                </c:pt>
                <c:pt idx="4996">
                  <c:v>272.17860409472621</c:v>
                </c:pt>
                <c:pt idx="4997">
                  <c:v>272.1657956481107</c:v>
                </c:pt>
                <c:pt idx="4998">
                  <c:v>272.15284635829187</c:v>
                </c:pt>
                <c:pt idx="4999">
                  <c:v>272.1430950376797</c:v>
                </c:pt>
                <c:pt idx="5000">
                  <c:v>272.13422191586523</c:v>
                </c:pt>
                <c:pt idx="5001">
                  <c:v>272.14085811621385</c:v>
                </c:pt>
                <c:pt idx="5002">
                  <c:v>272.15519098338387</c:v>
                </c:pt>
                <c:pt idx="5003">
                  <c:v>272.16674012606302</c:v>
                </c:pt>
                <c:pt idx="5004">
                  <c:v>272.18298680382031</c:v>
                </c:pt>
                <c:pt idx="5005">
                  <c:v>272.20462694777865</c:v>
                </c:pt>
                <c:pt idx="5006">
                  <c:v>272.22092333490195</c:v>
                </c:pt>
                <c:pt idx="5007">
                  <c:v>272.22869456577212</c:v>
                </c:pt>
                <c:pt idx="5008">
                  <c:v>272.23064151593684</c:v>
                </c:pt>
                <c:pt idx="5009">
                  <c:v>272.23446085221741</c:v>
                </c:pt>
                <c:pt idx="5010">
                  <c:v>272.23149486005155</c:v>
                </c:pt>
                <c:pt idx="5011">
                  <c:v>272.23715344287064</c:v>
                </c:pt>
                <c:pt idx="5012">
                  <c:v>272.2429860084705</c:v>
                </c:pt>
                <c:pt idx="5013">
                  <c:v>272.24084022084219</c:v>
                </c:pt>
                <c:pt idx="5014">
                  <c:v>272.24219065861598</c:v>
                </c:pt>
                <c:pt idx="5015">
                  <c:v>272.2393489398649</c:v>
                </c:pt>
                <c:pt idx="5016">
                  <c:v>272.2505915414543</c:v>
                </c:pt>
                <c:pt idx="5017">
                  <c:v>272.26463443732314</c:v>
                </c:pt>
                <c:pt idx="5018">
                  <c:v>272.26905857088889</c:v>
                </c:pt>
                <c:pt idx="5019">
                  <c:v>272.26130390980734</c:v>
                </c:pt>
                <c:pt idx="5020">
                  <c:v>272.26367338958227</c:v>
                </c:pt>
                <c:pt idx="5021">
                  <c:v>272.25777454482795</c:v>
                </c:pt>
                <c:pt idx="5022">
                  <c:v>272.25103064085317</c:v>
                </c:pt>
                <c:pt idx="5023">
                  <c:v>272.24815578252486</c:v>
                </c:pt>
                <c:pt idx="5024">
                  <c:v>272.235910708723</c:v>
                </c:pt>
                <c:pt idx="5025">
                  <c:v>272.22647421409494</c:v>
                </c:pt>
                <c:pt idx="5026">
                  <c:v>272.21907580346902</c:v>
                </c:pt>
                <c:pt idx="5027">
                  <c:v>272.21586954936805</c:v>
                </c:pt>
                <c:pt idx="5028">
                  <c:v>272.21765080164636</c:v>
                </c:pt>
                <c:pt idx="5029">
                  <c:v>272.22663991198129</c:v>
                </c:pt>
                <c:pt idx="5030">
                  <c:v>272.24668107133624</c:v>
                </c:pt>
                <c:pt idx="5031">
                  <c:v>272.2686526110673</c:v>
                </c:pt>
                <c:pt idx="5032">
                  <c:v>272.28331687400998</c:v>
                </c:pt>
                <c:pt idx="5033">
                  <c:v>272.2888594683086</c:v>
                </c:pt>
                <c:pt idx="5034">
                  <c:v>272.29322560761415</c:v>
                </c:pt>
                <c:pt idx="5035">
                  <c:v>272.29640700703226</c:v>
                </c:pt>
                <c:pt idx="5036">
                  <c:v>272.29328360187435</c:v>
                </c:pt>
                <c:pt idx="5037">
                  <c:v>272.30257925329903</c:v>
                </c:pt>
                <c:pt idx="5038">
                  <c:v>272.31234714369981</c:v>
                </c:pt>
                <c:pt idx="5039">
                  <c:v>272.32210674920634</c:v>
                </c:pt>
                <c:pt idx="5040">
                  <c:v>272.32642317914588</c:v>
                </c:pt>
                <c:pt idx="5041">
                  <c:v>272.32823757100152</c:v>
                </c:pt>
                <c:pt idx="5042">
                  <c:v>272.32907434532763</c:v>
                </c:pt>
                <c:pt idx="5043">
                  <c:v>272.32447622898121</c:v>
                </c:pt>
                <c:pt idx="5044">
                  <c:v>272.32729309304932</c:v>
                </c:pt>
                <c:pt idx="5045">
                  <c:v>272.33246286710363</c:v>
                </c:pt>
                <c:pt idx="5046">
                  <c:v>272.3345672302604</c:v>
                </c:pt>
                <c:pt idx="5047">
                  <c:v>272.33640647679897</c:v>
                </c:pt>
                <c:pt idx="5048">
                  <c:v>272.34011810945339</c:v>
                </c:pt>
                <c:pt idx="5049">
                  <c:v>272.34217276324426</c:v>
                </c:pt>
                <c:pt idx="5050">
                  <c:v>272.33187463960707</c:v>
                </c:pt>
                <c:pt idx="5051">
                  <c:v>272.32638175467434</c:v>
                </c:pt>
                <c:pt idx="5052">
                  <c:v>272.31641502680992</c:v>
                </c:pt>
                <c:pt idx="5053">
                  <c:v>272.30874321467155</c:v>
                </c:pt>
                <c:pt idx="5054">
                  <c:v>272.3069785321818</c:v>
                </c:pt>
                <c:pt idx="5055">
                  <c:v>272.31761633648603</c:v>
                </c:pt>
                <c:pt idx="5056">
                  <c:v>272.31989468242347</c:v>
                </c:pt>
                <c:pt idx="5057">
                  <c:v>272.33509746349677</c:v>
                </c:pt>
                <c:pt idx="5058">
                  <c:v>272.34859355634063</c:v>
                </c:pt>
                <c:pt idx="5059">
                  <c:v>272.36629009060357</c:v>
                </c:pt>
                <c:pt idx="5060">
                  <c:v>272.37764039581913</c:v>
                </c:pt>
                <c:pt idx="5061">
                  <c:v>272.38807936265965</c:v>
                </c:pt>
                <c:pt idx="5062">
                  <c:v>272.3853122079575</c:v>
                </c:pt>
                <c:pt idx="5063">
                  <c:v>272.38682834361759</c:v>
                </c:pt>
                <c:pt idx="5064">
                  <c:v>272.3911944829232</c:v>
                </c:pt>
                <c:pt idx="5065">
                  <c:v>272.39957879597284</c:v>
                </c:pt>
                <c:pt idx="5066">
                  <c:v>272.40174115338988</c:v>
                </c:pt>
                <c:pt idx="5067">
                  <c:v>272.40570961776814</c:v>
                </c:pt>
                <c:pt idx="5068">
                  <c:v>272.40439231957157</c:v>
                </c:pt>
                <c:pt idx="5069">
                  <c:v>272.40392008059547</c:v>
                </c:pt>
                <c:pt idx="5070">
                  <c:v>272.40239566004095</c:v>
                </c:pt>
                <c:pt idx="5071">
                  <c:v>272.40053984371377</c:v>
                </c:pt>
                <c:pt idx="5072">
                  <c:v>272.40898215102368</c:v>
                </c:pt>
                <c:pt idx="5073">
                  <c:v>272.4144170416962</c:v>
                </c:pt>
                <c:pt idx="5074">
                  <c:v>272.42015018856421</c:v>
                </c:pt>
                <c:pt idx="5075">
                  <c:v>272.42089582905277</c:v>
                </c:pt>
                <c:pt idx="5076">
                  <c:v>272.4225859474937</c:v>
                </c:pt>
                <c:pt idx="5077">
                  <c:v>272.42165803933005</c:v>
                </c:pt>
                <c:pt idx="5078">
                  <c:v>272.40517938453172</c:v>
                </c:pt>
                <c:pt idx="5079">
                  <c:v>272.39355567780376</c:v>
                </c:pt>
                <c:pt idx="5080">
                  <c:v>272.38337354268708</c:v>
                </c:pt>
                <c:pt idx="5081">
                  <c:v>272.38413575296437</c:v>
                </c:pt>
                <c:pt idx="5082">
                  <c:v>272.39204782703791</c:v>
                </c:pt>
                <c:pt idx="5083">
                  <c:v>272.40817851627486</c:v>
                </c:pt>
                <c:pt idx="5084">
                  <c:v>272.42827766989001</c:v>
                </c:pt>
                <c:pt idx="5085">
                  <c:v>272.43990137661802</c:v>
                </c:pt>
                <c:pt idx="5086">
                  <c:v>272.4483602537166</c:v>
                </c:pt>
                <c:pt idx="5087">
                  <c:v>272.44936272592906</c:v>
                </c:pt>
                <c:pt idx="5088">
                  <c:v>272.45003380236881</c:v>
                </c:pt>
                <c:pt idx="5089">
                  <c:v>272.44729978724394</c:v>
                </c:pt>
                <c:pt idx="5090">
                  <c:v>272.4522127295744</c:v>
                </c:pt>
                <c:pt idx="5091">
                  <c:v>272.45479761660158</c:v>
                </c:pt>
                <c:pt idx="5092">
                  <c:v>272.46249428342293</c:v>
                </c:pt>
                <c:pt idx="5093">
                  <c:v>272.46365416862744</c:v>
                </c:pt>
                <c:pt idx="5094">
                  <c:v>272.4689813556738</c:v>
                </c:pt>
                <c:pt idx="5095">
                  <c:v>272.47062176474878</c:v>
                </c:pt>
                <c:pt idx="5096">
                  <c:v>272.46409326802626</c:v>
                </c:pt>
                <c:pt idx="5097">
                  <c:v>272.45930459911051</c:v>
                </c:pt>
                <c:pt idx="5098">
                  <c:v>272.45432537762548</c:v>
                </c:pt>
                <c:pt idx="5099">
                  <c:v>272.45426738336528</c:v>
                </c:pt>
                <c:pt idx="5100">
                  <c:v>272.45952829125707</c:v>
                </c:pt>
                <c:pt idx="5101">
                  <c:v>272.45601549606636</c:v>
                </c:pt>
                <c:pt idx="5102">
                  <c:v>272.4647063502058</c:v>
                </c:pt>
                <c:pt idx="5103">
                  <c:v>272.4728255466373</c:v>
                </c:pt>
                <c:pt idx="5104">
                  <c:v>272.47389429800432</c:v>
                </c:pt>
                <c:pt idx="5105">
                  <c:v>272.46913048377155</c:v>
                </c:pt>
                <c:pt idx="5106">
                  <c:v>272.46290852813883</c:v>
                </c:pt>
                <c:pt idx="5107">
                  <c:v>272.45869151693097</c:v>
                </c:pt>
                <c:pt idx="5108">
                  <c:v>272.45927145953323</c:v>
                </c:pt>
                <c:pt idx="5109">
                  <c:v>272.46116041543775</c:v>
                </c:pt>
                <c:pt idx="5110">
                  <c:v>272.47314865751571</c:v>
                </c:pt>
                <c:pt idx="5111">
                  <c:v>272.48244430894039</c:v>
                </c:pt>
                <c:pt idx="5112">
                  <c:v>272.50038110513862</c:v>
                </c:pt>
                <c:pt idx="5113">
                  <c:v>272.51310670281089</c:v>
                </c:pt>
                <c:pt idx="5114">
                  <c:v>272.52251005786167</c:v>
                </c:pt>
                <c:pt idx="5115">
                  <c:v>272.52651166181727</c:v>
                </c:pt>
                <c:pt idx="5116">
                  <c:v>272.52375279200936</c:v>
                </c:pt>
                <c:pt idx="5117">
                  <c:v>272.51896412309367</c:v>
                </c:pt>
                <c:pt idx="5118">
                  <c:v>272.52033113065613</c:v>
                </c:pt>
                <c:pt idx="5119">
                  <c:v>272.52567488749116</c:v>
                </c:pt>
                <c:pt idx="5120">
                  <c:v>272.52746442466383</c:v>
                </c:pt>
                <c:pt idx="5121">
                  <c:v>272.53013216063414</c:v>
                </c:pt>
                <c:pt idx="5122">
                  <c:v>272.53384379328855</c:v>
                </c:pt>
                <c:pt idx="5123">
                  <c:v>272.53875673561907</c:v>
                </c:pt>
                <c:pt idx="5124">
                  <c:v>272.53884786945656</c:v>
                </c:pt>
                <c:pt idx="5125">
                  <c:v>272.54111793049964</c:v>
                </c:pt>
                <c:pt idx="5126">
                  <c:v>272.54768785169375</c:v>
                </c:pt>
                <c:pt idx="5127">
                  <c:v>272.55072012301412</c:v>
                </c:pt>
                <c:pt idx="5128">
                  <c:v>272.5492536967198</c:v>
                </c:pt>
                <c:pt idx="5129">
                  <c:v>272.55627100220704</c:v>
                </c:pt>
                <c:pt idx="5130">
                  <c:v>272.55812681853433</c:v>
                </c:pt>
                <c:pt idx="5131">
                  <c:v>272.54797782299494</c:v>
                </c:pt>
                <c:pt idx="5132">
                  <c:v>272.53651981415328</c:v>
                </c:pt>
                <c:pt idx="5133">
                  <c:v>272.5306623938705</c:v>
                </c:pt>
                <c:pt idx="5134">
                  <c:v>272.52193011525941</c:v>
                </c:pt>
                <c:pt idx="5135">
                  <c:v>272.52707503463091</c:v>
                </c:pt>
                <c:pt idx="5136">
                  <c:v>272.53980891719743</c:v>
                </c:pt>
                <c:pt idx="5137">
                  <c:v>272.54773756105971</c:v>
                </c:pt>
                <c:pt idx="5138">
                  <c:v>272.55887245902289</c:v>
                </c:pt>
                <c:pt idx="5139">
                  <c:v>272.57389297242128</c:v>
                </c:pt>
                <c:pt idx="5140">
                  <c:v>272.58029719572897</c:v>
                </c:pt>
                <c:pt idx="5141">
                  <c:v>272.58346202535841</c:v>
                </c:pt>
                <c:pt idx="5142">
                  <c:v>272.58519356827088</c:v>
                </c:pt>
                <c:pt idx="5143">
                  <c:v>272.5890129045514</c:v>
                </c:pt>
                <c:pt idx="5144">
                  <c:v>272.58957627736498</c:v>
                </c:pt>
                <c:pt idx="5145">
                  <c:v>272.58820926980258</c:v>
                </c:pt>
                <c:pt idx="5146">
                  <c:v>272.59010651060134</c:v>
                </c:pt>
                <c:pt idx="5147">
                  <c:v>272.59301450850694</c:v>
                </c:pt>
                <c:pt idx="5148">
                  <c:v>272.60150652518274</c:v>
                </c:pt>
                <c:pt idx="5149">
                  <c:v>272.6104707808347</c:v>
                </c:pt>
                <c:pt idx="5150">
                  <c:v>272.61347819747209</c:v>
                </c:pt>
                <c:pt idx="5151">
                  <c:v>272.61749637121625</c:v>
                </c:pt>
                <c:pt idx="5152">
                  <c:v>272.62467937458996</c:v>
                </c:pt>
                <c:pt idx="5153">
                  <c:v>272.6240994319877</c:v>
                </c:pt>
                <c:pt idx="5154">
                  <c:v>272.62689972626708</c:v>
                </c:pt>
                <c:pt idx="5155">
                  <c:v>272.63491950396678</c:v>
                </c:pt>
                <c:pt idx="5156">
                  <c:v>272.64070236020069</c:v>
                </c:pt>
                <c:pt idx="5157">
                  <c:v>272.63829974084848</c:v>
                </c:pt>
                <c:pt idx="5158">
                  <c:v>272.63420700305551</c:v>
                </c:pt>
                <c:pt idx="5159">
                  <c:v>272.61691642861399</c:v>
                </c:pt>
                <c:pt idx="5160">
                  <c:v>272.6016142288089</c:v>
                </c:pt>
                <c:pt idx="5161">
                  <c:v>272.59057874957745</c:v>
                </c:pt>
                <c:pt idx="5162">
                  <c:v>272.59085215108996</c:v>
                </c:pt>
                <c:pt idx="5163">
                  <c:v>272.59907076625336</c:v>
                </c:pt>
                <c:pt idx="5164">
                  <c:v>272.61338706363466</c:v>
                </c:pt>
                <c:pt idx="5165">
                  <c:v>272.63828317105987</c:v>
                </c:pt>
                <c:pt idx="5166">
                  <c:v>272.65263260801845</c:v>
                </c:pt>
                <c:pt idx="5167">
                  <c:v>272.64552416869373</c:v>
                </c:pt>
                <c:pt idx="5168">
                  <c:v>272.64727228139481</c:v>
                </c:pt>
                <c:pt idx="5169">
                  <c:v>272.65434758114225</c:v>
                </c:pt>
                <c:pt idx="5170">
                  <c:v>272.64526733696982</c:v>
                </c:pt>
                <c:pt idx="5171">
                  <c:v>272.65322083551501</c:v>
                </c:pt>
                <c:pt idx="5172">
                  <c:v>272.65545775698087</c:v>
                </c:pt>
                <c:pt idx="5173">
                  <c:v>272.65972447755456</c:v>
                </c:pt>
                <c:pt idx="5174">
                  <c:v>272.65940136667621</c:v>
                </c:pt>
                <c:pt idx="5175">
                  <c:v>272.65596313553425</c:v>
                </c:pt>
                <c:pt idx="5176">
                  <c:v>272.65996473948979</c:v>
                </c:pt>
                <c:pt idx="5177">
                  <c:v>272.64794335783455</c:v>
                </c:pt>
                <c:pt idx="5178">
                  <c:v>272.65305513762866</c:v>
                </c:pt>
                <c:pt idx="5179">
                  <c:v>272.66589672382139</c:v>
                </c:pt>
                <c:pt idx="5180">
                  <c:v>272.6821931109447</c:v>
                </c:pt>
                <c:pt idx="5181">
                  <c:v>272.69327001464768</c:v>
                </c:pt>
                <c:pt idx="5182">
                  <c:v>272.70086726273718</c:v>
                </c:pt>
                <c:pt idx="5183">
                  <c:v>272.70236682860872</c:v>
                </c:pt>
                <c:pt idx="5184">
                  <c:v>272.69887060320656</c:v>
                </c:pt>
                <c:pt idx="5185">
                  <c:v>272.68990634755465</c:v>
                </c:pt>
                <c:pt idx="5186">
                  <c:v>272.67153045195755</c:v>
                </c:pt>
                <c:pt idx="5187">
                  <c:v>272.65643537451035</c:v>
                </c:pt>
                <c:pt idx="5188">
                  <c:v>272.64134029706315</c:v>
                </c:pt>
                <c:pt idx="5189">
                  <c:v>272.64076035446089</c:v>
                </c:pt>
                <c:pt idx="5190">
                  <c:v>272.65681647964897</c:v>
                </c:pt>
                <c:pt idx="5191">
                  <c:v>272.67149731238027</c:v>
                </c:pt>
                <c:pt idx="5192">
                  <c:v>272.68904471854557</c:v>
                </c:pt>
                <c:pt idx="5193">
                  <c:v>272.69978194158159</c:v>
                </c:pt>
                <c:pt idx="5194">
                  <c:v>272.70414808088708</c:v>
                </c:pt>
                <c:pt idx="5195">
                  <c:v>272.70372555127688</c:v>
                </c:pt>
                <c:pt idx="5196">
                  <c:v>272.69914400471907</c:v>
                </c:pt>
                <c:pt idx="5197">
                  <c:v>272.69643484427712</c:v>
                </c:pt>
                <c:pt idx="5198">
                  <c:v>272.69888717299523</c:v>
                </c:pt>
                <c:pt idx="5199">
                  <c:v>272.70098325125764</c:v>
                </c:pt>
                <c:pt idx="5200">
                  <c:v>272.70860535403011</c:v>
                </c:pt>
                <c:pt idx="5201">
                  <c:v>272.71756960968207</c:v>
                </c:pt>
                <c:pt idx="5202">
                  <c:v>272.72060188100244</c:v>
                </c:pt>
                <c:pt idx="5203">
                  <c:v>272.72642616170788</c:v>
                </c:pt>
                <c:pt idx="5204">
                  <c:v>272.72978982880096</c:v>
                </c:pt>
                <c:pt idx="5205">
                  <c:v>272.73150480192476</c:v>
                </c:pt>
                <c:pt idx="5206">
                  <c:v>272.73882864850179</c:v>
                </c:pt>
                <c:pt idx="5207">
                  <c:v>272.75223360750812</c:v>
                </c:pt>
                <c:pt idx="5208">
                  <c:v>272.7586709703931</c:v>
                </c:pt>
                <c:pt idx="5209">
                  <c:v>272.75929233746695</c:v>
                </c:pt>
                <c:pt idx="5210">
                  <c:v>272.75614407762617</c:v>
                </c:pt>
                <c:pt idx="5211">
                  <c:v>272.74532400564698</c:v>
                </c:pt>
                <c:pt idx="5212">
                  <c:v>272.73957428899035</c:v>
                </c:pt>
                <c:pt idx="5213">
                  <c:v>272.72318676802956</c:v>
                </c:pt>
                <c:pt idx="5214">
                  <c:v>272.70936756430734</c:v>
                </c:pt>
                <c:pt idx="5215">
                  <c:v>272.70938413409596</c:v>
                </c:pt>
                <c:pt idx="5216">
                  <c:v>272.71449591389012</c:v>
                </c:pt>
                <c:pt idx="5217">
                  <c:v>272.72376671063182</c:v>
                </c:pt>
                <c:pt idx="5218">
                  <c:v>272.7355064058803</c:v>
                </c:pt>
                <c:pt idx="5219">
                  <c:v>272.74874566700032</c:v>
                </c:pt>
                <c:pt idx="5220">
                  <c:v>272.75936690151582</c:v>
                </c:pt>
                <c:pt idx="5221">
                  <c:v>272.762109201535</c:v>
                </c:pt>
                <c:pt idx="5222">
                  <c:v>272.7648597864486</c:v>
                </c:pt>
                <c:pt idx="5223">
                  <c:v>272.76142155530664</c:v>
                </c:pt>
                <c:pt idx="5224">
                  <c:v>272.75229160176826</c:v>
                </c:pt>
                <c:pt idx="5225">
                  <c:v>272.75203477004442</c:v>
                </c:pt>
                <c:pt idx="5226">
                  <c:v>272.75096601867745</c:v>
                </c:pt>
                <c:pt idx="5227">
                  <c:v>272.75630977551248</c:v>
                </c:pt>
                <c:pt idx="5228">
                  <c:v>272.76040251330556</c:v>
                </c:pt>
                <c:pt idx="5229">
                  <c:v>272.77563014906178</c:v>
                </c:pt>
                <c:pt idx="5230">
                  <c:v>272.78746926304211</c:v>
                </c:pt>
                <c:pt idx="5231">
                  <c:v>272.79253961836463</c:v>
                </c:pt>
                <c:pt idx="5232">
                  <c:v>272.80180213021202</c:v>
                </c:pt>
                <c:pt idx="5233">
                  <c:v>272.80411361572669</c:v>
                </c:pt>
                <c:pt idx="5234">
                  <c:v>272.8011061990893</c:v>
                </c:pt>
                <c:pt idx="5235">
                  <c:v>272.80976391365152</c:v>
                </c:pt>
                <c:pt idx="5236">
                  <c:v>272.81496682728317</c:v>
                </c:pt>
                <c:pt idx="5237">
                  <c:v>272.81794938923758</c:v>
                </c:pt>
                <c:pt idx="5238">
                  <c:v>272.80794952179588</c:v>
                </c:pt>
                <c:pt idx="5239">
                  <c:v>272.79897698124967</c:v>
                </c:pt>
                <c:pt idx="5240">
                  <c:v>272.77904352552076</c:v>
                </c:pt>
                <c:pt idx="5241">
                  <c:v>272.75929233746695</c:v>
                </c:pt>
                <c:pt idx="5242">
                  <c:v>272.74494290050836</c:v>
                </c:pt>
                <c:pt idx="5243">
                  <c:v>272.7429959503437</c:v>
                </c:pt>
                <c:pt idx="5244">
                  <c:v>272.75165366490586</c:v>
                </c:pt>
                <c:pt idx="5245">
                  <c:v>272.76995499645409</c:v>
                </c:pt>
                <c:pt idx="5246">
                  <c:v>272.78406417147744</c:v>
                </c:pt>
                <c:pt idx="5247">
                  <c:v>272.79514107518042</c:v>
                </c:pt>
                <c:pt idx="5248">
                  <c:v>272.79981375557577</c:v>
                </c:pt>
                <c:pt idx="5249">
                  <c:v>272.79238220537263</c:v>
                </c:pt>
                <c:pt idx="5250">
                  <c:v>272.79002929538626</c:v>
                </c:pt>
                <c:pt idx="5251">
                  <c:v>272.78310312373657</c:v>
                </c:pt>
                <c:pt idx="5252">
                  <c:v>272.78109817931158</c:v>
                </c:pt>
                <c:pt idx="5253">
                  <c:v>272.77704686599014</c:v>
                </c:pt>
                <c:pt idx="5254">
                  <c:v>272.79597784950653</c:v>
                </c:pt>
                <c:pt idx="5255">
                  <c:v>272.80505809367895</c:v>
                </c:pt>
                <c:pt idx="5256">
                  <c:v>272.82712076724749</c:v>
                </c:pt>
                <c:pt idx="5257">
                  <c:v>272.83641641867217</c:v>
                </c:pt>
                <c:pt idx="5258">
                  <c:v>272.840086626855</c:v>
                </c:pt>
                <c:pt idx="5259">
                  <c:v>272.84177674529587</c:v>
                </c:pt>
                <c:pt idx="5260">
                  <c:v>272.84263008941059</c:v>
                </c:pt>
                <c:pt idx="5261">
                  <c:v>272.84125479695382</c:v>
                </c:pt>
                <c:pt idx="5262">
                  <c:v>272.8461843090729</c:v>
                </c:pt>
                <c:pt idx="5263">
                  <c:v>272.86300264453831</c:v>
                </c:pt>
                <c:pt idx="5264">
                  <c:v>272.86389741312462</c:v>
                </c:pt>
                <c:pt idx="5265">
                  <c:v>272.86526442068703</c:v>
                </c:pt>
                <c:pt idx="5266">
                  <c:v>272.85307734114542</c:v>
                </c:pt>
                <c:pt idx="5267">
                  <c:v>272.82937425850196</c:v>
                </c:pt>
                <c:pt idx="5268">
                  <c:v>272.81116406079127</c:v>
                </c:pt>
                <c:pt idx="5269">
                  <c:v>272.79190168150217</c:v>
                </c:pt>
                <c:pt idx="5270">
                  <c:v>272.79545590116453</c:v>
                </c:pt>
                <c:pt idx="5271">
                  <c:v>272.80256434048925</c:v>
                </c:pt>
                <c:pt idx="5272">
                  <c:v>272.81507453090933</c:v>
                </c:pt>
                <c:pt idx="5273">
                  <c:v>272.82744387812591</c:v>
                </c:pt>
                <c:pt idx="5274">
                  <c:v>272.83393923527115</c:v>
                </c:pt>
                <c:pt idx="5275">
                  <c:v>272.83847107246305</c:v>
                </c:pt>
                <c:pt idx="5276">
                  <c:v>272.84399709697306</c:v>
                </c:pt>
                <c:pt idx="5277">
                  <c:v>272.84072456371752</c:v>
                </c:pt>
                <c:pt idx="5278">
                  <c:v>272.84532268006387</c:v>
                </c:pt>
                <c:pt idx="5279">
                  <c:v>272.85388926078861</c:v>
                </c:pt>
                <c:pt idx="5280">
                  <c:v>272.86064144965769</c:v>
                </c:pt>
                <c:pt idx="5281">
                  <c:v>272.86522299621544</c:v>
                </c:pt>
                <c:pt idx="5282">
                  <c:v>272.87097271287206</c:v>
                </c:pt>
                <c:pt idx="5283">
                  <c:v>272.8704424796357</c:v>
                </c:pt>
                <c:pt idx="5284">
                  <c:v>272.87098928266073</c:v>
                </c:pt>
                <c:pt idx="5285">
                  <c:v>272.87963042743428</c:v>
                </c:pt>
                <c:pt idx="5286">
                  <c:v>272.89049192388501</c:v>
                </c:pt>
                <c:pt idx="5287">
                  <c:v>272.89745123511204</c:v>
                </c:pt>
                <c:pt idx="5288">
                  <c:v>272.90294412004482</c:v>
                </c:pt>
                <c:pt idx="5289">
                  <c:v>272.90300211430502</c:v>
                </c:pt>
                <c:pt idx="5290">
                  <c:v>272.90455138954246</c:v>
                </c:pt>
                <c:pt idx="5291">
                  <c:v>272.89985385446425</c:v>
                </c:pt>
                <c:pt idx="5292">
                  <c:v>272.89805603239728</c:v>
                </c:pt>
                <c:pt idx="5293">
                  <c:v>272.8762667603412</c:v>
                </c:pt>
                <c:pt idx="5294">
                  <c:v>272.86021892004743</c:v>
                </c:pt>
                <c:pt idx="5295">
                  <c:v>272.84452733020936</c:v>
                </c:pt>
                <c:pt idx="5296">
                  <c:v>272.83761772834822</c:v>
                </c:pt>
                <c:pt idx="5297">
                  <c:v>272.84195901297079</c:v>
                </c:pt>
                <c:pt idx="5298">
                  <c:v>272.84997879067055</c:v>
                </c:pt>
                <c:pt idx="5299">
                  <c:v>272.86333404031097</c:v>
                </c:pt>
                <c:pt idx="5300">
                  <c:v>272.87315164007771</c:v>
                </c:pt>
                <c:pt idx="5301">
                  <c:v>272.88185077911152</c:v>
                </c:pt>
                <c:pt idx="5302">
                  <c:v>272.8879816009067</c:v>
                </c:pt>
                <c:pt idx="5303">
                  <c:v>272.88137854013536</c:v>
                </c:pt>
                <c:pt idx="5304">
                  <c:v>272.88051691112628</c:v>
                </c:pt>
                <c:pt idx="5305">
                  <c:v>272.87935702592182</c:v>
                </c:pt>
                <c:pt idx="5306">
                  <c:v>272.88448537550454</c:v>
                </c:pt>
                <c:pt idx="5307">
                  <c:v>272.89305195622927</c:v>
                </c:pt>
                <c:pt idx="5308">
                  <c:v>272.89919934781307</c:v>
                </c:pt>
                <c:pt idx="5309">
                  <c:v>272.9074013931878</c:v>
                </c:pt>
                <c:pt idx="5310">
                  <c:v>272.91842858752494</c:v>
                </c:pt>
                <c:pt idx="5311">
                  <c:v>272.93077308005854</c:v>
                </c:pt>
                <c:pt idx="5312">
                  <c:v>272.94569417472508</c:v>
                </c:pt>
                <c:pt idx="5313">
                  <c:v>272.94787310193072</c:v>
                </c:pt>
                <c:pt idx="5314">
                  <c:v>272.94896670798067</c:v>
                </c:pt>
                <c:pt idx="5315">
                  <c:v>272.94738429316595</c:v>
                </c:pt>
                <c:pt idx="5316">
                  <c:v>272.94154344267184</c:v>
                </c:pt>
                <c:pt idx="5317">
                  <c:v>272.94096350006959</c:v>
                </c:pt>
                <c:pt idx="5318">
                  <c:v>272.93262889638578</c:v>
                </c:pt>
                <c:pt idx="5319">
                  <c:v>272.9156282932455</c:v>
                </c:pt>
                <c:pt idx="5320">
                  <c:v>272.9021322004017</c:v>
                </c:pt>
                <c:pt idx="5321">
                  <c:v>272.885123312367</c:v>
                </c:pt>
                <c:pt idx="5322">
                  <c:v>272.87866937969341</c:v>
                </c:pt>
                <c:pt idx="5323">
                  <c:v>272.87544655580371</c:v>
                </c:pt>
                <c:pt idx="5324">
                  <c:v>272.8745020778515</c:v>
                </c:pt>
                <c:pt idx="5325">
                  <c:v>272.88416226462618</c:v>
                </c:pt>
                <c:pt idx="5326">
                  <c:v>272.89720268828245</c:v>
                </c:pt>
                <c:pt idx="5327">
                  <c:v>272.9111544503138</c:v>
                </c:pt>
                <c:pt idx="5328">
                  <c:v>272.91693730654771</c:v>
                </c:pt>
                <c:pt idx="5329">
                  <c:v>272.91890082650104</c:v>
                </c:pt>
                <c:pt idx="5330">
                  <c:v>272.91873512861468</c:v>
                </c:pt>
                <c:pt idx="5331">
                  <c:v>272.91678817845002</c:v>
                </c:pt>
                <c:pt idx="5332">
                  <c:v>272.9306653764325</c:v>
                </c:pt>
                <c:pt idx="5333">
                  <c:v>272.9380720719526</c:v>
                </c:pt>
                <c:pt idx="5334">
                  <c:v>272.94650609436826</c:v>
                </c:pt>
                <c:pt idx="5335">
                  <c:v>272.95189127567488</c:v>
                </c:pt>
                <c:pt idx="5336">
                  <c:v>272.95489040741796</c:v>
                </c:pt>
                <c:pt idx="5337">
                  <c:v>272.95715218356679</c:v>
                </c:pt>
                <c:pt idx="5338">
                  <c:v>272.96780655765957</c:v>
                </c:pt>
                <c:pt idx="5339">
                  <c:v>272.96633184647095</c:v>
                </c:pt>
                <c:pt idx="5340">
                  <c:v>272.97343200090143</c:v>
                </c:pt>
                <c:pt idx="5341">
                  <c:v>272.99009292337468</c:v>
                </c:pt>
                <c:pt idx="5342">
                  <c:v>272.99131080283939</c:v>
                </c:pt>
                <c:pt idx="5343">
                  <c:v>272.99251211251544</c:v>
                </c:pt>
                <c:pt idx="5344">
                  <c:v>272.98265308827723</c:v>
                </c:pt>
                <c:pt idx="5345">
                  <c:v>272.97620744049789</c:v>
                </c:pt>
                <c:pt idx="5346">
                  <c:v>272.95578517600427</c:v>
                </c:pt>
                <c:pt idx="5347">
                  <c:v>272.93261232659717</c:v>
                </c:pt>
                <c:pt idx="5348">
                  <c:v>272.91542117088756</c:v>
                </c:pt>
                <c:pt idx="5349">
                  <c:v>272.90601781583678</c:v>
                </c:pt>
                <c:pt idx="5350">
                  <c:v>272.90965488444226</c:v>
                </c:pt>
                <c:pt idx="5351">
                  <c:v>272.91289427812058</c:v>
                </c:pt>
                <c:pt idx="5352">
                  <c:v>272.92745083743711</c:v>
                </c:pt>
                <c:pt idx="5353">
                  <c:v>272.94088893602071</c:v>
                </c:pt>
                <c:pt idx="5354">
                  <c:v>272.95711075909514</c:v>
                </c:pt>
                <c:pt idx="5355">
                  <c:v>272.96266163828813</c:v>
                </c:pt>
                <c:pt idx="5356">
                  <c:v>272.97519668339112</c:v>
                </c:pt>
                <c:pt idx="5357">
                  <c:v>272.9793971248103</c:v>
                </c:pt>
                <c:pt idx="5358">
                  <c:v>272.98495628889754</c:v>
                </c:pt>
                <c:pt idx="5359">
                  <c:v>272.99447563246883</c:v>
                </c:pt>
                <c:pt idx="5360">
                  <c:v>272.99467446993242</c:v>
                </c:pt>
                <c:pt idx="5361">
                  <c:v>272.99674569351191</c:v>
                </c:pt>
                <c:pt idx="5362">
                  <c:v>272.99463304546089</c:v>
                </c:pt>
                <c:pt idx="5363">
                  <c:v>273.00609105430254</c:v>
                </c:pt>
                <c:pt idx="5364">
                  <c:v>273.01395341901014</c:v>
                </c:pt>
                <c:pt idx="5365">
                  <c:v>273.02903192666878</c:v>
                </c:pt>
                <c:pt idx="5366">
                  <c:v>273.03565155722868</c:v>
                </c:pt>
                <c:pt idx="5367">
                  <c:v>273.0391063581593</c:v>
                </c:pt>
                <c:pt idx="5368">
                  <c:v>273.03817844999571</c:v>
                </c:pt>
                <c:pt idx="5369">
                  <c:v>273.03319922851068</c:v>
                </c:pt>
                <c:pt idx="5370">
                  <c:v>273.02681157499154</c:v>
                </c:pt>
                <c:pt idx="5371">
                  <c:v>273.0185929598282</c:v>
                </c:pt>
                <c:pt idx="5372">
                  <c:v>273.00134380985838</c:v>
                </c:pt>
                <c:pt idx="5373">
                  <c:v>272.98559422576011</c:v>
                </c:pt>
                <c:pt idx="5374">
                  <c:v>272.96780655765957</c:v>
                </c:pt>
                <c:pt idx="5375">
                  <c:v>272.95223924123621</c:v>
                </c:pt>
                <c:pt idx="5376">
                  <c:v>272.94392949223544</c:v>
                </c:pt>
                <c:pt idx="5377">
                  <c:v>272.94587644240011</c:v>
                </c:pt>
                <c:pt idx="5378">
                  <c:v>272.95398735393735</c:v>
                </c:pt>
                <c:pt idx="5379">
                  <c:v>272.96877589029475</c:v>
                </c:pt>
                <c:pt idx="5380">
                  <c:v>272.98015933508754</c:v>
                </c:pt>
                <c:pt idx="5381">
                  <c:v>272.99420223095638</c:v>
                </c:pt>
                <c:pt idx="5382">
                  <c:v>273.00416895882074</c:v>
                </c:pt>
                <c:pt idx="5383">
                  <c:v>273.01156736944665</c:v>
                </c:pt>
                <c:pt idx="5384">
                  <c:v>273.02044877615543</c:v>
                </c:pt>
                <c:pt idx="5385">
                  <c:v>273.02364674536216</c:v>
                </c:pt>
                <c:pt idx="5386">
                  <c:v>273.02744951185406</c:v>
                </c:pt>
                <c:pt idx="5387">
                  <c:v>273.03382888047878</c:v>
                </c:pt>
                <c:pt idx="5388">
                  <c:v>273.03193992457432</c:v>
                </c:pt>
                <c:pt idx="5389">
                  <c:v>273.03305010041294</c:v>
                </c:pt>
                <c:pt idx="5390">
                  <c:v>273.0340525726254</c:v>
                </c:pt>
                <c:pt idx="5391">
                  <c:v>273.03610722641622</c:v>
                </c:pt>
                <c:pt idx="5392">
                  <c:v>273.0413432796251</c:v>
                </c:pt>
                <c:pt idx="5393">
                  <c:v>273.04531174400336</c:v>
                </c:pt>
                <c:pt idx="5394">
                  <c:v>273.05024125612255</c:v>
                </c:pt>
                <c:pt idx="5395">
                  <c:v>273.0455685757272</c:v>
                </c:pt>
                <c:pt idx="5396">
                  <c:v>273.04038223188422</c:v>
                </c:pt>
                <c:pt idx="5397">
                  <c:v>273.03073861489821</c:v>
                </c:pt>
                <c:pt idx="5398">
                  <c:v>273.02150095773379</c:v>
                </c:pt>
                <c:pt idx="5399">
                  <c:v>273.01287638274891</c:v>
                </c:pt>
                <c:pt idx="5400">
                  <c:v>272.9930920551177</c:v>
                </c:pt>
                <c:pt idx="5401">
                  <c:v>272.97415278670707</c:v>
                </c:pt>
                <c:pt idx="5402">
                  <c:v>272.96233024251541</c:v>
                </c:pt>
                <c:pt idx="5403">
                  <c:v>272.95698648568037</c:v>
                </c:pt>
                <c:pt idx="5404">
                  <c:v>272.96342384856536</c:v>
                </c:pt>
                <c:pt idx="5405">
                  <c:v>272.96739231294362</c:v>
                </c:pt>
                <c:pt idx="5406">
                  <c:v>272.97868462389891</c:v>
                </c:pt>
                <c:pt idx="5407">
                  <c:v>272.99638115816197</c:v>
                </c:pt>
                <c:pt idx="5408">
                  <c:v>273.01278524891137</c:v>
                </c:pt>
                <c:pt idx="5409">
                  <c:v>273.02106185833492</c:v>
                </c:pt>
                <c:pt idx="5410">
                  <c:v>273.02524572996543</c:v>
                </c:pt>
                <c:pt idx="5411">
                  <c:v>273.04223804821152</c:v>
                </c:pt>
                <c:pt idx="5412">
                  <c:v>273.0499844243987</c:v>
                </c:pt>
                <c:pt idx="5413">
                  <c:v>273.05116916428614</c:v>
                </c:pt>
                <c:pt idx="5414">
                  <c:v>273.04654619325675</c:v>
                </c:pt>
                <c:pt idx="5415">
                  <c:v>273.05015012228506</c:v>
                </c:pt>
                <c:pt idx="5416">
                  <c:v>273.06087906042671</c:v>
                </c:pt>
                <c:pt idx="5417">
                  <c:v>273.06708444627083</c:v>
                </c:pt>
                <c:pt idx="5418">
                  <c:v>273.06757325503554</c:v>
                </c:pt>
                <c:pt idx="5419">
                  <c:v>273.07124346321837</c:v>
                </c:pt>
                <c:pt idx="5420">
                  <c:v>273.07399404813191</c:v>
                </c:pt>
                <c:pt idx="5421">
                  <c:v>273.07157485899114</c:v>
                </c:pt>
                <c:pt idx="5422">
                  <c:v>273.07526992185689</c:v>
                </c:pt>
                <c:pt idx="5423">
                  <c:v>273.07137602152744</c:v>
                </c:pt>
                <c:pt idx="5424">
                  <c:v>273.06979360671272</c:v>
                </c:pt>
                <c:pt idx="5425">
                  <c:v>273.06640508493672</c:v>
                </c:pt>
                <c:pt idx="5426">
                  <c:v>273.05169111262813</c:v>
                </c:pt>
                <c:pt idx="5427">
                  <c:v>273.03469050948786</c:v>
                </c:pt>
                <c:pt idx="5428">
                  <c:v>273.01171649754434</c:v>
                </c:pt>
                <c:pt idx="5429">
                  <c:v>273.00179947904587</c:v>
                </c:pt>
                <c:pt idx="5430">
                  <c:v>272.99567694214494</c:v>
                </c:pt>
                <c:pt idx="5431">
                  <c:v>273.00229657270489</c:v>
                </c:pt>
                <c:pt idx="5432">
                  <c:v>273.01324091809892</c:v>
                </c:pt>
                <c:pt idx="5433">
                  <c:v>273.02968643331985</c:v>
                </c:pt>
                <c:pt idx="5434">
                  <c:v>273.04150897751151</c:v>
                </c:pt>
                <c:pt idx="5435">
                  <c:v>273.0575319631223</c:v>
                </c:pt>
                <c:pt idx="5436">
                  <c:v>273.06729985352308</c:v>
                </c:pt>
                <c:pt idx="5437">
                  <c:v>273.06744898162077</c:v>
                </c:pt>
                <c:pt idx="5438">
                  <c:v>273.06999244417642</c:v>
                </c:pt>
                <c:pt idx="5439">
                  <c:v>273.06894026259801</c:v>
                </c:pt>
                <c:pt idx="5440">
                  <c:v>273.07005043843662</c:v>
                </c:pt>
                <c:pt idx="5441">
                  <c:v>273.07068009040478</c:v>
                </c:pt>
                <c:pt idx="5442">
                  <c:v>273.07679434241135</c:v>
                </c:pt>
                <c:pt idx="5443">
                  <c:v>273.09053069719045</c:v>
                </c:pt>
                <c:pt idx="5444">
                  <c:v>273.10027373290825</c:v>
                </c:pt>
                <c:pt idx="5445">
                  <c:v>273.10655368280123</c:v>
                </c:pt>
                <c:pt idx="5446">
                  <c:v>273.10546007675123</c:v>
                </c:pt>
                <c:pt idx="5447">
                  <c:v>273.1030408876104</c:v>
                </c:pt>
                <c:pt idx="5448">
                  <c:v>273.0923616588347</c:v>
                </c:pt>
                <c:pt idx="5449">
                  <c:v>273.08303286783274</c:v>
                </c:pt>
                <c:pt idx="5450">
                  <c:v>273.07454085115688</c:v>
                </c:pt>
                <c:pt idx="5451">
                  <c:v>273.07146715536493</c:v>
                </c:pt>
                <c:pt idx="5452">
                  <c:v>273.0747562584092</c:v>
                </c:pt>
                <c:pt idx="5453">
                  <c:v>273.08739900713829</c:v>
                </c:pt>
                <c:pt idx="5454">
                  <c:v>273.07901469408853</c:v>
                </c:pt>
                <c:pt idx="5455">
                  <c:v>273.06655421303446</c:v>
                </c:pt>
                <c:pt idx="5456">
                  <c:v>273.0412935702592</c:v>
                </c:pt>
                <c:pt idx="5457">
                  <c:v>273.02308337254851</c:v>
                </c:pt>
                <c:pt idx="5458">
                  <c:v>273.00773146337741</c:v>
                </c:pt>
                <c:pt idx="5459">
                  <c:v>273.02506346229052</c:v>
                </c:pt>
                <c:pt idx="5460">
                  <c:v>273.04251144972397</c:v>
                </c:pt>
                <c:pt idx="5461">
                  <c:v>273.0637704885437</c:v>
                </c:pt>
                <c:pt idx="5462">
                  <c:v>273.07970234031694</c:v>
                </c:pt>
                <c:pt idx="5463">
                  <c:v>273.10135076916958</c:v>
                </c:pt>
                <c:pt idx="5464">
                  <c:v>273.0995446622083</c:v>
                </c:pt>
                <c:pt idx="5465">
                  <c:v>273.09618099511528</c:v>
                </c:pt>
                <c:pt idx="5466">
                  <c:v>273.09565904677322</c:v>
                </c:pt>
                <c:pt idx="5467">
                  <c:v>273.10273434652066</c:v>
                </c:pt>
                <c:pt idx="5468">
                  <c:v>273.11168203238395</c:v>
                </c:pt>
                <c:pt idx="5469">
                  <c:v>273.11536881035551</c:v>
                </c:pt>
                <c:pt idx="5470">
                  <c:v>273.11626357894175</c:v>
                </c:pt>
                <c:pt idx="5471">
                  <c:v>273.11739032456904</c:v>
                </c:pt>
                <c:pt idx="5472">
                  <c:v>273.10798696951827</c:v>
                </c:pt>
                <c:pt idx="5473">
                  <c:v>273.10587432146713</c:v>
                </c:pt>
                <c:pt idx="5474">
                  <c:v>273.10185614772297</c:v>
                </c:pt>
                <c:pt idx="5475">
                  <c:v>273.09541878483799</c:v>
                </c:pt>
                <c:pt idx="5476">
                  <c:v>273.09216282137106</c:v>
                </c:pt>
                <c:pt idx="5477">
                  <c:v>273.09549334888686</c:v>
                </c:pt>
                <c:pt idx="5478">
                  <c:v>273.09858361446743</c:v>
                </c:pt>
                <c:pt idx="5479">
                  <c:v>273.09485541202434</c:v>
                </c:pt>
                <c:pt idx="5480">
                  <c:v>273.0840850494111</c:v>
                </c:pt>
                <c:pt idx="5481">
                  <c:v>273.06676962028672</c:v>
                </c:pt>
                <c:pt idx="5482">
                  <c:v>273.05596611809619</c:v>
                </c:pt>
                <c:pt idx="5483">
                  <c:v>273.04150897751151</c:v>
                </c:pt>
                <c:pt idx="5484">
                  <c:v>273.03954545755812</c:v>
                </c:pt>
                <c:pt idx="5485">
                  <c:v>273.04773093314424</c:v>
                </c:pt>
                <c:pt idx="5486">
                  <c:v>273.0604979552881</c:v>
                </c:pt>
                <c:pt idx="5487">
                  <c:v>273.08328969955659</c:v>
                </c:pt>
                <c:pt idx="5488">
                  <c:v>273.09525308695163</c:v>
                </c:pt>
                <c:pt idx="5489">
                  <c:v>273.10868290064087</c:v>
                </c:pt>
                <c:pt idx="5490">
                  <c:v>273.11320645293847</c:v>
                </c:pt>
                <c:pt idx="5491">
                  <c:v>273.11364555233735</c:v>
                </c:pt>
                <c:pt idx="5492">
                  <c:v>273.1180282614315</c:v>
                </c:pt>
                <c:pt idx="5493">
                  <c:v>273.11726605115427</c:v>
                </c:pt>
                <c:pt idx="5494">
                  <c:v>273.11439119282591</c:v>
                </c:pt>
                <c:pt idx="5495">
                  <c:v>273.11322302272714</c:v>
                </c:pt>
                <c:pt idx="5496">
                  <c:v>273.1176637260815</c:v>
                </c:pt>
                <c:pt idx="5497">
                  <c:v>273.1213587889473</c:v>
                </c:pt>
                <c:pt idx="5498">
                  <c:v>273.12419222280403</c:v>
                </c:pt>
                <c:pt idx="5499">
                  <c:v>273.11822709889515</c:v>
                </c:pt>
                <c:pt idx="5500">
                  <c:v>273.12155762641089</c:v>
                </c:pt>
                <c:pt idx="5501">
                  <c:v>273.12499585755285</c:v>
                </c:pt>
                <c:pt idx="5502">
                  <c:v>273.11633814299068</c:v>
                </c:pt>
                <c:pt idx="5503">
                  <c:v>273.1217730336632</c:v>
                </c:pt>
                <c:pt idx="5504">
                  <c:v>273.12070428229617</c:v>
                </c:pt>
                <c:pt idx="5505">
                  <c:v>273.12072085208479</c:v>
                </c:pt>
                <c:pt idx="5506">
                  <c:v>273.12350457657567</c:v>
                </c:pt>
                <c:pt idx="5507">
                  <c:v>273.11580790975427</c:v>
                </c:pt>
                <c:pt idx="5508">
                  <c:v>273.10371196405021</c:v>
                </c:pt>
                <c:pt idx="5509">
                  <c:v>273.08508752162356</c:v>
                </c:pt>
                <c:pt idx="5510">
                  <c:v>273.07657893515909</c:v>
                </c:pt>
                <c:pt idx="5511">
                  <c:v>273.06777209249918</c:v>
                </c:pt>
                <c:pt idx="5512">
                  <c:v>273.0637704885437</c:v>
                </c:pt>
                <c:pt idx="5513">
                  <c:v>273.07781338441248</c:v>
                </c:pt>
                <c:pt idx="5514">
                  <c:v>273.09700119965271</c:v>
                </c:pt>
                <c:pt idx="5515">
                  <c:v>273.11997521159617</c:v>
                </c:pt>
                <c:pt idx="5516">
                  <c:v>273.13438264281501</c:v>
                </c:pt>
                <c:pt idx="5517">
                  <c:v>273.14038090630117</c:v>
                </c:pt>
                <c:pt idx="5518">
                  <c:v>273.13283336757758</c:v>
                </c:pt>
                <c:pt idx="5519">
                  <c:v>273.13274223374003</c:v>
                </c:pt>
                <c:pt idx="5520">
                  <c:v>273.12483015966649</c:v>
                </c:pt>
                <c:pt idx="5521">
                  <c:v>273.12579120740736</c:v>
                </c:pt>
                <c:pt idx="5522">
                  <c:v>273.12852522253229</c:v>
                </c:pt>
                <c:pt idx="5523">
                  <c:v>273.13184746515373</c:v>
                </c:pt>
                <c:pt idx="5524">
                  <c:v>273.13459805006727</c:v>
                </c:pt>
                <c:pt idx="5525">
                  <c:v>273.14207102474205</c:v>
                </c:pt>
                <c:pt idx="5526">
                  <c:v>273.14265925223856</c:v>
                </c:pt>
                <c:pt idx="5527">
                  <c:v>273.13616389509338</c:v>
                </c:pt>
                <c:pt idx="5528">
                  <c:v>273.12954426453331</c:v>
                </c:pt>
                <c:pt idx="5529">
                  <c:v>273.11801169164289</c:v>
                </c:pt>
                <c:pt idx="5530">
                  <c:v>273.11691808559294</c:v>
                </c:pt>
                <c:pt idx="5531">
                  <c:v>273.1170257892191</c:v>
                </c:pt>
                <c:pt idx="5532">
                  <c:v>273.12140849831314</c:v>
                </c:pt>
                <c:pt idx="5533">
                  <c:v>273.12652027810731</c:v>
                </c:pt>
                <c:pt idx="5534">
                  <c:v>273.11726605115427</c:v>
                </c:pt>
                <c:pt idx="5535">
                  <c:v>273.10049742505487</c:v>
                </c:pt>
                <c:pt idx="5536">
                  <c:v>273.0874735711871</c:v>
                </c:pt>
                <c:pt idx="5537">
                  <c:v>273.08207182009187</c:v>
                </c:pt>
                <c:pt idx="5538">
                  <c:v>273.07183169071499</c:v>
                </c:pt>
                <c:pt idx="5539">
                  <c:v>273.08125161555438</c:v>
                </c:pt>
                <c:pt idx="5540">
                  <c:v>273.08709246604855</c:v>
                </c:pt>
                <c:pt idx="5541">
                  <c:v>273.10071283230707</c:v>
                </c:pt>
                <c:pt idx="5542">
                  <c:v>273.12492129350403</c:v>
                </c:pt>
                <c:pt idx="5543">
                  <c:v>273.13434121834342</c:v>
                </c:pt>
                <c:pt idx="5544">
                  <c:v>273.13843395613645</c:v>
                </c:pt>
                <c:pt idx="5545">
                  <c:v>273.1349957249945</c:v>
                </c:pt>
                <c:pt idx="5546">
                  <c:v>273.12961054368787</c:v>
                </c:pt>
                <c:pt idx="5547">
                  <c:v>273.11358755807714</c:v>
                </c:pt>
                <c:pt idx="5548">
                  <c:v>273.11227854477488</c:v>
                </c:pt>
                <c:pt idx="5549">
                  <c:v>273.106677956216</c:v>
                </c:pt>
                <c:pt idx="5550">
                  <c:v>273.10413449366041</c:v>
                </c:pt>
                <c:pt idx="5551">
                  <c:v>273.10787926589211</c:v>
                </c:pt>
                <c:pt idx="5552">
                  <c:v>273.10829351060795</c:v>
                </c:pt>
                <c:pt idx="5553">
                  <c:v>273.11273421396237</c:v>
                </c:pt>
                <c:pt idx="5554">
                  <c:v>273.1100581930977</c:v>
                </c:pt>
                <c:pt idx="5555">
                  <c:v>273.10953624475565</c:v>
                </c:pt>
                <c:pt idx="5556">
                  <c:v>273.11116836893626</c:v>
                </c:pt>
                <c:pt idx="5557">
                  <c:v>273.12072085208479</c:v>
                </c:pt>
                <c:pt idx="5558">
                  <c:v>273.11903073364397</c:v>
                </c:pt>
                <c:pt idx="5559">
                  <c:v>273.11933727473371</c:v>
                </c:pt>
                <c:pt idx="5560">
                  <c:v>273.11632157320196</c:v>
                </c:pt>
                <c:pt idx="5561">
                  <c:v>273.10909714535683</c:v>
                </c:pt>
                <c:pt idx="5562">
                  <c:v>273.10349655679795</c:v>
                </c:pt>
                <c:pt idx="5563">
                  <c:v>273.08957793434388</c:v>
                </c:pt>
                <c:pt idx="5564">
                  <c:v>273.07933780496694</c:v>
                </c:pt>
                <c:pt idx="5565">
                  <c:v>273.06937107710257</c:v>
                </c:pt>
                <c:pt idx="5566">
                  <c:v>273.07095349191724</c:v>
                </c:pt>
                <c:pt idx="5567">
                  <c:v>273.08517865546105</c:v>
                </c:pt>
                <c:pt idx="5568">
                  <c:v>273.10293318398431</c:v>
                </c:pt>
                <c:pt idx="5569">
                  <c:v>273.12235297626546</c:v>
                </c:pt>
                <c:pt idx="5570">
                  <c:v>273.1331233388787</c:v>
                </c:pt>
                <c:pt idx="5571">
                  <c:v>273.13654500023199</c:v>
                </c:pt>
                <c:pt idx="5572">
                  <c:v>273.13283336757758</c:v>
                </c:pt>
                <c:pt idx="5573">
                  <c:v>273.13295764099229</c:v>
                </c:pt>
                <c:pt idx="5574">
                  <c:v>273.13410924130255</c:v>
                </c:pt>
                <c:pt idx="5575">
                  <c:v>273.12335544847792</c:v>
                </c:pt>
                <c:pt idx="5576">
                  <c:v>273.11613930552704</c:v>
                </c:pt>
                <c:pt idx="5577">
                  <c:v>273.1146977339157</c:v>
                </c:pt>
                <c:pt idx="5578">
                  <c:v>273.11506226926571</c:v>
                </c:pt>
                <c:pt idx="5579">
                  <c:v>273.11901416385535</c:v>
                </c:pt>
                <c:pt idx="5580">
                  <c:v>273.1289560370368</c:v>
                </c:pt>
                <c:pt idx="5581">
                  <c:v>273.13417552045712</c:v>
                </c:pt>
                <c:pt idx="5582">
                  <c:v>273.13132551681167</c:v>
                </c:pt>
                <c:pt idx="5583">
                  <c:v>273.12832638506865</c:v>
                </c:pt>
                <c:pt idx="5584">
                  <c:v>273.12868263552429</c:v>
                </c:pt>
                <c:pt idx="5585">
                  <c:v>273.1354679639706</c:v>
                </c:pt>
                <c:pt idx="5586">
                  <c:v>273.13570822590589</c:v>
                </c:pt>
                <c:pt idx="5587">
                  <c:v>273.13201316304009</c:v>
                </c:pt>
                <c:pt idx="5588">
                  <c:v>273.12117652127228</c:v>
                </c:pt>
                <c:pt idx="5589">
                  <c:v>273.10319001570815</c:v>
                </c:pt>
                <c:pt idx="5590">
                  <c:v>273.09263506034716</c:v>
                </c:pt>
                <c:pt idx="5591">
                  <c:v>273.0785590249011</c:v>
                </c:pt>
                <c:pt idx="5592">
                  <c:v>273.0764298070614</c:v>
                </c:pt>
                <c:pt idx="5593">
                  <c:v>273.0840353400452</c:v>
                </c:pt>
                <c:pt idx="5594">
                  <c:v>273.09669465856297</c:v>
                </c:pt>
                <c:pt idx="5595">
                  <c:v>273.11291648163734</c:v>
                </c:pt>
                <c:pt idx="5596">
                  <c:v>273.12604803913121</c:v>
                </c:pt>
                <c:pt idx="5597">
                  <c:v>273.13438264281501</c:v>
                </c:pt>
                <c:pt idx="5598">
                  <c:v>273.13468918390481</c:v>
                </c:pt>
                <c:pt idx="5599">
                  <c:v>273.12879862404475</c:v>
                </c:pt>
                <c:pt idx="5600">
                  <c:v>273.12219556327341</c:v>
                </c:pt>
                <c:pt idx="5601">
                  <c:v>273.11362898254873</c:v>
                </c:pt>
                <c:pt idx="5602">
                  <c:v>273.11067956017149</c:v>
                </c:pt>
                <c:pt idx="5603">
                  <c:v>273.11189743963627</c:v>
                </c:pt>
                <c:pt idx="5604">
                  <c:v>273.12066285782458</c:v>
                </c:pt>
                <c:pt idx="5605">
                  <c:v>273.12429992643018</c:v>
                </c:pt>
                <c:pt idx="5606">
                  <c:v>273.12292463397341</c:v>
                </c:pt>
                <c:pt idx="5607">
                  <c:v>273.12361228020177</c:v>
                </c:pt>
                <c:pt idx="5608">
                  <c:v>273.12335544847792</c:v>
                </c:pt>
                <c:pt idx="5609">
                  <c:v>273.12528582885398</c:v>
                </c:pt>
                <c:pt idx="5610">
                  <c:v>273.12741504669373</c:v>
                </c:pt>
                <c:pt idx="5611">
                  <c:v>273.12910516513455</c:v>
                </c:pt>
                <c:pt idx="5612">
                  <c:v>273.13072071952649</c:v>
                </c:pt>
                <c:pt idx="5613">
                  <c:v>273.13663613406948</c:v>
                </c:pt>
                <c:pt idx="5614">
                  <c:v>273.13756404223312</c:v>
                </c:pt>
                <c:pt idx="5615">
                  <c:v>273.1330156352526</c:v>
                </c:pt>
                <c:pt idx="5616">
                  <c:v>273.11664468408037</c:v>
                </c:pt>
                <c:pt idx="5617">
                  <c:v>273.09596558786296</c:v>
                </c:pt>
                <c:pt idx="5618">
                  <c:v>273.08288373973505</c:v>
                </c:pt>
                <c:pt idx="5619">
                  <c:v>273.08061367869192</c:v>
                </c:pt>
                <c:pt idx="5620">
                  <c:v>273.08656223281218</c:v>
                </c:pt>
                <c:pt idx="5621">
                  <c:v>273.1030408876104</c:v>
                </c:pt>
                <c:pt idx="5622">
                  <c:v>273.11650384087704</c:v>
                </c:pt>
                <c:pt idx="5623">
                  <c:v>273.12948627027316</c:v>
                </c:pt>
                <c:pt idx="5624">
                  <c:v>273.1255758001551</c:v>
                </c:pt>
                <c:pt idx="5625">
                  <c:v>273.12199672580977</c:v>
                </c:pt>
                <c:pt idx="5626">
                  <c:v>273.11046415291923</c:v>
                </c:pt>
                <c:pt idx="5627">
                  <c:v>273.10296632356153</c:v>
                </c:pt>
                <c:pt idx="5628">
                  <c:v>273.09584131444819</c:v>
                </c:pt>
                <c:pt idx="5629">
                  <c:v>273.09636326279025</c:v>
                </c:pt>
                <c:pt idx="5630">
                  <c:v>273.09367067213691</c:v>
                </c:pt>
                <c:pt idx="5631">
                  <c:v>273.09505424948799</c:v>
                </c:pt>
                <c:pt idx="5632">
                  <c:v>273.09958608667989</c:v>
                </c:pt>
                <c:pt idx="5633">
                  <c:v>273.10518667523877</c:v>
                </c:pt>
                <c:pt idx="5634">
                  <c:v>273.11855849466781</c:v>
                </c:pt>
                <c:pt idx="5635">
                  <c:v>273.11875733213151</c:v>
                </c:pt>
                <c:pt idx="5636">
                  <c:v>273.12652027810731</c:v>
                </c:pt>
                <c:pt idx="5637">
                  <c:v>273.12647056874135</c:v>
                </c:pt>
                <c:pt idx="5638">
                  <c:v>273.12825182101983</c:v>
                </c:pt>
                <c:pt idx="5639">
                  <c:v>273.12883176362209</c:v>
                </c:pt>
                <c:pt idx="5640">
                  <c:v>273.13178118599916</c:v>
                </c:pt>
                <c:pt idx="5641">
                  <c:v>273.13481345731958</c:v>
                </c:pt>
                <c:pt idx="5642">
                  <c:v>273.13254339627645</c:v>
                </c:pt>
                <c:pt idx="5643">
                  <c:v>273.11884846596899</c:v>
                </c:pt>
                <c:pt idx="5644">
                  <c:v>273.09918841175261</c:v>
                </c:pt>
                <c:pt idx="5645">
                  <c:v>273.0764878013216</c:v>
                </c:pt>
                <c:pt idx="5646">
                  <c:v>273.06693531817308</c:v>
                </c:pt>
                <c:pt idx="5647">
                  <c:v>273.07346381489555</c:v>
                </c:pt>
                <c:pt idx="5648">
                  <c:v>273.07839332701474</c:v>
                </c:pt>
                <c:pt idx="5649">
                  <c:v>273.0944411673085</c:v>
                </c:pt>
                <c:pt idx="5650">
                  <c:v>273.10982621605677</c:v>
                </c:pt>
                <c:pt idx="5651">
                  <c:v>273.11457346050094</c:v>
                </c:pt>
                <c:pt idx="5652">
                  <c:v>273.11924614089622</c:v>
                </c:pt>
                <c:pt idx="5653">
                  <c:v>273.10713362540349</c:v>
                </c:pt>
                <c:pt idx="5654">
                  <c:v>273.09643782683912</c:v>
                </c:pt>
                <c:pt idx="5655">
                  <c:v>273.08961935881547</c:v>
                </c:pt>
                <c:pt idx="5656">
                  <c:v>273.08566746422582</c:v>
                </c:pt>
                <c:pt idx="5657">
                  <c:v>273.08645452918603</c:v>
                </c:pt>
                <c:pt idx="5658">
                  <c:v>273.09211311200511</c:v>
                </c:pt>
                <c:pt idx="5659">
                  <c:v>273.10165731025933</c:v>
                </c:pt>
                <c:pt idx="5660">
                  <c:v>273.10698449730575</c:v>
                </c:pt>
                <c:pt idx="5661">
                  <c:v>273.12299091312792</c:v>
                </c:pt>
                <c:pt idx="5662">
                  <c:v>273.13015734671291</c:v>
                </c:pt>
                <c:pt idx="5663">
                  <c:v>273.13154092406393</c:v>
                </c:pt>
                <c:pt idx="5664">
                  <c:v>273.13001650350947</c:v>
                </c:pt>
                <c:pt idx="5665">
                  <c:v>273.13570822590589</c:v>
                </c:pt>
                <c:pt idx="5666">
                  <c:v>273.12951940985039</c:v>
                </c:pt>
                <c:pt idx="5667">
                  <c:v>273.12502899713013</c:v>
                </c:pt>
                <c:pt idx="5668">
                  <c:v>273.12233640647679</c:v>
                </c:pt>
                <c:pt idx="5669">
                  <c:v>273.11944497835987</c:v>
                </c:pt>
                <c:pt idx="5670">
                  <c:v>273.10043943079461</c:v>
                </c:pt>
                <c:pt idx="5671">
                  <c:v>273.07901469408853</c:v>
                </c:pt>
                <c:pt idx="5672">
                  <c:v>273.06369592449482</c:v>
                </c:pt>
                <c:pt idx="5673">
                  <c:v>273.05711771840635</c:v>
                </c:pt>
                <c:pt idx="5674">
                  <c:v>273.05483937246896</c:v>
                </c:pt>
                <c:pt idx="5675">
                  <c:v>273.06416816347092</c:v>
                </c:pt>
                <c:pt idx="5676">
                  <c:v>273.07753998289996</c:v>
                </c:pt>
                <c:pt idx="5677">
                  <c:v>273.09246936246086</c:v>
                </c:pt>
                <c:pt idx="5678">
                  <c:v>273.10273434652066</c:v>
                </c:pt>
                <c:pt idx="5679">
                  <c:v>273.1028751897241</c:v>
                </c:pt>
                <c:pt idx="5680">
                  <c:v>273.09430860899937</c:v>
                </c:pt>
                <c:pt idx="5681">
                  <c:v>273.08575859806331</c:v>
                </c:pt>
                <c:pt idx="5682">
                  <c:v>273.07440829284786</c:v>
                </c:pt>
                <c:pt idx="5683">
                  <c:v>273.0667944749697</c:v>
                </c:pt>
                <c:pt idx="5684">
                  <c:v>273.06550203145611</c:v>
                </c:pt>
                <c:pt idx="5685">
                  <c:v>273.07010014780252</c:v>
                </c:pt>
                <c:pt idx="5686">
                  <c:v>273.07488053182391</c:v>
                </c:pt>
                <c:pt idx="5687">
                  <c:v>273.08852575276552</c:v>
                </c:pt>
                <c:pt idx="5688">
                  <c:v>273.10319001570815</c:v>
                </c:pt>
                <c:pt idx="5689">
                  <c:v>273.11633814299068</c:v>
                </c:pt>
                <c:pt idx="5690">
                  <c:v>273.11131749703401</c:v>
                </c:pt>
                <c:pt idx="5691">
                  <c:v>273.1096936577477</c:v>
                </c:pt>
                <c:pt idx="5692">
                  <c:v>273.09893158002876</c:v>
                </c:pt>
                <c:pt idx="5693">
                  <c:v>273.09696806007543</c:v>
                </c:pt>
                <c:pt idx="5694">
                  <c:v>273.09369552681983</c:v>
                </c:pt>
                <c:pt idx="5695">
                  <c:v>273.08639653492577</c:v>
                </c:pt>
                <c:pt idx="5696">
                  <c:v>273.07811992550222</c:v>
                </c:pt>
                <c:pt idx="5697">
                  <c:v>273.05958661691307</c:v>
                </c:pt>
                <c:pt idx="5698">
                  <c:v>273.03546928955376</c:v>
                </c:pt>
                <c:pt idx="5699">
                  <c:v>273.02017537464286</c:v>
                </c:pt>
                <c:pt idx="5700">
                  <c:v>273.01206446310567</c:v>
                </c:pt>
                <c:pt idx="5701">
                  <c:v>273.01733365589189</c:v>
                </c:pt>
                <c:pt idx="5702">
                  <c:v>273.03014210250734</c:v>
                </c:pt>
                <c:pt idx="5703">
                  <c:v>273.03565155722868</c:v>
                </c:pt>
                <c:pt idx="5704">
                  <c:v>273.03796304274346</c:v>
                </c:pt>
                <c:pt idx="5705">
                  <c:v>273.0389986545332</c:v>
                </c:pt>
                <c:pt idx="5706">
                  <c:v>273.04032423762408</c:v>
                </c:pt>
                <c:pt idx="5707">
                  <c:v>273.03854298534571</c:v>
                </c:pt>
                <c:pt idx="5708">
                  <c:v>273.03752394334458</c:v>
                </c:pt>
                <c:pt idx="5709">
                  <c:v>273.03437568350381</c:v>
                </c:pt>
                <c:pt idx="5710">
                  <c:v>273.02746608164267</c:v>
                </c:pt>
                <c:pt idx="5711">
                  <c:v>273.03401114815381</c:v>
                </c:pt>
                <c:pt idx="5712">
                  <c:v>273.0421800539512</c:v>
                </c:pt>
                <c:pt idx="5713">
                  <c:v>273.04683616455787</c:v>
                </c:pt>
                <c:pt idx="5714">
                  <c:v>273.06351365681979</c:v>
                </c:pt>
                <c:pt idx="5715">
                  <c:v>273.07294186655355</c:v>
                </c:pt>
                <c:pt idx="5716">
                  <c:v>273.07621439980915</c:v>
                </c:pt>
                <c:pt idx="5717">
                  <c:v>273.06819462210939</c:v>
                </c:pt>
                <c:pt idx="5718">
                  <c:v>273.06435043114595</c:v>
                </c:pt>
                <c:pt idx="5719">
                  <c:v>273.07119375385247</c:v>
                </c:pt>
                <c:pt idx="5720">
                  <c:v>273.06932136773668</c:v>
                </c:pt>
                <c:pt idx="5721">
                  <c:v>273.06932136773668</c:v>
                </c:pt>
                <c:pt idx="5722">
                  <c:v>273.07463198499443</c:v>
                </c:pt>
                <c:pt idx="5723">
                  <c:v>273.05605725193374</c:v>
                </c:pt>
                <c:pt idx="5724">
                  <c:v>273.03923891646838</c:v>
                </c:pt>
                <c:pt idx="5725">
                  <c:v>273.02148438794518</c:v>
                </c:pt>
                <c:pt idx="5726">
                  <c:v>273.00660471775024</c:v>
                </c:pt>
                <c:pt idx="5727">
                  <c:v>272.99532897658355</c:v>
                </c:pt>
                <c:pt idx="5728">
                  <c:v>272.99825354427782</c:v>
                </c:pt>
                <c:pt idx="5729">
                  <c:v>273.01013408272962</c:v>
                </c:pt>
                <c:pt idx="5730">
                  <c:v>273.01917290243045</c:v>
                </c:pt>
                <c:pt idx="5731">
                  <c:v>273.01958714714635</c:v>
                </c:pt>
                <c:pt idx="5732">
                  <c:v>273.01873380303164</c:v>
                </c:pt>
                <c:pt idx="5733">
                  <c:v>273.01831955831574</c:v>
                </c:pt>
                <c:pt idx="5734">
                  <c:v>273.00725922440131</c:v>
                </c:pt>
                <c:pt idx="5735">
                  <c:v>273.00918960477736</c:v>
                </c:pt>
                <c:pt idx="5736">
                  <c:v>273.00835283045126</c:v>
                </c:pt>
                <c:pt idx="5737">
                  <c:v>273.01229644014666</c:v>
                </c:pt>
                <c:pt idx="5738">
                  <c:v>273.01342318577383</c:v>
                </c:pt>
                <c:pt idx="5739">
                  <c:v>273.01436766372609</c:v>
                </c:pt>
                <c:pt idx="5740">
                  <c:v>273.02165008583154</c:v>
                </c:pt>
                <c:pt idx="5741">
                  <c:v>273.02971957289714</c:v>
                </c:pt>
                <c:pt idx="5742">
                  <c:v>273.04111130258423</c:v>
                </c:pt>
                <c:pt idx="5743">
                  <c:v>273.04065563339674</c:v>
                </c:pt>
                <c:pt idx="5744">
                  <c:v>273.04319909595233</c:v>
                </c:pt>
                <c:pt idx="5745">
                  <c:v>273.03507161462653</c:v>
                </c:pt>
                <c:pt idx="5746">
                  <c:v>273.03577583064356</c:v>
                </c:pt>
                <c:pt idx="5747">
                  <c:v>273.02772291336652</c:v>
                </c:pt>
                <c:pt idx="5748">
                  <c:v>273.0187006634543</c:v>
                </c:pt>
                <c:pt idx="5749">
                  <c:v>273.01415225647384</c:v>
                </c:pt>
                <c:pt idx="5750">
                  <c:v>273.00549454191156</c:v>
                </c:pt>
                <c:pt idx="5751">
                  <c:v>272.99018405721216</c:v>
                </c:pt>
                <c:pt idx="5752">
                  <c:v>272.97261179636394</c:v>
                </c:pt>
                <c:pt idx="5753">
                  <c:v>272.95880087753602</c:v>
                </c:pt>
                <c:pt idx="5754">
                  <c:v>272.9534736904896</c:v>
                </c:pt>
                <c:pt idx="5755">
                  <c:v>272.95298488172489</c:v>
                </c:pt>
                <c:pt idx="5756">
                  <c:v>272.95616628114288</c:v>
                </c:pt>
                <c:pt idx="5757">
                  <c:v>272.96255393466203</c:v>
                </c:pt>
                <c:pt idx="5758">
                  <c:v>272.97150162052532</c:v>
                </c:pt>
                <c:pt idx="5759">
                  <c:v>272.97039144468675</c:v>
                </c:pt>
                <c:pt idx="5760">
                  <c:v>272.97277749425029</c:v>
                </c:pt>
                <c:pt idx="5761">
                  <c:v>272.97131935285034</c:v>
                </c:pt>
                <c:pt idx="5762">
                  <c:v>272.97319173896619</c:v>
                </c:pt>
                <c:pt idx="5763">
                  <c:v>272.96928126884819</c:v>
                </c:pt>
                <c:pt idx="5764">
                  <c:v>272.97477415378091</c:v>
                </c:pt>
                <c:pt idx="5765">
                  <c:v>272.97590089940809</c:v>
                </c:pt>
                <c:pt idx="5766">
                  <c:v>272.97722648249896</c:v>
                </c:pt>
                <c:pt idx="5767">
                  <c:v>272.98376326411579</c:v>
                </c:pt>
                <c:pt idx="5768">
                  <c:v>272.98798027532359</c:v>
                </c:pt>
                <c:pt idx="5769">
                  <c:v>272.98856021792585</c:v>
                </c:pt>
                <c:pt idx="5770">
                  <c:v>272.99943828416531</c:v>
                </c:pt>
                <c:pt idx="5771">
                  <c:v>273.00205631076972</c:v>
                </c:pt>
                <c:pt idx="5772">
                  <c:v>272.99732563611417</c:v>
                </c:pt>
                <c:pt idx="5773">
                  <c:v>272.99716822312212</c:v>
                </c:pt>
                <c:pt idx="5774">
                  <c:v>272.99041603425309</c:v>
                </c:pt>
                <c:pt idx="5775">
                  <c:v>272.97962910185117</c:v>
                </c:pt>
                <c:pt idx="5776">
                  <c:v>272.95967907633371</c:v>
                </c:pt>
                <c:pt idx="5777">
                  <c:v>272.93714416378907</c:v>
                </c:pt>
                <c:pt idx="5778">
                  <c:v>272.91266230107965</c:v>
                </c:pt>
                <c:pt idx="5779">
                  <c:v>272.896249925436</c:v>
                </c:pt>
                <c:pt idx="5780">
                  <c:v>272.88533871961926</c:v>
                </c:pt>
                <c:pt idx="5781">
                  <c:v>272.88812244411008</c:v>
                </c:pt>
                <c:pt idx="5782">
                  <c:v>272.8959433843462</c:v>
                </c:pt>
                <c:pt idx="5783">
                  <c:v>272.90116286776646</c:v>
                </c:pt>
                <c:pt idx="5784">
                  <c:v>272.91277000470581</c:v>
                </c:pt>
                <c:pt idx="5785">
                  <c:v>272.90622493819467</c:v>
                </c:pt>
                <c:pt idx="5786">
                  <c:v>272.90538816386857</c:v>
                </c:pt>
                <c:pt idx="5787">
                  <c:v>272.90913293610032</c:v>
                </c:pt>
                <c:pt idx="5788">
                  <c:v>272.90543787323452</c:v>
                </c:pt>
                <c:pt idx="5789">
                  <c:v>272.91045851919114</c:v>
                </c:pt>
                <c:pt idx="5790">
                  <c:v>272.90987857658888</c:v>
                </c:pt>
                <c:pt idx="5791">
                  <c:v>272.91875169840336</c:v>
                </c:pt>
                <c:pt idx="5792">
                  <c:v>272.92547903258946</c:v>
                </c:pt>
                <c:pt idx="5793">
                  <c:v>272.93272003022332</c:v>
                </c:pt>
                <c:pt idx="5794">
                  <c:v>272.94199911185927</c:v>
                </c:pt>
                <c:pt idx="5795">
                  <c:v>272.93932309099466</c:v>
                </c:pt>
                <c:pt idx="5796">
                  <c:v>272.9382129151561</c:v>
                </c:pt>
                <c:pt idx="5797">
                  <c:v>272.9388508520185</c:v>
                </c:pt>
                <c:pt idx="5798">
                  <c:v>272.92987002657799</c:v>
                </c:pt>
                <c:pt idx="5799">
                  <c:v>272.92337466943269</c:v>
                </c:pt>
                <c:pt idx="5800">
                  <c:v>272.92431914738495</c:v>
                </c:pt>
                <c:pt idx="5801">
                  <c:v>272.91605910775002</c:v>
                </c:pt>
                <c:pt idx="5802">
                  <c:v>272.90702028804918</c:v>
                </c:pt>
                <c:pt idx="5803">
                  <c:v>272.89652332694845</c:v>
                </c:pt>
                <c:pt idx="5804">
                  <c:v>272.87526428812873</c:v>
                </c:pt>
                <c:pt idx="5805">
                  <c:v>272.85692981700328</c:v>
                </c:pt>
                <c:pt idx="5806">
                  <c:v>272.83211655852119</c:v>
                </c:pt>
                <c:pt idx="5807">
                  <c:v>272.81929982701143</c:v>
                </c:pt>
                <c:pt idx="5808">
                  <c:v>272.81514909495814</c:v>
                </c:pt>
                <c:pt idx="5809">
                  <c:v>272.82284576177949</c:v>
                </c:pt>
                <c:pt idx="5810">
                  <c:v>272.82837178628949</c:v>
                </c:pt>
                <c:pt idx="5811">
                  <c:v>272.83514054494719</c:v>
                </c:pt>
                <c:pt idx="5812">
                  <c:v>272.84183473955608</c:v>
                </c:pt>
                <c:pt idx="5813">
                  <c:v>272.84737733385475</c:v>
                </c:pt>
                <c:pt idx="5814">
                  <c:v>272.84945684232855</c:v>
                </c:pt>
                <c:pt idx="5815">
                  <c:v>272.85936557593271</c:v>
                </c:pt>
                <c:pt idx="5816">
                  <c:v>272.86021892004743</c:v>
                </c:pt>
                <c:pt idx="5817">
                  <c:v>272.85514856472491</c:v>
                </c:pt>
                <c:pt idx="5818">
                  <c:v>272.85700438105215</c:v>
                </c:pt>
                <c:pt idx="5819">
                  <c:v>272.85609304267717</c:v>
                </c:pt>
                <c:pt idx="5820">
                  <c:v>272.85927444209523</c:v>
                </c:pt>
                <c:pt idx="5821">
                  <c:v>272.85214943298183</c:v>
                </c:pt>
                <c:pt idx="5822">
                  <c:v>272.85418751698404</c:v>
                </c:pt>
                <c:pt idx="5823">
                  <c:v>272.85154463569665</c:v>
                </c:pt>
                <c:pt idx="5824">
                  <c:v>272.84332602053325</c:v>
                </c:pt>
                <c:pt idx="5825">
                  <c:v>272.8476921598388</c:v>
                </c:pt>
                <c:pt idx="5826">
                  <c:v>272.85087355925691</c:v>
                </c:pt>
                <c:pt idx="5827">
                  <c:v>272.84945684232855</c:v>
                </c:pt>
                <c:pt idx="5828">
                  <c:v>272.84427049848551</c:v>
                </c:pt>
                <c:pt idx="5829">
                  <c:v>272.83311903073366</c:v>
                </c:pt>
                <c:pt idx="5830">
                  <c:v>272.81736944663538</c:v>
                </c:pt>
                <c:pt idx="5831">
                  <c:v>272.79108976185898</c:v>
                </c:pt>
                <c:pt idx="5832">
                  <c:v>272.76456981514741</c:v>
                </c:pt>
                <c:pt idx="5833">
                  <c:v>272.74454522558108</c:v>
                </c:pt>
                <c:pt idx="5834">
                  <c:v>272.72975668922362</c:v>
                </c:pt>
                <c:pt idx="5835">
                  <c:v>272.7267575574806</c:v>
                </c:pt>
                <c:pt idx="5836">
                  <c:v>272.72853880975896</c:v>
                </c:pt>
                <c:pt idx="5837">
                  <c:v>272.73328605420312</c:v>
                </c:pt>
                <c:pt idx="5838">
                  <c:v>272.74563054673678</c:v>
                </c:pt>
                <c:pt idx="5839">
                  <c:v>272.75676544469997</c:v>
                </c:pt>
                <c:pt idx="5840">
                  <c:v>272.76498405986331</c:v>
                </c:pt>
                <c:pt idx="5841">
                  <c:v>272.7656385665145</c:v>
                </c:pt>
                <c:pt idx="5842">
                  <c:v>272.75998826858967</c:v>
                </c:pt>
                <c:pt idx="5843">
                  <c:v>272.75282183500468</c:v>
                </c:pt>
                <c:pt idx="5844">
                  <c:v>272.74425525428001</c:v>
                </c:pt>
                <c:pt idx="5845">
                  <c:v>272.75485163411253</c:v>
                </c:pt>
                <c:pt idx="5846">
                  <c:v>272.75900236616582</c:v>
                </c:pt>
                <c:pt idx="5847">
                  <c:v>272.76051021693172</c:v>
                </c:pt>
                <c:pt idx="5848">
                  <c:v>272.76432955321224</c:v>
                </c:pt>
                <c:pt idx="5849">
                  <c:v>272.75577954227617</c:v>
                </c:pt>
                <c:pt idx="5850">
                  <c:v>272.74225030985508</c:v>
                </c:pt>
                <c:pt idx="5851">
                  <c:v>272.73339375782922</c:v>
                </c:pt>
                <c:pt idx="5852">
                  <c:v>272.72362586742844</c:v>
                </c:pt>
                <c:pt idx="5853">
                  <c:v>272.71804184865817</c:v>
                </c:pt>
                <c:pt idx="5854">
                  <c:v>272.70896160448581</c:v>
                </c:pt>
                <c:pt idx="5855">
                  <c:v>272.70322017272349</c:v>
                </c:pt>
                <c:pt idx="5856">
                  <c:v>272.70089211742015</c:v>
                </c:pt>
                <c:pt idx="5857">
                  <c:v>272.69123193064553</c:v>
                </c:pt>
                <c:pt idx="5858">
                  <c:v>272.68068526017879</c:v>
                </c:pt>
                <c:pt idx="5859">
                  <c:v>272.66728030117253</c:v>
                </c:pt>
                <c:pt idx="5860">
                  <c:v>272.64573957594592</c:v>
                </c:pt>
                <c:pt idx="5861">
                  <c:v>272.62951775287155</c:v>
                </c:pt>
                <c:pt idx="5862">
                  <c:v>272.62226018544908</c:v>
                </c:pt>
                <c:pt idx="5863">
                  <c:v>272.61116671195742</c:v>
                </c:pt>
                <c:pt idx="5864">
                  <c:v>272.61090988023358</c:v>
                </c:pt>
                <c:pt idx="5865">
                  <c:v>272.62186251052185</c:v>
                </c:pt>
                <c:pt idx="5866">
                  <c:v>272.62915321752155</c:v>
                </c:pt>
                <c:pt idx="5867">
                  <c:v>272.64234276927567</c:v>
                </c:pt>
                <c:pt idx="5868">
                  <c:v>272.65138158897645</c:v>
                </c:pt>
                <c:pt idx="5869">
                  <c:v>272.65632767088425</c:v>
                </c:pt>
                <c:pt idx="5870">
                  <c:v>272.64925237113675</c:v>
                </c:pt>
                <c:pt idx="5871">
                  <c:v>272.64894583004701</c:v>
                </c:pt>
                <c:pt idx="5872">
                  <c:v>272.64960033669814</c:v>
                </c:pt>
                <c:pt idx="5873">
                  <c:v>272.65681647964897</c:v>
                </c:pt>
                <c:pt idx="5874">
                  <c:v>272.66007244311589</c:v>
                </c:pt>
                <c:pt idx="5875">
                  <c:v>272.65617854278651</c:v>
                </c:pt>
                <c:pt idx="5876">
                  <c:v>272.64625323939362</c:v>
                </c:pt>
                <c:pt idx="5877">
                  <c:v>272.63115816194653</c:v>
                </c:pt>
                <c:pt idx="5878">
                  <c:v>272.62260815101041</c:v>
                </c:pt>
                <c:pt idx="5879">
                  <c:v>272.61322136574825</c:v>
                </c:pt>
                <c:pt idx="5880">
                  <c:v>272.61536715337661</c:v>
                </c:pt>
                <c:pt idx="5881">
                  <c:v>272.60777819018142</c:v>
                </c:pt>
                <c:pt idx="5882">
                  <c:v>272.60920319200414</c:v>
                </c:pt>
                <c:pt idx="5883">
                  <c:v>272.59748835143859</c:v>
                </c:pt>
                <c:pt idx="5884">
                  <c:v>272.57924501415062</c:v>
                </c:pt>
                <c:pt idx="5885">
                  <c:v>272.56332973216593</c:v>
                </c:pt>
                <c:pt idx="5886">
                  <c:v>272.53528536489989</c:v>
                </c:pt>
                <c:pt idx="5887">
                  <c:v>272.51605612518807</c:v>
                </c:pt>
                <c:pt idx="5888">
                  <c:v>272.50187238611585</c:v>
                </c:pt>
                <c:pt idx="5889">
                  <c:v>272.49732397913533</c:v>
                </c:pt>
                <c:pt idx="5890">
                  <c:v>272.50026511661821</c:v>
                </c:pt>
                <c:pt idx="5891">
                  <c:v>272.51203795144386</c:v>
                </c:pt>
                <c:pt idx="5892">
                  <c:v>272.52096906751859</c:v>
                </c:pt>
                <c:pt idx="5893">
                  <c:v>272.52338825665936</c:v>
                </c:pt>
                <c:pt idx="5894">
                  <c:v>272.5259731436866</c:v>
                </c:pt>
                <c:pt idx="5895">
                  <c:v>272.52396819926162</c:v>
                </c:pt>
                <c:pt idx="5896">
                  <c:v>272.52118447477085</c:v>
                </c:pt>
                <c:pt idx="5897">
                  <c:v>272.51716630102663</c:v>
                </c:pt>
                <c:pt idx="5898">
                  <c:v>272.51938665270387</c:v>
                </c:pt>
                <c:pt idx="5899">
                  <c:v>272.52218694698325</c:v>
                </c:pt>
                <c:pt idx="5900">
                  <c:v>272.51823505239361</c:v>
                </c:pt>
                <c:pt idx="5901">
                  <c:v>272.51785394725505</c:v>
                </c:pt>
                <c:pt idx="5902">
                  <c:v>272.51421687864951</c:v>
                </c:pt>
                <c:pt idx="5903">
                  <c:v>272.51199652697227</c:v>
                </c:pt>
                <c:pt idx="5904">
                  <c:v>272.50101075710677</c:v>
                </c:pt>
                <c:pt idx="5905">
                  <c:v>272.49210449571507</c:v>
                </c:pt>
                <c:pt idx="5906">
                  <c:v>272.48043936451546</c:v>
                </c:pt>
                <c:pt idx="5907">
                  <c:v>272.47256871491345</c:v>
                </c:pt>
                <c:pt idx="5908">
                  <c:v>272.46450751274222</c:v>
                </c:pt>
                <c:pt idx="5909">
                  <c:v>272.45236185767214</c:v>
                </c:pt>
                <c:pt idx="5910">
                  <c:v>272.44168262889639</c:v>
                </c:pt>
                <c:pt idx="5911">
                  <c:v>272.43287578623648</c:v>
                </c:pt>
                <c:pt idx="5912">
                  <c:v>272.42284277921755</c:v>
                </c:pt>
                <c:pt idx="5913">
                  <c:v>272.40443374404316</c:v>
                </c:pt>
                <c:pt idx="5914">
                  <c:v>272.38938837596186</c:v>
                </c:pt>
                <c:pt idx="5915">
                  <c:v>272.37677048191574</c:v>
                </c:pt>
                <c:pt idx="5916">
                  <c:v>272.3695460540705</c:v>
                </c:pt>
                <c:pt idx="5917">
                  <c:v>272.36718485918993</c:v>
                </c:pt>
                <c:pt idx="5918">
                  <c:v>272.36802163351609</c:v>
                </c:pt>
                <c:pt idx="5919">
                  <c:v>272.37371335591246</c:v>
                </c:pt>
                <c:pt idx="5920">
                  <c:v>272.38360551972795</c:v>
                </c:pt>
                <c:pt idx="5921">
                  <c:v>272.3913021865493</c:v>
                </c:pt>
                <c:pt idx="5922">
                  <c:v>272.39291774094136</c:v>
                </c:pt>
                <c:pt idx="5923">
                  <c:v>272.39530379050478</c:v>
                </c:pt>
                <c:pt idx="5924">
                  <c:v>272.38474883514385</c:v>
                </c:pt>
                <c:pt idx="5925">
                  <c:v>272.36634808486383</c:v>
                </c:pt>
                <c:pt idx="5926">
                  <c:v>272.36374662804803</c:v>
                </c:pt>
                <c:pt idx="5927">
                  <c:v>272.35857685399367</c:v>
                </c:pt>
                <c:pt idx="5928">
                  <c:v>272.35250402645863</c:v>
                </c:pt>
                <c:pt idx="5929">
                  <c:v>272.33977014389205</c:v>
                </c:pt>
                <c:pt idx="5930">
                  <c:v>272.33473292814676</c:v>
                </c:pt>
                <c:pt idx="5931">
                  <c:v>272.32595094016978</c:v>
                </c:pt>
                <c:pt idx="5932">
                  <c:v>272.32249613923921</c:v>
                </c:pt>
                <c:pt idx="5933">
                  <c:v>272.31112097934079</c:v>
                </c:pt>
                <c:pt idx="5934">
                  <c:v>272.30066544271159</c:v>
                </c:pt>
                <c:pt idx="5935">
                  <c:v>272.30083114059795</c:v>
                </c:pt>
                <c:pt idx="5936">
                  <c:v>272.2921899958244</c:v>
                </c:pt>
                <c:pt idx="5937">
                  <c:v>272.2857857725167</c:v>
                </c:pt>
                <c:pt idx="5938">
                  <c:v>272.27429462409776</c:v>
                </c:pt>
                <c:pt idx="5939">
                  <c:v>272.25692120071312</c:v>
                </c:pt>
                <c:pt idx="5940">
                  <c:v>272.23327611232992</c:v>
                </c:pt>
                <c:pt idx="5941">
                  <c:v>272.21472623395215</c:v>
                </c:pt>
                <c:pt idx="5942">
                  <c:v>272.2006667682947</c:v>
                </c:pt>
                <c:pt idx="5943">
                  <c:v>272.19628405920054</c:v>
                </c:pt>
                <c:pt idx="5944">
                  <c:v>272.19855412024367</c:v>
                </c:pt>
                <c:pt idx="5945">
                  <c:v>272.21355806385338</c:v>
                </c:pt>
                <c:pt idx="5946">
                  <c:v>272.22267144760303</c:v>
                </c:pt>
                <c:pt idx="5947">
                  <c:v>272.22245604035072</c:v>
                </c:pt>
                <c:pt idx="5948">
                  <c:v>272.23113032470161</c:v>
                </c:pt>
                <c:pt idx="5949">
                  <c:v>272.21877754727359</c:v>
                </c:pt>
                <c:pt idx="5950">
                  <c:v>272.21337579617835</c:v>
                </c:pt>
                <c:pt idx="5951">
                  <c:v>272.20437840094911</c:v>
                </c:pt>
                <c:pt idx="5952">
                  <c:v>272.19891865559367</c:v>
                </c:pt>
                <c:pt idx="5953">
                  <c:v>272.20030223294475</c:v>
                </c:pt>
                <c:pt idx="5954">
                  <c:v>272.20379017345255</c:v>
                </c:pt>
                <c:pt idx="5955">
                  <c:v>272.19702969968915</c:v>
                </c:pt>
                <c:pt idx="5956">
                  <c:v>272.18520715549749</c:v>
                </c:pt>
                <c:pt idx="5957">
                  <c:v>272.16477660610963</c:v>
                </c:pt>
                <c:pt idx="5958">
                  <c:v>272.14249852528883</c:v>
                </c:pt>
                <c:pt idx="5959">
                  <c:v>272.12568847471783</c:v>
                </c:pt>
                <c:pt idx="5960">
                  <c:v>272.11492639699884</c:v>
                </c:pt>
                <c:pt idx="5961">
                  <c:v>272.11068453110812</c:v>
                </c:pt>
                <c:pt idx="5962">
                  <c:v>272.11101592688084</c:v>
                </c:pt>
                <c:pt idx="5963">
                  <c:v>272.10790080661735</c:v>
                </c:pt>
                <c:pt idx="5964">
                  <c:v>272.09771867150062</c:v>
                </c:pt>
                <c:pt idx="5965">
                  <c:v>272.08376690946926</c:v>
                </c:pt>
                <c:pt idx="5966">
                  <c:v>272.06139769481098</c:v>
                </c:pt>
                <c:pt idx="5967">
                  <c:v>272.04534985451727</c:v>
                </c:pt>
                <c:pt idx="5968">
                  <c:v>272.01876362865113</c:v>
                </c:pt>
                <c:pt idx="5969">
                  <c:v>272.01446376850021</c:v>
                </c:pt>
                <c:pt idx="5970">
                  <c:v>272.01230141108323</c:v>
                </c:pt>
                <c:pt idx="5971">
                  <c:v>272.00899573825041</c:v>
                </c:pt>
                <c:pt idx="5972">
                  <c:v>272.01235940534343</c:v>
                </c:pt>
                <c:pt idx="5973">
                  <c:v>272.01225170171733</c:v>
                </c:pt>
                <c:pt idx="5974">
                  <c:v>272.013834116532</c:v>
                </c:pt>
                <c:pt idx="5975">
                  <c:v>272.01288135368543</c:v>
                </c:pt>
                <c:pt idx="5976">
                  <c:v>272.00475387235957</c:v>
                </c:pt>
                <c:pt idx="5977">
                  <c:v>272.00375140014717</c:v>
                </c:pt>
                <c:pt idx="5978">
                  <c:v>271.99844078288936</c:v>
                </c:pt>
                <c:pt idx="5979">
                  <c:v>271.99462144660879</c:v>
                </c:pt>
                <c:pt idx="5980">
                  <c:v>271.98264148942513</c:v>
                </c:pt>
                <c:pt idx="5981">
                  <c:v>271.97654380720718</c:v>
                </c:pt>
                <c:pt idx="5982">
                  <c:v>271.95804363819536</c:v>
                </c:pt>
                <c:pt idx="5983">
                  <c:v>271.94999072091832</c:v>
                </c:pt>
                <c:pt idx="5984">
                  <c:v>271.93374404316097</c:v>
                </c:pt>
                <c:pt idx="5985">
                  <c:v>271.91796131948541</c:v>
                </c:pt>
                <c:pt idx="5986">
                  <c:v>271.91231930645489</c:v>
                </c:pt>
                <c:pt idx="5987">
                  <c:v>271.90553397800852</c:v>
                </c:pt>
                <c:pt idx="5988">
                  <c:v>271.89926231300996</c:v>
                </c:pt>
                <c:pt idx="5989">
                  <c:v>271.89553411056687</c:v>
                </c:pt>
                <c:pt idx="5990">
                  <c:v>271.8835292987003</c:v>
                </c:pt>
                <c:pt idx="5991">
                  <c:v>271.86151633449759</c:v>
                </c:pt>
                <c:pt idx="5992">
                  <c:v>271.84249421714378</c:v>
                </c:pt>
                <c:pt idx="5993">
                  <c:v>271.82121032364108</c:v>
                </c:pt>
                <c:pt idx="5994">
                  <c:v>271.80364634768716</c:v>
                </c:pt>
                <c:pt idx="5995">
                  <c:v>271.7879133333775</c:v>
                </c:pt>
                <c:pt idx="5996">
                  <c:v>271.77464921757456</c:v>
                </c:pt>
                <c:pt idx="5997">
                  <c:v>271.76874208792589</c:v>
                </c:pt>
                <c:pt idx="5998">
                  <c:v>271.77159209157122</c:v>
                </c:pt>
                <c:pt idx="5999">
                  <c:v>271.77218031906784</c:v>
                </c:pt>
                <c:pt idx="6000">
                  <c:v>271.77119441664405</c:v>
                </c:pt>
                <c:pt idx="6001">
                  <c:v>271.76950429820317</c:v>
                </c:pt>
                <c:pt idx="6002">
                  <c:v>271.76204789331706</c:v>
                </c:pt>
                <c:pt idx="6003">
                  <c:v>271.74923944670161</c:v>
                </c:pt>
                <c:pt idx="6004">
                  <c:v>271.73589248195555</c:v>
                </c:pt>
                <c:pt idx="6005">
                  <c:v>271.7214270564765</c:v>
                </c:pt>
                <c:pt idx="6006">
                  <c:v>271.7144097509892</c:v>
                </c:pt>
                <c:pt idx="6007">
                  <c:v>271.70429389502709</c:v>
                </c:pt>
                <c:pt idx="6008">
                  <c:v>271.6988921439318</c:v>
                </c:pt>
                <c:pt idx="6009">
                  <c:v>271.68705302995153</c:v>
                </c:pt>
                <c:pt idx="6010">
                  <c:v>271.67648978969623</c:v>
                </c:pt>
                <c:pt idx="6011">
                  <c:v>271.66004427447524</c:v>
                </c:pt>
                <c:pt idx="6012">
                  <c:v>271.65277013726416</c:v>
                </c:pt>
                <c:pt idx="6013">
                  <c:v>271.6425134380986</c:v>
                </c:pt>
                <c:pt idx="6014">
                  <c:v>271.62877708331956</c:v>
                </c:pt>
                <c:pt idx="6015">
                  <c:v>271.61946486210627</c:v>
                </c:pt>
                <c:pt idx="6016">
                  <c:v>271.61701253338811</c:v>
                </c:pt>
                <c:pt idx="6017">
                  <c:v>271.61344174393707</c:v>
                </c:pt>
                <c:pt idx="6018">
                  <c:v>271.59862006800245</c:v>
                </c:pt>
                <c:pt idx="6019">
                  <c:v>271.5809815279996</c:v>
                </c:pt>
                <c:pt idx="6020">
                  <c:v>271.56280446986619</c:v>
                </c:pt>
                <c:pt idx="6021">
                  <c:v>271.54277988029986</c:v>
                </c:pt>
                <c:pt idx="6022">
                  <c:v>271.52224991218014</c:v>
                </c:pt>
                <c:pt idx="6023">
                  <c:v>271.49974813921273</c:v>
                </c:pt>
                <c:pt idx="6024">
                  <c:v>271.49848883527648</c:v>
                </c:pt>
                <c:pt idx="6025">
                  <c:v>271.4977431947878</c:v>
                </c:pt>
                <c:pt idx="6026">
                  <c:v>271.50312837609442</c:v>
                </c:pt>
                <c:pt idx="6027">
                  <c:v>271.50572983291022</c:v>
                </c:pt>
                <c:pt idx="6028">
                  <c:v>271.50060148332744</c:v>
                </c:pt>
                <c:pt idx="6029">
                  <c:v>271.50209276430473</c:v>
                </c:pt>
                <c:pt idx="6030">
                  <c:v>271.49005481286082</c:v>
                </c:pt>
                <c:pt idx="6031">
                  <c:v>271.470825573149</c:v>
                </c:pt>
                <c:pt idx="6032">
                  <c:v>271.45874619723349</c:v>
                </c:pt>
                <c:pt idx="6033">
                  <c:v>271.44407364939656</c:v>
                </c:pt>
                <c:pt idx="6034">
                  <c:v>271.43388322938551</c:v>
                </c:pt>
                <c:pt idx="6035">
                  <c:v>271.42213524924279</c:v>
                </c:pt>
                <c:pt idx="6036">
                  <c:v>271.41306328996467</c:v>
                </c:pt>
                <c:pt idx="6037">
                  <c:v>271.40363508023091</c:v>
                </c:pt>
                <c:pt idx="6038">
                  <c:v>271.39494422609141</c:v>
                </c:pt>
                <c:pt idx="6039">
                  <c:v>271.38597997043951</c:v>
                </c:pt>
                <c:pt idx="6040">
                  <c:v>271.37377632110929</c:v>
                </c:pt>
                <c:pt idx="6041">
                  <c:v>271.36560741531179</c:v>
                </c:pt>
                <c:pt idx="6042">
                  <c:v>271.35039634934418</c:v>
                </c:pt>
                <c:pt idx="6043">
                  <c:v>271.3360469123856</c:v>
                </c:pt>
                <c:pt idx="6044">
                  <c:v>271.32642815008251</c:v>
                </c:pt>
                <c:pt idx="6045">
                  <c:v>271.31396766902839</c:v>
                </c:pt>
                <c:pt idx="6046">
                  <c:v>271.29894715563012</c:v>
                </c:pt>
                <c:pt idx="6047">
                  <c:v>271.27715788357409</c:v>
                </c:pt>
                <c:pt idx="6048">
                  <c:v>271.24840101539661</c:v>
                </c:pt>
                <c:pt idx="6049">
                  <c:v>271.23483035850398</c:v>
                </c:pt>
                <c:pt idx="6050">
                  <c:v>271.2141844018638</c:v>
                </c:pt>
                <c:pt idx="6051">
                  <c:v>271.20936259337071</c:v>
                </c:pt>
                <c:pt idx="6052">
                  <c:v>271.20858381330487</c:v>
                </c:pt>
                <c:pt idx="6053">
                  <c:v>271.2091803256958</c:v>
                </c:pt>
                <c:pt idx="6054">
                  <c:v>271.20420110421071</c:v>
                </c:pt>
                <c:pt idx="6055">
                  <c:v>271.1945574872247</c:v>
                </c:pt>
                <c:pt idx="6056">
                  <c:v>271.18308290859437</c:v>
                </c:pt>
                <c:pt idx="6057">
                  <c:v>271.17406065868227</c:v>
                </c:pt>
                <c:pt idx="6058">
                  <c:v>271.16738303386205</c:v>
                </c:pt>
                <c:pt idx="6059">
                  <c:v>271.15560191414204</c:v>
                </c:pt>
                <c:pt idx="6060">
                  <c:v>271.14419361466622</c:v>
                </c:pt>
                <c:pt idx="6061">
                  <c:v>271.13337354268708</c:v>
                </c:pt>
                <c:pt idx="6062">
                  <c:v>271.11740026644219</c:v>
                </c:pt>
                <c:pt idx="6063">
                  <c:v>271.10636478721079</c:v>
                </c:pt>
                <c:pt idx="6064">
                  <c:v>271.09312552609077</c:v>
                </c:pt>
                <c:pt idx="6065">
                  <c:v>271.08304280970589</c:v>
                </c:pt>
                <c:pt idx="6066">
                  <c:v>271.06872651232464</c:v>
                </c:pt>
                <c:pt idx="6067">
                  <c:v>271.0521815783718</c:v>
                </c:pt>
                <c:pt idx="6068">
                  <c:v>271.04935642940939</c:v>
                </c:pt>
                <c:pt idx="6069">
                  <c:v>271.04948898771846</c:v>
                </c:pt>
                <c:pt idx="6070">
                  <c:v>271.04503171457549</c:v>
                </c:pt>
                <c:pt idx="6071">
                  <c:v>271.03448504410875</c:v>
                </c:pt>
                <c:pt idx="6072">
                  <c:v>271.02335014614556</c:v>
                </c:pt>
                <c:pt idx="6073">
                  <c:v>271.00286988739168</c:v>
                </c:pt>
                <c:pt idx="6074">
                  <c:v>270.97125473067467</c:v>
                </c:pt>
                <c:pt idx="6075">
                  <c:v>270.93698840777586</c:v>
                </c:pt>
                <c:pt idx="6076">
                  <c:v>270.90941627948598</c:v>
                </c:pt>
                <c:pt idx="6077">
                  <c:v>270.88389880498687</c:v>
                </c:pt>
                <c:pt idx="6078">
                  <c:v>270.87287161064972</c:v>
                </c:pt>
                <c:pt idx="6079">
                  <c:v>270.87207626079521</c:v>
                </c:pt>
                <c:pt idx="6080">
                  <c:v>270.87287161064972</c:v>
                </c:pt>
                <c:pt idx="6081">
                  <c:v>270.87020387467942</c:v>
                </c:pt>
                <c:pt idx="6082">
                  <c:v>270.86365052327392</c:v>
                </c:pt>
                <c:pt idx="6083">
                  <c:v>270.84534090683138</c:v>
                </c:pt>
                <c:pt idx="6084">
                  <c:v>270.82758637830813</c:v>
                </c:pt>
                <c:pt idx="6085">
                  <c:v>270.80992298362241</c:v>
                </c:pt>
                <c:pt idx="6086">
                  <c:v>270.79615348926609</c:v>
                </c:pt>
                <c:pt idx="6087">
                  <c:v>270.78971612638105</c:v>
                </c:pt>
                <c:pt idx="6088">
                  <c:v>270.78800943815162</c:v>
                </c:pt>
                <c:pt idx="6089">
                  <c:v>270.78833254903003</c:v>
                </c:pt>
                <c:pt idx="6090">
                  <c:v>270.77967483446781</c:v>
                </c:pt>
                <c:pt idx="6091">
                  <c:v>270.76288963857979</c:v>
                </c:pt>
                <c:pt idx="6092">
                  <c:v>270.74443089403951</c:v>
                </c:pt>
                <c:pt idx="6093">
                  <c:v>270.71872286697112</c:v>
                </c:pt>
                <c:pt idx="6094">
                  <c:v>270.70152342636715</c:v>
                </c:pt>
                <c:pt idx="6095">
                  <c:v>270.69460553961176</c:v>
                </c:pt>
                <c:pt idx="6096">
                  <c:v>270.68664375617226</c:v>
                </c:pt>
                <c:pt idx="6097">
                  <c:v>270.68680116916431</c:v>
                </c:pt>
                <c:pt idx="6098">
                  <c:v>270.68874811932898</c:v>
                </c:pt>
                <c:pt idx="6099">
                  <c:v>270.67197949322957</c:v>
                </c:pt>
                <c:pt idx="6100">
                  <c:v>270.64842553868385</c:v>
                </c:pt>
                <c:pt idx="6101">
                  <c:v>270.61168203238401</c:v>
                </c:pt>
                <c:pt idx="6102">
                  <c:v>270.57036526442067</c:v>
                </c:pt>
                <c:pt idx="6103">
                  <c:v>270.53236245418452</c:v>
                </c:pt>
                <c:pt idx="6104">
                  <c:v>270.5118324860648</c:v>
                </c:pt>
                <c:pt idx="6105">
                  <c:v>270.5034481730151</c:v>
                </c:pt>
                <c:pt idx="6106">
                  <c:v>270.50002651166182</c:v>
                </c:pt>
                <c:pt idx="6107">
                  <c:v>270.50810428362178</c:v>
                </c:pt>
                <c:pt idx="6108">
                  <c:v>270.51104542110465</c:v>
                </c:pt>
                <c:pt idx="6109">
                  <c:v>270.50778945763761</c:v>
                </c:pt>
                <c:pt idx="6110">
                  <c:v>270.48867620644631</c:v>
                </c:pt>
                <c:pt idx="6111">
                  <c:v>270.45879259264166</c:v>
                </c:pt>
                <c:pt idx="6112">
                  <c:v>270.43169270332788</c:v>
                </c:pt>
                <c:pt idx="6113">
                  <c:v>270.41135328777744</c:v>
                </c:pt>
                <c:pt idx="6114">
                  <c:v>270.39657303631435</c:v>
                </c:pt>
                <c:pt idx="6115">
                  <c:v>270.38889293928167</c:v>
                </c:pt>
                <c:pt idx="6116">
                  <c:v>270.39166009398383</c:v>
                </c:pt>
                <c:pt idx="6117">
                  <c:v>270.39758379342112</c:v>
                </c:pt>
                <c:pt idx="6118">
                  <c:v>270.39158552993496</c:v>
                </c:pt>
                <c:pt idx="6119">
                  <c:v>270.38123769693192</c:v>
                </c:pt>
                <c:pt idx="6120">
                  <c:v>270.36017749557584</c:v>
                </c:pt>
                <c:pt idx="6121">
                  <c:v>270.33647441293243</c:v>
                </c:pt>
                <c:pt idx="6122">
                  <c:v>270.30940766319588</c:v>
                </c:pt>
                <c:pt idx="6123">
                  <c:v>270.29297043286914</c:v>
                </c:pt>
                <c:pt idx="6124">
                  <c:v>270.28591170291031</c:v>
                </c:pt>
                <c:pt idx="6125">
                  <c:v>270.28210893641841</c:v>
                </c:pt>
                <c:pt idx="6126">
                  <c:v>270.26997985113701</c:v>
                </c:pt>
                <c:pt idx="6127">
                  <c:v>270.24916819661047</c:v>
                </c:pt>
                <c:pt idx="6128">
                  <c:v>270.21819097675586</c:v>
                </c:pt>
                <c:pt idx="6129">
                  <c:v>270.19085911040116</c:v>
                </c:pt>
                <c:pt idx="6130">
                  <c:v>270.15926052347271</c:v>
                </c:pt>
                <c:pt idx="6131">
                  <c:v>270.13375961876233</c:v>
                </c:pt>
                <c:pt idx="6132">
                  <c:v>270.11755436547645</c:v>
                </c:pt>
                <c:pt idx="6133">
                  <c:v>270.1128071210324</c:v>
                </c:pt>
                <c:pt idx="6134">
                  <c:v>270.10693313096095</c:v>
                </c:pt>
                <c:pt idx="6135">
                  <c:v>270.10658516539957</c:v>
                </c:pt>
                <c:pt idx="6136">
                  <c:v>270.09940216202602</c:v>
                </c:pt>
                <c:pt idx="6137">
                  <c:v>270.08392597944021</c:v>
                </c:pt>
                <c:pt idx="6138">
                  <c:v>270.0634042962148</c:v>
                </c:pt>
                <c:pt idx="6139">
                  <c:v>270.04129191328036</c:v>
                </c:pt>
                <c:pt idx="6140">
                  <c:v>270.01405946565745</c:v>
                </c:pt>
                <c:pt idx="6141">
                  <c:v>269.99047237153445</c:v>
                </c:pt>
                <c:pt idx="6142">
                  <c:v>269.98399358417788</c:v>
                </c:pt>
                <c:pt idx="6143">
                  <c:v>269.9798511370189</c:v>
                </c:pt>
                <c:pt idx="6144">
                  <c:v>269.97990084638479</c:v>
                </c:pt>
                <c:pt idx="6145">
                  <c:v>269.98391902012895</c:v>
                </c:pt>
                <c:pt idx="6146">
                  <c:v>269.97874096118028</c:v>
                </c:pt>
                <c:pt idx="6147">
                  <c:v>269.96122669459226</c:v>
                </c:pt>
                <c:pt idx="6148">
                  <c:v>269.93881605546238</c:v>
                </c:pt>
                <c:pt idx="6149">
                  <c:v>269.91126049696112</c:v>
                </c:pt>
                <c:pt idx="6150">
                  <c:v>269.88797994392786</c:v>
                </c:pt>
                <c:pt idx="6151">
                  <c:v>269.86649721296158</c:v>
                </c:pt>
                <c:pt idx="6152">
                  <c:v>269.85187437449048</c:v>
                </c:pt>
                <c:pt idx="6153">
                  <c:v>269.84292668862719</c:v>
                </c:pt>
                <c:pt idx="6154">
                  <c:v>269.82585980633235</c:v>
                </c:pt>
                <c:pt idx="6155">
                  <c:v>269.79916587684005</c:v>
                </c:pt>
                <c:pt idx="6156">
                  <c:v>269.76143646811641</c:v>
                </c:pt>
                <c:pt idx="6157">
                  <c:v>269.72775008781986</c:v>
                </c:pt>
                <c:pt idx="6158">
                  <c:v>269.69985484865157</c:v>
                </c:pt>
                <c:pt idx="6159">
                  <c:v>269.68393956666688</c:v>
                </c:pt>
                <c:pt idx="6160">
                  <c:v>269.67351716961497</c:v>
                </c:pt>
                <c:pt idx="6161">
                  <c:v>269.66469375716645</c:v>
                </c:pt>
                <c:pt idx="6162">
                  <c:v>269.65770959125643</c:v>
                </c:pt>
                <c:pt idx="6163">
                  <c:v>269.64301218873652</c:v>
                </c:pt>
                <c:pt idx="6164">
                  <c:v>269.62504225296101</c:v>
                </c:pt>
                <c:pt idx="6165">
                  <c:v>269.61640110818746</c:v>
                </c:pt>
                <c:pt idx="6166">
                  <c:v>269.61393220968074</c:v>
                </c:pt>
                <c:pt idx="6167">
                  <c:v>269.60667464225827</c:v>
                </c:pt>
                <c:pt idx="6168">
                  <c:v>269.60294643981524</c:v>
                </c:pt>
                <c:pt idx="6169">
                  <c:v>269.58875441584871</c:v>
                </c:pt>
                <c:pt idx="6170">
                  <c:v>269.56969087402319</c:v>
                </c:pt>
                <c:pt idx="6171">
                  <c:v>269.54721395573881</c:v>
                </c:pt>
                <c:pt idx="6172">
                  <c:v>269.52998966045186</c:v>
                </c:pt>
                <c:pt idx="6173">
                  <c:v>269.51535025219215</c:v>
                </c:pt>
                <c:pt idx="6174">
                  <c:v>269.51660127123415</c:v>
                </c:pt>
                <c:pt idx="6175">
                  <c:v>269.51365184885702</c:v>
                </c:pt>
                <c:pt idx="6176">
                  <c:v>269.51030475155261</c:v>
                </c:pt>
                <c:pt idx="6177">
                  <c:v>269.50288977113809</c:v>
                </c:pt>
                <c:pt idx="6178">
                  <c:v>269.47300615733343</c:v>
                </c:pt>
                <c:pt idx="6179">
                  <c:v>269.44841659099797</c:v>
                </c:pt>
                <c:pt idx="6180">
                  <c:v>269.4162214916787</c:v>
                </c:pt>
                <c:pt idx="6181">
                  <c:v>269.37714993007552</c:v>
                </c:pt>
                <c:pt idx="6182">
                  <c:v>269.34264334524147</c:v>
                </c:pt>
                <c:pt idx="6183">
                  <c:v>269.31281772569707</c:v>
                </c:pt>
                <c:pt idx="6184">
                  <c:v>269.28798789742638</c:v>
                </c:pt>
                <c:pt idx="6185">
                  <c:v>269.27456636863144</c:v>
                </c:pt>
                <c:pt idx="6186">
                  <c:v>269.2639037096443</c:v>
                </c:pt>
                <c:pt idx="6187">
                  <c:v>269.25402811561736</c:v>
                </c:pt>
                <c:pt idx="6188">
                  <c:v>269.23904074179632</c:v>
                </c:pt>
                <c:pt idx="6189">
                  <c:v>269.22058199725603</c:v>
                </c:pt>
                <c:pt idx="6190">
                  <c:v>269.20290203278171</c:v>
                </c:pt>
                <c:pt idx="6191">
                  <c:v>269.18449299760732</c:v>
                </c:pt>
                <c:pt idx="6192">
                  <c:v>269.17356522200203</c:v>
                </c:pt>
                <c:pt idx="6193">
                  <c:v>269.16172610802175</c:v>
                </c:pt>
                <c:pt idx="6194">
                  <c:v>269.15708656720375</c:v>
                </c:pt>
                <c:pt idx="6195">
                  <c:v>269.1518256593119</c:v>
                </c:pt>
                <c:pt idx="6196">
                  <c:v>269.14966330189498</c:v>
                </c:pt>
                <c:pt idx="6197">
                  <c:v>269.13070746369561</c:v>
                </c:pt>
                <c:pt idx="6198">
                  <c:v>269.1064824327101</c:v>
                </c:pt>
                <c:pt idx="6199">
                  <c:v>269.08664011081873</c:v>
                </c:pt>
                <c:pt idx="6200">
                  <c:v>269.07279605241354</c:v>
                </c:pt>
                <c:pt idx="6201">
                  <c:v>269.06399749464799</c:v>
                </c:pt>
                <c:pt idx="6202">
                  <c:v>269.05654108976182</c:v>
                </c:pt>
                <c:pt idx="6203">
                  <c:v>269.05905141274013</c:v>
                </c:pt>
                <c:pt idx="6204">
                  <c:v>269.04268046156801</c:v>
                </c:pt>
                <c:pt idx="6205">
                  <c:v>269.01701385897121</c:v>
                </c:pt>
                <c:pt idx="6206">
                  <c:v>268.9843133810985</c:v>
                </c:pt>
                <c:pt idx="6207">
                  <c:v>268.94747874096117</c:v>
                </c:pt>
                <c:pt idx="6208">
                  <c:v>268.91095892680789</c:v>
                </c:pt>
                <c:pt idx="6209">
                  <c:v>268.87558242807052</c:v>
                </c:pt>
                <c:pt idx="6210">
                  <c:v>268.83996566739796</c:v>
                </c:pt>
                <c:pt idx="6211">
                  <c:v>268.82265023827352</c:v>
                </c:pt>
                <c:pt idx="6212">
                  <c:v>268.80366126049699</c:v>
                </c:pt>
                <c:pt idx="6213">
                  <c:v>268.80000762210278</c:v>
                </c:pt>
                <c:pt idx="6214">
                  <c:v>268.80322216109812</c:v>
                </c:pt>
                <c:pt idx="6215">
                  <c:v>268.7861304241203</c:v>
                </c:pt>
                <c:pt idx="6216">
                  <c:v>268.76217050975299</c:v>
                </c:pt>
                <c:pt idx="6217">
                  <c:v>268.73888995671973</c:v>
                </c:pt>
                <c:pt idx="6218">
                  <c:v>268.72117685266807</c:v>
                </c:pt>
                <c:pt idx="6219">
                  <c:v>268.70527814047205</c:v>
                </c:pt>
                <c:pt idx="6220">
                  <c:v>268.7015830776063</c:v>
                </c:pt>
                <c:pt idx="6221">
                  <c:v>268.70183990933015</c:v>
                </c:pt>
                <c:pt idx="6222">
                  <c:v>268.70089543137789</c:v>
                </c:pt>
                <c:pt idx="6223">
                  <c:v>268.69783830537455</c:v>
                </c:pt>
                <c:pt idx="6224">
                  <c:v>268.68879948567371</c:v>
                </c:pt>
                <c:pt idx="6225">
                  <c:v>268.665974601828</c:v>
                </c:pt>
                <c:pt idx="6226">
                  <c:v>268.63863445057893</c:v>
                </c:pt>
                <c:pt idx="6227">
                  <c:v>268.61335723801511</c:v>
                </c:pt>
                <c:pt idx="6228">
                  <c:v>268.59528788350781</c:v>
                </c:pt>
                <c:pt idx="6229">
                  <c:v>268.57877608913219</c:v>
                </c:pt>
                <c:pt idx="6230">
                  <c:v>268.57037520629382</c:v>
                </c:pt>
                <c:pt idx="6231">
                  <c:v>268.5610795548692</c:v>
                </c:pt>
                <c:pt idx="6232">
                  <c:v>268.53592661572009</c:v>
                </c:pt>
                <c:pt idx="6233">
                  <c:v>268.50520622758933</c:v>
                </c:pt>
                <c:pt idx="6234">
                  <c:v>268.46002041397958</c:v>
                </c:pt>
                <c:pt idx="6235">
                  <c:v>268.42071687533553</c:v>
                </c:pt>
                <c:pt idx="6236">
                  <c:v>268.37715490101209</c:v>
                </c:pt>
                <c:pt idx="6237">
                  <c:v>268.34698131590636</c:v>
                </c:pt>
                <c:pt idx="6238">
                  <c:v>268.32908594417967</c:v>
                </c:pt>
                <c:pt idx="6239">
                  <c:v>268.32184494654592</c:v>
                </c:pt>
                <c:pt idx="6240">
                  <c:v>268.32006369426756</c:v>
                </c:pt>
                <c:pt idx="6241">
                  <c:v>268.31731310935402</c:v>
                </c:pt>
                <c:pt idx="6242">
                  <c:v>268.30101672223071</c:v>
                </c:pt>
                <c:pt idx="6243">
                  <c:v>268.27948428189853</c:v>
                </c:pt>
                <c:pt idx="6244">
                  <c:v>268.26558222923308</c:v>
                </c:pt>
                <c:pt idx="6245">
                  <c:v>268.23901257315561</c:v>
                </c:pt>
                <c:pt idx="6246">
                  <c:v>268.22811793712759</c:v>
                </c:pt>
                <c:pt idx="6247">
                  <c:v>268.22253391835733</c:v>
                </c:pt>
                <c:pt idx="6248">
                  <c:v>268.23139047038319</c:v>
                </c:pt>
                <c:pt idx="6249">
                  <c:v>268.23848233991924</c:v>
                </c:pt>
                <c:pt idx="6250">
                  <c:v>268.22960921810488</c:v>
                </c:pt>
                <c:pt idx="6251">
                  <c:v>268.20676776447044</c:v>
                </c:pt>
                <c:pt idx="6252">
                  <c:v>268.1739347282886</c:v>
                </c:pt>
                <c:pt idx="6253">
                  <c:v>268.13652014554901</c:v>
                </c:pt>
                <c:pt idx="6254">
                  <c:v>268.10811124293303</c:v>
                </c:pt>
                <c:pt idx="6255">
                  <c:v>268.08679420985305</c:v>
                </c:pt>
                <c:pt idx="6256">
                  <c:v>268.07918867686919</c:v>
                </c:pt>
                <c:pt idx="6257">
                  <c:v>268.07285901761037</c:v>
                </c:pt>
                <c:pt idx="6258">
                  <c:v>268.07793765782719</c:v>
                </c:pt>
                <c:pt idx="6259">
                  <c:v>268.06009199546651</c:v>
                </c:pt>
                <c:pt idx="6260">
                  <c:v>268.02371302451667</c:v>
                </c:pt>
                <c:pt idx="6261">
                  <c:v>267.98284364084657</c:v>
                </c:pt>
                <c:pt idx="6262">
                  <c:v>267.93133645287219</c:v>
                </c:pt>
                <c:pt idx="6263">
                  <c:v>267.88040920750012</c:v>
                </c:pt>
                <c:pt idx="6264">
                  <c:v>267.83875275886982</c:v>
                </c:pt>
                <c:pt idx="6265">
                  <c:v>267.81457743725025</c:v>
                </c:pt>
                <c:pt idx="6266">
                  <c:v>267.79035240626467</c:v>
                </c:pt>
                <c:pt idx="6267">
                  <c:v>267.78740298388755</c:v>
                </c:pt>
                <c:pt idx="6268">
                  <c:v>267.78898539870227</c:v>
                </c:pt>
                <c:pt idx="6269">
                  <c:v>267.78524062647057</c:v>
                </c:pt>
                <c:pt idx="6270">
                  <c:v>267.78533176030805</c:v>
                </c:pt>
                <c:pt idx="6271">
                  <c:v>267.77691430768107</c:v>
                </c:pt>
                <c:pt idx="6272">
                  <c:v>267.76259801029977</c:v>
                </c:pt>
                <c:pt idx="6273">
                  <c:v>267.7461359252901</c:v>
                </c:pt>
                <c:pt idx="6274">
                  <c:v>267.72401525746142</c:v>
                </c:pt>
                <c:pt idx="6275">
                  <c:v>267.70573878059611</c:v>
                </c:pt>
                <c:pt idx="6276">
                  <c:v>267.68563962698096</c:v>
                </c:pt>
                <c:pt idx="6277">
                  <c:v>267.67370937916314</c:v>
                </c:pt>
                <c:pt idx="6278">
                  <c:v>267.66748742353042</c:v>
                </c:pt>
                <c:pt idx="6279">
                  <c:v>267.6626324754601</c:v>
                </c:pt>
                <c:pt idx="6280">
                  <c:v>267.65990674522953</c:v>
                </c:pt>
                <c:pt idx="6281">
                  <c:v>267.64286471761767</c:v>
                </c:pt>
                <c:pt idx="6282">
                  <c:v>267.61414098901753</c:v>
                </c:pt>
                <c:pt idx="6283">
                  <c:v>267.58547525467765</c:v>
                </c:pt>
                <c:pt idx="6284">
                  <c:v>267.55149890308002</c:v>
                </c:pt>
                <c:pt idx="6285">
                  <c:v>267.51618039860284</c:v>
                </c:pt>
                <c:pt idx="6286">
                  <c:v>267.48827687454019</c:v>
                </c:pt>
                <c:pt idx="6287">
                  <c:v>267.46082901966503</c:v>
                </c:pt>
                <c:pt idx="6288">
                  <c:v>267.44249454853951</c:v>
                </c:pt>
                <c:pt idx="6289">
                  <c:v>267.42440033934929</c:v>
                </c:pt>
                <c:pt idx="6290">
                  <c:v>267.39406105635715</c:v>
                </c:pt>
                <c:pt idx="6291">
                  <c:v>267.35760752135849</c:v>
                </c:pt>
                <c:pt idx="6292">
                  <c:v>267.31737607455079</c:v>
                </c:pt>
                <c:pt idx="6293">
                  <c:v>267.28591004593147</c:v>
                </c:pt>
                <c:pt idx="6294">
                  <c:v>267.26611743340607</c:v>
                </c:pt>
                <c:pt idx="6295">
                  <c:v>267.24765868886578</c:v>
                </c:pt>
                <c:pt idx="6296">
                  <c:v>267.24329254956024</c:v>
                </c:pt>
                <c:pt idx="6297">
                  <c:v>267.24396362599998</c:v>
                </c:pt>
                <c:pt idx="6298">
                  <c:v>267.23480053288444</c:v>
                </c:pt>
                <c:pt idx="6299">
                  <c:v>267.21299469103974</c:v>
                </c:pt>
                <c:pt idx="6300">
                  <c:v>267.19694685074592</c:v>
                </c:pt>
                <c:pt idx="6301">
                  <c:v>267.17632574878871</c:v>
                </c:pt>
                <c:pt idx="6302">
                  <c:v>267.15858779005413</c:v>
                </c:pt>
                <c:pt idx="6303">
                  <c:v>267.14838080025453</c:v>
                </c:pt>
                <c:pt idx="6304">
                  <c:v>267.13330229259594</c:v>
                </c:pt>
                <c:pt idx="6305">
                  <c:v>267.12384922817927</c:v>
                </c:pt>
                <c:pt idx="6306">
                  <c:v>267.1072794395435</c:v>
                </c:pt>
                <c:pt idx="6307">
                  <c:v>267.08368406052614</c:v>
                </c:pt>
                <c:pt idx="6308">
                  <c:v>267.05254942767948</c:v>
                </c:pt>
                <c:pt idx="6309">
                  <c:v>267.03261597195069</c:v>
                </c:pt>
                <c:pt idx="6310">
                  <c:v>267.00270750346306</c:v>
                </c:pt>
                <c:pt idx="6311">
                  <c:v>266.97750485494811</c:v>
                </c:pt>
                <c:pt idx="6312">
                  <c:v>266.95232706111602</c:v>
                </c:pt>
                <c:pt idx="6313">
                  <c:v>266.93703314620518</c:v>
                </c:pt>
                <c:pt idx="6314">
                  <c:v>266.91647832340254</c:v>
                </c:pt>
                <c:pt idx="6315">
                  <c:v>266.89321434015784</c:v>
                </c:pt>
                <c:pt idx="6316">
                  <c:v>266.86193057921355</c:v>
                </c:pt>
                <c:pt idx="6317">
                  <c:v>266.83493839352582</c:v>
                </c:pt>
                <c:pt idx="6318">
                  <c:v>266.79610709385787</c:v>
                </c:pt>
                <c:pt idx="6319">
                  <c:v>266.75432637181285</c:v>
                </c:pt>
                <c:pt idx="6320">
                  <c:v>266.7265885456365</c:v>
                </c:pt>
                <c:pt idx="6321">
                  <c:v>266.7135149824029</c:v>
                </c:pt>
                <c:pt idx="6322">
                  <c:v>266.69837848048405</c:v>
                </c:pt>
                <c:pt idx="6323">
                  <c:v>266.69836191069544</c:v>
                </c:pt>
                <c:pt idx="6324">
                  <c:v>266.69754170615795</c:v>
                </c:pt>
                <c:pt idx="6325">
                  <c:v>266.69023442936964</c:v>
                </c:pt>
                <c:pt idx="6326">
                  <c:v>266.67266216852136</c:v>
                </c:pt>
                <c:pt idx="6327">
                  <c:v>266.65234760765395</c:v>
                </c:pt>
                <c:pt idx="6328">
                  <c:v>266.62309364581745</c:v>
                </c:pt>
                <c:pt idx="6329">
                  <c:v>266.6026299568523</c:v>
                </c:pt>
                <c:pt idx="6330">
                  <c:v>266.59813954413198</c:v>
                </c:pt>
                <c:pt idx="6331">
                  <c:v>266.58855392140623</c:v>
                </c:pt>
                <c:pt idx="6332">
                  <c:v>266.58937412594372</c:v>
                </c:pt>
                <c:pt idx="6333">
                  <c:v>266.57609344035205</c:v>
                </c:pt>
                <c:pt idx="6334">
                  <c:v>266.54896041146094</c:v>
                </c:pt>
                <c:pt idx="6335">
                  <c:v>266.52422171702779</c:v>
                </c:pt>
                <c:pt idx="6336">
                  <c:v>266.49055190651984</c:v>
                </c:pt>
                <c:pt idx="6337">
                  <c:v>266.45712235794724</c:v>
                </c:pt>
                <c:pt idx="6338">
                  <c:v>266.43274819886398</c:v>
                </c:pt>
                <c:pt idx="6339">
                  <c:v>266.40447185455707</c:v>
                </c:pt>
                <c:pt idx="6340">
                  <c:v>266.39269901973131</c:v>
                </c:pt>
                <c:pt idx="6341">
                  <c:v>266.3695675947958</c:v>
                </c:pt>
                <c:pt idx="6342">
                  <c:v>266.34160607647289</c:v>
                </c:pt>
                <c:pt idx="6343">
                  <c:v>266.31105138622854</c:v>
                </c:pt>
                <c:pt idx="6344">
                  <c:v>266.2663958058551</c:v>
                </c:pt>
                <c:pt idx="6345">
                  <c:v>266.22497961915997</c:v>
                </c:pt>
                <c:pt idx="6346">
                  <c:v>266.19553510475419</c:v>
                </c:pt>
                <c:pt idx="6347">
                  <c:v>266.17636385930257</c:v>
                </c:pt>
                <c:pt idx="6348">
                  <c:v>266.16474015257461</c:v>
                </c:pt>
                <c:pt idx="6349">
                  <c:v>266.16290090603604</c:v>
                </c:pt>
                <c:pt idx="6350">
                  <c:v>266.15910642443845</c:v>
                </c:pt>
                <c:pt idx="6351">
                  <c:v>266.15577589692271</c:v>
                </c:pt>
                <c:pt idx="6352">
                  <c:v>266.14173300105386</c:v>
                </c:pt>
                <c:pt idx="6353">
                  <c:v>266.12327425651364</c:v>
                </c:pt>
                <c:pt idx="6354">
                  <c:v>266.09667974575319</c:v>
                </c:pt>
                <c:pt idx="6355">
                  <c:v>266.07161794044151</c:v>
                </c:pt>
                <c:pt idx="6356">
                  <c:v>266.05494044817959</c:v>
                </c:pt>
                <c:pt idx="6357">
                  <c:v>266.04122066318922</c:v>
                </c:pt>
                <c:pt idx="6358">
                  <c:v>266.03504013202809</c:v>
                </c:pt>
                <c:pt idx="6359">
                  <c:v>266.02136177150925</c:v>
                </c:pt>
                <c:pt idx="6360">
                  <c:v>265.99998674416906</c:v>
                </c:pt>
                <c:pt idx="6361">
                  <c:v>265.9673774001339</c:v>
                </c:pt>
                <c:pt idx="6362">
                  <c:v>265.9380240195656</c:v>
                </c:pt>
                <c:pt idx="6363">
                  <c:v>265.90756874805305</c:v>
                </c:pt>
                <c:pt idx="6364">
                  <c:v>265.88273063488805</c:v>
                </c:pt>
                <c:pt idx="6365">
                  <c:v>265.86710532420449</c:v>
                </c:pt>
                <c:pt idx="6366">
                  <c:v>265.84869628903016</c:v>
                </c:pt>
                <c:pt idx="6367">
                  <c:v>265.83337751943634</c:v>
                </c:pt>
                <c:pt idx="6368">
                  <c:v>265.81357662201663</c:v>
                </c:pt>
                <c:pt idx="6369">
                  <c:v>265.78229286107222</c:v>
                </c:pt>
                <c:pt idx="6370">
                  <c:v>265.74729746747346</c:v>
                </c:pt>
                <c:pt idx="6371">
                  <c:v>265.70633694996587</c:v>
                </c:pt>
                <c:pt idx="6372">
                  <c:v>265.66539300224684</c:v>
                </c:pt>
                <c:pt idx="6373">
                  <c:v>265.63546796397065</c:v>
                </c:pt>
                <c:pt idx="6374">
                  <c:v>265.61071269974883</c:v>
                </c:pt>
                <c:pt idx="6375">
                  <c:v>265.59436660325963</c:v>
                </c:pt>
                <c:pt idx="6376">
                  <c:v>265.59452401625168</c:v>
                </c:pt>
                <c:pt idx="6377">
                  <c:v>265.58821921167578</c:v>
                </c:pt>
                <c:pt idx="6378">
                  <c:v>265.58304943762136</c:v>
                </c:pt>
                <c:pt idx="6379">
                  <c:v>265.56748212119811</c:v>
                </c:pt>
                <c:pt idx="6380">
                  <c:v>265.53799618232068</c:v>
                </c:pt>
                <c:pt idx="6381">
                  <c:v>265.52215546438487</c:v>
                </c:pt>
                <c:pt idx="6382">
                  <c:v>265.49923944670161</c:v>
                </c:pt>
                <c:pt idx="6383">
                  <c:v>265.47334086706388</c:v>
                </c:pt>
                <c:pt idx="6384">
                  <c:v>265.46229710293818</c:v>
                </c:pt>
                <c:pt idx="6385">
                  <c:v>265.45218124697601</c:v>
                </c:pt>
                <c:pt idx="6386">
                  <c:v>265.43741756530153</c:v>
                </c:pt>
                <c:pt idx="6387">
                  <c:v>265.42199109208167</c:v>
                </c:pt>
                <c:pt idx="6388">
                  <c:v>265.39923248739041</c:v>
                </c:pt>
                <c:pt idx="6389">
                  <c:v>265.36677227145293</c:v>
                </c:pt>
                <c:pt idx="6390">
                  <c:v>265.33515711473586</c:v>
                </c:pt>
                <c:pt idx="6391">
                  <c:v>265.30518236709366</c:v>
                </c:pt>
                <c:pt idx="6392">
                  <c:v>265.27531532307773</c:v>
                </c:pt>
                <c:pt idx="6393">
                  <c:v>265.24664958873785</c:v>
                </c:pt>
                <c:pt idx="6394">
                  <c:v>265.22297136077731</c:v>
                </c:pt>
                <c:pt idx="6395">
                  <c:v>265.20075955911108</c:v>
                </c:pt>
                <c:pt idx="6396">
                  <c:v>265.18423119494685</c:v>
                </c:pt>
                <c:pt idx="6397">
                  <c:v>265.1528894397423</c:v>
                </c:pt>
                <c:pt idx="6398">
                  <c:v>265.11714840565492</c:v>
                </c:pt>
                <c:pt idx="6399">
                  <c:v>265.08087713833123</c:v>
                </c:pt>
                <c:pt idx="6400">
                  <c:v>265.0528327710652</c:v>
                </c:pt>
                <c:pt idx="6401">
                  <c:v>265.03661094799071</c:v>
                </c:pt>
                <c:pt idx="6402">
                  <c:v>265.02074537537203</c:v>
                </c:pt>
                <c:pt idx="6403">
                  <c:v>265.01841732006864</c:v>
                </c:pt>
                <c:pt idx="6404">
                  <c:v>265.01114318285755</c:v>
                </c:pt>
                <c:pt idx="6405">
                  <c:v>264.99961060996708</c:v>
                </c:pt>
                <c:pt idx="6406">
                  <c:v>264.97258528470212</c:v>
                </c:pt>
                <c:pt idx="6407">
                  <c:v>264.93844323521813</c:v>
                </c:pt>
                <c:pt idx="6408">
                  <c:v>264.91298375497922</c:v>
                </c:pt>
                <c:pt idx="6409">
                  <c:v>264.89044884243458</c:v>
                </c:pt>
                <c:pt idx="6410">
                  <c:v>264.87882513570656</c:v>
                </c:pt>
                <c:pt idx="6411">
                  <c:v>264.87258661028523</c:v>
                </c:pt>
                <c:pt idx="6412">
                  <c:v>264.8614185727447</c:v>
                </c:pt>
                <c:pt idx="6413">
                  <c:v>264.83840313632959</c:v>
                </c:pt>
                <c:pt idx="6414">
                  <c:v>264.80808870802048</c:v>
                </c:pt>
                <c:pt idx="6415">
                  <c:v>264.7735489836092</c:v>
                </c:pt>
                <c:pt idx="6416">
                  <c:v>264.74371507917044</c:v>
                </c:pt>
                <c:pt idx="6417">
                  <c:v>264.71543044996918</c:v>
                </c:pt>
                <c:pt idx="6418">
                  <c:v>264.69651603624141</c:v>
                </c:pt>
                <c:pt idx="6419">
                  <c:v>264.67854610046595</c:v>
                </c:pt>
                <c:pt idx="6420">
                  <c:v>264.66215857950516</c:v>
                </c:pt>
                <c:pt idx="6421">
                  <c:v>264.64017046998549</c:v>
                </c:pt>
                <c:pt idx="6422">
                  <c:v>264.61526607766592</c:v>
                </c:pt>
                <c:pt idx="6423">
                  <c:v>264.58258216958183</c:v>
                </c:pt>
                <c:pt idx="6424">
                  <c:v>264.54819157326835</c:v>
                </c:pt>
                <c:pt idx="6425">
                  <c:v>264.50755416663907</c:v>
                </c:pt>
                <c:pt idx="6426">
                  <c:v>264.47920325828323</c:v>
                </c:pt>
                <c:pt idx="6427">
                  <c:v>264.46105105483275</c:v>
                </c:pt>
                <c:pt idx="6428">
                  <c:v>264.45566587352613</c:v>
                </c:pt>
                <c:pt idx="6429">
                  <c:v>264.44347879398453</c:v>
                </c:pt>
                <c:pt idx="6430">
                  <c:v>264.43018153860424</c:v>
                </c:pt>
                <c:pt idx="6431">
                  <c:v>264.40617191487104</c:v>
                </c:pt>
                <c:pt idx="6432">
                  <c:v>264.38763860628194</c:v>
                </c:pt>
                <c:pt idx="6433">
                  <c:v>264.36601503211227</c:v>
                </c:pt>
                <c:pt idx="6434">
                  <c:v>264.3418894198586</c:v>
                </c:pt>
                <c:pt idx="6435">
                  <c:v>264.31286743506303</c:v>
                </c:pt>
                <c:pt idx="6436">
                  <c:v>264.2882198744673</c:v>
                </c:pt>
                <c:pt idx="6437">
                  <c:v>264.27816201276534</c:v>
                </c:pt>
                <c:pt idx="6438">
                  <c:v>264.27428468222456</c:v>
                </c:pt>
                <c:pt idx="6439">
                  <c:v>264.25880849963875</c:v>
                </c:pt>
                <c:pt idx="6440">
                  <c:v>264.23352300218062</c:v>
                </c:pt>
                <c:pt idx="6441">
                  <c:v>264.2097702101712</c:v>
                </c:pt>
                <c:pt idx="6442">
                  <c:v>264.17379719904289</c:v>
                </c:pt>
                <c:pt idx="6443">
                  <c:v>264.13857811329757</c:v>
                </c:pt>
                <c:pt idx="6444">
                  <c:v>264.11298607474959</c:v>
                </c:pt>
                <c:pt idx="6445">
                  <c:v>264.08723662320966</c:v>
                </c:pt>
                <c:pt idx="6446">
                  <c:v>264.06649953273194</c:v>
                </c:pt>
                <c:pt idx="6447">
                  <c:v>264.0589519940084</c:v>
                </c:pt>
                <c:pt idx="6448">
                  <c:v>264.03750240261934</c:v>
                </c:pt>
                <c:pt idx="6449">
                  <c:v>264.00929233746695</c:v>
                </c:pt>
                <c:pt idx="6450">
                  <c:v>263.97404839703864</c:v>
                </c:pt>
                <c:pt idx="6451">
                  <c:v>263.93290561185603</c:v>
                </c:pt>
                <c:pt idx="6452">
                  <c:v>263.89433942880629</c:v>
                </c:pt>
                <c:pt idx="6453">
                  <c:v>263.86314680169937</c:v>
                </c:pt>
                <c:pt idx="6454">
                  <c:v>263.84646930943751</c:v>
                </c:pt>
                <c:pt idx="6455">
                  <c:v>263.83137423199031</c:v>
                </c:pt>
                <c:pt idx="6456">
                  <c:v>263.82455576396666</c:v>
                </c:pt>
                <c:pt idx="6457">
                  <c:v>263.80856591793321</c:v>
                </c:pt>
                <c:pt idx="6458">
                  <c:v>263.78801109513046</c:v>
                </c:pt>
                <c:pt idx="6459">
                  <c:v>263.76180597440299</c:v>
                </c:pt>
                <c:pt idx="6460">
                  <c:v>263.73337221710403</c:v>
                </c:pt>
                <c:pt idx="6461">
                  <c:v>263.70232871809486</c:v>
                </c:pt>
                <c:pt idx="6462">
                  <c:v>263.67580877138329</c:v>
                </c:pt>
                <c:pt idx="6463">
                  <c:v>263.65447516851475</c:v>
                </c:pt>
                <c:pt idx="6464">
                  <c:v>263.64175785573678</c:v>
                </c:pt>
                <c:pt idx="6465">
                  <c:v>263.63526249859154</c:v>
                </c:pt>
                <c:pt idx="6466">
                  <c:v>263.63019214326903</c:v>
                </c:pt>
                <c:pt idx="6467">
                  <c:v>263.62280201753748</c:v>
                </c:pt>
                <c:pt idx="6468">
                  <c:v>263.60079733822914</c:v>
                </c:pt>
                <c:pt idx="6469">
                  <c:v>263.56701982409515</c:v>
                </c:pt>
                <c:pt idx="6470">
                  <c:v>263.52161860323309</c:v>
                </c:pt>
                <c:pt idx="6471">
                  <c:v>263.48400518302992</c:v>
                </c:pt>
                <c:pt idx="6472">
                  <c:v>263.45497491333998</c:v>
                </c:pt>
                <c:pt idx="6473">
                  <c:v>263.42896863007616</c:v>
                </c:pt>
                <c:pt idx="6474">
                  <c:v>263.4182396919345</c:v>
                </c:pt>
                <c:pt idx="6475">
                  <c:v>263.4091263081848</c:v>
                </c:pt>
                <c:pt idx="6476">
                  <c:v>263.40119766432264</c:v>
                </c:pt>
                <c:pt idx="6477">
                  <c:v>263.38071740556876</c:v>
                </c:pt>
                <c:pt idx="6478">
                  <c:v>263.3438993352201</c:v>
                </c:pt>
                <c:pt idx="6479">
                  <c:v>263.30695699145662</c:v>
                </c:pt>
                <c:pt idx="6480">
                  <c:v>263.2680014183739</c:v>
                </c:pt>
                <c:pt idx="6481">
                  <c:v>263.23458843958991</c:v>
                </c:pt>
                <c:pt idx="6482">
                  <c:v>263.20539247201367</c:v>
                </c:pt>
                <c:pt idx="6483">
                  <c:v>263.18734797218923</c:v>
                </c:pt>
                <c:pt idx="6484">
                  <c:v>263.17563313162378</c:v>
                </c:pt>
                <c:pt idx="6485">
                  <c:v>263.16963486813768</c:v>
                </c:pt>
                <c:pt idx="6486">
                  <c:v>263.15621333934263</c:v>
                </c:pt>
                <c:pt idx="6487">
                  <c:v>263.13345473465137</c:v>
                </c:pt>
                <c:pt idx="6488">
                  <c:v>263.10264321268318</c:v>
                </c:pt>
                <c:pt idx="6489">
                  <c:v>263.06941250157416</c:v>
                </c:pt>
                <c:pt idx="6490">
                  <c:v>263.03879981706956</c:v>
                </c:pt>
                <c:pt idx="6491">
                  <c:v>263.01198989905686</c:v>
                </c:pt>
                <c:pt idx="6492">
                  <c:v>262.99349801493929</c:v>
                </c:pt>
                <c:pt idx="6493">
                  <c:v>262.98280221637492</c:v>
                </c:pt>
                <c:pt idx="6494">
                  <c:v>262.97134420753326</c:v>
                </c:pt>
                <c:pt idx="6495">
                  <c:v>262.96121178178248</c:v>
                </c:pt>
                <c:pt idx="6496">
                  <c:v>262.94895013819206</c:v>
                </c:pt>
                <c:pt idx="6497">
                  <c:v>262.92172597546346</c:v>
                </c:pt>
                <c:pt idx="6498">
                  <c:v>262.88667258760444</c:v>
                </c:pt>
                <c:pt idx="6499">
                  <c:v>262.85604333331128</c:v>
                </c:pt>
                <c:pt idx="6500">
                  <c:v>262.81852104694553</c:v>
                </c:pt>
                <c:pt idx="6501">
                  <c:v>262.79440371958617</c:v>
                </c:pt>
                <c:pt idx="6502">
                  <c:v>262.76484321665993</c:v>
                </c:pt>
                <c:pt idx="6503">
                  <c:v>262.74229173432661</c:v>
                </c:pt>
                <c:pt idx="6504">
                  <c:v>262.71484387945151</c:v>
                </c:pt>
                <c:pt idx="6505">
                  <c:v>262.68492712606962</c:v>
                </c:pt>
                <c:pt idx="6506">
                  <c:v>262.65947593072502</c:v>
                </c:pt>
                <c:pt idx="6507">
                  <c:v>262.63255830908616</c:v>
                </c:pt>
                <c:pt idx="6508">
                  <c:v>262.60402513305542</c:v>
                </c:pt>
                <c:pt idx="6509">
                  <c:v>262.58506929485611</c:v>
                </c:pt>
                <c:pt idx="6510">
                  <c:v>262.56020632700807</c:v>
                </c:pt>
                <c:pt idx="6511">
                  <c:v>262.53281646639311</c:v>
                </c:pt>
                <c:pt idx="6512">
                  <c:v>262.51360379646997</c:v>
                </c:pt>
                <c:pt idx="6513">
                  <c:v>262.50763867256109</c:v>
                </c:pt>
                <c:pt idx="6514">
                  <c:v>262.49576641900353</c:v>
                </c:pt>
                <c:pt idx="6515">
                  <c:v>262.47650403971448</c:v>
                </c:pt>
                <c:pt idx="6516">
                  <c:v>262.45867494714236</c:v>
                </c:pt>
                <c:pt idx="6517">
                  <c:v>262.42626444057078</c:v>
                </c:pt>
                <c:pt idx="6518">
                  <c:v>262.39043227264591</c:v>
                </c:pt>
                <c:pt idx="6519">
                  <c:v>262.35736725942326</c:v>
                </c:pt>
                <c:pt idx="6520">
                  <c:v>262.32504788668916</c:v>
                </c:pt>
                <c:pt idx="6521">
                  <c:v>262.30885920319201</c:v>
                </c:pt>
                <c:pt idx="6522">
                  <c:v>262.30214843879446</c:v>
                </c:pt>
                <c:pt idx="6523">
                  <c:v>262.29312618888235</c:v>
                </c:pt>
                <c:pt idx="6524">
                  <c:v>262.28888432299158</c:v>
                </c:pt>
                <c:pt idx="6525">
                  <c:v>262.26467586179467</c:v>
                </c:pt>
                <c:pt idx="6526">
                  <c:v>262.23982946373536</c:v>
                </c:pt>
                <c:pt idx="6527">
                  <c:v>262.2068141598786</c:v>
                </c:pt>
                <c:pt idx="6528">
                  <c:v>262.17046004361168</c:v>
                </c:pt>
                <c:pt idx="6529">
                  <c:v>262.13911828840708</c:v>
                </c:pt>
                <c:pt idx="6530">
                  <c:v>262.10602013560714</c:v>
                </c:pt>
                <c:pt idx="6531">
                  <c:v>262.07662533056725</c:v>
                </c:pt>
                <c:pt idx="6532">
                  <c:v>262.03933502124249</c:v>
                </c:pt>
                <c:pt idx="6533">
                  <c:v>262.00421535422896</c:v>
                </c:pt>
                <c:pt idx="6534">
                  <c:v>261.98370195589786</c:v>
                </c:pt>
                <c:pt idx="6535">
                  <c:v>261.96771210986435</c:v>
                </c:pt>
                <c:pt idx="6536">
                  <c:v>261.94648621062191</c:v>
                </c:pt>
                <c:pt idx="6537">
                  <c:v>261.92141612041598</c:v>
                </c:pt>
                <c:pt idx="6538">
                  <c:v>261.89212073410789</c:v>
                </c:pt>
                <c:pt idx="6539">
                  <c:v>261.8614666251317</c:v>
                </c:pt>
                <c:pt idx="6540">
                  <c:v>261.83596572042131</c:v>
                </c:pt>
                <c:pt idx="6541">
                  <c:v>261.82234535416268</c:v>
                </c:pt>
                <c:pt idx="6542">
                  <c:v>261.81348880213687</c:v>
                </c:pt>
                <c:pt idx="6543">
                  <c:v>261.80752367822799</c:v>
                </c:pt>
                <c:pt idx="6544">
                  <c:v>261.7924948799353</c:v>
                </c:pt>
                <c:pt idx="6545">
                  <c:v>261.76372144196932</c:v>
                </c:pt>
                <c:pt idx="6546">
                  <c:v>261.7273673257024</c:v>
                </c:pt>
                <c:pt idx="6547">
                  <c:v>261.69142745415138</c:v>
                </c:pt>
                <c:pt idx="6548">
                  <c:v>261.65755880617985</c:v>
                </c:pt>
                <c:pt idx="6549">
                  <c:v>261.63225673893305</c:v>
                </c:pt>
                <c:pt idx="6550">
                  <c:v>261.61696282402221</c:v>
                </c:pt>
                <c:pt idx="6551">
                  <c:v>261.61786587750288</c:v>
                </c:pt>
                <c:pt idx="6552">
                  <c:v>261.61953942615509</c:v>
                </c:pt>
                <c:pt idx="6553">
                  <c:v>261.60403010399199</c:v>
                </c:pt>
                <c:pt idx="6554">
                  <c:v>261.58565420839494</c:v>
                </c:pt>
                <c:pt idx="6555">
                  <c:v>261.55348396375859</c:v>
                </c:pt>
                <c:pt idx="6556">
                  <c:v>261.50823187099422</c:v>
                </c:pt>
                <c:pt idx="6557">
                  <c:v>261.450627000802</c:v>
                </c:pt>
                <c:pt idx="6558">
                  <c:v>261.3989292602584</c:v>
                </c:pt>
                <c:pt idx="6559">
                  <c:v>261.35941031436204</c:v>
                </c:pt>
                <c:pt idx="6560">
                  <c:v>261.33395911901749</c:v>
                </c:pt>
                <c:pt idx="6561">
                  <c:v>261.3117887418228</c:v>
                </c:pt>
                <c:pt idx="6562">
                  <c:v>261.30294875958566</c:v>
                </c:pt>
                <c:pt idx="6563">
                  <c:v>261.28806908939066</c:v>
                </c:pt>
                <c:pt idx="6564">
                  <c:v>261.26831790133684</c:v>
                </c:pt>
                <c:pt idx="6565">
                  <c:v>261.24710857188308</c:v>
                </c:pt>
                <c:pt idx="6566">
                  <c:v>261.2192796118693</c:v>
                </c:pt>
                <c:pt idx="6567">
                  <c:v>261.18440020679094</c:v>
                </c:pt>
                <c:pt idx="6568">
                  <c:v>261.15600787396357</c:v>
                </c:pt>
                <c:pt idx="6569">
                  <c:v>261.12884999038954</c:v>
                </c:pt>
                <c:pt idx="6570">
                  <c:v>261.10900766849818</c:v>
                </c:pt>
                <c:pt idx="6571">
                  <c:v>261.09574355269524</c:v>
                </c:pt>
                <c:pt idx="6572">
                  <c:v>261.09461680706801</c:v>
                </c:pt>
                <c:pt idx="6573">
                  <c:v>261.07921518853101</c:v>
                </c:pt>
                <c:pt idx="6574">
                  <c:v>261.05989481498176</c:v>
                </c:pt>
                <c:pt idx="6575">
                  <c:v>261.02944782836346</c:v>
                </c:pt>
                <c:pt idx="6576">
                  <c:v>260.99943994114409</c:v>
                </c:pt>
                <c:pt idx="6577">
                  <c:v>260.96500792035897</c:v>
                </c:pt>
                <c:pt idx="6578">
                  <c:v>260.9464497570869</c:v>
                </c:pt>
                <c:pt idx="6579">
                  <c:v>260.92886921134436</c:v>
                </c:pt>
                <c:pt idx="6580">
                  <c:v>260.91751890612886</c:v>
                </c:pt>
                <c:pt idx="6581">
                  <c:v>260.90501700060315</c:v>
                </c:pt>
                <c:pt idx="6582">
                  <c:v>260.88295432703461</c:v>
                </c:pt>
                <c:pt idx="6583">
                  <c:v>260.86416418672167</c:v>
                </c:pt>
                <c:pt idx="6584">
                  <c:v>260.82539088131392</c:v>
                </c:pt>
                <c:pt idx="6585">
                  <c:v>260.7716384869795</c:v>
                </c:pt>
                <c:pt idx="6586">
                  <c:v>260.72240964494256</c:v>
                </c:pt>
                <c:pt idx="6587">
                  <c:v>260.67911278723727</c:v>
                </c:pt>
                <c:pt idx="6588">
                  <c:v>260.64810242780544</c:v>
                </c:pt>
                <c:pt idx="6589">
                  <c:v>260.6298425207288</c:v>
                </c:pt>
                <c:pt idx="6590">
                  <c:v>260.61538538014412</c:v>
                </c:pt>
                <c:pt idx="6591">
                  <c:v>260.59990919755825</c:v>
                </c:pt>
                <c:pt idx="6592">
                  <c:v>260.57655408047611</c:v>
                </c:pt>
                <c:pt idx="6593">
                  <c:v>260.54614023343515</c:v>
                </c:pt>
                <c:pt idx="6594">
                  <c:v>260.51714310332255</c:v>
                </c:pt>
                <c:pt idx="6595">
                  <c:v>260.48730091398954</c:v>
                </c:pt>
                <c:pt idx="6596">
                  <c:v>260.46259535913362</c:v>
                </c:pt>
                <c:pt idx="6597">
                  <c:v>260.45160958926806</c:v>
                </c:pt>
                <c:pt idx="6598">
                  <c:v>260.43893370096174</c:v>
                </c:pt>
                <c:pt idx="6599">
                  <c:v>260.43185840121424</c:v>
                </c:pt>
                <c:pt idx="6600">
                  <c:v>260.41798120323176</c:v>
                </c:pt>
                <c:pt idx="6601">
                  <c:v>260.39346620094517</c:v>
                </c:pt>
                <c:pt idx="6602">
                  <c:v>260.36046746687703</c:v>
                </c:pt>
                <c:pt idx="6603">
                  <c:v>260.33096495821098</c:v>
                </c:pt>
                <c:pt idx="6604">
                  <c:v>260.30468527343464</c:v>
                </c:pt>
                <c:pt idx="6605">
                  <c:v>260.28347594398087</c:v>
                </c:pt>
                <c:pt idx="6606">
                  <c:v>260.26780092393142</c:v>
                </c:pt>
                <c:pt idx="6607">
                  <c:v>260.24717153707985</c:v>
                </c:pt>
                <c:pt idx="6608">
                  <c:v>260.22500115988521</c:v>
                </c:pt>
                <c:pt idx="6609">
                  <c:v>260.1972964732862</c:v>
                </c:pt>
                <c:pt idx="6610">
                  <c:v>260.16525050206457</c:v>
                </c:pt>
                <c:pt idx="6611">
                  <c:v>260.11792718572082</c:v>
                </c:pt>
                <c:pt idx="6612">
                  <c:v>260.07458061864963</c:v>
                </c:pt>
                <c:pt idx="6613">
                  <c:v>260.02729044188311</c:v>
                </c:pt>
                <c:pt idx="6614">
                  <c:v>259.98929591654127</c:v>
                </c:pt>
                <c:pt idx="6615">
                  <c:v>259.9652282985478</c:v>
                </c:pt>
                <c:pt idx="6616">
                  <c:v>259.94855080628594</c:v>
                </c:pt>
                <c:pt idx="6617">
                  <c:v>259.9353446847432</c:v>
                </c:pt>
                <c:pt idx="6618">
                  <c:v>259.92164975443575</c:v>
                </c:pt>
                <c:pt idx="6619">
                  <c:v>259.90185714191028</c:v>
                </c:pt>
                <c:pt idx="6620">
                  <c:v>259.86953776917625</c:v>
                </c:pt>
                <c:pt idx="6621">
                  <c:v>259.84172537895108</c:v>
                </c:pt>
                <c:pt idx="6622">
                  <c:v>259.81039190864078</c:v>
                </c:pt>
                <c:pt idx="6623">
                  <c:v>259.7821404190168</c:v>
                </c:pt>
                <c:pt idx="6624">
                  <c:v>259.76489955394129</c:v>
                </c:pt>
                <c:pt idx="6625">
                  <c:v>259.75629983363933</c:v>
                </c:pt>
                <c:pt idx="6626">
                  <c:v>259.75324270763599</c:v>
                </c:pt>
                <c:pt idx="6627">
                  <c:v>259.74854517255778</c:v>
                </c:pt>
                <c:pt idx="6628">
                  <c:v>259.73306898997197</c:v>
                </c:pt>
                <c:pt idx="6629">
                  <c:v>259.71260530100676</c:v>
                </c:pt>
                <c:pt idx="6630">
                  <c:v>259.68186834308739</c:v>
                </c:pt>
                <c:pt idx="6631">
                  <c:v>259.64156233223088</c:v>
                </c:pt>
                <c:pt idx="6632">
                  <c:v>259.61333569728987</c:v>
                </c:pt>
                <c:pt idx="6633">
                  <c:v>259.58619438350445</c:v>
                </c:pt>
                <c:pt idx="6634">
                  <c:v>259.57021282236525</c:v>
                </c:pt>
                <c:pt idx="6635">
                  <c:v>259.54973256361143</c:v>
                </c:pt>
                <c:pt idx="6636">
                  <c:v>259.53781888558228</c:v>
                </c:pt>
                <c:pt idx="6637">
                  <c:v>259.5054000941164</c:v>
                </c:pt>
                <c:pt idx="6638">
                  <c:v>259.46475440259286</c:v>
                </c:pt>
                <c:pt idx="6639">
                  <c:v>259.42355362314999</c:v>
                </c:pt>
                <c:pt idx="6640">
                  <c:v>259.38101069082762</c:v>
                </c:pt>
                <c:pt idx="6641">
                  <c:v>259.33893999748136</c:v>
                </c:pt>
                <c:pt idx="6642">
                  <c:v>259.30347236490655</c:v>
                </c:pt>
                <c:pt idx="6643">
                  <c:v>259.28815359531274</c:v>
                </c:pt>
                <c:pt idx="6644">
                  <c:v>259.26971142056112</c:v>
                </c:pt>
                <c:pt idx="6645">
                  <c:v>259.24948799353115</c:v>
                </c:pt>
                <c:pt idx="6646">
                  <c:v>259.23633986624867</c:v>
                </c:pt>
                <c:pt idx="6647">
                  <c:v>259.21280248149151</c:v>
                </c:pt>
                <c:pt idx="6648">
                  <c:v>259.18276973958922</c:v>
                </c:pt>
                <c:pt idx="6649">
                  <c:v>259.15228961339369</c:v>
                </c:pt>
                <c:pt idx="6650">
                  <c:v>259.12542170112079</c:v>
                </c:pt>
                <c:pt idx="6651">
                  <c:v>259.09504927855141</c:v>
                </c:pt>
                <c:pt idx="6652">
                  <c:v>259.07753501196339</c:v>
                </c:pt>
                <c:pt idx="6653">
                  <c:v>259.06318557500481</c:v>
                </c:pt>
                <c:pt idx="6654">
                  <c:v>259.05581201906188</c:v>
                </c:pt>
                <c:pt idx="6655">
                  <c:v>259.05077480331659</c:v>
                </c:pt>
                <c:pt idx="6656">
                  <c:v>259.05157843806541</c:v>
                </c:pt>
                <c:pt idx="6657">
                  <c:v>259.03848002014888</c:v>
                </c:pt>
                <c:pt idx="6658">
                  <c:v>259.01369161634972</c:v>
                </c:pt>
                <c:pt idx="6659">
                  <c:v>258.96877920425248</c:v>
                </c:pt>
                <c:pt idx="6660">
                  <c:v>258.92218495860868</c:v>
                </c:pt>
                <c:pt idx="6661">
                  <c:v>258.87804304168293</c:v>
                </c:pt>
                <c:pt idx="6662">
                  <c:v>258.85219417141116</c:v>
                </c:pt>
                <c:pt idx="6663">
                  <c:v>258.82833367577564</c:v>
                </c:pt>
                <c:pt idx="6664">
                  <c:v>258.80817652790023</c:v>
                </c:pt>
                <c:pt idx="6665">
                  <c:v>258.79188014077693</c:v>
                </c:pt>
                <c:pt idx="6666">
                  <c:v>258.76068751367012</c:v>
                </c:pt>
                <c:pt idx="6667">
                  <c:v>258.7138695758797</c:v>
                </c:pt>
                <c:pt idx="6668">
                  <c:v>258.6731658900959</c:v>
                </c:pt>
                <c:pt idx="6669">
                  <c:v>258.63242077984052</c:v>
                </c:pt>
                <c:pt idx="6670">
                  <c:v>258.60532089052674</c:v>
                </c:pt>
                <c:pt idx="6671">
                  <c:v>258.57460050239598</c:v>
                </c:pt>
                <c:pt idx="6672">
                  <c:v>258.55364800466606</c:v>
                </c:pt>
                <c:pt idx="6673">
                  <c:v>258.52645698151474</c:v>
                </c:pt>
                <c:pt idx="6674">
                  <c:v>258.50161058345537</c:v>
                </c:pt>
                <c:pt idx="6675">
                  <c:v>258.48002014886299</c:v>
                </c:pt>
                <c:pt idx="6676">
                  <c:v>258.46123000854999</c:v>
                </c:pt>
                <c:pt idx="6677">
                  <c:v>258.44640833261531</c:v>
                </c:pt>
                <c:pt idx="6678">
                  <c:v>258.43963957395761</c:v>
                </c:pt>
                <c:pt idx="6679">
                  <c:v>258.43372415941462</c:v>
                </c:pt>
                <c:pt idx="6680">
                  <c:v>258.42095713727076</c:v>
                </c:pt>
                <c:pt idx="6681">
                  <c:v>258.39118122709226</c:v>
                </c:pt>
                <c:pt idx="6682">
                  <c:v>258.35962406463545</c:v>
                </c:pt>
                <c:pt idx="6683">
                  <c:v>258.33947520165435</c:v>
                </c:pt>
                <c:pt idx="6684">
                  <c:v>258.31535787429499</c:v>
                </c:pt>
                <c:pt idx="6685">
                  <c:v>258.29436395209342</c:v>
                </c:pt>
                <c:pt idx="6686">
                  <c:v>258.27783558792925</c:v>
                </c:pt>
                <c:pt idx="6687">
                  <c:v>258.25213584575516</c:v>
                </c:pt>
                <c:pt idx="6688">
                  <c:v>258.22575674224703</c:v>
                </c:pt>
                <c:pt idx="6689">
                  <c:v>258.19894682423433</c:v>
                </c:pt>
                <c:pt idx="6690">
                  <c:v>258.16753878987521</c:v>
                </c:pt>
                <c:pt idx="6691">
                  <c:v>258.126354580221</c:v>
                </c:pt>
                <c:pt idx="6692">
                  <c:v>258.08125161555438</c:v>
                </c:pt>
                <c:pt idx="6693">
                  <c:v>258.02935503754713</c:v>
                </c:pt>
                <c:pt idx="6694">
                  <c:v>257.98572678406913</c:v>
                </c:pt>
                <c:pt idx="6695">
                  <c:v>257.9484199049557</c:v>
                </c:pt>
                <c:pt idx="6696">
                  <c:v>257.9232835355952</c:v>
                </c:pt>
                <c:pt idx="6697">
                  <c:v>257.89752579916092</c:v>
                </c:pt>
                <c:pt idx="6698">
                  <c:v>257.88273726280346</c:v>
                </c:pt>
                <c:pt idx="6699">
                  <c:v>257.86444421614959</c:v>
                </c:pt>
                <c:pt idx="6700">
                  <c:v>257.84934085380809</c:v>
                </c:pt>
                <c:pt idx="6701">
                  <c:v>257.82886059505427</c:v>
                </c:pt>
                <c:pt idx="6702">
                  <c:v>257.80892713932542</c:v>
                </c:pt>
                <c:pt idx="6703">
                  <c:v>257.78961505067042</c:v>
                </c:pt>
                <c:pt idx="6704">
                  <c:v>257.7754395964925</c:v>
                </c:pt>
                <c:pt idx="6705">
                  <c:v>257.76016225137033</c:v>
                </c:pt>
                <c:pt idx="6706">
                  <c:v>257.7393008874779</c:v>
                </c:pt>
                <c:pt idx="6707">
                  <c:v>257.70891189511985</c:v>
                </c:pt>
                <c:pt idx="6708">
                  <c:v>257.68569762124116</c:v>
                </c:pt>
                <c:pt idx="6709">
                  <c:v>257.6582580512603</c:v>
                </c:pt>
                <c:pt idx="6710">
                  <c:v>257.64530047654711</c:v>
                </c:pt>
                <c:pt idx="6711">
                  <c:v>257.63239261119986</c:v>
                </c:pt>
                <c:pt idx="6712">
                  <c:v>257.61540029295384</c:v>
                </c:pt>
                <c:pt idx="6713">
                  <c:v>257.58917031754345</c:v>
                </c:pt>
                <c:pt idx="6714">
                  <c:v>257.55774571339566</c:v>
                </c:pt>
                <c:pt idx="6715">
                  <c:v>257.51705859740053</c:v>
                </c:pt>
                <c:pt idx="6716">
                  <c:v>257.47628034756792</c:v>
                </c:pt>
                <c:pt idx="6717">
                  <c:v>257.44617304161665</c:v>
                </c:pt>
                <c:pt idx="6718">
                  <c:v>257.40312473074096</c:v>
                </c:pt>
                <c:pt idx="6719">
                  <c:v>257.3677233773206</c:v>
                </c:pt>
                <c:pt idx="6720">
                  <c:v>257.33051591693896</c:v>
                </c:pt>
                <c:pt idx="6721">
                  <c:v>257.29542938950271</c:v>
                </c:pt>
                <c:pt idx="6722">
                  <c:v>257.2649078388356</c:v>
                </c:pt>
                <c:pt idx="6723">
                  <c:v>257.23291157697992</c:v>
                </c:pt>
                <c:pt idx="6724">
                  <c:v>257.20921677923076</c:v>
                </c:pt>
                <c:pt idx="6725">
                  <c:v>257.18611020897816</c:v>
                </c:pt>
                <c:pt idx="6726">
                  <c:v>257.16083299641429</c:v>
                </c:pt>
                <c:pt idx="6727">
                  <c:v>257.1465332688216</c:v>
                </c:pt>
                <c:pt idx="6728">
                  <c:v>257.12952438078702</c:v>
                </c:pt>
                <c:pt idx="6729">
                  <c:v>257.11168700332058</c:v>
                </c:pt>
                <c:pt idx="6730">
                  <c:v>257.10415603438565</c:v>
                </c:pt>
                <c:pt idx="6731">
                  <c:v>257.09729614189041</c:v>
                </c:pt>
                <c:pt idx="6732">
                  <c:v>257.08647606991127</c:v>
                </c:pt>
                <c:pt idx="6733">
                  <c:v>257.06912750120961</c:v>
                </c:pt>
                <c:pt idx="6734">
                  <c:v>257.039765835747</c:v>
                </c:pt>
                <c:pt idx="6735">
                  <c:v>257.00650198506065</c:v>
                </c:pt>
                <c:pt idx="6736">
                  <c:v>256.97617927185718</c:v>
                </c:pt>
                <c:pt idx="6737">
                  <c:v>256.95300642245007</c:v>
                </c:pt>
                <c:pt idx="6738">
                  <c:v>256.93250959390764</c:v>
                </c:pt>
                <c:pt idx="6739">
                  <c:v>256.92456438025675</c:v>
                </c:pt>
                <c:pt idx="6740">
                  <c:v>256.91184706747879</c:v>
                </c:pt>
                <c:pt idx="6741">
                  <c:v>256.88179775578783</c:v>
                </c:pt>
                <c:pt idx="6742">
                  <c:v>256.84882387640261</c:v>
                </c:pt>
                <c:pt idx="6743">
                  <c:v>256.80164140326229</c:v>
                </c:pt>
                <c:pt idx="6744">
                  <c:v>256.75555253617182</c:v>
                </c:pt>
                <c:pt idx="6745">
                  <c:v>256.71491512954259</c:v>
                </c:pt>
                <c:pt idx="6746">
                  <c:v>256.66468381529324</c:v>
                </c:pt>
                <c:pt idx="6747">
                  <c:v>256.62657330143099</c:v>
                </c:pt>
                <c:pt idx="6748">
                  <c:v>256.59487529577075</c:v>
                </c:pt>
                <c:pt idx="6749">
                  <c:v>256.56793281944891</c:v>
                </c:pt>
                <c:pt idx="6750">
                  <c:v>256.54809049755761</c:v>
                </c:pt>
                <c:pt idx="6751">
                  <c:v>256.5334510892979</c:v>
                </c:pt>
                <c:pt idx="6752">
                  <c:v>256.51258972540546</c:v>
                </c:pt>
                <c:pt idx="6753">
                  <c:v>256.49046905757672</c:v>
                </c:pt>
                <c:pt idx="6754">
                  <c:v>256.45843965614375</c:v>
                </c:pt>
                <c:pt idx="6755">
                  <c:v>256.42729673840279</c:v>
                </c:pt>
                <c:pt idx="6756">
                  <c:v>256.40340310319004</c:v>
                </c:pt>
                <c:pt idx="6757">
                  <c:v>256.38444726499068</c:v>
                </c:pt>
                <c:pt idx="6758">
                  <c:v>256.3731135295638</c:v>
                </c:pt>
                <c:pt idx="6759">
                  <c:v>256.35949316330522</c:v>
                </c:pt>
                <c:pt idx="6760">
                  <c:v>256.3461461985591</c:v>
                </c:pt>
                <c:pt idx="6761">
                  <c:v>256.32655242349733</c:v>
                </c:pt>
                <c:pt idx="6762">
                  <c:v>256.30276649191063</c:v>
                </c:pt>
                <c:pt idx="6763">
                  <c:v>256.2747304095389</c:v>
                </c:pt>
                <c:pt idx="6764">
                  <c:v>256.24516162171835</c:v>
                </c:pt>
                <c:pt idx="6765">
                  <c:v>256.21989269404878</c:v>
                </c:pt>
                <c:pt idx="6766">
                  <c:v>256.19376213737019</c:v>
                </c:pt>
                <c:pt idx="6767">
                  <c:v>256.17087925926415</c:v>
                </c:pt>
                <c:pt idx="6768">
                  <c:v>256.14784725306043</c:v>
                </c:pt>
                <c:pt idx="6769">
                  <c:v>256.11962061811937</c:v>
                </c:pt>
                <c:pt idx="6770">
                  <c:v>256.08728467559666</c:v>
                </c:pt>
                <c:pt idx="6771">
                  <c:v>256.06006879776243</c:v>
                </c:pt>
                <c:pt idx="6772">
                  <c:v>256.02414549600002</c:v>
                </c:pt>
                <c:pt idx="6773">
                  <c:v>255.98391404919238</c:v>
                </c:pt>
                <c:pt idx="6774">
                  <c:v>255.93860396216786</c:v>
                </c:pt>
                <c:pt idx="6775">
                  <c:v>255.89973952292263</c:v>
                </c:pt>
                <c:pt idx="6776">
                  <c:v>255.85453713952424</c:v>
                </c:pt>
                <c:pt idx="6777">
                  <c:v>255.82089218369933</c:v>
                </c:pt>
                <c:pt idx="6778">
                  <c:v>255.79893721375691</c:v>
                </c:pt>
                <c:pt idx="6779">
                  <c:v>255.78302193177223</c:v>
                </c:pt>
                <c:pt idx="6780">
                  <c:v>255.76738005130008</c:v>
                </c:pt>
                <c:pt idx="6781">
                  <c:v>255.75893774399015</c:v>
                </c:pt>
                <c:pt idx="6782">
                  <c:v>255.74848220736098</c:v>
                </c:pt>
                <c:pt idx="6783">
                  <c:v>255.72757941899692</c:v>
                </c:pt>
                <c:pt idx="6784">
                  <c:v>255.70601383908746</c:v>
                </c:pt>
                <c:pt idx="6785">
                  <c:v>255.68069520205202</c:v>
                </c:pt>
                <c:pt idx="6786">
                  <c:v>255.65148266468711</c:v>
                </c:pt>
                <c:pt idx="6787">
                  <c:v>255.62572492825282</c:v>
                </c:pt>
                <c:pt idx="6788">
                  <c:v>255.60715848008644</c:v>
                </c:pt>
                <c:pt idx="6789">
                  <c:v>255.58584144700652</c:v>
                </c:pt>
                <c:pt idx="6790">
                  <c:v>255.57134288195016</c:v>
                </c:pt>
                <c:pt idx="6791">
                  <c:v>255.56741584204349</c:v>
                </c:pt>
                <c:pt idx="6792">
                  <c:v>255.55133486217252</c:v>
                </c:pt>
                <c:pt idx="6793">
                  <c:v>255.52672872604836</c:v>
                </c:pt>
                <c:pt idx="6794">
                  <c:v>255.48662155265546</c:v>
                </c:pt>
                <c:pt idx="6795">
                  <c:v>255.43845317709128</c:v>
                </c:pt>
                <c:pt idx="6796">
                  <c:v>255.38620034862834</c:v>
                </c:pt>
                <c:pt idx="6797">
                  <c:v>255.34504099365708</c:v>
                </c:pt>
                <c:pt idx="6798">
                  <c:v>255.31155345082416</c:v>
                </c:pt>
                <c:pt idx="6799">
                  <c:v>255.27683145873789</c:v>
                </c:pt>
                <c:pt idx="6800">
                  <c:v>255.25049377970132</c:v>
                </c:pt>
                <c:pt idx="6801">
                  <c:v>255.22264824989892</c:v>
                </c:pt>
                <c:pt idx="6802">
                  <c:v>255.18459573029685</c:v>
                </c:pt>
                <c:pt idx="6803">
                  <c:v>255.15936822709892</c:v>
                </c:pt>
                <c:pt idx="6804">
                  <c:v>255.13372647918501</c:v>
                </c:pt>
                <c:pt idx="6805">
                  <c:v>255.10632833367578</c:v>
                </c:pt>
                <c:pt idx="6806">
                  <c:v>255.09208660034335</c:v>
                </c:pt>
                <c:pt idx="6807">
                  <c:v>255.07840823982448</c:v>
                </c:pt>
                <c:pt idx="6808">
                  <c:v>255.05976722760923</c:v>
                </c:pt>
                <c:pt idx="6809">
                  <c:v>255.03859932262705</c:v>
                </c:pt>
                <c:pt idx="6810">
                  <c:v>255.0092625118474</c:v>
                </c:pt>
                <c:pt idx="6811">
                  <c:v>254.98304910622559</c:v>
                </c:pt>
                <c:pt idx="6812">
                  <c:v>254.95643802567653</c:v>
                </c:pt>
                <c:pt idx="6813">
                  <c:v>254.93726678022495</c:v>
                </c:pt>
                <c:pt idx="6814">
                  <c:v>254.91660425379612</c:v>
                </c:pt>
                <c:pt idx="6815">
                  <c:v>254.90097894311259</c:v>
                </c:pt>
                <c:pt idx="6816">
                  <c:v>254.88344810673595</c:v>
                </c:pt>
                <c:pt idx="6817">
                  <c:v>254.86856843654101</c:v>
                </c:pt>
                <c:pt idx="6818">
                  <c:v>254.85432670320859</c:v>
                </c:pt>
                <c:pt idx="6819">
                  <c:v>254.83084731271168</c:v>
                </c:pt>
                <c:pt idx="6820">
                  <c:v>254.798304247831</c:v>
                </c:pt>
                <c:pt idx="6821">
                  <c:v>254.75487483181664</c:v>
                </c:pt>
                <c:pt idx="6822">
                  <c:v>254.71003698376822</c:v>
                </c:pt>
                <c:pt idx="6823">
                  <c:v>254.67087428832758</c:v>
                </c:pt>
                <c:pt idx="6824">
                  <c:v>254.6337745315721</c:v>
                </c:pt>
                <c:pt idx="6825">
                  <c:v>254.59747012467108</c:v>
                </c:pt>
                <c:pt idx="6826">
                  <c:v>254.56731310935396</c:v>
                </c:pt>
                <c:pt idx="6827">
                  <c:v>254.53977412064131</c:v>
                </c:pt>
                <c:pt idx="6828">
                  <c:v>254.50741332343566</c:v>
                </c:pt>
                <c:pt idx="6829">
                  <c:v>254.48166387189565</c:v>
                </c:pt>
                <c:pt idx="6830">
                  <c:v>254.44835859673773</c:v>
                </c:pt>
                <c:pt idx="6831">
                  <c:v>254.42605566123399</c:v>
                </c:pt>
                <c:pt idx="6832">
                  <c:v>254.40140810063826</c:v>
                </c:pt>
                <c:pt idx="6833">
                  <c:v>254.38246054733327</c:v>
                </c:pt>
                <c:pt idx="6834">
                  <c:v>254.35890659278749</c:v>
                </c:pt>
                <c:pt idx="6835">
                  <c:v>254.32958635179648</c:v>
                </c:pt>
                <c:pt idx="6836">
                  <c:v>254.3122129284119</c:v>
                </c:pt>
                <c:pt idx="6837">
                  <c:v>254.3040688772974</c:v>
                </c:pt>
                <c:pt idx="6838">
                  <c:v>254.28591667384688</c:v>
                </c:pt>
                <c:pt idx="6839">
                  <c:v>254.27123584111561</c:v>
                </c:pt>
                <c:pt idx="6840">
                  <c:v>254.2529013699901</c:v>
                </c:pt>
                <c:pt idx="6841">
                  <c:v>254.22851064111825</c:v>
                </c:pt>
                <c:pt idx="6842">
                  <c:v>254.19413661459336</c:v>
                </c:pt>
                <c:pt idx="6843">
                  <c:v>254.15535502429131</c:v>
                </c:pt>
                <c:pt idx="6844">
                  <c:v>254.129597287857</c:v>
                </c:pt>
                <c:pt idx="6845">
                  <c:v>254.09876919610014</c:v>
                </c:pt>
                <c:pt idx="6846">
                  <c:v>254.08621758120853</c:v>
                </c:pt>
                <c:pt idx="6847">
                  <c:v>254.07740245365429</c:v>
                </c:pt>
                <c:pt idx="6848">
                  <c:v>254.06113920610829</c:v>
                </c:pt>
                <c:pt idx="6849">
                  <c:v>254.03101533036846</c:v>
                </c:pt>
                <c:pt idx="6850">
                  <c:v>253.98098285358273</c:v>
                </c:pt>
                <c:pt idx="6851">
                  <c:v>253.94192786176819</c:v>
                </c:pt>
                <c:pt idx="6852">
                  <c:v>253.89723914181752</c:v>
                </c:pt>
                <c:pt idx="6853">
                  <c:v>253.8541659762588</c:v>
                </c:pt>
                <c:pt idx="6854">
                  <c:v>253.8158980494045</c:v>
                </c:pt>
                <c:pt idx="6855">
                  <c:v>253.78015701531712</c:v>
                </c:pt>
                <c:pt idx="6856">
                  <c:v>253.75065450665113</c:v>
                </c:pt>
                <c:pt idx="6857">
                  <c:v>253.72913863610756</c:v>
                </c:pt>
                <c:pt idx="6858">
                  <c:v>253.71355474989559</c:v>
                </c:pt>
                <c:pt idx="6859">
                  <c:v>253.69356329990654</c:v>
                </c:pt>
                <c:pt idx="6860">
                  <c:v>253.6748808632197</c:v>
                </c:pt>
                <c:pt idx="6861">
                  <c:v>253.65503854132837</c:v>
                </c:pt>
                <c:pt idx="6862">
                  <c:v>253.6255028930851</c:v>
                </c:pt>
                <c:pt idx="6863">
                  <c:v>253.60431013341997</c:v>
                </c:pt>
                <c:pt idx="6864">
                  <c:v>253.57799730906632</c:v>
                </c:pt>
                <c:pt idx="6865">
                  <c:v>253.55435222068309</c:v>
                </c:pt>
                <c:pt idx="6866">
                  <c:v>253.53836237464952</c:v>
                </c:pt>
                <c:pt idx="6867">
                  <c:v>253.52331700656828</c:v>
                </c:pt>
                <c:pt idx="6868">
                  <c:v>253.50574474571999</c:v>
                </c:pt>
                <c:pt idx="6869">
                  <c:v>253.47759267482783</c:v>
                </c:pt>
                <c:pt idx="6870">
                  <c:v>253.44499990058128</c:v>
                </c:pt>
                <c:pt idx="6871">
                  <c:v>253.41302020851424</c:v>
                </c:pt>
                <c:pt idx="6872">
                  <c:v>253.38222525633464</c:v>
                </c:pt>
                <c:pt idx="6873">
                  <c:v>253.35365065583224</c:v>
                </c:pt>
                <c:pt idx="6874">
                  <c:v>253.32697329612861</c:v>
                </c:pt>
                <c:pt idx="6875">
                  <c:v>253.29800102069899</c:v>
                </c:pt>
                <c:pt idx="6876">
                  <c:v>253.26702380084441</c:v>
                </c:pt>
                <c:pt idx="6877">
                  <c:v>253.2389545788954</c:v>
                </c:pt>
                <c:pt idx="6878">
                  <c:v>253.21176355574411</c:v>
                </c:pt>
                <c:pt idx="6879">
                  <c:v>253.18728169303472</c:v>
                </c:pt>
                <c:pt idx="6880">
                  <c:v>253.14861609125316</c:v>
                </c:pt>
                <c:pt idx="6881">
                  <c:v>253.1103481643988</c:v>
                </c:pt>
                <c:pt idx="6882">
                  <c:v>253.07145887047065</c:v>
                </c:pt>
                <c:pt idx="6883">
                  <c:v>253.04072191255131</c:v>
                </c:pt>
                <c:pt idx="6884">
                  <c:v>253.00630646155477</c:v>
                </c:pt>
                <c:pt idx="6885">
                  <c:v>252.98334901939992</c:v>
                </c:pt>
                <c:pt idx="6886">
                  <c:v>252.9625042252961</c:v>
                </c:pt>
                <c:pt idx="6887">
                  <c:v>252.9436643756172</c:v>
                </c:pt>
                <c:pt idx="6888">
                  <c:v>252.92531333470313</c:v>
                </c:pt>
                <c:pt idx="6889">
                  <c:v>252.90668889227652</c:v>
                </c:pt>
                <c:pt idx="6890">
                  <c:v>252.87732722681392</c:v>
                </c:pt>
                <c:pt idx="6891">
                  <c:v>252.84557122689344</c:v>
                </c:pt>
                <c:pt idx="6892">
                  <c:v>252.81570418287743</c:v>
                </c:pt>
                <c:pt idx="6893">
                  <c:v>252.7936249395203</c:v>
                </c:pt>
                <c:pt idx="6894">
                  <c:v>252.77702201130722</c:v>
                </c:pt>
                <c:pt idx="6895">
                  <c:v>252.76423013448041</c:v>
                </c:pt>
                <c:pt idx="6896">
                  <c:v>252.75473564559212</c:v>
                </c:pt>
                <c:pt idx="6897">
                  <c:v>252.73120654572929</c:v>
                </c:pt>
                <c:pt idx="6898">
                  <c:v>252.69895345214977</c:v>
                </c:pt>
                <c:pt idx="6899">
                  <c:v>252.66739628969293</c:v>
                </c:pt>
                <c:pt idx="6900">
                  <c:v>252.62838272234998</c:v>
                </c:pt>
                <c:pt idx="6901">
                  <c:v>252.59046276105701</c:v>
                </c:pt>
                <c:pt idx="6902">
                  <c:v>252.55139119945389</c:v>
                </c:pt>
                <c:pt idx="6903">
                  <c:v>252.52052168322541</c:v>
                </c:pt>
                <c:pt idx="6904">
                  <c:v>252.49562557580018</c:v>
                </c:pt>
                <c:pt idx="6905">
                  <c:v>252.47476421190771</c:v>
                </c:pt>
                <c:pt idx="6906">
                  <c:v>252.45909747675259</c:v>
                </c:pt>
                <c:pt idx="6907">
                  <c:v>252.42568449796855</c:v>
                </c:pt>
                <c:pt idx="6908">
                  <c:v>252.38522107411995</c:v>
                </c:pt>
                <c:pt idx="6909">
                  <c:v>252.33569397588764</c:v>
                </c:pt>
                <c:pt idx="6910">
                  <c:v>252.29336645081756</c:v>
                </c:pt>
                <c:pt idx="6911">
                  <c:v>252.26108021766075</c:v>
                </c:pt>
                <c:pt idx="6912">
                  <c:v>252.23238134374358</c:v>
                </c:pt>
                <c:pt idx="6913">
                  <c:v>252.21759280738615</c:v>
                </c:pt>
                <c:pt idx="6914">
                  <c:v>252.20480093055934</c:v>
                </c:pt>
                <c:pt idx="6915">
                  <c:v>252.19076631958484</c:v>
                </c:pt>
                <c:pt idx="6916">
                  <c:v>252.16824797682881</c:v>
                </c:pt>
                <c:pt idx="6917">
                  <c:v>252.13920113735026</c:v>
                </c:pt>
                <c:pt idx="6918">
                  <c:v>252.11093307793766</c:v>
                </c:pt>
                <c:pt idx="6919">
                  <c:v>252.08410659013634</c:v>
                </c:pt>
                <c:pt idx="6920">
                  <c:v>252.05713097423731</c:v>
                </c:pt>
                <c:pt idx="6921">
                  <c:v>252.03752062938688</c:v>
                </c:pt>
                <c:pt idx="6922">
                  <c:v>252.02554067220319</c:v>
                </c:pt>
                <c:pt idx="6923">
                  <c:v>252.01122437482186</c:v>
                </c:pt>
                <c:pt idx="6924">
                  <c:v>251.98826693266699</c:v>
                </c:pt>
                <c:pt idx="6925">
                  <c:v>251.95398403997959</c:v>
                </c:pt>
                <c:pt idx="6926">
                  <c:v>251.91760506902975</c:v>
                </c:pt>
                <c:pt idx="6927">
                  <c:v>251.8821042968776</c:v>
                </c:pt>
                <c:pt idx="6928">
                  <c:v>251.84714204285612</c:v>
                </c:pt>
                <c:pt idx="6929">
                  <c:v>251.8187497100287</c:v>
                </c:pt>
                <c:pt idx="6930">
                  <c:v>251.78841042703661</c:v>
                </c:pt>
                <c:pt idx="6931">
                  <c:v>251.77372959430531</c:v>
                </c:pt>
                <c:pt idx="6932">
                  <c:v>251.74814584065169</c:v>
                </c:pt>
                <c:pt idx="6933">
                  <c:v>251.7293142758671</c:v>
                </c:pt>
                <c:pt idx="6934">
                  <c:v>251.69668836204326</c:v>
                </c:pt>
                <c:pt idx="6935">
                  <c:v>251.65214048529597</c:v>
                </c:pt>
                <c:pt idx="6936">
                  <c:v>251.60644929313281</c:v>
                </c:pt>
                <c:pt idx="6937">
                  <c:v>251.5671623242774</c:v>
                </c:pt>
                <c:pt idx="6938">
                  <c:v>251.53058451586392</c:v>
                </c:pt>
                <c:pt idx="6939">
                  <c:v>251.50383259211145</c:v>
                </c:pt>
                <c:pt idx="6940">
                  <c:v>251.48616919742574</c:v>
                </c:pt>
                <c:pt idx="6941">
                  <c:v>251.47887849042596</c:v>
                </c:pt>
                <c:pt idx="6942">
                  <c:v>251.46552324078556</c:v>
                </c:pt>
                <c:pt idx="6943">
                  <c:v>251.44848121317366</c:v>
                </c:pt>
                <c:pt idx="6944">
                  <c:v>251.42305487251207</c:v>
                </c:pt>
                <c:pt idx="6945">
                  <c:v>251.39038753421661</c:v>
                </c:pt>
                <c:pt idx="6946">
                  <c:v>251.35317178894067</c:v>
                </c:pt>
                <c:pt idx="6947">
                  <c:v>251.32798571021428</c:v>
                </c:pt>
                <c:pt idx="6948">
                  <c:v>251.29162330905308</c:v>
                </c:pt>
                <c:pt idx="6949">
                  <c:v>251.27733186635473</c:v>
                </c:pt>
                <c:pt idx="6950">
                  <c:v>251.25257660213288</c:v>
                </c:pt>
                <c:pt idx="6951">
                  <c:v>251.2397184461515</c:v>
                </c:pt>
                <c:pt idx="6952">
                  <c:v>251.22012467108971</c:v>
                </c:pt>
                <c:pt idx="6953">
                  <c:v>251.19792115431775</c:v>
                </c:pt>
                <c:pt idx="6954">
                  <c:v>251.16928855955513</c:v>
                </c:pt>
                <c:pt idx="6955">
                  <c:v>251.13487310855862</c:v>
                </c:pt>
                <c:pt idx="6956">
                  <c:v>251.09836986419401</c:v>
                </c:pt>
                <c:pt idx="6957">
                  <c:v>251.06997753136659</c:v>
                </c:pt>
                <c:pt idx="6958">
                  <c:v>251.0351809752315</c:v>
                </c:pt>
                <c:pt idx="6959">
                  <c:v>251.00895928471536</c:v>
                </c:pt>
                <c:pt idx="6960">
                  <c:v>250.98630838365025</c:v>
                </c:pt>
                <c:pt idx="6961">
                  <c:v>250.96137085175343</c:v>
                </c:pt>
                <c:pt idx="6962">
                  <c:v>250.93223287843739</c:v>
                </c:pt>
                <c:pt idx="6963">
                  <c:v>250.8970220775864</c:v>
                </c:pt>
                <c:pt idx="6964">
                  <c:v>250.84838974794039</c:v>
                </c:pt>
                <c:pt idx="6965">
                  <c:v>250.80782690535997</c:v>
                </c:pt>
                <c:pt idx="6966">
                  <c:v>250.78144780185184</c:v>
                </c:pt>
                <c:pt idx="6967">
                  <c:v>250.75216898533245</c:v>
                </c:pt>
                <c:pt idx="6968">
                  <c:v>250.73346997885693</c:v>
                </c:pt>
                <c:pt idx="6969">
                  <c:v>250.71148186933726</c:v>
                </c:pt>
                <c:pt idx="6970">
                  <c:v>250.69156498339706</c:v>
                </c:pt>
                <c:pt idx="6971">
                  <c:v>250.66941117599106</c:v>
                </c:pt>
                <c:pt idx="6972">
                  <c:v>250.64427480663056</c:v>
                </c:pt>
                <c:pt idx="6973">
                  <c:v>250.61973494966099</c:v>
                </c:pt>
                <c:pt idx="6974">
                  <c:v>250.59356296851078</c:v>
                </c:pt>
                <c:pt idx="6975">
                  <c:v>250.56782180186511</c:v>
                </c:pt>
                <c:pt idx="6976">
                  <c:v>250.53889095090702</c:v>
                </c:pt>
                <c:pt idx="6977">
                  <c:v>250.52334020427236</c:v>
                </c:pt>
                <c:pt idx="6978">
                  <c:v>250.50458320353667</c:v>
                </c:pt>
                <c:pt idx="6979">
                  <c:v>250.47894145562282</c:v>
                </c:pt>
                <c:pt idx="6980">
                  <c:v>250.463622686029</c:v>
                </c:pt>
                <c:pt idx="6981">
                  <c:v>250.43924852694579</c:v>
                </c:pt>
                <c:pt idx="6982">
                  <c:v>250.4118752361195</c:v>
                </c:pt>
                <c:pt idx="6983">
                  <c:v>250.37762548300933</c:v>
                </c:pt>
                <c:pt idx="6984">
                  <c:v>250.34503270876277</c:v>
                </c:pt>
                <c:pt idx="6985">
                  <c:v>250.30161986253705</c:v>
                </c:pt>
                <c:pt idx="6986">
                  <c:v>250.27391517593801</c:v>
                </c:pt>
                <c:pt idx="6987">
                  <c:v>250.2462519138106</c:v>
                </c:pt>
                <c:pt idx="6988">
                  <c:v>250.22249912180123</c:v>
                </c:pt>
                <c:pt idx="6989">
                  <c:v>250.20167089748603</c:v>
                </c:pt>
                <c:pt idx="6990">
                  <c:v>250.17726359882553</c:v>
                </c:pt>
                <c:pt idx="6991">
                  <c:v>250.14284814782903</c:v>
                </c:pt>
                <c:pt idx="6992">
                  <c:v>250.09468805715912</c:v>
                </c:pt>
                <c:pt idx="6993">
                  <c:v>250.05482943059576</c:v>
                </c:pt>
                <c:pt idx="6994">
                  <c:v>250.01592356687897</c:v>
                </c:pt>
                <c:pt idx="6995">
                  <c:v>249.98480550382101</c:v>
                </c:pt>
                <c:pt idx="6996">
                  <c:v>249.96077931029913</c:v>
                </c:pt>
                <c:pt idx="6997">
                  <c:v>249.94575879690078</c:v>
                </c:pt>
                <c:pt idx="6998">
                  <c:v>249.92314932030729</c:v>
                </c:pt>
                <c:pt idx="6999">
                  <c:v>249.90507168090565</c:v>
                </c:pt>
                <c:pt idx="7000">
                  <c:v>249.88034955626105</c:v>
                </c:pt>
                <c:pt idx="7001">
                  <c:v>249.85612452527556</c:v>
                </c:pt>
                <c:pt idx="7002">
                  <c:v>249.83485720156153</c:v>
                </c:pt>
                <c:pt idx="7003">
                  <c:v>249.80754190499547</c:v>
                </c:pt>
                <c:pt idx="7004">
                  <c:v>249.77904186854195</c:v>
                </c:pt>
                <c:pt idx="7005">
                  <c:v>249.75450201157233</c:v>
                </c:pt>
                <c:pt idx="7006">
                  <c:v>249.72842116425963</c:v>
                </c:pt>
                <c:pt idx="7007">
                  <c:v>249.71432027413059</c:v>
                </c:pt>
                <c:pt idx="7008">
                  <c:v>249.69403885284041</c:v>
                </c:pt>
                <c:pt idx="7009">
                  <c:v>249.67490903186041</c:v>
                </c:pt>
                <c:pt idx="7010">
                  <c:v>249.65475188398497</c:v>
                </c:pt>
                <c:pt idx="7011">
                  <c:v>249.61625198008977</c:v>
                </c:pt>
                <c:pt idx="7012">
                  <c:v>249.5862192381874</c:v>
                </c:pt>
                <c:pt idx="7013">
                  <c:v>249.55020480258753</c:v>
                </c:pt>
                <c:pt idx="7014">
                  <c:v>249.51655984676259</c:v>
                </c:pt>
                <c:pt idx="7015">
                  <c:v>249.48734730939771</c:v>
                </c:pt>
                <c:pt idx="7016">
                  <c:v>249.44933621426725</c:v>
                </c:pt>
                <c:pt idx="7017">
                  <c:v>249.40748092817327</c:v>
                </c:pt>
                <c:pt idx="7018">
                  <c:v>249.36795369738263</c:v>
                </c:pt>
                <c:pt idx="7019">
                  <c:v>249.33048940527715</c:v>
                </c:pt>
                <c:pt idx="7020">
                  <c:v>249.3019313745634</c:v>
                </c:pt>
                <c:pt idx="7021">
                  <c:v>249.27723410460175</c:v>
                </c:pt>
                <c:pt idx="7022">
                  <c:v>249.24996851740161</c:v>
                </c:pt>
                <c:pt idx="7023">
                  <c:v>249.22952139822507</c:v>
                </c:pt>
                <c:pt idx="7024">
                  <c:v>249.21078925217228</c:v>
                </c:pt>
                <c:pt idx="7025">
                  <c:v>249.19307614812067</c:v>
                </c:pt>
                <c:pt idx="7026">
                  <c:v>249.16185866633083</c:v>
                </c:pt>
                <c:pt idx="7027">
                  <c:v>249.13688799485675</c:v>
                </c:pt>
                <c:pt idx="7028">
                  <c:v>249.11257183003374</c:v>
                </c:pt>
                <c:pt idx="7029">
                  <c:v>249.08650755250966</c:v>
                </c:pt>
                <c:pt idx="7030">
                  <c:v>249.06365781398091</c:v>
                </c:pt>
                <c:pt idx="7031">
                  <c:v>249.03421329957516</c:v>
                </c:pt>
                <c:pt idx="7032">
                  <c:v>249.00822358609994</c:v>
                </c:pt>
                <c:pt idx="7033">
                  <c:v>248.99066789504033</c:v>
                </c:pt>
                <c:pt idx="7034">
                  <c:v>248.98365058955309</c:v>
                </c:pt>
                <c:pt idx="7035">
                  <c:v>248.97002193840018</c:v>
                </c:pt>
                <c:pt idx="7036">
                  <c:v>248.95547366397795</c:v>
                </c:pt>
                <c:pt idx="7037">
                  <c:v>248.92505981693699</c:v>
                </c:pt>
                <c:pt idx="7038">
                  <c:v>248.88712328585538</c:v>
                </c:pt>
                <c:pt idx="7039">
                  <c:v>248.84289023509217</c:v>
                </c:pt>
                <c:pt idx="7040">
                  <c:v>248.80281620127656</c:v>
                </c:pt>
                <c:pt idx="7041">
                  <c:v>248.76727400465282</c:v>
                </c:pt>
                <c:pt idx="7042">
                  <c:v>248.73650390715619</c:v>
                </c:pt>
                <c:pt idx="7043">
                  <c:v>248.70458220934935</c:v>
                </c:pt>
                <c:pt idx="7044">
                  <c:v>248.65554391988175</c:v>
                </c:pt>
                <c:pt idx="7045">
                  <c:v>248.62222207493522</c:v>
                </c:pt>
                <c:pt idx="7046">
                  <c:v>248.58523002180581</c:v>
                </c:pt>
                <c:pt idx="7047">
                  <c:v>248.55774074245909</c:v>
                </c:pt>
                <c:pt idx="7048">
                  <c:v>248.53653141300532</c:v>
                </c:pt>
                <c:pt idx="7049">
                  <c:v>248.51452673369698</c:v>
                </c:pt>
                <c:pt idx="7050">
                  <c:v>248.48928266071039</c:v>
                </c:pt>
                <c:pt idx="7051">
                  <c:v>248.46215791671364</c:v>
                </c:pt>
                <c:pt idx="7052">
                  <c:v>248.43831399086673</c:v>
                </c:pt>
                <c:pt idx="7053">
                  <c:v>248.41408895988124</c:v>
                </c:pt>
                <c:pt idx="7054">
                  <c:v>248.39027817361162</c:v>
                </c:pt>
                <c:pt idx="7055">
                  <c:v>248.36616084625226</c:v>
                </c:pt>
                <c:pt idx="7056">
                  <c:v>248.33977345784976</c:v>
                </c:pt>
                <c:pt idx="7057">
                  <c:v>248.31645148034494</c:v>
                </c:pt>
                <c:pt idx="7058">
                  <c:v>248.28906161972998</c:v>
                </c:pt>
                <c:pt idx="7059">
                  <c:v>248.26657641655123</c:v>
                </c:pt>
                <c:pt idx="7060">
                  <c:v>248.24032987135215</c:v>
                </c:pt>
                <c:pt idx="7061">
                  <c:v>248.22425717637546</c:v>
                </c:pt>
                <c:pt idx="7062">
                  <c:v>248.21490353069055</c:v>
                </c:pt>
                <c:pt idx="7063">
                  <c:v>248.19833374205479</c:v>
                </c:pt>
                <c:pt idx="7064">
                  <c:v>248.1712007131637</c:v>
                </c:pt>
                <c:pt idx="7065">
                  <c:v>248.13801971142055</c:v>
                </c:pt>
                <c:pt idx="7066">
                  <c:v>248.100605128681</c:v>
                </c:pt>
                <c:pt idx="7067">
                  <c:v>248.0565212060155</c:v>
                </c:pt>
                <c:pt idx="7068">
                  <c:v>248.01352260450565</c:v>
                </c:pt>
                <c:pt idx="7069">
                  <c:v>247.97641456285581</c:v>
                </c:pt>
                <c:pt idx="7070">
                  <c:v>247.93734300125269</c:v>
                </c:pt>
                <c:pt idx="7071">
                  <c:v>247.89542143600417</c:v>
                </c:pt>
                <c:pt idx="7072">
                  <c:v>247.8627375279201</c:v>
                </c:pt>
                <c:pt idx="7073">
                  <c:v>247.82155331826587</c:v>
                </c:pt>
                <c:pt idx="7074">
                  <c:v>247.79212537364873</c:v>
                </c:pt>
                <c:pt idx="7075">
                  <c:v>247.7670055740769</c:v>
                </c:pt>
                <c:pt idx="7076">
                  <c:v>247.74920133618775</c:v>
                </c:pt>
                <c:pt idx="7077">
                  <c:v>247.72946671792258</c:v>
                </c:pt>
                <c:pt idx="7078">
                  <c:v>247.70273136395875</c:v>
                </c:pt>
                <c:pt idx="7079">
                  <c:v>247.67568118401081</c:v>
                </c:pt>
                <c:pt idx="7080">
                  <c:v>247.65131530982188</c:v>
                </c:pt>
                <c:pt idx="7081">
                  <c:v>247.62091803256956</c:v>
                </c:pt>
                <c:pt idx="7082">
                  <c:v>247.59738064781246</c:v>
                </c:pt>
                <c:pt idx="7083">
                  <c:v>247.58286551296752</c:v>
                </c:pt>
                <c:pt idx="7084">
                  <c:v>247.57309762256673</c:v>
                </c:pt>
                <c:pt idx="7085">
                  <c:v>247.56029746084559</c:v>
                </c:pt>
                <c:pt idx="7086">
                  <c:v>247.5482512245074</c:v>
                </c:pt>
                <c:pt idx="7087">
                  <c:v>247.52888114159217</c:v>
                </c:pt>
                <c:pt idx="7088">
                  <c:v>247.49830988155915</c:v>
                </c:pt>
                <c:pt idx="7089">
                  <c:v>247.45324005646987</c:v>
                </c:pt>
                <c:pt idx="7090">
                  <c:v>247.42086268947554</c:v>
                </c:pt>
                <c:pt idx="7091">
                  <c:v>247.39259463006289</c:v>
                </c:pt>
                <c:pt idx="7092">
                  <c:v>247.36569357821273</c:v>
                </c:pt>
                <c:pt idx="7093">
                  <c:v>247.3501262617894</c:v>
                </c:pt>
                <c:pt idx="7094">
                  <c:v>247.3233163437767</c:v>
                </c:pt>
                <c:pt idx="7095">
                  <c:v>247.29519741246182</c:v>
                </c:pt>
                <c:pt idx="7096">
                  <c:v>247.25023529099866</c:v>
                </c:pt>
                <c:pt idx="7097">
                  <c:v>247.20045136104241</c:v>
                </c:pt>
                <c:pt idx="7098">
                  <c:v>247.14697236822047</c:v>
                </c:pt>
                <c:pt idx="7099">
                  <c:v>247.09248261829171</c:v>
                </c:pt>
                <c:pt idx="7100">
                  <c:v>247.04750392703991</c:v>
                </c:pt>
                <c:pt idx="7101">
                  <c:v>247.01905359995226</c:v>
                </c:pt>
                <c:pt idx="7102">
                  <c:v>247.00033802368819</c:v>
                </c:pt>
                <c:pt idx="7103">
                  <c:v>246.98202012235132</c:v>
                </c:pt>
                <c:pt idx="7104">
                  <c:v>246.96141559018272</c:v>
                </c:pt>
                <c:pt idx="7105">
                  <c:v>246.93642834891995</c:v>
                </c:pt>
                <c:pt idx="7106">
                  <c:v>246.9079034577835</c:v>
                </c:pt>
                <c:pt idx="7107">
                  <c:v>246.88100240593332</c:v>
                </c:pt>
                <c:pt idx="7108">
                  <c:v>246.85746502117621</c:v>
                </c:pt>
                <c:pt idx="7109">
                  <c:v>246.84964408094012</c:v>
                </c:pt>
                <c:pt idx="7110">
                  <c:v>246.83724159414621</c:v>
                </c:pt>
                <c:pt idx="7111">
                  <c:v>246.82958635179648</c:v>
                </c:pt>
                <c:pt idx="7112">
                  <c:v>246.80739111991886</c:v>
                </c:pt>
                <c:pt idx="7113">
                  <c:v>246.77001796165092</c:v>
                </c:pt>
                <c:pt idx="7114">
                  <c:v>246.73622387772821</c:v>
                </c:pt>
                <c:pt idx="7115">
                  <c:v>246.70999390231776</c:v>
                </c:pt>
                <c:pt idx="7116">
                  <c:v>246.69133632031392</c:v>
                </c:pt>
                <c:pt idx="7117">
                  <c:v>246.67914924077226</c:v>
                </c:pt>
                <c:pt idx="7118">
                  <c:v>246.65684630526854</c:v>
                </c:pt>
                <c:pt idx="7119">
                  <c:v>246.63196676763189</c:v>
                </c:pt>
                <c:pt idx="7120">
                  <c:v>246.59928285954786</c:v>
                </c:pt>
                <c:pt idx="7121">
                  <c:v>246.54829761991553</c:v>
                </c:pt>
                <c:pt idx="7122">
                  <c:v>246.50085831505132</c:v>
                </c:pt>
                <c:pt idx="7123">
                  <c:v>246.45009676756564</c:v>
                </c:pt>
                <c:pt idx="7124">
                  <c:v>246.39889612068109</c:v>
                </c:pt>
                <c:pt idx="7125">
                  <c:v>246.3591700524268</c:v>
                </c:pt>
                <c:pt idx="7126">
                  <c:v>246.32637844071661</c:v>
                </c:pt>
                <c:pt idx="7127">
                  <c:v>246.29549235469952</c:v>
                </c:pt>
                <c:pt idx="7128">
                  <c:v>246.2704305493879</c:v>
                </c:pt>
                <c:pt idx="7129">
                  <c:v>246.24378632926158</c:v>
                </c:pt>
                <c:pt idx="7130">
                  <c:v>246.21053076346959</c:v>
                </c:pt>
                <c:pt idx="7131">
                  <c:v>246.18980195788623</c:v>
                </c:pt>
                <c:pt idx="7132">
                  <c:v>246.16567634563256</c:v>
                </c:pt>
                <c:pt idx="7133">
                  <c:v>246.13548619073813</c:v>
                </c:pt>
                <c:pt idx="7134">
                  <c:v>246.11289328393326</c:v>
                </c:pt>
                <c:pt idx="7135">
                  <c:v>246.10034995393602</c:v>
                </c:pt>
                <c:pt idx="7136">
                  <c:v>246.09441796960436</c:v>
                </c:pt>
                <c:pt idx="7137">
                  <c:v>246.08375531061728</c:v>
                </c:pt>
                <c:pt idx="7138">
                  <c:v>246.07246299966198</c:v>
                </c:pt>
                <c:pt idx="7139">
                  <c:v>246.04910788257985</c:v>
                </c:pt>
                <c:pt idx="7140">
                  <c:v>246.01427818686744</c:v>
                </c:pt>
                <c:pt idx="7141">
                  <c:v>245.99594371574196</c:v>
                </c:pt>
                <c:pt idx="7142">
                  <c:v>245.96385632004879</c:v>
                </c:pt>
                <c:pt idx="7143">
                  <c:v>245.93768433889858</c:v>
                </c:pt>
                <c:pt idx="7144">
                  <c:v>245.9096731112098</c:v>
                </c:pt>
                <c:pt idx="7145">
                  <c:v>245.88692279141284</c:v>
                </c:pt>
                <c:pt idx="7146">
                  <c:v>245.86096621751494</c:v>
                </c:pt>
                <c:pt idx="7147">
                  <c:v>245.8346865327386</c:v>
                </c:pt>
                <c:pt idx="7148">
                  <c:v>245.80103329201935</c:v>
                </c:pt>
                <c:pt idx="7149">
                  <c:v>245.75092625118475</c:v>
                </c:pt>
                <c:pt idx="7150">
                  <c:v>245.68884753806083</c:v>
                </c:pt>
                <c:pt idx="7151">
                  <c:v>245.6285915016868</c:v>
                </c:pt>
                <c:pt idx="7152">
                  <c:v>245.58329798445092</c:v>
                </c:pt>
                <c:pt idx="7153">
                  <c:v>245.54768122377828</c:v>
                </c:pt>
                <c:pt idx="7154">
                  <c:v>245.52793003572447</c:v>
                </c:pt>
                <c:pt idx="7155">
                  <c:v>245.51319949362727</c:v>
                </c:pt>
                <c:pt idx="7156">
                  <c:v>245.50006793613341</c:v>
                </c:pt>
                <c:pt idx="7157">
                  <c:v>245.48429349735216</c:v>
                </c:pt>
                <c:pt idx="7158">
                  <c:v>245.46306759810972</c:v>
                </c:pt>
                <c:pt idx="7159">
                  <c:v>245.43557003386866</c:v>
                </c:pt>
                <c:pt idx="7160">
                  <c:v>245.3952971625894</c:v>
                </c:pt>
                <c:pt idx="7161">
                  <c:v>245.36528927537</c:v>
                </c:pt>
                <c:pt idx="7162">
                  <c:v>245.33746031535622</c:v>
                </c:pt>
                <c:pt idx="7163">
                  <c:v>245.3156710433002</c:v>
                </c:pt>
                <c:pt idx="7164">
                  <c:v>245.30970591939129</c:v>
                </c:pt>
                <c:pt idx="7165">
                  <c:v>245.31075810096965</c:v>
                </c:pt>
                <c:pt idx="7166">
                  <c:v>245.30217495045633</c:v>
                </c:pt>
                <c:pt idx="7167">
                  <c:v>245.27945777023669</c:v>
                </c:pt>
                <c:pt idx="7168">
                  <c:v>245.24499260987426</c:v>
                </c:pt>
                <c:pt idx="7169">
                  <c:v>245.20240825308036</c:v>
                </c:pt>
                <c:pt idx="7170">
                  <c:v>245.1601552920591</c:v>
                </c:pt>
                <c:pt idx="7171">
                  <c:v>245.12521789272057</c:v>
                </c:pt>
                <c:pt idx="7172">
                  <c:v>245.0968586994704</c:v>
                </c:pt>
                <c:pt idx="7173">
                  <c:v>245.07476288632463</c:v>
                </c:pt>
                <c:pt idx="7174">
                  <c:v>245.05344585324468</c:v>
                </c:pt>
                <c:pt idx="7175">
                  <c:v>245.02747270955808</c:v>
                </c:pt>
                <c:pt idx="7176">
                  <c:v>244.99336379965138</c:v>
                </c:pt>
                <c:pt idx="7177">
                  <c:v>244.9469352518939</c:v>
                </c:pt>
                <c:pt idx="7178">
                  <c:v>244.88575959225065</c:v>
                </c:pt>
                <c:pt idx="7179">
                  <c:v>244.82918204895378</c:v>
                </c:pt>
                <c:pt idx="7180">
                  <c:v>244.78279492566793</c:v>
                </c:pt>
                <c:pt idx="7181">
                  <c:v>244.74441929518747</c:v>
                </c:pt>
                <c:pt idx="7182">
                  <c:v>244.71602696236005</c:v>
                </c:pt>
                <c:pt idx="7183">
                  <c:v>244.69892694048792</c:v>
                </c:pt>
                <c:pt idx="7184">
                  <c:v>244.68132154006247</c:v>
                </c:pt>
                <c:pt idx="7185">
                  <c:v>244.67137138198666</c:v>
                </c:pt>
                <c:pt idx="7186">
                  <c:v>244.65667397946672</c:v>
                </c:pt>
                <c:pt idx="7187">
                  <c:v>244.64463602802283</c:v>
                </c:pt>
                <c:pt idx="7188">
                  <c:v>244.62764370977686</c:v>
                </c:pt>
                <c:pt idx="7189">
                  <c:v>244.61265633595579</c:v>
                </c:pt>
                <c:pt idx="7190">
                  <c:v>244.57877111819562</c:v>
                </c:pt>
                <c:pt idx="7191">
                  <c:v>244.54961657509097</c:v>
                </c:pt>
                <c:pt idx="7192">
                  <c:v>244.51911987910682</c:v>
                </c:pt>
                <c:pt idx="7193">
                  <c:v>244.50165532188473</c:v>
                </c:pt>
                <c:pt idx="7194">
                  <c:v>244.48319657734447</c:v>
                </c:pt>
                <c:pt idx="7195">
                  <c:v>244.47406662380618</c:v>
                </c:pt>
                <c:pt idx="7196">
                  <c:v>244.46651080018822</c:v>
                </c:pt>
                <c:pt idx="7197">
                  <c:v>244.44448955109129</c:v>
                </c:pt>
                <c:pt idx="7198">
                  <c:v>244.4053268556506</c:v>
                </c:pt>
                <c:pt idx="7199">
                  <c:v>244.34907242323217</c:v>
                </c:pt>
                <c:pt idx="7200">
                  <c:v>244.29382874792049</c:v>
                </c:pt>
                <c:pt idx="7201">
                  <c:v>244.23677068075318</c:v>
                </c:pt>
                <c:pt idx="7202">
                  <c:v>244.19383007350356</c:v>
                </c:pt>
                <c:pt idx="7203">
                  <c:v>244.15925720951503</c:v>
                </c:pt>
                <c:pt idx="7204">
                  <c:v>244.12615077182076</c:v>
                </c:pt>
                <c:pt idx="7205">
                  <c:v>244.08546365582561</c:v>
                </c:pt>
                <c:pt idx="7206">
                  <c:v>244.04593642503494</c:v>
                </c:pt>
                <c:pt idx="7207">
                  <c:v>244.00911006979194</c:v>
                </c:pt>
                <c:pt idx="7208">
                  <c:v>243.97853052486462</c:v>
                </c:pt>
                <c:pt idx="7209">
                  <c:v>243.95605360658018</c:v>
                </c:pt>
                <c:pt idx="7210">
                  <c:v>243.93306302484805</c:v>
                </c:pt>
                <c:pt idx="7211">
                  <c:v>243.91221823074423</c:v>
                </c:pt>
                <c:pt idx="7212">
                  <c:v>243.90739642225125</c:v>
                </c:pt>
                <c:pt idx="7213">
                  <c:v>243.89928551071404</c:v>
                </c:pt>
                <c:pt idx="7214">
                  <c:v>243.8834033683066</c:v>
                </c:pt>
                <c:pt idx="7215">
                  <c:v>243.85415769136449</c:v>
                </c:pt>
                <c:pt idx="7216">
                  <c:v>243.82130808539407</c:v>
                </c:pt>
                <c:pt idx="7217">
                  <c:v>243.78632926158394</c:v>
                </c:pt>
                <c:pt idx="7218">
                  <c:v>243.75521119852596</c:v>
                </c:pt>
                <c:pt idx="7219">
                  <c:v>243.71656216653304</c:v>
                </c:pt>
                <c:pt idx="7220">
                  <c:v>243.6958085062667</c:v>
                </c:pt>
                <c:pt idx="7221">
                  <c:v>243.68363799651371</c:v>
                </c:pt>
                <c:pt idx="7222">
                  <c:v>243.67449147318675</c:v>
                </c:pt>
                <c:pt idx="7223">
                  <c:v>243.67525368346401</c:v>
                </c:pt>
                <c:pt idx="7224">
                  <c:v>243.67076327074375</c:v>
                </c:pt>
                <c:pt idx="7225">
                  <c:v>243.62643908614302</c:v>
                </c:pt>
                <c:pt idx="7226">
                  <c:v>243.5689916289428</c:v>
                </c:pt>
                <c:pt idx="7227">
                  <c:v>243.50640753726549</c:v>
                </c:pt>
                <c:pt idx="7228">
                  <c:v>243.44983827886293</c:v>
                </c:pt>
                <c:pt idx="7229">
                  <c:v>243.40018690721581</c:v>
                </c:pt>
                <c:pt idx="7230">
                  <c:v>243.36249892296374</c:v>
                </c:pt>
                <c:pt idx="7231">
                  <c:v>243.33632694181355</c:v>
                </c:pt>
                <c:pt idx="7232">
                  <c:v>243.3034193415829</c:v>
                </c:pt>
                <c:pt idx="7233">
                  <c:v>243.27044546219767</c:v>
                </c:pt>
                <c:pt idx="7234">
                  <c:v>243.2401973130431</c:v>
                </c:pt>
                <c:pt idx="7235">
                  <c:v>243.21066166479983</c:v>
                </c:pt>
                <c:pt idx="7236">
                  <c:v>243.19012341178575</c:v>
                </c:pt>
                <c:pt idx="7237">
                  <c:v>243.16606407868662</c:v>
                </c:pt>
                <c:pt idx="7238">
                  <c:v>243.13899732895007</c:v>
                </c:pt>
                <c:pt idx="7239">
                  <c:v>243.12102739317459</c:v>
                </c:pt>
                <c:pt idx="7240">
                  <c:v>243.10996705926021</c:v>
                </c:pt>
                <c:pt idx="7241">
                  <c:v>243.10203841539794</c:v>
                </c:pt>
                <c:pt idx="7242">
                  <c:v>243.09012473736885</c:v>
                </c:pt>
                <c:pt idx="7243">
                  <c:v>243.07528649164553</c:v>
                </c:pt>
                <c:pt idx="7244">
                  <c:v>243.04899852197485</c:v>
                </c:pt>
                <c:pt idx="7245">
                  <c:v>243.01764019698166</c:v>
                </c:pt>
                <c:pt idx="7246">
                  <c:v>242.97168388820032</c:v>
                </c:pt>
                <c:pt idx="7247">
                  <c:v>242.92929836886998</c:v>
                </c:pt>
                <c:pt idx="7248">
                  <c:v>242.89436096953148</c:v>
                </c:pt>
                <c:pt idx="7249">
                  <c:v>242.87237286001181</c:v>
                </c:pt>
                <c:pt idx="7250">
                  <c:v>242.86123796204853</c:v>
                </c:pt>
                <c:pt idx="7251">
                  <c:v>242.85216600277047</c:v>
                </c:pt>
                <c:pt idx="7252">
                  <c:v>242.8294985319167</c:v>
                </c:pt>
                <c:pt idx="7253">
                  <c:v>242.79203423981124</c:v>
                </c:pt>
                <c:pt idx="7254">
                  <c:v>242.74803316608893</c:v>
                </c:pt>
                <c:pt idx="7255">
                  <c:v>242.69433876601471</c:v>
                </c:pt>
                <c:pt idx="7256">
                  <c:v>242.63968331819959</c:v>
                </c:pt>
                <c:pt idx="7257">
                  <c:v>242.58515214379926</c:v>
                </c:pt>
                <c:pt idx="7258">
                  <c:v>242.53600615070556</c:v>
                </c:pt>
                <c:pt idx="7259">
                  <c:v>242.49839273050233</c:v>
                </c:pt>
                <c:pt idx="7260">
                  <c:v>242.46752321427388</c:v>
                </c:pt>
                <c:pt idx="7261">
                  <c:v>242.45621433352997</c:v>
                </c:pt>
                <c:pt idx="7262">
                  <c:v>242.44982668001086</c:v>
                </c:pt>
                <c:pt idx="7263">
                  <c:v>242.44075472073277</c:v>
                </c:pt>
                <c:pt idx="7264">
                  <c:v>242.42503827621175</c:v>
                </c:pt>
                <c:pt idx="7265">
                  <c:v>242.40081324522626</c:v>
                </c:pt>
                <c:pt idx="7266">
                  <c:v>242.36412773318662</c:v>
                </c:pt>
                <c:pt idx="7267">
                  <c:v>242.33331621121843</c:v>
                </c:pt>
                <c:pt idx="7268">
                  <c:v>242.30544582673303</c:v>
                </c:pt>
                <c:pt idx="7269">
                  <c:v>242.27991178244534</c:v>
                </c:pt>
                <c:pt idx="7270">
                  <c:v>242.27347441956027</c:v>
                </c:pt>
                <c:pt idx="7271">
                  <c:v>242.26623342192647</c:v>
                </c:pt>
                <c:pt idx="7272">
                  <c:v>242.2484623236146</c:v>
                </c:pt>
                <c:pt idx="7273">
                  <c:v>242.21383146536581</c:v>
                </c:pt>
                <c:pt idx="7274">
                  <c:v>242.17012036294463</c:v>
                </c:pt>
                <c:pt idx="7275">
                  <c:v>242.12332727983718</c:v>
                </c:pt>
                <c:pt idx="7276">
                  <c:v>242.08900296267819</c:v>
                </c:pt>
                <c:pt idx="7277">
                  <c:v>242.05702327061115</c:v>
                </c:pt>
                <c:pt idx="7278">
                  <c:v>242.03838225839593</c:v>
                </c:pt>
                <c:pt idx="7279">
                  <c:v>242.02905346739396</c:v>
                </c:pt>
                <c:pt idx="7280">
                  <c:v>242.01592190990013</c:v>
                </c:pt>
                <c:pt idx="7281">
                  <c:v>241.97686691808562</c:v>
                </c:pt>
                <c:pt idx="7282">
                  <c:v>241.92858255400094</c:v>
                </c:pt>
                <c:pt idx="7283">
                  <c:v>241.87024861310871</c:v>
                </c:pt>
                <c:pt idx="7284">
                  <c:v>241.81488066438226</c:v>
                </c:pt>
                <c:pt idx="7285">
                  <c:v>241.7586262319638</c:v>
                </c:pt>
                <c:pt idx="7286">
                  <c:v>241.71984464166178</c:v>
                </c:pt>
                <c:pt idx="7287">
                  <c:v>241.68801407769243</c:v>
                </c:pt>
                <c:pt idx="7288">
                  <c:v>241.66373105244668</c:v>
                </c:pt>
                <c:pt idx="7289">
                  <c:v>241.65070719857897</c:v>
                </c:pt>
                <c:pt idx="7290">
                  <c:v>241.64396329460425</c:v>
                </c:pt>
                <c:pt idx="7291">
                  <c:v>241.63581095859539</c:v>
                </c:pt>
                <c:pt idx="7292">
                  <c:v>241.62670585974007</c:v>
                </c:pt>
                <c:pt idx="7293">
                  <c:v>241.60866135991571</c:v>
                </c:pt>
                <c:pt idx="7294">
                  <c:v>241.58643298846079</c:v>
                </c:pt>
                <c:pt idx="7295">
                  <c:v>241.55580373416757</c:v>
                </c:pt>
                <c:pt idx="7296">
                  <c:v>241.52204278982217</c:v>
                </c:pt>
                <c:pt idx="7297">
                  <c:v>241.49412269597087</c:v>
                </c:pt>
                <c:pt idx="7298">
                  <c:v>241.46446277431289</c:v>
                </c:pt>
                <c:pt idx="7299">
                  <c:v>241.43306302484802</c:v>
                </c:pt>
                <c:pt idx="7300">
                  <c:v>241.41267389993175</c:v>
                </c:pt>
                <c:pt idx="7301">
                  <c:v>241.40334510892978</c:v>
                </c:pt>
                <c:pt idx="7302">
                  <c:v>241.38808433359623</c:v>
                </c:pt>
                <c:pt idx="7303">
                  <c:v>241.36776977272879</c:v>
                </c:pt>
                <c:pt idx="7304">
                  <c:v>241.3394851435275</c:v>
                </c:pt>
                <c:pt idx="7305">
                  <c:v>241.29774584595398</c:v>
                </c:pt>
                <c:pt idx="7306">
                  <c:v>241.24823531751025</c:v>
                </c:pt>
                <c:pt idx="7307">
                  <c:v>241.19508772046103</c:v>
                </c:pt>
                <c:pt idx="7308">
                  <c:v>241.1606888392532</c:v>
                </c:pt>
                <c:pt idx="7309">
                  <c:v>241.13082179523715</c:v>
                </c:pt>
                <c:pt idx="7310">
                  <c:v>241.0940617191487</c:v>
                </c:pt>
                <c:pt idx="7311">
                  <c:v>241.05092227443546</c:v>
                </c:pt>
                <c:pt idx="7312">
                  <c:v>241.00399663301894</c:v>
                </c:pt>
                <c:pt idx="7313">
                  <c:v>240.96034352485802</c:v>
                </c:pt>
                <c:pt idx="7314">
                  <c:v>240.92582037023533</c:v>
                </c:pt>
                <c:pt idx="7315">
                  <c:v>240.89581248301596</c:v>
                </c:pt>
                <c:pt idx="7316">
                  <c:v>240.87405635053716</c:v>
                </c:pt>
                <c:pt idx="7317">
                  <c:v>240.85914354076499</c:v>
                </c:pt>
                <c:pt idx="7318">
                  <c:v>240.84831518389151</c:v>
                </c:pt>
                <c:pt idx="7319">
                  <c:v>240.84038654002927</c:v>
                </c:pt>
                <c:pt idx="7320">
                  <c:v>240.83145542395465</c:v>
                </c:pt>
                <c:pt idx="7321">
                  <c:v>240.81892866374596</c:v>
                </c:pt>
                <c:pt idx="7322">
                  <c:v>240.78133181333141</c:v>
                </c:pt>
                <c:pt idx="7323">
                  <c:v>240.73469614321598</c:v>
                </c:pt>
                <c:pt idx="7324">
                  <c:v>240.68707457067677</c:v>
                </c:pt>
                <c:pt idx="7325">
                  <c:v>240.64608091359187</c:v>
                </c:pt>
                <c:pt idx="7326">
                  <c:v>240.61550136866455</c:v>
                </c:pt>
                <c:pt idx="7327">
                  <c:v>240.60182300814569</c:v>
                </c:pt>
                <c:pt idx="7328">
                  <c:v>240.58922168388824</c:v>
                </c:pt>
                <c:pt idx="7329">
                  <c:v>240.59198883859037</c:v>
                </c:pt>
                <c:pt idx="7330">
                  <c:v>240.58464013733044</c:v>
                </c:pt>
                <c:pt idx="7331">
                  <c:v>240.54942105158506</c:v>
                </c:pt>
                <c:pt idx="7332">
                  <c:v>240.49047402851329</c:v>
                </c:pt>
                <c:pt idx="7333">
                  <c:v>240.43301828641876</c:v>
                </c:pt>
                <c:pt idx="7334">
                  <c:v>240.37130410864478</c:v>
                </c:pt>
                <c:pt idx="7335">
                  <c:v>240.32417962976464</c:v>
                </c:pt>
                <c:pt idx="7336">
                  <c:v>240.29040211563063</c:v>
                </c:pt>
                <c:pt idx="7337">
                  <c:v>240.26493435049744</c:v>
                </c:pt>
                <c:pt idx="7338">
                  <c:v>240.23804986843587</c:v>
                </c:pt>
                <c:pt idx="7339">
                  <c:v>240.20285563737349</c:v>
                </c:pt>
                <c:pt idx="7340">
                  <c:v>240.16805908123837</c:v>
                </c:pt>
                <c:pt idx="7341">
                  <c:v>240.13914480006892</c:v>
                </c:pt>
                <c:pt idx="7342">
                  <c:v>240.11443924521299</c:v>
                </c:pt>
                <c:pt idx="7343">
                  <c:v>240.0866517096708</c:v>
                </c:pt>
                <c:pt idx="7344">
                  <c:v>240.07846623408471</c:v>
                </c:pt>
                <c:pt idx="7345">
                  <c:v>240.06451447205339</c:v>
                </c:pt>
                <c:pt idx="7346">
                  <c:v>240.05065384385955</c:v>
                </c:pt>
                <c:pt idx="7347">
                  <c:v>240.02979247996711</c:v>
                </c:pt>
                <c:pt idx="7348">
                  <c:v>240.00767181213837</c:v>
                </c:pt>
                <c:pt idx="7349">
                  <c:v>239.98299111196539</c:v>
                </c:pt>
                <c:pt idx="7350">
                  <c:v>239.95012493620629</c:v>
                </c:pt>
                <c:pt idx="7351">
                  <c:v>239.90686950297263</c:v>
                </c:pt>
                <c:pt idx="7352">
                  <c:v>239.86344008695824</c:v>
                </c:pt>
                <c:pt idx="7353">
                  <c:v>239.82345718698011</c:v>
                </c:pt>
                <c:pt idx="7354">
                  <c:v>239.78941455622794</c:v>
                </c:pt>
                <c:pt idx="7355">
                  <c:v>239.75987062309034</c:v>
                </c:pt>
                <c:pt idx="7356">
                  <c:v>239.73441114285146</c:v>
                </c:pt>
                <c:pt idx="7357">
                  <c:v>239.71609324151461</c:v>
                </c:pt>
                <c:pt idx="7358">
                  <c:v>239.69308608999384</c:v>
                </c:pt>
                <c:pt idx="7359">
                  <c:v>239.68200918629083</c:v>
                </c:pt>
                <c:pt idx="7360">
                  <c:v>239.6494495516215</c:v>
                </c:pt>
                <c:pt idx="7361">
                  <c:v>239.61188584078423</c:v>
                </c:pt>
                <c:pt idx="7362">
                  <c:v>239.56094202562352</c:v>
                </c:pt>
                <c:pt idx="7363">
                  <c:v>239.52134851567834</c:v>
                </c:pt>
                <c:pt idx="7364">
                  <c:v>239.47454714767659</c:v>
                </c:pt>
                <c:pt idx="7365">
                  <c:v>239.42880624614753</c:v>
                </c:pt>
                <c:pt idx="7366">
                  <c:v>239.39431623110215</c:v>
                </c:pt>
                <c:pt idx="7367">
                  <c:v>239.35712534050913</c:v>
                </c:pt>
                <c:pt idx="7368">
                  <c:v>239.33331455423956</c:v>
                </c:pt>
                <c:pt idx="7369">
                  <c:v>239.3251787880194</c:v>
                </c:pt>
                <c:pt idx="7370">
                  <c:v>239.3093546398722</c:v>
                </c:pt>
                <c:pt idx="7371">
                  <c:v>239.28913121284225</c:v>
                </c:pt>
                <c:pt idx="7372">
                  <c:v>239.26435937883178</c:v>
                </c:pt>
                <c:pt idx="7373">
                  <c:v>239.23304247831015</c:v>
                </c:pt>
                <c:pt idx="7374">
                  <c:v>239.19651437926257</c:v>
                </c:pt>
                <c:pt idx="7375">
                  <c:v>239.16735983615794</c:v>
                </c:pt>
                <c:pt idx="7376">
                  <c:v>239.14622507075299</c:v>
                </c:pt>
                <c:pt idx="7377">
                  <c:v>239.12643245822755</c:v>
                </c:pt>
                <c:pt idx="7378">
                  <c:v>239.11964712978119</c:v>
                </c:pt>
                <c:pt idx="7379">
                  <c:v>239.10059187285006</c:v>
                </c:pt>
                <c:pt idx="7380">
                  <c:v>239.06479284450245</c:v>
                </c:pt>
                <c:pt idx="7381">
                  <c:v>239.01893595445296</c:v>
                </c:pt>
                <c:pt idx="7382">
                  <c:v>238.97646758617947</c:v>
                </c:pt>
                <c:pt idx="7383">
                  <c:v>238.93549049888318</c:v>
                </c:pt>
                <c:pt idx="7384">
                  <c:v>238.9028397303764</c:v>
                </c:pt>
                <c:pt idx="7385">
                  <c:v>238.87491963652511</c:v>
                </c:pt>
                <c:pt idx="7386">
                  <c:v>238.86766206910266</c:v>
                </c:pt>
                <c:pt idx="7387">
                  <c:v>238.85484533759288</c:v>
                </c:pt>
                <c:pt idx="7388">
                  <c:v>238.83955970757637</c:v>
                </c:pt>
                <c:pt idx="7389">
                  <c:v>238.80063727407094</c:v>
                </c:pt>
                <c:pt idx="7390">
                  <c:v>238.75538518130662</c:v>
                </c:pt>
                <c:pt idx="7391">
                  <c:v>238.70429223804823</c:v>
                </c:pt>
                <c:pt idx="7392">
                  <c:v>238.64817864883312</c:v>
                </c:pt>
                <c:pt idx="7393">
                  <c:v>238.59709399046906</c:v>
                </c:pt>
                <c:pt idx="7394">
                  <c:v>238.55618318232735</c:v>
                </c:pt>
                <c:pt idx="7395">
                  <c:v>238.52990349755095</c:v>
                </c:pt>
                <c:pt idx="7396">
                  <c:v>238.50954751221192</c:v>
                </c:pt>
                <c:pt idx="7397">
                  <c:v>238.49451042902498</c:v>
                </c:pt>
                <c:pt idx="7398">
                  <c:v>238.4838809096151</c:v>
                </c:pt>
                <c:pt idx="7399">
                  <c:v>238.46245617290907</c:v>
                </c:pt>
                <c:pt idx="7400">
                  <c:v>238.44079117426779</c:v>
                </c:pt>
                <c:pt idx="7401">
                  <c:v>238.41058444958475</c:v>
                </c:pt>
                <c:pt idx="7402">
                  <c:v>238.37433803694398</c:v>
                </c:pt>
                <c:pt idx="7403">
                  <c:v>238.33881241010891</c:v>
                </c:pt>
                <c:pt idx="7404">
                  <c:v>238.29765305513763</c:v>
                </c:pt>
                <c:pt idx="7405">
                  <c:v>238.27005607216472</c:v>
                </c:pt>
                <c:pt idx="7406">
                  <c:v>238.250777123087</c:v>
                </c:pt>
                <c:pt idx="7407">
                  <c:v>238.23895457889537</c:v>
                </c:pt>
                <c:pt idx="7408">
                  <c:v>238.21923653041884</c:v>
                </c:pt>
                <c:pt idx="7409">
                  <c:v>238.20117546080581</c:v>
                </c:pt>
                <c:pt idx="7410">
                  <c:v>238.17065391013872</c:v>
                </c:pt>
                <c:pt idx="7411">
                  <c:v>238.12360399530743</c:v>
                </c:pt>
                <c:pt idx="7412">
                  <c:v>238.07967748563399</c:v>
                </c:pt>
                <c:pt idx="7413">
                  <c:v>238.04510462164544</c:v>
                </c:pt>
                <c:pt idx="7414">
                  <c:v>238.01014236762396</c:v>
                </c:pt>
                <c:pt idx="7415">
                  <c:v>237.99033318530991</c:v>
                </c:pt>
                <c:pt idx="7416">
                  <c:v>237.97576834109907</c:v>
                </c:pt>
                <c:pt idx="7417">
                  <c:v>237.94520536596036</c:v>
                </c:pt>
                <c:pt idx="7418">
                  <c:v>237.90483307594928</c:v>
                </c:pt>
                <c:pt idx="7419">
                  <c:v>237.85253882301478</c:v>
                </c:pt>
                <c:pt idx="7420">
                  <c:v>237.80473498280054</c:v>
                </c:pt>
                <c:pt idx="7421">
                  <c:v>237.76519946711559</c:v>
                </c:pt>
                <c:pt idx="7422">
                  <c:v>237.73816585695633</c:v>
                </c:pt>
                <c:pt idx="7423">
                  <c:v>237.71417280301173</c:v>
                </c:pt>
                <c:pt idx="7424">
                  <c:v>237.69866348084864</c:v>
                </c:pt>
                <c:pt idx="7425">
                  <c:v>237.68049470760954</c:v>
                </c:pt>
                <c:pt idx="7426">
                  <c:v>237.6623922135249</c:v>
                </c:pt>
                <c:pt idx="7427">
                  <c:v>237.64147285537226</c:v>
                </c:pt>
                <c:pt idx="7428">
                  <c:v>237.6192113443401</c:v>
                </c:pt>
                <c:pt idx="7429">
                  <c:v>237.58463848035154</c:v>
                </c:pt>
                <c:pt idx="7430">
                  <c:v>237.54864061454035</c:v>
                </c:pt>
                <c:pt idx="7431">
                  <c:v>237.50705872995883</c:v>
                </c:pt>
                <c:pt idx="7432">
                  <c:v>237.46632190459778</c:v>
                </c:pt>
                <c:pt idx="7433">
                  <c:v>237.42895703122409</c:v>
                </c:pt>
                <c:pt idx="7434">
                  <c:v>237.39105363971976</c:v>
                </c:pt>
                <c:pt idx="7435">
                  <c:v>237.35807976033456</c:v>
                </c:pt>
                <c:pt idx="7436">
                  <c:v>237.338543979533</c:v>
                </c:pt>
                <c:pt idx="7437">
                  <c:v>237.3268291389675</c:v>
                </c:pt>
                <c:pt idx="7438">
                  <c:v>237.31217316091917</c:v>
                </c:pt>
                <c:pt idx="7439">
                  <c:v>237.30382198744672</c:v>
                </c:pt>
                <c:pt idx="7440">
                  <c:v>237.27337500082851</c:v>
                </c:pt>
                <c:pt idx="7441">
                  <c:v>237.2469793275317</c:v>
                </c:pt>
                <c:pt idx="7442">
                  <c:v>237.20620107769906</c:v>
                </c:pt>
                <c:pt idx="7443">
                  <c:v>237.16466061758916</c:v>
                </c:pt>
                <c:pt idx="7444">
                  <c:v>237.12143003903844</c:v>
                </c:pt>
                <c:pt idx="7445">
                  <c:v>237.08091690582395</c:v>
                </c:pt>
                <c:pt idx="7446">
                  <c:v>237.03799286836295</c:v>
                </c:pt>
                <c:pt idx="7447">
                  <c:v>236.99961723788255</c:v>
                </c:pt>
                <c:pt idx="7448">
                  <c:v>236.96731443493709</c:v>
                </c:pt>
                <c:pt idx="7449">
                  <c:v>236.94537603478332</c:v>
                </c:pt>
                <c:pt idx="7450">
                  <c:v>236.92215347601024</c:v>
                </c:pt>
                <c:pt idx="7451">
                  <c:v>236.9084171212312</c:v>
                </c:pt>
                <c:pt idx="7452">
                  <c:v>236.8867355528013</c:v>
                </c:pt>
                <c:pt idx="7453">
                  <c:v>236.8654019499327</c:v>
                </c:pt>
                <c:pt idx="7454">
                  <c:v>236.84155802408583</c:v>
                </c:pt>
                <c:pt idx="7455">
                  <c:v>236.8134722323482</c:v>
                </c:pt>
                <c:pt idx="7456">
                  <c:v>236.78360518833225</c:v>
                </c:pt>
                <c:pt idx="7457">
                  <c:v>236.75374642921057</c:v>
                </c:pt>
                <c:pt idx="7458">
                  <c:v>236.70899971499963</c:v>
                </c:pt>
                <c:pt idx="7459">
                  <c:v>236.67398775161223</c:v>
                </c:pt>
                <c:pt idx="7460">
                  <c:v>236.63517302173295</c:v>
                </c:pt>
                <c:pt idx="7461">
                  <c:v>236.60217428766481</c:v>
                </c:pt>
                <c:pt idx="7462">
                  <c:v>236.57330971586126</c:v>
                </c:pt>
                <c:pt idx="7463">
                  <c:v>236.55499181452444</c:v>
                </c:pt>
                <c:pt idx="7464">
                  <c:v>236.53499207964103</c:v>
                </c:pt>
                <c:pt idx="7465">
                  <c:v>236.51761865625642</c:v>
                </c:pt>
                <c:pt idx="7466">
                  <c:v>236.5046859362262</c:v>
                </c:pt>
                <c:pt idx="7467">
                  <c:v>236.48180305812019</c:v>
                </c:pt>
                <c:pt idx="7468">
                  <c:v>236.45170403706331</c:v>
                </c:pt>
                <c:pt idx="7469">
                  <c:v>236.41045354825457</c:v>
                </c:pt>
                <c:pt idx="7470">
                  <c:v>236.37068605552869</c:v>
                </c:pt>
                <c:pt idx="7471">
                  <c:v>236.3193942748066</c:v>
                </c:pt>
                <c:pt idx="7472">
                  <c:v>236.270380840022</c:v>
                </c:pt>
                <c:pt idx="7473">
                  <c:v>236.23154954035408</c:v>
                </c:pt>
                <c:pt idx="7474">
                  <c:v>236.18882434035669</c:v>
                </c:pt>
                <c:pt idx="7475">
                  <c:v>236.1565878165658</c:v>
                </c:pt>
                <c:pt idx="7476">
                  <c:v>236.12481524685671</c:v>
                </c:pt>
                <c:pt idx="7477">
                  <c:v>236.10340707993927</c:v>
                </c:pt>
                <c:pt idx="7478">
                  <c:v>236.08192434897302</c:v>
                </c:pt>
                <c:pt idx="7479">
                  <c:v>236.06431894854751</c:v>
                </c:pt>
                <c:pt idx="7480">
                  <c:v>236.0434907242323</c:v>
                </c:pt>
                <c:pt idx="7481">
                  <c:v>236.02081496848427</c:v>
                </c:pt>
                <c:pt idx="7482">
                  <c:v>235.99262147312049</c:v>
                </c:pt>
                <c:pt idx="7483">
                  <c:v>235.95440325563206</c:v>
                </c:pt>
                <c:pt idx="7484">
                  <c:v>235.90726220696328</c:v>
                </c:pt>
                <c:pt idx="7485">
                  <c:v>235.86948308887369</c:v>
                </c:pt>
                <c:pt idx="7486">
                  <c:v>235.84152985544517</c:v>
                </c:pt>
                <c:pt idx="7487">
                  <c:v>235.803369632217</c:v>
                </c:pt>
                <c:pt idx="7488">
                  <c:v>235.7758637830816</c:v>
                </c:pt>
                <c:pt idx="7489">
                  <c:v>235.75822524307881</c:v>
                </c:pt>
                <c:pt idx="7490">
                  <c:v>235.73949309702604</c:v>
                </c:pt>
                <c:pt idx="7491">
                  <c:v>235.73617913929891</c:v>
                </c:pt>
                <c:pt idx="7492">
                  <c:v>235.72493653770951</c:v>
                </c:pt>
                <c:pt idx="7493">
                  <c:v>235.69438184746514</c:v>
                </c:pt>
                <c:pt idx="7494">
                  <c:v>235.66016523393225</c:v>
                </c:pt>
                <c:pt idx="7495">
                  <c:v>235.61594875295771</c:v>
                </c:pt>
                <c:pt idx="7496">
                  <c:v>235.57399404813194</c:v>
                </c:pt>
                <c:pt idx="7497">
                  <c:v>235.53250329738793</c:v>
                </c:pt>
                <c:pt idx="7498">
                  <c:v>235.4920481584337</c:v>
                </c:pt>
                <c:pt idx="7499">
                  <c:v>235.45283575362711</c:v>
                </c:pt>
                <c:pt idx="7500">
                  <c:v>235.40732682913901</c:v>
                </c:pt>
                <c:pt idx="7501">
                  <c:v>235.36902576270737</c:v>
                </c:pt>
                <c:pt idx="7502">
                  <c:v>235.32900972315198</c:v>
                </c:pt>
                <c:pt idx="7503">
                  <c:v>235.29470197578158</c:v>
                </c:pt>
                <c:pt idx="7504">
                  <c:v>235.2675275224189</c:v>
                </c:pt>
                <c:pt idx="7505">
                  <c:v>235.24605307634695</c:v>
                </c:pt>
                <c:pt idx="7506">
                  <c:v>235.21971539731038</c:v>
                </c:pt>
                <c:pt idx="7507">
                  <c:v>235.19062713336029</c:v>
                </c:pt>
                <c:pt idx="7508">
                  <c:v>235.16203596306926</c:v>
                </c:pt>
                <c:pt idx="7509">
                  <c:v>235.125151613566</c:v>
                </c:pt>
                <c:pt idx="7510">
                  <c:v>235.08393426433452</c:v>
                </c:pt>
                <c:pt idx="7511">
                  <c:v>235.05161489160045</c:v>
                </c:pt>
                <c:pt idx="7512">
                  <c:v>235.01920438502887</c:v>
                </c:pt>
                <c:pt idx="7513">
                  <c:v>234.99355435222068</c:v>
                </c:pt>
                <c:pt idx="7514">
                  <c:v>234.96196405018657</c:v>
                </c:pt>
                <c:pt idx="7515">
                  <c:v>234.94068015668392</c:v>
                </c:pt>
                <c:pt idx="7516">
                  <c:v>234.92121893993121</c:v>
                </c:pt>
                <c:pt idx="7517">
                  <c:v>234.90792168455098</c:v>
                </c:pt>
                <c:pt idx="7518">
                  <c:v>234.89613227993667</c:v>
                </c:pt>
                <c:pt idx="7519">
                  <c:v>234.87639766167143</c:v>
                </c:pt>
                <c:pt idx="7520">
                  <c:v>234.83360618251956</c:v>
                </c:pt>
                <c:pt idx="7521">
                  <c:v>234.80162649045246</c:v>
                </c:pt>
                <c:pt idx="7522">
                  <c:v>234.7628283303618</c:v>
                </c:pt>
                <c:pt idx="7523">
                  <c:v>234.72323482041662</c:v>
                </c:pt>
                <c:pt idx="7524">
                  <c:v>234.69607693684259</c:v>
                </c:pt>
                <c:pt idx="7525">
                  <c:v>234.66961498439125</c:v>
                </c:pt>
                <c:pt idx="7526">
                  <c:v>234.62503396806667</c:v>
                </c:pt>
                <c:pt idx="7527">
                  <c:v>234.57621937074572</c:v>
                </c:pt>
                <c:pt idx="7528">
                  <c:v>234.53123239459956</c:v>
                </c:pt>
                <c:pt idx="7529">
                  <c:v>234.49025530730327</c:v>
                </c:pt>
                <c:pt idx="7530">
                  <c:v>234.46067823458844</c:v>
                </c:pt>
                <c:pt idx="7531">
                  <c:v>234.4381433220438</c:v>
                </c:pt>
                <c:pt idx="7532">
                  <c:v>234.41743108624908</c:v>
                </c:pt>
                <c:pt idx="7533">
                  <c:v>234.39547611630667</c:v>
                </c:pt>
                <c:pt idx="7534">
                  <c:v>234.3578461263148</c:v>
                </c:pt>
                <c:pt idx="7535">
                  <c:v>234.32710088350115</c:v>
                </c:pt>
                <c:pt idx="7536">
                  <c:v>234.29931334795896</c:v>
                </c:pt>
                <c:pt idx="7537">
                  <c:v>234.26991854291907</c:v>
                </c:pt>
                <c:pt idx="7538">
                  <c:v>234.24450877204609</c:v>
                </c:pt>
                <c:pt idx="7539">
                  <c:v>234.22199042929009</c:v>
                </c:pt>
                <c:pt idx="7540">
                  <c:v>234.19452600462631</c:v>
                </c:pt>
                <c:pt idx="7541">
                  <c:v>234.16262087660809</c:v>
                </c:pt>
                <c:pt idx="7542">
                  <c:v>234.12663129569123</c:v>
                </c:pt>
                <c:pt idx="7543">
                  <c:v>234.09992908130465</c:v>
                </c:pt>
                <c:pt idx="7544">
                  <c:v>234.07879431589973</c:v>
                </c:pt>
                <c:pt idx="7545">
                  <c:v>234.05947394235039</c:v>
                </c:pt>
                <c:pt idx="7546">
                  <c:v>234.04297871776348</c:v>
                </c:pt>
                <c:pt idx="7547">
                  <c:v>234.02289613393691</c:v>
                </c:pt>
                <c:pt idx="7548">
                  <c:v>234.00326921929786</c:v>
                </c:pt>
                <c:pt idx="7549">
                  <c:v>233.972258859866</c:v>
                </c:pt>
                <c:pt idx="7550">
                  <c:v>233.93167944749695</c:v>
                </c:pt>
                <c:pt idx="7551">
                  <c:v>233.88601311001676</c:v>
                </c:pt>
                <c:pt idx="7552">
                  <c:v>233.83835839790027</c:v>
                </c:pt>
                <c:pt idx="7553">
                  <c:v>233.78686777971461</c:v>
                </c:pt>
                <c:pt idx="7554">
                  <c:v>233.73655361652206</c:v>
                </c:pt>
                <c:pt idx="7555">
                  <c:v>233.69459062680198</c:v>
                </c:pt>
                <c:pt idx="7556">
                  <c:v>233.66160017762815</c:v>
                </c:pt>
                <c:pt idx="7557">
                  <c:v>233.64135189591519</c:v>
                </c:pt>
                <c:pt idx="7558">
                  <c:v>233.61971175195691</c:v>
                </c:pt>
                <c:pt idx="7559">
                  <c:v>233.59340721249757</c:v>
                </c:pt>
                <c:pt idx="7560">
                  <c:v>233.57420282746872</c:v>
                </c:pt>
                <c:pt idx="7561">
                  <c:v>233.54586848890156</c:v>
                </c:pt>
                <c:pt idx="7562">
                  <c:v>233.50828820827559</c:v>
                </c:pt>
                <c:pt idx="7563">
                  <c:v>233.4787856996096</c:v>
                </c:pt>
                <c:pt idx="7564">
                  <c:v>233.44397257368584</c:v>
                </c:pt>
                <c:pt idx="7565">
                  <c:v>233.41661585264819</c:v>
                </c:pt>
                <c:pt idx="7566">
                  <c:v>233.39508341231598</c:v>
                </c:pt>
                <c:pt idx="7567">
                  <c:v>233.3769312088655</c:v>
                </c:pt>
                <c:pt idx="7568">
                  <c:v>233.35721316038894</c:v>
                </c:pt>
                <c:pt idx="7569">
                  <c:v>233.33420600886814</c:v>
                </c:pt>
                <c:pt idx="7570">
                  <c:v>233.30173750803638</c:v>
                </c:pt>
                <c:pt idx="7571">
                  <c:v>233.27366828608737</c:v>
                </c:pt>
                <c:pt idx="7572">
                  <c:v>233.23707390788525</c:v>
                </c:pt>
                <c:pt idx="7573">
                  <c:v>233.21322998203834</c:v>
                </c:pt>
                <c:pt idx="7574">
                  <c:v>233.18678459937564</c:v>
                </c:pt>
                <c:pt idx="7575">
                  <c:v>233.15892249978458</c:v>
                </c:pt>
                <c:pt idx="7576">
                  <c:v>233.13185575004803</c:v>
                </c:pt>
                <c:pt idx="7577">
                  <c:v>233.103993650457</c:v>
                </c:pt>
                <c:pt idx="7578">
                  <c:v>233.06341423808797</c:v>
                </c:pt>
                <c:pt idx="7579">
                  <c:v>233.02630619643816</c:v>
                </c:pt>
                <c:pt idx="7580">
                  <c:v>232.9784857864353</c:v>
                </c:pt>
                <c:pt idx="7581">
                  <c:v>232.92822961750301</c:v>
                </c:pt>
                <c:pt idx="7582">
                  <c:v>232.87726923255366</c:v>
                </c:pt>
                <c:pt idx="7583">
                  <c:v>232.8237405303658</c:v>
                </c:pt>
                <c:pt idx="7584">
                  <c:v>232.78876170655568</c:v>
                </c:pt>
                <c:pt idx="7585">
                  <c:v>232.76388216891905</c:v>
                </c:pt>
                <c:pt idx="7586">
                  <c:v>232.73761905393135</c:v>
                </c:pt>
                <c:pt idx="7587">
                  <c:v>232.71022090842209</c:v>
                </c:pt>
                <c:pt idx="7588">
                  <c:v>232.68999748139214</c:v>
                </c:pt>
                <c:pt idx="7589">
                  <c:v>232.6654410546339</c:v>
                </c:pt>
                <c:pt idx="7590">
                  <c:v>232.63652677346445</c:v>
                </c:pt>
                <c:pt idx="7591">
                  <c:v>232.61262485335737</c:v>
                </c:pt>
                <c:pt idx="7592">
                  <c:v>232.58954313778773</c:v>
                </c:pt>
                <c:pt idx="7593">
                  <c:v>232.5660803170795</c:v>
                </c:pt>
                <c:pt idx="7594">
                  <c:v>232.5383922002691</c:v>
                </c:pt>
                <c:pt idx="7595">
                  <c:v>232.51351266263248</c:v>
                </c:pt>
                <c:pt idx="7596">
                  <c:v>232.49998343021136</c:v>
                </c:pt>
                <c:pt idx="7597">
                  <c:v>232.49006641171289</c:v>
                </c:pt>
                <c:pt idx="7598">
                  <c:v>232.48037308536092</c:v>
                </c:pt>
                <c:pt idx="7599">
                  <c:v>232.46638818375234</c:v>
                </c:pt>
                <c:pt idx="7600">
                  <c:v>232.43595776692274</c:v>
                </c:pt>
                <c:pt idx="7601">
                  <c:v>232.37893283933269</c:v>
                </c:pt>
                <c:pt idx="7602">
                  <c:v>232.32567753865729</c:v>
                </c:pt>
                <c:pt idx="7603">
                  <c:v>232.27669724344997</c:v>
                </c:pt>
                <c:pt idx="7604">
                  <c:v>232.23904239877518</c:v>
                </c:pt>
                <c:pt idx="7605">
                  <c:v>232.20541401273886</c:v>
                </c:pt>
                <c:pt idx="7606">
                  <c:v>232.18886079389171</c:v>
                </c:pt>
                <c:pt idx="7607">
                  <c:v>232.15857950515985</c:v>
                </c:pt>
                <c:pt idx="7608">
                  <c:v>232.1189611405317</c:v>
                </c:pt>
                <c:pt idx="7609">
                  <c:v>232.06956660060843</c:v>
                </c:pt>
                <c:pt idx="7610">
                  <c:v>232.0112906539764</c:v>
                </c:pt>
                <c:pt idx="7611">
                  <c:v>231.96583143885417</c:v>
                </c:pt>
                <c:pt idx="7612">
                  <c:v>231.92387673402837</c:v>
                </c:pt>
                <c:pt idx="7613">
                  <c:v>231.8953518428919</c:v>
                </c:pt>
                <c:pt idx="7614">
                  <c:v>231.87118480616658</c:v>
                </c:pt>
                <c:pt idx="7615">
                  <c:v>231.8529746084559</c:v>
                </c:pt>
                <c:pt idx="7616">
                  <c:v>231.8314007436521</c:v>
                </c:pt>
                <c:pt idx="7617">
                  <c:v>231.8101914141983</c:v>
                </c:pt>
                <c:pt idx="7618">
                  <c:v>231.7867285934901</c:v>
                </c:pt>
                <c:pt idx="7619">
                  <c:v>231.7604654785024</c:v>
                </c:pt>
                <c:pt idx="7620">
                  <c:v>231.72880061241941</c:v>
                </c:pt>
                <c:pt idx="7621">
                  <c:v>231.69479112124444</c:v>
                </c:pt>
                <c:pt idx="7622">
                  <c:v>231.66655620140909</c:v>
                </c:pt>
                <c:pt idx="7623">
                  <c:v>231.62916647335246</c:v>
                </c:pt>
                <c:pt idx="7624">
                  <c:v>231.60286193389317</c:v>
                </c:pt>
                <c:pt idx="7625">
                  <c:v>231.58720348363238</c:v>
                </c:pt>
                <c:pt idx="7626">
                  <c:v>231.57128820164769</c:v>
                </c:pt>
                <c:pt idx="7627">
                  <c:v>231.55225779939951</c:v>
                </c:pt>
                <c:pt idx="7628">
                  <c:v>231.51992185687681</c:v>
                </c:pt>
                <c:pt idx="7629">
                  <c:v>231.47940043876801</c:v>
                </c:pt>
                <c:pt idx="7630">
                  <c:v>231.42984848585274</c:v>
                </c:pt>
                <c:pt idx="7631">
                  <c:v>231.38443069520207</c:v>
                </c:pt>
                <c:pt idx="7632">
                  <c:v>231.33450592204244</c:v>
                </c:pt>
                <c:pt idx="7633">
                  <c:v>231.29716590335173</c:v>
                </c:pt>
                <c:pt idx="7634">
                  <c:v>231.25415073205326</c:v>
                </c:pt>
                <c:pt idx="7635">
                  <c:v>231.21227887617067</c:v>
                </c:pt>
                <c:pt idx="7636">
                  <c:v>231.1649141353553</c:v>
                </c:pt>
                <c:pt idx="7637">
                  <c:v>231.12918967105654</c:v>
                </c:pt>
                <c:pt idx="7638">
                  <c:v>231.10285199201999</c:v>
                </c:pt>
                <c:pt idx="7639">
                  <c:v>231.08326650185251</c:v>
                </c:pt>
                <c:pt idx="7640">
                  <c:v>231.06589307846789</c:v>
                </c:pt>
                <c:pt idx="7641">
                  <c:v>231.04052473206653</c:v>
                </c:pt>
                <c:pt idx="7642">
                  <c:v>231.00994518713921</c:v>
                </c:pt>
                <c:pt idx="7643">
                  <c:v>230.97575342828927</c:v>
                </c:pt>
                <c:pt idx="7644">
                  <c:v>230.94359975344153</c:v>
                </c:pt>
                <c:pt idx="7645">
                  <c:v>230.9150914320937</c:v>
                </c:pt>
                <c:pt idx="7646">
                  <c:v>230.89019532466847</c:v>
                </c:pt>
                <c:pt idx="7647">
                  <c:v>230.87780940766322</c:v>
                </c:pt>
                <c:pt idx="7648">
                  <c:v>230.85859673774002</c:v>
                </c:pt>
                <c:pt idx="7649">
                  <c:v>230.83925150950776</c:v>
                </c:pt>
                <c:pt idx="7650">
                  <c:v>230.81125685160762</c:v>
                </c:pt>
                <c:pt idx="7651">
                  <c:v>230.77525898579637</c:v>
                </c:pt>
                <c:pt idx="7652">
                  <c:v>230.73437303233757</c:v>
                </c:pt>
                <c:pt idx="7653">
                  <c:v>230.69628737315827</c:v>
                </c:pt>
                <c:pt idx="7654">
                  <c:v>230.66216189346287</c:v>
                </c:pt>
                <c:pt idx="7655">
                  <c:v>230.63366185700934</c:v>
                </c:pt>
                <c:pt idx="7656">
                  <c:v>230.60890659278746</c:v>
                </c:pt>
                <c:pt idx="7657">
                  <c:v>230.58366251980092</c:v>
                </c:pt>
                <c:pt idx="7658">
                  <c:v>230.54078819170584</c:v>
                </c:pt>
                <c:pt idx="7659">
                  <c:v>230.49600833791766</c:v>
                </c:pt>
                <c:pt idx="7660">
                  <c:v>230.43697018100838</c:v>
                </c:pt>
                <c:pt idx="7661">
                  <c:v>230.38464278849659</c:v>
                </c:pt>
                <c:pt idx="7662">
                  <c:v>230.33549679540286</c:v>
                </c:pt>
                <c:pt idx="7663">
                  <c:v>230.29495052261112</c:v>
                </c:pt>
                <c:pt idx="7664">
                  <c:v>230.26317795290205</c:v>
                </c:pt>
                <c:pt idx="7665">
                  <c:v>230.23752792009384</c:v>
                </c:pt>
                <c:pt idx="7666">
                  <c:v>230.21704766134005</c:v>
                </c:pt>
                <c:pt idx="7667">
                  <c:v>230.1982409512384</c:v>
                </c:pt>
                <c:pt idx="7668">
                  <c:v>230.18171258707426</c:v>
                </c:pt>
                <c:pt idx="7669">
                  <c:v>230.16143116578408</c:v>
                </c:pt>
                <c:pt idx="7670">
                  <c:v>230.1410006163961</c:v>
                </c:pt>
                <c:pt idx="7671">
                  <c:v>230.12263300569342</c:v>
                </c:pt>
                <c:pt idx="7672">
                  <c:v>230.09975012758738</c:v>
                </c:pt>
                <c:pt idx="7673">
                  <c:v>230.06661055031583</c:v>
                </c:pt>
                <c:pt idx="7674">
                  <c:v>230.03165658118866</c:v>
                </c:pt>
                <c:pt idx="7675">
                  <c:v>229.9959155471013</c:v>
                </c:pt>
                <c:pt idx="7676">
                  <c:v>229.96768062726593</c:v>
                </c:pt>
                <c:pt idx="7677">
                  <c:v>229.93560151646705</c:v>
                </c:pt>
                <c:pt idx="7678">
                  <c:v>229.91766472026885</c:v>
                </c:pt>
                <c:pt idx="7679">
                  <c:v>229.90324071926136</c:v>
                </c:pt>
                <c:pt idx="7680">
                  <c:v>229.88478197472111</c:v>
                </c:pt>
                <c:pt idx="7681">
                  <c:v>229.86170025915152</c:v>
                </c:pt>
                <c:pt idx="7682">
                  <c:v>229.82595922506411</c:v>
                </c:pt>
                <c:pt idx="7683">
                  <c:v>229.77330043677966</c:v>
                </c:pt>
                <c:pt idx="7684">
                  <c:v>229.71689687626346</c:v>
                </c:pt>
                <c:pt idx="7685">
                  <c:v>229.66558852575275</c:v>
                </c:pt>
                <c:pt idx="7686">
                  <c:v>229.6212809109407</c:v>
                </c:pt>
                <c:pt idx="7687">
                  <c:v>229.58175368015006</c:v>
                </c:pt>
                <c:pt idx="7688">
                  <c:v>229.54795959622743</c:v>
                </c:pt>
                <c:pt idx="7689">
                  <c:v>229.50952597148671</c:v>
                </c:pt>
                <c:pt idx="7690">
                  <c:v>229.46576515969963</c:v>
                </c:pt>
                <c:pt idx="7691">
                  <c:v>229.4242992636386</c:v>
                </c:pt>
                <c:pt idx="7692">
                  <c:v>229.3899418069023</c:v>
                </c:pt>
                <c:pt idx="7693">
                  <c:v>229.36039787376475</c:v>
                </c:pt>
                <c:pt idx="7694">
                  <c:v>229.34377837576304</c:v>
                </c:pt>
                <c:pt idx="7695">
                  <c:v>229.32856730979537</c:v>
                </c:pt>
                <c:pt idx="7696">
                  <c:v>229.31319883083572</c:v>
                </c:pt>
                <c:pt idx="7697">
                  <c:v>229.29965302862595</c:v>
                </c:pt>
                <c:pt idx="7698">
                  <c:v>229.27471549672913</c:v>
                </c:pt>
                <c:pt idx="7699">
                  <c:v>229.24468275482678</c:v>
                </c:pt>
                <c:pt idx="7700">
                  <c:v>229.20821265003943</c:v>
                </c:pt>
                <c:pt idx="7701">
                  <c:v>229.17304327366</c:v>
                </c:pt>
                <c:pt idx="7702">
                  <c:v>229.1370951172147</c:v>
                </c:pt>
                <c:pt idx="7703">
                  <c:v>229.10938214572136</c:v>
                </c:pt>
                <c:pt idx="7704">
                  <c:v>229.08508255068699</c:v>
                </c:pt>
                <c:pt idx="7705">
                  <c:v>229.06060068797763</c:v>
                </c:pt>
                <c:pt idx="7706">
                  <c:v>229.03704673343191</c:v>
                </c:pt>
                <c:pt idx="7707">
                  <c:v>229.02285470946535</c:v>
                </c:pt>
                <c:pt idx="7708">
                  <c:v>228.99395699808451</c:v>
                </c:pt>
                <c:pt idx="7709">
                  <c:v>228.95331959145531</c:v>
                </c:pt>
                <c:pt idx="7710">
                  <c:v>228.90499380289904</c:v>
                </c:pt>
                <c:pt idx="7711">
                  <c:v>228.84917018498513</c:v>
                </c:pt>
                <c:pt idx="7712">
                  <c:v>228.8003390178755</c:v>
                </c:pt>
                <c:pt idx="7713">
                  <c:v>228.76461455357673</c:v>
                </c:pt>
                <c:pt idx="7714">
                  <c:v>228.73275085003016</c:v>
                </c:pt>
                <c:pt idx="7715">
                  <c:v>228.68971082404872</c:v>
                </c:pt>
                <c:pt idx="7716">
                  <c:v>228.64853489928882</c:v>
                </c:pt>
                <c:pt idx="7717">
                  <c:v>228.61329924375485</c:v>
                </c:pt>
                <c:pt idx="7718">
                  <c:v>228.58043306799576</c:v>
                </c:pt>
                <c:pt idx="7719">
                  <c:v>228.54820482909921</c:v>
                </c:pt>
                <c:pt idx="7720">
                  <c:v>228.52537994525343</c:v>
                </c:pt>
                <c:pt idx="7721">
                  <c:v>228.50248049735876</c:v>
                </c:pt>
                <c:pt idx="7722">
                  <c:v>228.47938221200053</c:v>
                </c:pt>
                <c:pt idx="7723">
                  <c:v>228.44445309755628</c:v>
                </c:pt>
                <c:pt idx="7724">
                  <c:v>228.41462747801188</c:v>
                </c:pt>
                <c:pt idx="7725">
                  <c:v>228.38663282011177</c:v>
                </c:pt>
                <c:pt idx="7726">
                  <c:v>228.36056854258766</c:v>
                </c:pt>
                <c:pt idx="7727">
                  <c:v>228.34485209806661</c:v>
                </c:pt>
                <c:pt idx="7728">
                  <c:v>228.32424756589802</c:v>
                </c:pt>
                <c:pt idx="7729">
                  <c:v>228.30182035697956</c:v>
                </c:pt>
                <c:pt idx="7730">
                  <c:v>228.27457133956798</c:v>
                </c:pt>
                <c:pt idx="7731">
                  <c:v>228.24147318676802</c:v>
                </c:pt>
                <c:pt idx="7732">
                  <c:v>228.19780350881845</c:v>
                </c:pt>
                <c:pt idx="7733">
                  <c:v>228.15019850606785</c:v>
                </c:pt>
                <c:pt idx="7734">
                  <c:v>228.10798696951821</c:v>
                </c:pt>
                <c:pt idx="7735">
                  <c:v>228.06932965263093</c:v>
                </c:pt>
                <c:pt idx="7736">
                  <c:v>228.03406914241401</c:v>
                </c:pt>
                <c:pt idx="7737">
                  <c:v>228.00794687062972</c:v>
                </c:pt>
                <c:pt idx="7738">
                  <c:v>227.98506399252372</c:v>
                </c:pt>
                <c:pt idx="7739">
                  <c:v>227.95107107113745</c:v>
                </c:pt>
                <c:pt idx="7740">
                  <c:v>227.90847014455485</c:v>
                </c:pt>
                <c:pt idx="7741">
                  <c:v>227.86427851826323</c:v>
                </c:pt>
                <c:pt idx="7742">
                  <c:v>227.81325185415935</c:v>
                </c:pt>
                <c:pt idx="7743">
                  <c:v>227.76463609430201</c:v>
                </c:pt>
                <c:pt idx="7744">
                  <c:v>227.72055217163651</c:v>
                </c:pt>
                <c:pt idx="7745">
                  <c:v>227.69713906029418</c:v>
                </c:pt>
                <c:pt idx="7746">
                  <c:v>227.6690035591906</c:v>
                </c:pt>
                <c:pt idx="7747">
                  <c:v>227.65668392133992</c:v>
                </c:pt>
                <c:pt idx="7748">
                  <c:v>227.63935192242687</c:v>
                </c:pt>
                <c:pt idx="7749">
                  <c:v>227.60872266813368</c:v>
                </c:pt>
                <c:pt idx="7750">
                  <c:v>227.5875879027287</c:v>
                </c:pt>
                <c:pt idx="7751">
                  <c:v>227.57098497451568</c:v>
                </c:pt>
                <c:pt idx="7752">
                  <c:v>227.54288261298936</c:v>
                </c:pt>
                <c:pt idx="7753">
                  <c:v>227.51334696474609</c:v>
                </c:pt>
                <c:pt idx="7754">
                  <c:v>227.48404329354375</c:v>
                </c:pt>
                <c:pt idx="7755">
                  <c:v>227.45184819422445</c:v>
                </c:pt>
                <c:pt idx="7756">
                  <c:v>227.41697707404046</c:v>
                </c:pt>
                <c:pt idx="7757">
                  <c:v>227.38336525779278</c:v>
                </c:pt>
                <c:pt idx="7758">
                  <c:v>227.35564400140512</c:v>
                </c:pt>
                <c:pt idx="7759">
                  <c:v>227.33885880551708</c:v>
                </c:pt>
                <c:pt idx="7760">
                  <c:v>227.31828741292574</c:v>
                </c:pt>
                <c:pt idx="7761">
                  <c:v>227.28922400365863</c:v>
                </c:pt>
                <c:pt idx="7762">
                  <c:v>227.24731900819873</c:v>
                </c:pt>
                <c:pt idx="7763">
                  <c:v>227.19040178423484</c:v>
                </c:pt>
                <c:pt idx="7764">
                  <c:v>227.13607773219243</c:v>
                </c:pt>
                <c:pt idx="7765">
                  <c:v>227.08261530915911</c:v>
                </c:pt>
                <c:pt idx="7766">
                  <c:v>227.0435106079787</c:v>
                </c:pt>
                <c:pt idx="7767">
                  <c:v>227.01371812801156</c:v>
                </c:pt>
                <c:pt idx="7768">
                  <c:v>226.98416590997968</c:v>
                </c:pt>
                <c:pt idx="7769">
                  <c:v>226.94747211304573</c:v>
                </c:pt>
                <c:pt idx="7770">
                  <c:v>226.90346275442911</c:v>
                </c:pt>
                <c:pt idx="7771">
                  <c:v>226.87053858440981</c:v>
                </c:pt>
                <c:pt idx="7772">
                  <c:v>226.84138404130519</c:v>
                </c:pt>
                <c:pt idx="7773">
                  <c:v>226.80858414470063</c:v>
                </c:pt>
                <c:pt idx="7774">
                  <c:v>226.78406914241401</c:v>
                </c:pt>
                <c:pt idx="7775">
                  <c:v>226.76788045891689</c:v>
                </c:pt>
                <c:pt idx="7776">
                  <c:v>226.73812111852703</c:v>
                </c:pt>
                <c:pt idx="7777">
                  <c:v>226.71368068028926</c:v>
                </c:pt>
                <c:pt idx="7778">
                  <c:v>226.6873015767811</c:v>
                </c:pt>
                <c:pt idx="7779">
                  <c:v>226.65866069712416</c:v>
                </c:pt>
                <c:pt idx="7780">
                  <c:v>226.63255499512849</c:v>
                </c:pt>
                <c:pt idx="7781">
                  <c:v>226.61116339799972</c:v>
                </c:pt>
                <c:pt idx="7782">
                  <c:v>226.58470144554835</c:v>
                </c:pt>
                <c:pt idx="7783">
                  <c:v>226.54857930632238</c:v>
                </c:pt>
                <c:pt idx="7784">
                  <c:v>226.50932547704423</c:v>
                </c:pt>
                <c:pt idx="7785">
                  <c:v>226.46291349907543</c:v>
                </c:pt>
                <c:pt idx="7786">
                  <c:v>226.42193641177914</c:v>
                </c:pt>
                <c:pt idx="7787">
                  <c:v>226.38770322845764</c:v>
                </c:pt>
                <c:pt idx="7788">
                  <c:v>226.35623719983826</c:v>
                </c:pt>
                <c:pt idx="7789">
                  <c:v>226.32615474857002</c:v>
                </c:pt>
                <c:pt idx="7790">
                  <c:v>226.29231924017577</c:v>
                </c:pt>
                <c:pt idx="7791">
                  <c:v>226.26285815598135</c:v>
                </c:pt>
                <c:pt idx="7792">
                  <c:v>226.23306567601423</c:v>
                </c:pt>
                <c:pt idx="7793">
                  <c:v>226.19128495396913</c:v>
                </c:pt>
                <c:pt idx="7794">
                  <c:v>226.16018346069978</c:v>
                </c:pt>
                <c:pt idx="7795">
                  <c:v>226.11306726671395</c:v>
                </c:pt>
                <c:pt idx="7796">
                  <c:v>226.06499830988153</c:v>
                </c:pt>
                <c:pt idx="7797">
                  <c:v>226.02146947513538</c:v>
                </c:pt>
                <c:pt idx="7798">
                  <c:v>225.98069122530273</c:v>
                </c:pt>
                <c:pt idx="7799">
                  <c:v>225.94202562352112</c:v>
                </c:pt>
                <c:pt idx="7800">
                  <c:v>225.91099869430064</c:v>
                </c:pt>
                <c:pt idx="7801">
                  <c:v>225.89413064946945</c:v>
                </c:pt>
                <c:pt idx="7802">
                  <c:v>225.87958237504722</c:v>
                </c:pt>
                <c:pt idx="7803">
                  <c:v>225.85684862503894</c:v>
                </c:pt>
                <c:pt idx="7804">
                  <c:v>225.83883726479183</c:v>
                </c:pt>
                <c:pt idx="7805">
                  <c:v>225.81266528364162</c:v>
                </c:pt>
                <c:pt idx="7806">
                  <c:v>225.78227629128364</c:v>
                </c:pt>
                <c:pt idx="7807">
                  <c:v>225.75095110586773</c:v>
                </c:pt>
                <c:pt idx="7808">
                  <c:v>225.70495337261477</c:v>
                </c:pt>
                <c:pt idx="7809">
                  <c:v>225.66936146662513</c:v>
                </c:pt>
                <c:pt idx="7810">
                  <c:v>225.62799498929593</c:v>
                </c:pt>
                <c:pt idx="7811">
                  <c:v>225.59318186337217</c:v>
                </c:pt>
                <c:pt idx="7812">
                  <c:v>225.55949548307564</c:v>
                </c:pt>
                <c:pt idx="7813">
                  <c:v>225.54134327962512</c:v>
                </c:pt>
                <c:pt idx="7814">
                  <c:v>225.52128555048154</c:v>
                </c:pt>
                <c:pt idx="7815">
                  <c:v>225.49578464577107</c:v>
                </c:pt>
                <c:pt idx="7816">
                  <c:v>225.4563899732895</c:v>
                </c:pt>
                <c:pt idx="7817">
                  <c:v>225.40978744275137</c:v>
                </c:pt>
                <c:pt idx="7818">
                  <c:v>225.36730250468926</c:v>
                </c:pt>
                <c:pt idx="7819">
                  <c:v>225.32272148836472</c:v>
                </c:pt>
                <c:pt idx="7820">
                  <c:v>225.28354222313538</c:v>
                </c:pt>
                <c:pt idx="7821">
                  <c:v>225.25866268549879</c:v>
                </c:pt>
                <c:pt idx="7822">
                  <c:v>225.22776002969309</c:v>
                </c:pt>
                <c:pt idx="7823">
                  <c:v>225.19279777567158</c:v>
                </c:pt>
                <c:pt idx="7824">
                  <c:v>225.1498737382106</c:v>
                </c:pt>
                <c:pt idx="7825">
                  <c:v>225.10448908713718</c:v>
                </c:pt>
                <c:pt idx="7826">
                  <c:v>225.07233541228948</c:v>
                </c:pt>
                <c:pt idx="7827">
                  <c:v>225.0487234634835</c:v>
                </c:pt>
                <c:pt idx="7828">
                  <c:v>225.018425604963</c:v>
                </c:pt>
                <c:pt idx="7829">
                  <c:v>224.98897280566288</c:v>
                </c:pt>
                <c:pt idx="7830">
                  <c:v>224.96607335776824</c:v>
                </c:pt>
                <c:pt idx="7831">
                  <c:v>224.93690224487494</c:v>
                </c:pt>
                <c:pt idx="7832">
                  <c:v>224.90931354679643</c:v>
                </c:pt>
                <c:pt idx="7833">
                  <c:v>224.8920312572493</c:v>
                </c:pt>
                <c:pt idx="7834">
                  <c:v>224.86600011930247</c:v>
                </c:pt>
                <c:pt idx="7835">
                  <c:v>224.83653903510807</c:v>
                </c:pt>
                <c:pt idx="7836">
                  <c:v>224.7941369459891</c:v>
                </c:pt>
                <c:pt idx="7837">
                  <c:v>224.74717816499532</c:v>
                </c:pt>
                <c:pt idx="7838">
                  <c:v>224.71134599707045</c:v>
                </c:pt>
                <c:pt idx="7839">
                  <c:v>224.67058431702645</c:v>
                </c:pt>
                <c:pt idx="7840">
                  <c:v>224.6340645028732</c:v>
                </c:pt>
                <c:pt idx="7841">
                  <c:v>224.60847246432522</c:v>
                </c:pt>
                <c:pt idx="7842">
                  <c:v>224.58767737958738</c:v>
                </c:pt>
                <c:pt idx="7843">
                  <c:v>224.5638914480007</c:v>
                </c:pt>
                <c:pt idx="7844">
                  <c:v>224.52740477342473</c:v>
                </c:pt>
                <c:pt idx="7845">
                  <c:v>224.48918655593627</c:v>
                </c:pt>
                <c:pt idx="7846">
                  <c:v>224.46052082159639</c:v>
                </c:pt>
                <c:pt idx="7847">
                  <c:v>224.4222197551648</c:v>
                </c:pt>
                <c:pt idx="7848">
                  <c:v>224.38240255307301</c:v>
                </c:pt>
                <c:pt idx="7849">
                  <c:v>224.33188955241687</c:v>
                </c:pt>
                <c:pt idx="7850">
                  <c:v>224.28889095090702</c:v>
                </c:pt>
                <c:pt idx="7851">
                  <c:v>224.25184090351743</c:v>
                </c:pt>
                <c:pt idx="7852">
                  <c:v>224.21081410685525</c:v>
                </c:pt>
                <c:pt idx="7853">
                  <c:v>224.18216494230398</c:v>
                </c:pt>
                <c:pt idx="7854">
                  <c:v>224.15900866268549</c:v>
                </c:pt>
                <c:pt idx="7855">
                  <c:v>224.14333364263607</c:v>
                </c:pt>
                <c:pt idx="7856">
                  <c:v>224.12217402254819</c:v>
                </c:pt>
                <c:pt idx="7857">
                  <c:v>224.09785785772519</c:v>
                </c:pt>
                <c:pt idx="7858">
                  <c:v>224.07217468533972</c:v>
                </c:pt>
                <c:pt idx="7859">
                  <c:v>224.04365807909755</c:v>
                </c:pt>
                <c:pt idx="7860">
                  <c:v>224.00864611571018</c:v>
                </c:pt>
                <c:pt idx="7861">
                  <c:v>223.9708835674092</c:v>
                </c:pt>
                <c:pt idx="7862">
                  <c:v>223.93597930764793</c:v>
                </c:pt>
                <c:pt idx="7863">
                  <c:v>223.89276529888585</c:v>
                </c:pt>
                <c:pt idx="7864">
                  <c:v>223.85153137986572</c:v>
                </c:pt>
                <c:pt idx="7865">
                  <c:v>223.82472146185302</c:v>
                </c:pt>
                <c:pt idx="7866">
                  <c:v>223.80014846530619</c:v>
                </c:pt>
                <c:pt idx="7867">
                  <c:v>223.7760311379468</c:v>
                </c:pt>
                <c:pt idx="7868">
                  <c:v>223.75387733054077</c:v>
                </c:pt>
                <c:pt idx="7869">
                  <c:v>223.71795402877839</c:v>
                </c:pt>
                <c:pt idx="7870">
                  <c:v>223.67757345387301</c:v>
                </c:pt>
                <c:pt idx="7871">
                  <c:v>223.63419374722454</c:v>
                </c:pt>
                <c:pt idx="7872">
                  <c:v>223.58994412667272</c:v>
                </c:pt>
                <c:pt idx="7873">
                  <c:v>223.55861894125681</c:v>
                </c:pt>
                <c:pt idx="7874">
                  <c:v>223.5255539280341</c:v>
                </c:pt>
                <c:pt idx="7875">
                  <c:v>223.4936488000159</c:v>
                </c:pt>
                <c:pt idx="7876">
                  <c:v>223.45594424597519</c:v>
                </c:pt>
                <c:pt idx="7877">
                  <c:v>223.40909316860757</c:v>
                </c:pt>
                <c:pt idx="7878">
                  <c:v>223.36340197644441</c:v>
                </c:pt>
                <c:pt idx="7879">
                  <c:v>223.32867998435813</c:v>
                </c:pt>
                <c:pt idx="7880">
                  <c:v>223.29972427871709</c:v>
                </c:pt>
                <c:pt idx="7881">
                  <c:v>223.27098398032834</c:v>
                </c:pt>
                <c:pt idx="7882">
                  <c:v>223.24977465087454</c:v>
                </c:pt>
                <c:pt idx="7883">
                  <c:v>223.22653552231287</c:v>
                </c:pt>
                <c:pt idx="7884">
                  <c:v>223.19521033689696</c:v>
                </c:pt>
                <c:pt idx="7885">
                  <c:v>223.15619676955399</c:v>
                </c:pt>
                <c:pt idx="7886">
                  <c:v>223.12678539472552</c:v>
                </c:pt>
                <c:pt idx="7887">
                  <c:v>223.09092008722337</c:v>
                </c:pt>
                <c:pt idx="7888">
                  <c:v>223.05437541838717</c:v>
                </c:pt>
                <c:pt idx="7889">
                  <c:v>223.03158367411865</c:v>
                </c:pt>
                <c:pt idx="7890">
                  <c:v>223.00836111534562</c:v>
                </c:pt>
                <c:pt idx="7891">
                  <c:v>222.97846093175235</c:v>
                </c:pt>
                <c:pt idx="7892">
                  <c:v>222.94451771973198</c:v>
                </c:pt>
                <c:pt idx="7893">
                  <c:v>222.90822988261959</c:v>
                </c:pt>
                <c:pt idx="7894">
                  <c:v>222.86876064608921</c:v>
                </c:pt>
                <c:pt idx="7895">
                  <c:v>222.83089039416211</c:v>
                </c:pt>
                <c:pt idx="7896">
                  <c:v>222.79898526614394</c:v>
                </c:pt>
                <c:pt idx="7897">
                  <c:v>222.77118116081311</c:v>
                </c:pt>
                <c:pt idx="7898">
                  <c:v>222.74142182042328</c:v>
                </c:pt>
                <c:pt idx="7899">
                  <c:v>222.70858878424147</c:v>
                </c:pt>
                <c:pt idx="7900">
                  <c:v>222.68404064237757</c:v>
                </c:pt>
                <c:pt idx="7901">
                  <c:v>222.65799293464212</c:v>
                </c:pt>
                <c:pt idx="7902">
                  <c:v>222.62126599813095</c:v>
                </c:pt>
                <c:pt idx="7903">
                  <c:v>222.58301464106523</c:v>
                </c:pt>
                <c:pt idx="7904">
                  <c:v>222.52743128508652</c:v>
                </c:pt>
                <c:pt idx="7905">
                  <c:v>222.48116015032113</c:v>
                </c:pt>
                <c:pt idx="7906">
                  <c:v>222.43259409982969</c:v>
                </c:pt>
                <c:pt idx="7907">
                  <c:v>222.40001789537175</c:v>
                </c:pt>
                <c:pt idx="7908">
                  <c:v>222.37237120303294</c:v>
                </c:pt>
                <c:pt idx="7909">
                  <c:v>222.34720169409519</c:v>
                </c:pt>
                <c:pt idx="7910">
                  <c:v>222.32128654466885</c:v>
                </c:pt>
                <c:pt idx="7911">
                  <c:v>222.2938552595823</c:v>
                </c:pt>
                <c:pt idx="7912">
                  <c:v>222.25289474207469</c:v>
                </c:pt>
                <c:pt idx="7913">
                  <c:v>222.22378990833593</c:v>
                </c:pt>
                <c:pt idx="7914">
                  <c:v>222.19541414529718</c:v>
                </c:pt>
                <c:pt idx="7915">
                  <c:v>222.16420494840165</c:v>
                </c:pt>
                <c:pt idx="7916">
                  <c:v>222.13476043399589</c:v>
                </c:pt>
                <c:pt idx="7917">
                  <c:v>222.09719672315862</c:v>
                </c:pt>
                <c:pt idx="7918">
                  <c:v>222.05839856306795</c:v>
                </c:pt>
                <c:pt idx="7919">
                  <c:v>222.01936842593636</c:v>
                </c:pt>
                <c:pt idx="7920">
                  <c:v>221.98110049908203</c:v>
                </c:pt>
                <c:pt idx="7921">
                  <c:v>221.94826746290025</c:v>
                </c:pt>
                <c:pt idx="7922">
                  <c:v>221.92131670168413</c:v>
                </c:pt>
                <c:pt idx="7923">
                  <c:v>221.90661929916425</c:v>
                </c:pt>
                <c:pt idx="7924">
                  <c:v>221.88439092770932</c:v>
                </c:pt>
                <c:pt idx="7925">
                  <c:v>221.85583289699557</c:v>
                </c:pt>
                <c:pt idx="7926">
                  <c:v>221.81377877343797</c:v>
                </c:pt>
                <c:pt idx="7927">
                  <c:v>221.77126069579859</c:v>
                </c:pt>
                <c:pt idx="7928">
                  <c:v>221.72152647520829</c:v>
                </c:pt>
                <c:pt idx="7929">
                  <c:v>221.67193309782141</c:v>
                </c:pt>
                <c:pt idx="7930">
                  <c:v>221.61839611073924</c:v>
                </c:pt>
                <c:pt idx="7931">
                  <c:v>221.57214983065677</c:v>
                </c:pt>
                <c:pt idx="7932">
                  <c:v>221.53664077361029</c:v>
                </c:pt>
                <c:pt idx="7933">
                  <c:v>221.50226674708534</c:v>
                </c:pt>
                <c:pt idx="7934">
                  <c:v>221.47462005474659</c:v>
                </c:pt>
                <c:pt idx="7935">
                  <c:v>221.45803369632216</c:v>
                </c:pt>
                <c:pt idx="7936">
                  <c:v>221.43418148558098</c:v>
                </c:pt>
                <c:pt idx="7937">
                  <c:v>221.4053417684604</c:v>
                </c:pt>
                <c:pt idx="7938">
                  <c:v>221.37065291595141</c:v>
                </c:pt>
                <c:pt idx="7939">
                  <c:v>221.33669313414239</c:v>
                </c:pt>
                <c:pt idx="7940">
                  <c:v>221.29188014077695</c:v>
                </c:pt>
                <c:pt idx="7941">
                  <c:v>221.25096933263521</c:v>
                </c:pt>
                <c:pt idx="7942">
                  <c:v>221.21361274415582</c:v>
                </c:pt>
                <c:pt idx="7943">
                  <c:v>221.17586676564352</c:v>
                </c:pt>
                <c:pt idx="7944">
                  <c:v>221.15422662168521</c:v>
                </c:pt>
                <c:pt idx="7945">
                  <c:v>221.13505537623362</c:v>
                </c:pt>
                <c:pt idx="7946">
                  <c:v>221.11141028785039</c:v>
                </c:pt>
                <c:pt idx="7947">
                  <c:v>221.0797454217674</c:v>
                </c:pt>
                <c:pt idx="7948">
                  <c:v>221.04596790763338</c:v>
                </c:pt>
                <c:pt idx="7949">
                  <c:v>221.00693777050182</c:v>
                </c:pt>
                <c:pt idx="7950">
                  <c:v>220.96073291489091</c:v>
                </c:pt>
                <c:pt idx="7951">
                  <c:v>220.9270299648058</c:v>
                </c:pt>
                <c:pt idx="7952">
                  <c:v>220.89630957667504</c:v>
                </c:pt>
                <c:pt idx="7953">
                  <c:v>220.87228338315319</c:v>
                </c:pt>
                <c:pt idx="7954">
                  <c:v>220.85061838451188</c:v>
                </c:pt>
                <c:pt idx="7955">
                  <c:v>220.81467851296091</c:v>
                </c:pt>
                <c:pt idx="7956">
                  <c:v>220.766700689966</c:v>
                </c:pt>
                <c:pt idx="7957">
                  <c:v>220.71240149260655</c:v>
                </c:pt>
                <c:pt idx="7958">
                  <c:v>220.65751406775058</c:v>
                </c:pt>
                <c:pt idx="7959">
                  <c:v>220.61042272844767</c:v>
                </c:pt>
                <c:pt idx="7960">
                  <c:v>220.57180683603198</c:v>
                </c:pt>
                <c:pt idx="7961">
                  <c:v>220.54534488358067</c:v>
                </c:pt>
                <c:pt idx="7962">
                  <c:v>220.51620691026466</c:v>
                </c:pt>
                <c:pt idx="7963">
                  <c:v>220.4874666118759</c:v>
                </c:pt>
                <c:pt idx="7964">
                  <c:v>220.45146874606471</c:v>
                </c:pt>
                <c:pt idx="7965">
                  <c:v>220.42204080144757</c:v>
                </c:pt>
                <c:pt idx="7966">
                  <c:v>220.40061606474148</c:v>
                </c:pt>
                <c:pt idx="7967">
                  <c:v>220.36131252609741</c:v>
                </c:pt>
                <c:pt idx="7968">
                  <c:v>220.33026074219396</c:v>
                </c:pt>
                <c:pt idx="7969">
                  <c:v>220.29581215162023</c:v>
                </c:pt>
                <c:pt idx="7970">
                  <c:v>220.25857983655561</c:v>
                </c:pt>
                <c:pt idx="7971">
                  <c:v>220.22041961332741</c:v>
                </c:pt>
                <c:pt idx="7972">
                  <c:v>220.18770256566609</c:v>
                </c:pt>
                <c:pt idx="7973">
                  <c:v>220.16547419421116</c:v>
                </c:pt>
                <c:pt idx="7974">
                  <c:v>220.13718956500992</c:v>
                </c:pt>
                <c:pt idx="7975">
                  <c:v>220.12331236702744</c:v>
                </c:pt>
                <c:pt idx="7976">
                  <c:v>220.10534243125196</c:v>
                </c:pt>
                <c:pt idx="7977">
                  <c:v>220.0846219105629</c:v>
                </c:pt>
                <c:pt idx="7978">
                  <c:v>220.04324714833936</c:v>
                </c:pt>
                <c:pt idx="7979">
                  <c:v>219.99364548605817</c:v>
                </c:pt>
                <c:pt idx="7980">
                  <c:v>219.94448292317585</c:v>
                </c:pt>
                <c:pt idx="7981">
                  <c:v>219.89938824340356</c:v>
                </c:pt>
                <c:pt idx="7982">
                  <c:v>219.86315840055144</c:v>
                </c:pt>
                <c:pt idx="7983">
                  <c:v>219.83301795502294</c:v>
                </c:pt>
                <c:pt idx="7984">
                  <c:v>219.79180060579148</c:v>
                </c:pt>
                <c:pt idx="7985">
                  <c:v>219.74131245981826</c:v>
                </c:pt>
                <c:pt idx="7986">
                  <c:v>219.69213332714727</c:v>
                </c:pt>
                <c:pt idx="7987">
                  <c:v>219.65257295677935</c:v>
                </c:pt>
                <c:pt idx="7988">
                  <c:v>219.62514167169283</c:v>
                </c:pt>
                <c:pt idx="7989">
                  <c:v>219.59438814398484</c:v>
                </c:pt>
                <c:pt idx="7990">
                  <c:v>219.56059406006216</c:v>
                </c:pt>
                <c:pt idx="7991">
                  <c:v>219.52887119971896</c:v>
                </c:pt>
                <c:pt idx="7992">
                  <c:v>219.49314673542025</c:v>
                </c:pt>
                <c:pt idx="7993">
                  <c:v>219.45897154635895</c:v>
                </c:pt>
                <c:pt idx="7994">
                  <c:v>219.42604737633968</c:v>
                </c:pt>
                <c:pt idx="7995">
                  <c:v>219.38199659325147</c:v>
                </c:pt>
                <c:pt idx="7996">
                  <c:v>219.35258521842294</c:v>
                </c:pt>
                <c:pt idx="7997">
                  <c:v>219.32092035234001</c:v>
                </c:pt>
                <c:pt idx="7998">
                  <c:v>219.30065550083845</c:v>
                </c:pt>
                <c:pt idx="7999">
                  <c:v>219.28140969133798</c:v>
                </c:pt>
                <c:pt idx="8000">
                  <c:v>219.26613234621578</c:v>
                </c:pt>
                <c:pt idx="8001">
                  <c:v>219.23459175354759</c:v>
                </c:pt>
                <c:pt idx="8002">
                  <c:v>219.19484911550467</c:v>
                </c:pt>
                <c:pt idx="8003">
                  <c:v>219.15078176262782</c:v>
                </c:pt>
                <c:pt idx="8004">
                  <c:v>219.11957256573237</c:v>
                </c:pt>
                <c:pt idx="8005">
                  <c:v>219.08597731927333</c:v>
                </c:pt>
                <c:pt idx="8006">
                  <c:v>219.05542262902895</c:v>
                </c:pt>
                <c:pt idx="8007">
                  <c:v>219.02799134394243</c:v>
                </c:pt>
                <c:pt idx="8008">
                  <c:v>218.99804973587757</c:v>
                </c:pt>
                <c:pt idx="8009">
                  <c:v>218.95452918602572</c:v>
                </c:pt>
                <c:pt idx="8010">
                  <c:v>218.90660107239674</c:v>
                </c:pt>
                <c:pt idx="8011">
                  <c:v>218.85514359378828</c:v>
                </c:pt>
                <c:pt idx="8012">
                  <c:v>218.80108465836412</c:v>
                </c:pt>
                <c:pt idx="8013">
                  <c:v>218.75306541089762</c:v>
                </c:pt>
                <c:pt idx="8014">
                  <c:v>218.70939573294802</c:v>
                </c:pt>
                <c:pt idx="8015">
                  <c:v>218.67704322063668</c:v>
                </c:pt>
                <c:pt idx="8016">
                  <c:v>218.65093751864103</c:v>
                </c:pt>
                <c:pt idx="8017">
                  <c:v>218.62356422781471</c:v>
                </c:pt>
                <c:pt idx="8018">
                  <c:v>218.60008483731781</c:v>
                </c:pt>
                <c:pt idx="8019">
                  <c:v>218.56912418725187</c:v>
                </c:pt>
                <c:pt idx="8020">
                  <c:v>218.53227297732593</c:v>
                </c:pt>
                <c:pt idx="8021">
                  <c:v>218.48625867428436</c:v>
                </c:pt>
                <c:pt idx="8022">
                  <c:v>218.4522823226867</c:v>
                </c:pt>
                <c:pt idx="8023">
                  <c:v>218.41754376081175</c:v>
                </c:pt>
                <c:pt idx="8024">
                  <c:v>218.38618543581859</c:v>
                </c:pt>
                <c:pt idx="8025">
                  <c:v>218.35866301689455</c:v>
                </c:pt>
                <c:pt idx="8026">
                  <c:v>218.34162098928263</c:v>
                </c:pt>
                <c:pt idx="8027">
                  <c:v>218.32716384869798</c:v>
                </c:pt>
                <c:pt idx="8028">
                  <c:v>218.31263214406437</c:v>
                </c:pt>
                <c:pt idx="8029">
                  <c:v>218.2872058034028</c:v>
                </c:pt>
                <c:pt idx="8030">
                  <c:v>218.24580618649631</c:v>
                </c:pt>
                <c:pt idx="8031">
                  <c:v>218.19591455291396</c:v>
                </c:pt>
                <c:pt idx="8032">
                  <c:v>218.15289938161553</c:v>
                </c:pt>
                <c:pt idx="8033">
                  <c:v>218.10282548035818</c:v>
                </c:pt>
                <c:pt idx="8034">
                  <c:v>218.06531976378108</c:v>
                </c:pt>
                <c:pt idx="8035">
                  <c:v>218.03443367776401</c:v>
                </c:pt>
                <c:pt idx="8036">
                  <c:v>218.00871736580129</c:v>
                </c:pt>
                <c:pt idx="8037">
                  <c:v>217.97302604107983</c:v>
                </c:pt>
                <c:pt idx="8038">
                  <c:v>217.91617509627048</c:v>
                </c:pt>
                <c:pt idx="8039">
                  <c:v>217.8590424650543</c:v>
                </c:pt>
                <c:pt idx="8040">
                  <c:v>217.8057291701187</c:v>
                </c:pt>
                <c:pt idx="8041">
                  <c:v>217.75478535495802</c:v>
                </c:pt>
                <c:pt idx="8042">
                  <c:v>217.7139325410765</c:v>
                </c:pt>
                <c:pt idx="8043">
                  <c:v>217.68219311094467</c:v>
                </c:pt>
                <c:pt idx="8044">
                  <c:v>217.65256632886391</c:v>
                </c:pt>
                <c:pt idx="8045">
                  <c:v>217.62245902291272</c:v>
                </c:pt>
                <c:pt idx="8046">
                  <c:v>217.59459692332166</c:v>
                </c:pt>
                <c:pt idx="8047">
                  <c:v>217.5754836721303</c:v>
                </c:pt>
                <c:pt idx="8048">
                  <c:v>217.55063727407094</c:v>
                </c:pt>
                <c:pt idx="8049">
                  <c:v>217.5297759101785</c:v>
                </c:pt>
                <c:pt idx="8050">
                  <c:v>217.50345480093057</c:v>
                </c:pt>
                <c:pt idx="8051">
                  <c:v>217.47267641853961</c:v>
                </c:pt>
                <c:pt idx="8052">
                  <c:v>217.43957826573964</c:v>
                </c:pt>
                <c:pt idx="8053">
                  <c:v>217.39632283250597</c:v>
                </c:pt>
                <c:pt idx="8054">
                  <c:v>217.35717670685389</c:v>
                </c:pt>
                <c:pt idx="8055">
                  <c:v>217.33073132419125</c:v>
                </c:pt>
                <c:pt idx="8056">
                  <c:v>217.31041676332376</c:v>
                </c:pt>
                <c:pt idx="8057">
                  <c:v>217.29497372031523</c:v>
                </c:pt>
                <c:pt idx="8058">
                  <c:v>217.27785712865446</c:v>
                </c:pt>
                <c:pt idx="8059">
                  <c:v>217.25312671911558</c:v>
                </c:pt>
                <c:pt idx="8060">
                  <c:v>217.21026896080917</c:v>
                </c:pt>
                <c:pt idx="8061">
                  <c:v>217.15515784380653</c:v>
                </c:pt>
                <c:pt idx="8062">
                  <c:v>217.09824890473698</c:v>
                </c:pt>
                <c:pt idx="8063">
                  <c:v>217.03280652451997</c:v>
                </c:pt>
                <c:pt idx="8064">
                  <c:v>216.96878086123135</c:v>
                </c:pt>
                <c:pt idx="8065">
                  <c:v>216.9212007131637</c:v>
                </c:pt>
                <c:pt idx="8066">
                  <c:v>216.88132551681173</c:v>
                </c:pt>
                <c:pt idx="8067">
                  <c:v>216.83689362858487</c:v>
                </c:pt>
                <c:pt idx="8068">
                  <c:v>216.8037871908906</c:v>
                </c:pt>
                <c:pt idx="8069">
                  <c:v>216.78487277716286</c:v>
                </c:pt>
                <c:pt idx="8070">
                  <c:v>216.76657973050894</c:v>
                </c:pt>
                <c:pt idx="8071">
                  <c:v>216.74320804363819</c:v>
                </c:pt>
                <c:pt idx="8072">
                  <c:v>216.70966250654504</c:v>
                </c:pt>
                <c:pt idx="8073">
                  <c:v>216.66297712706378</c:v>
                </c:pt>
                <c:pt idx="8074">
                  <c:v>216.62034306090388</c:v>
                </c:pt>
                <c:pt idx="8075">
                  <c:v>216.58234025066776</c:v>
                </c:pt>
                <c:pt idx="8076">
                  <c:v>216.55322713203472</c:v>
                </c:pt>
                <c:pt idx="8077">
                  <c:v>216.52737826176289</c:v>
                </c:pt>
                <c:pt idx="8078">
                  <c:v>216.50584582143071</c:v>
                </c:pt>
                <c:pt idx="8079">
                  <c:v>216.49138039595167</c:v>
                </c:pt>
                <c:pt idx="8080">
                  <c:v>216.46791757524343</c:v>
                </c:pt>
                <c:pt idx="8081">
                  <c:v>216.44413164365676</c:v>
                </c:pt>
                <c:pt idx="8082">
                  <c:v>216.39956719712086</c:v>
                </c:pt>
                <c:pt idx="8083">
                  <c:v>216.34859852727718</c:v>
                </c:pt>
                <c:pt idx="8084">
                  <c:v>216.30194628737317</c:v>
                </c:pt>
                <c:pt idx="8085">
                  <c:v>216.25914652332693</c:v>
                </c:pt>
                <c:pt idx="8086">
                  <c:v>216.23285026876198</c:v>
                </c:pt>
                <c:pt idx="8087">
                  <c:v>216.19992609874271</c:v>
                </c:pt>
                <c:pt idx="8088">
                  <c:v>216.17159176017552</c:v>
                </c:pt>
                <c:pt idx="8089">
                  <c:v>216.12908196743041</c:v>
                </c:pt>
                <c:pt idx="8090">
                  <c:v>216.08144382510255</c:v>
                </c:pt>
                <c:pt idx="8091">
                  <c:v>216.02377267575577</c:v>
                </c:pt>
                <c:pt idx="8092">
                  <c:v>215.96171053242043</c:v>
                </c:pt>
                <c:pt idx="8093">
                  <c:v>215.91145436348813</c:v>
                </c:pt>
                <c:pt idx="8094">
                  <c:v>215.86930910609306</c:v>
                </c:pt>
                <c:pt idx="8095">
                  <c:v>215.83269815810232</c:v>
                </c:pt>
                <c:pt idx="8096">
                  <c:v>215.81356005222796</c:v>
                </c:pt>
                <c:pt idx="8097">
                  <c:v>215.78595478436077</c:v>
                </c:pt>
                <c:pt idx="8098">
                  <c:v>215.75578119925504</c:v>
                </c:pt>
                <c:pt idx="8099">
                  <c:v>215.72154801593351</c:v>
                </c:pt>
                <c:pt idx="8100">
                  <c:v>215.68791962989724</c:v>
                </c:pt>
                <c:pt idx="8101">
                  <c:v>215.65622990913127</c:v>
                </c:pt>
                <c:pt idx="8102">
                  <c:v>215.62521954969944</c:v>
                </c:pt>
                <c:pt idx="8103">
                  <c:v>215.60195556645479</c:v>
                </c:pt>
                <c:pt idx="8104">
                  <c:v>215.58156644153846</c:v>
                </c:pt>
                <c:pt idx="8105">
                  <c:v>215.56116074683351</c:v>
                </c:pt>
                <c:pt idx="8106">
                  <c:v>215.53420170072309</c:v>
                </c:pt>
                <c:pt idx="8107">
                  <c:v>215.50068101831292</c:v>
                </c:pt>
                <c:pt idx="8108">
                  <c:v>215.46632356157667</c:v>
                </c:pt>
                <c:pt idx="8109">
                  <c:v>215.42064893920212</c:v>
                </c:pt>
                <c:pt idx="8110">
                  <c:v>215.37929074676723</c:v>
                </c:pt>
                <c:pt idx="8111">
                  <c:v>215.34580320393434</c:v>
                </c:pt>
                <c:pt idx="8112">
                  <c:v>215.31727002790353</c:v>
                </c:pt>
                <c:pt idx="8113">
                  <c:v>215.28813205458749</c:v>
                </c:pt>
                <c:pt idx="8114">
                  <c:v>215.25131398423881</c:v>
                </c:pt>
                <c:pt idx="8115">
                  <c:v>215.20553165823819</c:v>
                </c:pt>
                <c:pt idx="8116">
                  <c:v>215.16149744493859</c:v>
                </c:pt>
                <c:pt idx="8117">
                  <c:v>215.11175493945399</c:v>
                </c:pt>
                <c:pt idx="8118">
                  <c:v>215.05270021275609</c:v>
                </c:pt>
                <c:pt idx="8119">
                  <c:v>214.9932892356025</c:v>
                </c:pt>
                <c:pt idx="8120">
                  <c:v>214.93263552430125</c:v>
                </c:pt>
                <c:pt idx="8121">
                  <c:v>214.89343968928335</c:v>
                </c:pt>
                <c:pt idx="8122">
                  <c:v>214.8604575250038</c:v>
                </c:pt>
                <c:pt idx="8123">
                  <c:v>214.84021752818524</c:v>
                </c:pt>
                <c:pt idx="8124">
                  <c:v>214.821551661287</c:v>
                </c:pt>
                <c:pt idx="8125">
                  <c:v>214.80035061672751</c:v>
                </c:pt>
                <c:pt idx="8126">
                  <c:v>214.77842878636241</c:v>
                </c:pt>
                <c:pt idx="8127">
                  <c:v>214.75167686260994</c:v>
                </c:pt>
                <c:pt idx="8128">
                  <c:v>214.71833016298044</c:v>
                </c:pt>
                <c:pt idx="8129">
                  <c:v>214.68710439629632</c:v>
                </c:pt>
                <c:pt idx="8130">
                  <c:v>214.64019532466847</c:v>
                </c:pt>
                <c:pt idx="8131">
                  <c:v>214.59845602709495</c:v>
                </c:pt>
                <c:pt idx="8132">
                  <c:v>214.55858083074295</c:v>
                </c:pt>
                <c:pt idx="8133">
                  <c:v>214.53260768705636</c:v>
                </c:pt>
                <c:pt idx="8134">
                  <c:v>214.50509355302665</c:v>
                </c:pt>
                <c:pt idx="8135">
                  <c:v>214.48271605347406</c:v>
                </c:pt>
                <c:pt idx="8136">
                  <c:v>214.46212809109409</c:v>
                </c:pt>
                <c:pt idx="8137">
                  <c:v>214.43648634318023</c:v>
                </c:pt>
                <c:pt idx="8138">
                  <c:v>214.40289109672116</c:v>
                </c:pt>
                <c:pt idx="8139">
                  <c:v>214.35797868462387</c:v>
                </c:pt>
                <c:pt idx="8140">
                  <c:v>214.30161654857929</c:v>
                </c:pt>
                <c:pt idx="8141">
                  <c:v>214.24819555001758</c:v>
                </c:pt>
                <c:pt idx="8142">
                  <c:v>214.1959178668717</c:v>
                </c:pt>
                <c:pt idx="8143">
                  <c:v>214.15144455417328</c:v>
                </c:pt>
                <c:pt idx="8144">
                  <c:v>214.11066630434061</c:v>
                </c:pt>
                <c:pt idx="8145">
                  <c:v>214.0611972003685</c:v>
                </c:pt>
                <c:pt idx="8146">
                  <c:v>214.00621035678068</c:v>
                </c:pt>
                <c:pt idx="8147">
                  <c:v>213.96115710148001</c:v>
                </c:pt>
                <c:pt idx="8148">
                  <c:v>213.91881300662126</c:v>
                </c:pt>
                <c:pt idx="8149">
                  <c:v>213.8922019260722</c:v>
                </c:pt>
                <c:pt idx="8150">
                  <c:v>213.86477892588002</c:v>
                </c:pt>
                <c:pt idx="8151">
                  <c:v>213.84396727135351</c:v>
                </c:pt>
                <c:pt idx="8152">
                  <c:v>213.82883905432902</c:v>
                </c:pt>
                <c:pt idx="8153">
                  <c:v>213.80346242303332</c:v>
                </c:pt>
                <c:pt idx="8154">
                  <c:v>213.77417532161959</c:v>
                </c:pt>
                <c:pt idx="8155">
                  <c:v>213.72776334365082</c:v>
                </c:pt>
                <c:pt idx="8156">
                  <c:v>213.69171576847367</c:v>
                </c:pt>
                <c:pt idx="8157">
                  <c:v>213.65407749358752</c:v>
                </c:pt>
                <c:pt idx="8158">
                  <c:v>213.62341509971699</c:v>
                </c:pt>
                <c:pt idx="8159">
                  <c:v>213.59875096933266</c:v>
                </c:pt>
                <c:pt idx="8160">
                  <c:v>213.58058219609347</c:v>
                </c:pt>
                <c:pt idx="8161">
                  <c:v>213.5575916143614</c:v>
                </c:pt>
                <c:pt idx="8162">
                  <c:v>213.52919928153398</c:v>
                </c:pt>
                <c:pt idx="8163">
                  <c:v>213.48634152322754</c:v>
                </c:pt>
                <c:pt idx="8164">
                  <c:v>213.44585324469602</c:v>
                </c:pt>
                <c:pt idx="8165">
                  <c:v>213.40149592051804</c:v>
                </c:pt>
                <c:pt idx="8166">
                  <c:v>213.36162072416604</c:v>
                </c:pt>
                <c:pt idx="8167">
                  <c:v>213.32370076287307</c:v>
                </c:pt>
                <c:pt idx="8168">
                  <c:v>213.28546597559605</c:v>
                </c:pt>
                <c:pt idx="8169">
                  <c:v>213.23957594596922</c:v>
                </c:pt>
                <c:pt idx="8170">
                  <c:v>213.19447298130265</c:v>
                </c:pt>
                <c:pt idx="8171">
                  <c:v>213.1518886245087</c:v>
                </c:pt>
                <c:pt idx="8172">
                  <c:v>213.09954466220827</c:v>
                </c:pt>
                <c:pt idx="8173">
                  <c:v>213.04546915699544</c:v>
                </c:pt>
                <c:pt idx="8174">
                  <c:v>213.0032161959742</c:v>
                </c:pt>
                <c:pt idx="8175">
                  <c:v>212.96759943530159</c:v>
                </c:pt>
                <c:pt idx="8176">
                  <c:v>212.93115418519722</c:v>
                </c:pt>
                <c:pt idx="8177">
                  <c:v>212.90194164783233</c:v>
                </c:pt>
                <c:pt idx="8178">
                  <c:v>212.87094785818911</c:v>
                </c:pt>
                <c:pt idx="8179">
                  <c:v>212.84847093990467</c:v>
                </c:pt>
                <c:pt idx="8180">
                  <c:v>212.82256407537264</c:v>
                </c:pt>
                <c:pt idx="8181">
                  <c:v>212.79485110387932</c:v>
                </c:pt>
                <c:pt idx="8182">
                  <c:v>212.76988871729952</c:v>
                </c:pt>
                <c:pt idx="8183">
                  <c:v>212.7461359252901</c:v>
                </c:pt>
                <c:pt idx="8184">
                  <c:v>212.7152332694844</c:v>
                </c:pt>
                <c:pt idx="8185">
                  <c:v>212.66970777520763</c:v>
                </c:pt>
                <c:pt idx="8186">
                  <c:v>212.63078534170216</c:v>
                </c:pt>
                <c:pt idx="8187">
                  <c:v>212.58762104230601</c:v>
                </c:pt>
                <c:pt idx="8188">
                  <c:v>212.54270034531439</c:v>
                </c:pt>
                <c:pt idx="8189">
                  <c:v>212.50619710094981</c:v>
                </c:pt>
                <c:pt idx="8190">
                  <c:v>212.48100273732911</c:v>
                </c:pt>
                <c:pt idx="8191">
                  <c:v>212.4638115816195</c:v>
                </c:pt>
                <c:pt idx="8192">
                  <c:v>212.44169919868503</c:v>
                </c:pt>
                <c:pt idx="8193">
                  <c:v>212.40308330626934</c:v>
                </c:pt>
                <c:pt idx="8194">
                  <c:v>212.3623050564367</c:v>
                </c:pt>
                <c:pt idx="8195">
                  <c:v>212.30584350166029</c:v>
                </c:pt>
                <c:pt idx="8196">
                  <c:v>212.25249706714743</c:v>
                </c:pt>
                <c:pt idx="8197">
                  <c:v>212.19702141479485</c:v>
                </c:pt>
                <c:pt idx="8198">
                  <c:v>212.15424650543159</c:v>
                </c:pt>
                <c:pt idx="8199">
                  <c:v>212.10805821960935</c:v>
                </c:pt>
                <c:pt idx="8200">
                  <c:v>212.06461223380634</c:v>
                </c:pt>
                <c:pt idx="8201">
                  <c:v>212.02597977160204</c:v>
                </c:pt>
                <c:pt idx="8202">
                  <c:v>211.98879716590335</c:v>
                </c:pt>
                <c:pt idx="8203">
                  <c:v>211.95511078560685</c:v>
                </c:pt>
                <c:pt idx="8204">
                  <c:v>211.9275552271055</c:v>
                </c:pt>
                <c:pt idx="8205">
                  <c:v>211.90287452693252</c:v>
                </c:pt>
                <c:pt idx="8206">
                  <c:v>211.88514485309224</c:v>
                </c:pt>
                <c:pt idx="8207">
                  <c:v>211.85284205014682</c:v>
                </c:pt>
                <c:pt idx="8208">
                  <c:v>211.82681091220002</c:v>
                </c:pt>
                <c:pt idx="8209">
                  <c:v>211.79286770017961</c:v>
                </c:pt>
                <c:pt idx="8210">
                  <c:v>211.75407782498328</c:v>
                </c:pt>
                <c:pt idx="8211">
                  <c:v>211.71383809328128</c:v>
                </c:pt>
                <c:pt idx="8212">
                  <c:v>211.66493236212278</c:v>
                </c:pt>
                <c:pt idx="8213">
                  <c:v>211.63354089755231</c:v>
                </c:pt>
                <c:pt idx="8214">
                  <c:v>211.61176819528487</c:v>
                </c:pt>
                <c:pt idx="8215">
                  <c:v>211.59270465345946</c:v>
                </c:pt>
                <c:pt idx="8216">
                  <c:v>211.5586537378129</c:v>
                </c:pt>
                <c:pt idx="8217">
                  <c:v>211.51709670791439</c:v>
                </c:pt>
                <c:pt idx="8218">
                  <c:v>211.46538239758212</c:v>
                </c:pt>
                <c:pt idx="8219">
                  <c:v>211.40733014309669</c:v>
                </c:pt>
                <c:pt idx="8220">
                  <c:v>211.35234329950885</c:v>
                </c:pt>
                <c:pt idx="8221">
                  <c:v>211.30943583183654</c:v>
                </c:pt>
                <c:pt idx="8222">
                  <c:v>211.2699086010459</c:v>
                </c:pt>
                <c:pt idx="8223">
                  <c:v>211.24481365615699</c:v>
                </c:pt>
                <c:pt idx="8224">
                  <c:v>211.20939573294802</c:v>
                </c:pt>
                <c:pt idx="8225">
                  <c:v>211.15823651053506</c:v>
                </c:pt>
                <c:pt idx="8226">
                  <c:v>211.1054865884131</c:v>
                </c:pt>
                <c:pt idx="8227">
                  <c:v>211.05257096840469</c:v>
                </c:pt>
                <c:pt idx="8228">
                  <c:v>211.00932382006533</c:v>
                </c:pt>
                <c:pt idx="8229">
                  <c:v>210.97785779144604</c:v>
                </c:pt>
                <c:pt idx="8230">
                  <c:v>210.94426254498697</c:v>
                </c:pt>
                <c:pt idx="8231">
                  <c:v>210.91130523539044</c:v>
                </c:pt>
                <c:pt idx="8232">
                  <c:v>210.88163702883807</c:v>
                </c:pt>
                <c:pt idx="8233">
                  <c:v>210.85228364826978</c:v>
                </c:pt>
                <c:pt idx="8234">
                  <c:v>210.82194436527766</c:v>
                </c:pt>
                <c:pt idx="8235">
                  <c:v>210.80111614096251</c:v>
                </c:pt>
                <c:pt idx="8236">
                  <c:v>210.77762018067699</c:v>
                </c:pt>
                <c:pt idx="8237">
                  <c:v>210.748821888028</c:v>
                </c:pt>
                <c:pt idx="8238">
                  <c:v>210.70352008589776</c:v>
                </c:pt>
                <c:pt idx="8239">
                  <c:v>210.65217031091549</c:v>
                </c:pt>
                <c:pt idx="8240">
                  <c:v>210.59692663560384</c:v>
                </c:pt>
                <c:pt idx="8241">
                  <c:v>210.5522213458645</c:v>
                </c:pt>
                <c:pt idx="8242">
                  <c:v>210.51595836343512</c:v>
                </c:pt>
                <c:pt idx="8243">
                  <c:v>210.48632329646003</c:v>
                </c:pt>
                <c:pt idx="8244">
                  <c:v>210.46360611624038</c:v>
                </c:pt>
                <c:pt idx="8245">
                  <c:v>210.44465856293536</c:v>
                </c:pt>
                <c:pt idx="8246">
                  <c:v>210.40673031674805</c:v>
                </c:pt>
                <c:pt idx="8247">
                  <c:v>210.3600035127952</c:v>
                </c:pt>
                <c:pt idx="8248">
                  <c:v>210.31024443752196</c:v>
                </c:pt>
                <c:pt idx="8249">
                  <c:v>210.25489305858412</c:v>
                </c:pt>
                <c:pt idx="8250">
                  <c:v>210.21256553351407</c:v>
                </c:pt>
                <c:pt idx="8251">
                  <c:v>210.16509308907254</c:v>
                </c:pt>
                <c:pt idx="8252">
                  <c:v>210.12146483559459</c:v>
                </c:pt>
                <c:pt idx="8253">
                  <c:v>210.07280765126561</c:v>
                </c:pt>
                <c:pt idx="8254">
                  <c:v>210.0266773597036</c:v>
                </c:pt>
                <c:pt idx="8255">
                  <c:v>209.98892309629699</c:v>
                </c:pt>
                <c:pt idx="8256">
                  <c:v>209.96007509428208</c:v>
                </c:pt>
                <c:pt idx="8257">
                  <c:v>209.93033232368086</c:v>
                </c:pt>
                <c:pt idx="8258">
                  <c:v>209.89866745759792</c:v>
                </c:pt>
                <c:pt idx="8259">
                  <c:v>209.87567687586579</c:v>
                </c:pt>
                <c:pt idx="8260">
                  <c:v>209.85889167997775</c:v>
                </c:pt>
                <c:pt idx="8261">
                  <c:v>209.83120356316732</c:v>
                </c:pt>
                <c:pt idx="8262">
                  <c:v>209.80201588048541</c:v>
                </c:pt>
                <c:pt idx="8263">
                  <c:v>209.75352439404284</c:v>
                </c:pt>
                <c:pt idx="8264">
                  <c:v>209.7082143070183</c:v>
                </c:pt>
                <c:pt idx="8265">
                  <c:v>209.65348429515433</c:v>
                </c:pt>
                <c:pt idx="8266">
                  <c:v>209.601430304155</c:v>
                </c:pt>
                <c:pt idx="8267">
                  <c:v>209.55534143706464</c:v>
                </c:pt>
                <c:pt idx="8268">
                  <c:v>209.52486959576345</c:v>
                </c:pt>
                <c:pt idx="8269">
                  <c:v>209.49955095872798</c:v>
                </c:pt>
                <c:pt idx="8270">
                  <c:v>209.48449730575237</c:v>
                </c:pt>
                <c:pt idx="8271">
                  <c:v>209.46434015787693</c:v>
                </c:pt>
                <c:pt idx="8272">
                  <c:v>209.42407557149198</c:v>
                </c:pt>
                <c:pt idx="8273">
                  <c:v>209.3721624236961</c:v>
                </c:pt>
                <c:pt idx="8274">
                  <c:v>209.3202907003718</c:v>
                </c:pt>
                <c:pt idx="8275">
                  <c:v>209.26795502296574</c:v>
                </c:pt>
                <c:pt idx="8276">
                  <c:v>209.21721004526864</c:v>
                </c:pt>
                <c:pt idx="8277">
                  <c:v>209.17705316250985</c:v>
                </c:pt>
                <c:pt idx="8278">
                  <c:v>209.13670572718178</c:v>
                </c:pt>
                <c:pt idx="8279">
                  <c:v>209.10325960882042</c:v>
                </c:pt>
                <c:pt idx="8280">
                  <c:v>209.06055097861173</c:v>
                </c:pt>
                <c:pt idx="8281">
                  <c:v>209.01675702724734</c:v>
                </c:pt>
                <c:pt idx="8282">
                  <c:v>208.97179490578415</c:v>
                </c:pt>
                <c:pt idx="8283">
                  <c:v>208.94114079680801</c:v>
                </c:pt>
                <c:pt idx="8284">
                  <c:v>208.91969949031329</c:v>
                </c:pt>
                <c:pt idx="8285">
                  <c:v>208.89389204451308</c:v>
                </c:pt>
                <c:pt idx="8286">
                  <c:v>208.8632047959596</c:v>
                </c:pt>
                <c:pt idx="8287">
                  <c:v>208.82131637028837</c:v>
                </c:pt>
                <c:pt idx="8288">
                  <c:v>208.78224480868525</c:v>
                </c:pt>
                <c:pt idx="8289">
                  <c:v>208.73983443467196</c:v>
                </c:pt>
                <c:pt idx="8290">
                  <c:v>208.70874951119123</c:v>
                </c:pt>
                <c:pt idx="8291">
                  <c:v>208.67591647500944</c:v>
                </c:pt>
                <c:pt idx="8292">
                  <c:v>208.64387050378787</c:v>
                </c:pt>
                <c:pt idx="8293">
                  <c:v>208.61736712686493</c:v>
                </c:pt>
                <c:pt idx="8294">
                  <c:v>208.57542899182778</c:v>
                </c:pt>
                <c:pt idx="8295">
                  <c:v>208.5250071250091</c:v>
                </c:pt>
                <c:pt idx="8296">
                  <c:v>208.47505749716657</c:v>
                </c:pt>
                <c:pt idx="8297">
                  <c:v>208.42380714091613</c:v>
                </c:pt>
                <c:pt idx="8298">
                  <c:v>208.38142162158579</c:v>
                </c:pt>
                <c:pt idx="8299">
                  <c:v>208.35283045129475</c:v>
                </c:pt>
                <c:pt idx="8300">
                  <c:v>208.32560628856621</c:v>
                </c:pt>
                <c:pt idx="8301">
                  <c:v>208.29530014515134</c:v>
                </c:pt>
                <c:pt idx="8302">
                  <c:v>208.26494429237061</c:v>
                </c:pt>
                <c:pt idx="8303">
                  <c:v>208.23371852568647</c:v>
                </c:pt>
                <c:pt idx="8304">
                  <c:v>208.19400902722083</c:v>
                </c:pt>
                <c:pt idx="8305">
                  <c:v>208.14597320996575</c:v>
                </c:pt>
                <c:pt idx="8306">
                  <c:v>208.09488026670729</c:v>
                </c:pt>
                <c:pt idx="8307">
                  <c:v>208.03672859349007</c:v>
                </c:pt>
                <c:pt idx="8308">
                  <c:v>207.97740046527963</c:v>
                </c:pt>
                <c:pt idx="8309">
                  <c:v>207.93260404170283</c:v>
                </c:pt>
                <c:pt idx="8310">
                  <c:v>207.8928034093997</c:v>
                </c:pt>
                <c:pt idx="8311">
                  <c:v>207.86186761401672</c:v>
                </c:pt>
                <c:pt idx="8312">
                  <c:v>207.8494071329626</c:v>
                </c:pt>
                <c:pt idx="8313">
                  <c:v>207.82635855697026</c:v>
                </c:pt>
                <c:pt idx="8314">
                  <c:v>207.81148717166963</c:v>
                </c:pt>
                <c:pt idx="8315">
                  <c:v>207.78577914460124</c:v>
                </c:pt>
                <c:pt idx="8316">
                  <c:v>207.74516659265495</c:v>
                </c:pt>
                <c:pt idx="8317">
                  <c:v>207.6878516937638</c:v>
                </c:pt>
                <c:pt idx="8318">
                  <c:v>207.63850686320646</c:v>
                </c:pt>
                <c:pt idx="8319">
                  <c:v>207.58424909031859</c:v>
                </c:pt>
                <c:pt idx="8320">
                  <c:v>207.54202098398034</c:v>
                </c:pt>
                <c:pt idx="8321">
                  <c:v>207.50511177979416</c:v>
                </c:pt>
                <c:pt idx="8322">
                  <c:v>207.47831843157007</c:v>
                </c:pt>
                <c:pt idx="8323">
                  <c:v>207.45880750545146</c:v>
                </c:pt>
                <c:pt idx="8324">
                  <c:v>207.43203072701604</c:v>
                </c:pt>
                <c:pt idx="8325">
                  <c:v>207.39289288625838</c:v>
                </c:pt>
                <c:pt idx="8326">
                  <c:v>207.35643935125964</c:v>
                </c:pt>
                <c:pt idx="8327">
                  <c:v>207.31199089324417</c:v>
                </c:pt>
                <c:pt idx="8328">
                  <c:v>207.26899229173432</c:v>
                </c:pt>
                <c:pt idx="8329">
                  <c:v>207.22060850891785</c:v>
                </c:pt>
                <c:pt idx="8330">
                  <c:v>207.18055932978518</c:v>
                </c:pt>
                <c:pt idx="8331">
                  <c:v>207.14803283469317</c:v>
                </c:pt>
                <c:pt idx="8332">
                  <c:v>207.1174781444488</c:v>
                </c:pt>
                <c:pt idx="8333">
                  <c:v>207.07153012056179</c:v>
                </c:pt>
                <c:pt idx="8334">
                  <c:v>207.01842394798413</c:v>
                </c:pt>
                <c:pt idx="8335">
                  <c:v>206.96421588446216</c:v>
                </c:pt>
                <c:pt idx="8336">
                  <c:v>206.90558368737447</c:v>
                </c:pt>
                <c:pt idx="8337">
                  <c:v>206.87844237358905</c:v>
                </c:pt>
                <c:pt idx="8338">
                  <c:v>206.85203013050364</c:v>
                </c:pt>
                <c:pt idx="8339">
                  <c:v>206.8242757345387</c:v>
                </c:pt>
                <c:pt idx="8340">
                  <c:v>206.80108631534296</c:v>
                </c:pt>
                <c:pt idx="8341">
                  <c:v>206.76087143832396</c:v>
                </c:pt>
                <c:pt idx="8342">
                  <c:v>206.71126977604274</c:v>
                </c:pt>
                <c:pt idx="8343">
                  <c:v>206.66312625516147</c:v>
                </c:pt>
                <c:pt idx="8344">
                  <c:v>206.61475904213367</c:v>
                </c:pt>
                <c:pt idx="8345">
                  <c:v>206.57385651888626</c:v>
                </c:pt>
                <c:pt idx="8346">
                  <c:v>206.54765968305307</c:v>
                </c:pt>
                <c:pt idx="8347">
                  <c:v>206.52243217985512</c:v>
                </c:pt>
                <c:pt idx="8348">
                  <c:v>206.4890192010711</c:v>
                </c:pt>
                <c:pt idx="8349">
                  <c:v>206.45027903524064</c:v>
                </c:pt>
                <c:pt idx="8350">
                  <c:v>206.40666735155128</c:v>
                </c:pt>
                <c:pt idx="8351">
                  <c:v>206.35555783850421</c:v>
                </c:pt>
                <c:pt idx="8352">
                  <c:v>206.31588147961585</c:v>
                </c:pt>
                <c:pt idx="8353">
                  <c:v>206.27874029838875</c:v>
                </c:pt>
                <c:pt idx="8354">
                  <c:v>206.24971831359318</c:v>
                </c:pt>
                <c:pt idx="8355">
                  <c:v>206.2233226402964</c:v>
                </c:pt>
                <c:pt idx="8356">
                  <c:v>206.19660385612121</c:v>
                </c:pt>
                <c:pt idx="8357">
                  <c:v>206.16477329215189</c:v>
                </c:pt>
                <c:pt idx="8358">
                  <c:v>206.11964547280238</c:v>
                </c:pt>
                <c:pt idx="8359">
                  <c:v>206.06929817003257</c:v>
                </c:pt>
                <c:pt idx="8360">
                  <c:v>206.01366510468793</c:v>
                </c:pt>
                <c:pt idx="8361">
                  <c:v>205.95966416352394</c:v>
                </c:pt>
                <c:pt idx="8362">
                  <c:v>205.90283807339756</c:v>
                </c:pt>
                <c:pt idx="8363">
                  <c:v>205.86524122298297</c:v>
                </c:pt>
                <c:pt idx="8364">
                  <c:v>205.83736255360327</c:v>
                </c:pt>
                <c:pt idx="8365">
                  <c:v>205.80802574282365</c:v>
                </c:pt>
                <c:pt idx="8366">
                  <c:v>205.78745435023228</c:v>
                </c:pt>
                <c:pt idx="8367">
                  <c:v>205.75212756086083</c:v>
                </c:pt>
                <c:pt idx="8368">
                  <c:v>205.71507751347124</c:v>
                </c:pt>
                <c:pt idx="8369">
                  <c:v>205.66691742280136</c:v>
                </c:pt>
                <c:pt idx="8370">
                  <c:v>205.62536867779713</c:v>
                </c:pt>
                <c:pt idx="8371">
                  <c:v>205.58537749292472</c:v>
                </c:pt>
                <c:pt idx="8372">
                  <c:v>205.54863398662485</c:v>
                </c:pt>
                <c:pt idx="8373">
                  <c:v>205.50426837755256</c:v>
                </c:pt>
                <c:pt idx="8374">
                  <c:v>205.4570361950463</c:v>
                </c:pt>
                <c:pt idx="8375">
                  <c:v>205.41056622281727</c:v>
                </c:pt>
                <c:pt idx="8376">
                  <c:v>205.36887663460965</c:v>
                </c:pt>
                <c:pt idx="8377">
                  <c:v>205.33447775340179</c:v>
                </c:pt>
                <c:pt idx="8378">
                  <c:v>205.30606885078572</c:v>
                </c:pt>
                <c:pt idx="8379">
                  <c:v>205.27964003791169</c:v>
                </c:pt>
                <c:pt idx="8380">
                  <c:v>205.2618192302339</c:v>
                </c:pt>
                <c:pt idx="8381">
                  <c:v>205.23307893184514</c:v>
                </c:pt>
                <c:pt idx="8382">
                  <c:v>205.18622785447747</c:v>
                </c:pt>
                <c:pt idx="8383">
                  <c:v>205.14075206956664</c:v>
                </c:pt>
                <c:pt idx="8384">
                  <c:v>205.09686698436474</c:v>
                </c:pt>
                <c:pt idx="8385">
                  <c:v>205.04149903563828</c:v>
                </c:pt>
                <c:pt idx="8386">
                  <c:v>204.99034809811963</c:v>
                </c:pt>
                <c:pt idx="8387">
                  <c:v>204.93421793911597</c:v>
                </c:pt>
                <c:pt idx="8388">
                  <c:v>204.88056496351334</c:v>
                </c:pt>
                <c:pt idx="8389">
                  <c:v>204.83732610006828</c:v>
                </c:pt>
                <c:pt idx="8390">
                  <c:v>204.79996951158893</c:v>
                </c:pt>
                <c:pt idx="8391">
                  <c:v>204.77006932799566</c:v>
                </c:pt>
                <c:pt idx="8392">
                  <c:v>204.73738541991159</c:v>
                </c:pt>
                <c:pt idx="8393">
                  <c:v>204.70296996891508</c:v>
                </c:pt>
                <c:pt idx="8394">
                  <c:v>204.67115597473438</c:v>
                </c:pt>
                <c:pt idx="8395">
                  <c:v>204.63943311439118</c:v>
                </c:pt>
                <c:pt idx="8396">
                  <c:v>204.60283873618906</c:v>
                </c:pt>
                <c:pt idx="8397">
                  <c:v>204.56882924501414</c:v>
                </c:pt>
                <c:pt idx="8398">
                  <c:v>204.52633602205768</c:v>
                </c:pt>
                <c:pt idx="8399">
                  <c:v>204.47113377121761</c:v>
                </c:pt>
                <c:pt idx="8400">
                  <c:v>204.41749736540362</c:v>
                </c:pt>
                <c:pt idx="8401">
                  <c:v>204.37728248838457</c:v>
                </c:pt>
                <c:pt idx="8402">
                  <c:v>204.33581659232354</c:v>
                </c:pt>
                <c:pt idx="8403">
                  <c:v>204.31065536828012</c:v>
                </c:pt>
                <c:pt idx="8404">
                  <c:v>204.27900707198577</c:v>
                </c:pt>
                <c:pt idx="8405">
                  <c:v>204.25459977332528</c:v>
                </c:pt>
                <c:pt idx="8406">
                  <c:v>204.22933913055007</c:v>
                </c:pt>
                <c:pt idx="8407">
                  <c:v>204.20207354334985</c:v>
                </c:pt>
                <c:pt idx="8408">
                  <c:v>204.16546259535914</c:v>
                </c:pt>
                <c:pt idx="8409">
                  <c:v>204.12784089026161</c:v>
                </c:pt>
                <c:pt idx="8410">
                  <c:v>204.07173558594084</c:v>
                </c:pt>
                <c:pt idx="8411">
                  <c:v>204.0166410387269</c:v>
                </c:pt>
                <c:pt idx="8412">
                  <c:v>203.96614460785938</c:v>
                </c:pt>
                <c:pt idx="8413">
                  <c:v>203.92089251509509</c:v>
                </c:pt>
                <c:pt idx="8414">
                  <c:v>203.87080204404913</c:v>
                </c:pt>
                <c:pt idx="8415">
                  <c:v>203.82465518269848</c:v>
                </c:pt>
                <c:pt idx="8416">
                  <c:v>203.77276688958557</c:v>
                </c:pt>
                <c:pt idx="8417">
                  <c:v>203.73013282342569</c:v>
                </c:pt>
                <c:pt idx="8418">
                  <c:v>203.68477302703525</c:v>
                </c:pt>
                <c:pt idx="8419">
                  <c:v>203.65504682622267</c:v>
                </c:pt>
                <c:pt idx="8420">
                  <c:v>203.63444229405408</c:v>
                </c:pt>
                <c:pt idx="8421">
                  <c:v>203.59742538624178</c:v>
                </c:pt>
                <c:pt idx="8422">
                  <c:v>203.55075657654908</c:v>
                </c:pt>
                <c:pt idx="8423">
                  <c:v>203.49908369068845</c:v>
                </c:pt>
                <c:pt idx="8424">
                  <c:v>203.45538915805588</c:v>
                </c:pt>
                <c:pt idx="8425">
                  <c:v>203.4016616184044</c:v>
                </c:pt>
                <c:pt idx="8426">
                  <c:v>203.35664978757532</c:v>
                </c:pt>
                <c:pt idx="8427">
                  <c:v>203.32625251032297</c:v>
                </c:pt>
                <c:pt idx="8428">
                  <c:v>203.29737136873081</c:v>
                </c:pt>
                <c:pt idx="8429">
                  <c:v>203.27354401267255</c:v>
                </c:pt>
                <c:pt idx="8430">
                  <c:v>203.25191215360857</c:v>
                </c:pt>
                <c:pt idx="8431">
                  <c:v>203.22592244013336</c:v>
                </c:pt>
                <c:pt idx="8432">
                  <c:v>203.19289056648793</c:v>
                </c:pt>
                <c:pt idx="8433">
                  <c:v>203.14864094593608</c:v>
                </c:pt>
                <c:pt idx="8434">
                  <c:v>203.10642112449213</c:v>
                </c:pt>
                <c:pt idx="8435">
                  <c:v>203.05911437793702</c:v>
                </c:pt>
                <c:pt idx="8436">
                  <c:v>203.01821185468961</c:v>
                </c:pt>
                <c:pt idx="8437">
                  <c:v>202.97463331057747</c:v>
                </c:pt>
                <c:pt idx="8438">
                  <c:v>202.9385608807174</c:v>
                </c:pt>
                <c:pt idx="8439">
                  <c:v>202.89960530763469</c:v>
                </c:pt>
                <c:pt idx="8440">
                  <c:v>202.85443606381355</c:v>
                </c:pt>
                <c:pt idx="8441">
                  <c:v>202.78961505067042</c:v>
                </c:pt>
                <c:pt idx="8442">
                  <c:v>202.74068446482897</c:v>
                </c:pt>
                <c:pt idx="8443">
                  <c:v>202.68704805901496</c:v>
                </c:pt>
                <c:pt idx="8444">
                  <c:v>202.63728069884741</c:v>
                </c:pt>
                <c:pt idx="8445">
                  <c:v>202.59581480278638</c:v>
                </c:pt>
                <c:pt idx="8446">
                  <c:v>202.56305633065344</c:v>
                </c:pt>
                <c:pt idx="8447">
                  <c:v>202.52929538630806</c:v>
                </c:pt>
                <c:pt idx="8448">
                  <c:v>202.48748152468568</c:v>
                </c:pt>
                <c:pt idx="8449">
                  <c:v>202.4489070567416</c:v>
                </c:pt>
                <c:pt idx="8450">
                  <c:v>202.40583389118288</c:v>
                </c:pt>
                <c:pt idx="8451">
                  <c:v>202.36740026644222</c:v>
                </c:pt>
                <c:pt idx="8452">
                  <c:v>202.34049921459203</c:v>
                </c:pt>
                <c:pt idx="8453">
                  <c:v>202.30378056297513</c:v>
                </c:pt>
                <c:pt idx="8454">
                  <c:v>202.27125406788309</c:v>
                </c:pt>
                <c:pt idx="8455">
                  <c:v>202.23236477395494</c:v>
                </c:pt>
                <c:pt idx="8456">
                  <c:v>202.18849625854173</c:v>
                </c:pt>
                <c:pt idx="8457">
                  <c:v>202.14644213498414</c:v>
                </c:pt>
                <c:pt idx="8458">
                  <c:v>202.10848903411389</c:v>
                </c:pt>
                <c:pt idx="8459">
                  <c:v>202.07853085626039</c:v>
                </c:pt>
                <c:pt idx="8460">
                  <c:v>202.05330335306246</c:v>
                </c:pt>
                <c:pt idx="8461">
                  <c:v>202.03438893933469</c:v>
                </c:pt>
                <c:pt idx="8462">
                  <c:v>202.00668425273568</c:v>
                </c:pt>
                <c:pt idx="8463">
                  <c:v>201.96808493010863</c:v>
                </c:pt>
                <c:pt idx="8464">
                  <c:v>201.91983370560123</c:v>
                </c:pt>
                <c:pt idx="8465">
                  <c:v>201.86294133632032</c:v>
                </c:pt>
                <c:pt idx="8466">
                  <c:v>201.79736639779424</c:v>
                </c:pt>
                <c:pt idx="8467">
                  <c:v>201.74189074544165</c:v>
                </c:pt>
                <c:pt idx="8468">
                  <c:v>201.68196610484037</c:v>
                </c:pt>
                <c:pt idx="8469">
                  <c:v>201.63165194164782</c:v>
                </c:pt>
                <c:pt idx="8470">
                  <c:v>201.59438648700598</c:v>
                </c:pt>
                <c:pt idx="8471">
                  <c:v>201.55485925621531</c:v>
                </c:pt>
                <c:pt idx="8472">
                  <c:v>201.51844714568821</c:v>
                </c:pt>
                <c:pt idx="8473">
                  <c:v>201.48605320890525</c:v>
                </c:pt>
                <c:pt idx="8474">
                  <c:v>201.45218456093377</c:v>
                </c:pt>
                <c:pt idx="8475">
                  <c:v>201.40969962287161</c:v>
                </c:pt>
                <c:pt idx="8476">
                  <c:v>201.35964229140293</c:v>
                </c:pt>
                <c:pt idx="8477">
                  <c:v>201.31836694791122</c:v>
                </c:pt>
                <c:pt idx="8478">
                  <c:v>201.27748099445242</c:v>
                </c:pt>
                <c:pt idx="8479">
                  <c:v>201.23577483645616</c:v>
                </c:pt>
                <c:pt idx="8480">
                  <c:v>201.19998409300291</c:v>
                </c:pt>
                <c:pt idx="8481">
                  <c:v>201.16178244530315</c:v>
                </c:pt>
                <c:pt idx="8482">
                  <c:v>201.13512165538816</c:v>
                </c:pt>
                <c:pt idx="8483">
                  <c:v>201.10736725942323</c:v>
                </c:pt>
                <c:pt idx="8484">
                  <c:v>201.07769905287088</c:v>
                </c:pt>
                <c:pt idx="8485">
                  <c:v>201.04270365927212</c:v>
                </c:pt>
                <c:pt idx="8486">
                  <c:v>201.00315985869284</c:v>
                </c:pt>
                <c:pt idx="8487">
                  <c:v>200.95996241971937</c:v>
                </c:pt>
                <c:pt idx="8488">
                  <c:v>200.91058444958477</c:v>
                </c:pt>
                <c:pt idx="8489">
                  <c:v>200.85978147762748</c:v>
                </c:pt>
                <c:pt idx="8490">
                  <c:v>200.81994770574707</c:v>
                </c:pt>
                <c:pt idx="8491">
                  <c:v>200.7879183043141</c:v>
                </c:pt>
                <c:pt idx="8492">
                  <c:v>200.75208613638927</c:v>
                </c:pt>
                <c:pt idx="8493">
                  <c:v>200.70568244331474</c:v>
                </c:pt>
                <c:pt idx="8494">
                  <c:v>200.6458986459169</c:v>
                </c:pt>
                <c:pt idx="8495">
                  <c:v>200.58209667477485</c:v>
                </c:pt>
                <c:pt idx="8496">
                  <c:v>200.51694426585894</c:v>
                </c:pt>
                <c:pt idx="8497">
                  <c:v>200.45798895789284</c:v>
                </c:pt>
                <c:pt idx="8498">
                  <c:v>200.41039224003657</c:v>
                </c:pt>
                <c:pt idx="8499">
                  <c:v>200.3871448265806</c:v>
                </c:pt>
                <c:pt idx="8500">
                  <c:v>200.35739377108507</c:v>
                </c:pt>
                <c:pt idx="8501">
                  <c:v>200.32663195848272</c:v>
                </c:pt>
                <c:pt idx="8502">
                  <c:v>200.28365821165585</c:v>
                </c:pt>
                <c:pt idx="8503">
                  <c:v>200.2430539446039</c:v>
                </c:pt>
                <c:pt idx="8504">
                  <c:v>200.20329473677234</c:v>
                </c:pt>
                <c:pt idx="8505">
                  <c:v>200.16703175434296</c:v>
                </c:pt>
                <c:pt idx="8506">
                  <c:v>200.13882168919054</c:v>
                </c:pt>
                <c:pt idx="8507">
                  <c:v>200.10578981554511</c:v>
                </c:pt>
                <c:pt idx="8508">
                  <c:v>200.07497829357689</c:v>
                </c:pt>
                <c:pt idx="8509">
                  <c:v>200.0378536821384</c:v>
                </c:pt>
                <c:pt idx="8510">
                  <c:v>200.00293285258854</c:v>
                </c:pt>
                <c:pt idx="8511">
                  <c:v>199.97178993484758</c:v>
                </c:pt>
                <c:pt idx="8512">
                  <c:v>199.94207201892934</c:v>
                </c:pt>
                <c:pt idx="8513">
                  <c:v>199.90418519721362</c:v>
                </c:pt>
                <c:pt idx="8514">
                  <c:v>199.858220603538</c:v>
                </c:pt>
                <c:pt idx="8515">
                  <c:v>199.8129850805623</c:v>
                </c:pt>
                <c:pt idx="8516">
                  <c:v>199.7688431636366</c:v>
                </c:pt>
                <c:pt idx="8517">
                  <c:v>199.72042624124285</c:v>
                </c:pt>
                <c:pt idx="8518">
                  <c:v>199.68395613645549</c:v>
                </c:pt>
                <c:pt idx="8519">
                  <c:v>199.63882831710598</c:v>
                </c:pt>
                <c:pt idx="8520">
                  <c:v>199.58948348654869</c:v>
                </c:pt>
                <c:pt idx="8521">
                  <c:v>199.52790186708378</c:v>
                </c:pt>
                <c:pt idx="8522">
                  <c:v>199.45976689621349</c:v>
                </c:pt>
                <c:pt idx="8523">
                  <c:v>199.40315621333934</c:v>
                </c:pt>
                <c:pt idx="8524">
                  <c:v>199.34759771204358</c:v>
                </c:pt>
                <c:pt idx="8525">
                  <c:v>199.30521219271324</c:v>
                </c:pt>
                <c:pt idx="8526">
                  <c:v>199.27391186198031</c:v>
                </c:pt>
                <c:pt idx="8527">
                  <c:v>199.23744175719295</c:v>
                </c:pt>
                <c:pt idx="8528">
                  <c:v>199.19416975417062</c:v>
                </c:pt>
                <c:pt idx="8529">
                  <c:v>199.15460938380269</c:v>
                </c:pt>
                <c:pt idx="8530">
                  <c:v>199.12785746005022</c:v>
                </c:pt>
                <c:pt idx="8531">
                  <c:v>199.09354971267985</c:v>
                </c:pt>
                <c:pt idx="8532">
                  <c:v>199.05412190062106</c:v>
                </c:pt>
                <c:pt idx="8533">
                  <c:v>199.01119786316008</c:v>
                </c:pt>
                <c:pt idx="8534">
                  <c:v>198.97221743539438</c:v>
                </c:pt>
                <c:pt idx="8535">
                  <c:v>198.92949223539705</c:v>
                </c:pt>
                <c:pt idx="8536">
                  <c:v>198.89680832731298</c:v>
                </c:pt>
                <c:pt idx="8537">
                  <c:v>198.86881366941284</c:v>
                </c:pt>
                <c:pt idx="8538">
                  <c:v>198.83294836191067</c:v>
                </c:pt>
                <c:pt idx="8539">
                  <c:v>198.79395136435639</c:v>
                </c:pt>
                <c:pt idx="8540">
                  <c:v>198.76569987473241</c:v>
                </c:pt>
                <c:pt idx="8541">
                  <c:v>198.73019910258026</c:v>
                </c:pt>
                <c:pt idx="8542">
                  <c:v>198.68536125453184</c:v>
                </c:pt>
                <c:pt idx="8543">
                  <c:v>198.63081351034288</c:v>
                </c:pt>
                <c:pt idx="8544">
                  <c:v>198.57383000722444</c:v>
                </c:pt>
                <c:pt idx="8545">
                  <c:v>198.51325914486634</c:v>
                </c:pt>
                <c:pt idx="8546">
                  <c:v>198.46762594696344</c:v>
                </c:pt>
                <c:pt idx="8547">
                  <c:v>198.41986353122078</c:v>
                </c:pt>
                <c:pt idx="8548">
                  <c:v>198.37433803694398</c:v>
                </c:pt>
                <c:pt idx="8549">
                  <c:v>198.31694857400396</c:v>
                </c:pt>
                <c:pt idx="8550">
                  <c:v>198.26273222558774</c:v>
                </c:pt>
                <c:pt idx="8551">
                  <c:v>198.20889698231011</c:v>
                </c:pt>
                <c:pt idx="8552">
                  <c:v>198.16506160647415</c:v>
                </c:pt>
                <c:pt idx="8553">
                  <c:v>198.12597347508236</c:v>
                </c:pt>
                <c:pt idx="8554">
                  <c:v>198.08912226515639</c:v>
                </c:pt>
                <c:pt idx="8555">
                  <c:v>198.05552701869735</c:v>
                </c:pt>
                <c:pt idx="8556">
                  <c:v>198.02657131305631</c:v>
                </c:pt>
                <c:pt idx="8557">
                  <c:v>197.98839452003949</c:v>
                </c:pt>
                <c:pt idx="8558">
                  <c:v>197.95183328141468</c:v>
                </c:pt>
                <c:pt idx="8559">
                  <c:v>197.90699543336623</c:v>
                </c:pt>
                <c:pt idx="8560">
                  <c:v>197.86383941886436</c:v>
                </c:pt>
                <c:pt idx="8561">
                  <c:v>197.82889373463152</c:v>
                </c:pt>
                <c:pt idx="8562">
                  <c:v>197.7895736261988</c:v>
                </c:pt>
                <c:pt idx="8563">
                  <c:v>197.76268914413728</c:v>
                </c:pt>
                <c:pt idx="8564">
                  <c:v>197.73018750372822</c:v>
                </c:pt>
                <c:pt idx="8565">
                  <c:v>197.69370082915222</c:v>
                </c:pt>
                <c:pt idx="8566">
                  <c:v>197.65695732285241</c:v>
                </c:pt>
                <c:pt idx="8567">
                  <c:v>197.61585596214135</c:v>
                </c:pt>
                <c:pt idx="8568">
                  <c:v>197.57161462648381</c:v>
                </c:pt>
                <c:pt idx="8569">
                  <c:v>197.52920425247055</c:v>
                </c:pt>
                <c:pt idx="8570">
                  <c:v>197.47872439139167</c:v>
                </c:pt>
                <c:pt idx="8571">
                  <c:v>197.42336472755952</c:v>
                </c:pt>
                <c:pt idx="8572">
                  <c:v>197.37539518945897</c:v>
                </c:pt>
                <c:pt idx="8573">
                  <c:v>197.32057404375752</c:v>
                </c:pt>
                <c:pt idx="8574">
                  <c:v>197.26742644670824</c:v>
                </c:pt>
                <c:pt idx="8575">
                  <c:v>197.2063170662195</c:v>
                </c:pt>
                <c:pt idx="8576">
                  <c:v>197.15169475798169</c:v>
                </c:pt>
                <c:pt idx="8577">
                  <c:v>197.10041954704829</c:v>
                </c:pt>
                <c:pt idx="8578">
                  <c:v>197.05553198963392</c:v>
                </c:pt>
                <c:pt idx="8579">
                  <c:v>197.01062786243097</c:v>
                </c:pt>
                <c:pt idx="8580">
                  <c:v>196.97242621473117</c:v>
                </c:pt>
                <c:pt idx="8581">
                  <c:v>196.93903809063011</c:v>
                </c:pt>
                <c:pt idx="8582">
                  <c:v>196.89805271843952</c:v>
                </c:pt>
                <c:pt idx="8583">
                  <c:v>196.85949482028408</c:v>
                </c:pt>
                <c:pt idx="8584">
                  <c:v>196.82259390099219</c:v>
                </c:pt>
                <c:pt idx="8585">
                  <c:v>196.79059763913651</c:v>
                </c:pt>
                <c:pt idx="8586">
                  <c:v>196.75160064158223</c:v>
                </c:pt>
                <c:pt idx="8587">
                  <c:v>196.71827879663567</c:v>
                </c:pt>
                <c:pt idx="8588">
                  <c:v>196.69050783088213</c:v>
                </c:pt>
                <c:pt idx="8589">
                  <c:v>196.66030939109342</c:v>
                </c:pt>
                <c:pt idx="8590">
                  <c:v>196.62055018326186</c:v>
                </c:pt>
                <c:pt idx="8591">
                  <c:v>196.5871786289494</c:v>
                </c:pt>
                <c:pt idx="8592">
                  <c:v>196.54084949992378</c:v>
                </c:pt>
                <c:pt idx="8593">
                  <c:v>196.48628518594614</c:v>
                </c:pt>
                <c:pt idx="8594">
                  <c:v>196.43460401519118</c:v>
                </c:pt>
                <c:pt idx="8595">
                  <c:v>196.39029640037913</c:v>
                </c:pt>
                <c:pt idx="8596">
                  <c:v>196.34102613387066</c:v>
                </c:pt>
                <c:pt idx="8597">
                  <c:v>196.30139119945389</c:v>
                </c:pt>
                <c:pt idx="8598">
                  <c:v>196.25353764987372</c:v>
                </c:pt>
                <c:pt idx="8599">
                  <c:v>196.20823584774351</c:v>
                </c:pt>
                <c:pt idx="8600">
                  <c:v>196.15612386248401</c:v>
                </c:pt>
                <c:pt idx="8601">
                  <c:v>196.11107060718336</c:v>
                </c:pt>
                <c:pt idx="8602">
                  <c:v>196.05048317503665</c:v>
                </c:pt>
                <c:pt idx="8603">
                  <c:v>195.98764225163544</c:v>
                </c:pt>
                <c:pt idx="8604">
                  <c:v>195.93056761467952</c:v>
                </c:pt>
                <c:pt idx="8605">
                  <c:v>195.87670751671891</c:v>
                </c:pt>
                <c:pt idx="8606">
                  <c:v>195.83491022488516</c:v>
                </c:pt>
                <c:pt idx="8607">
                  <c:v>195.79075173817083</c:v>
                </c:pt>
                <c:pt idx="8608">
                  <c:v>195.75831637691627</c:v>
                </c:pt>
                <c:pt idx="8609">
                  <c:v>195.73337884501944</c:v>
                </c:pt>
                <c:pt idx="8610">
                  <c:v>195.70413316807731</c:v>
                </c:pt>
                <c:pt idx="8611">
                  <c:v>195.67170609171708</c:v>
                </c:pt>
                <c:pt idx="8612">
                  <c:v>195.63560052227973</c:v>
                </c:pt>
                <c:pt idx="8613">
                  <c:v>195.59527794163458</c:v>
                </c:pt>
                <c:pt idx="8614">
                  <c:v>195.55507963440419</c:v>
                </c:pt>
                <c:pt idx="8615">
                  <c:v>195.51377115133522</c:v>
                </c:pt>
                <c:pt idx="8616">
                  <c:v>195.48281050126923</c:v>
                </c:pt>
                <c:pt idx="8617">
                  <c:v>195.4556774723782</c:v>
                </c:pt>
                <c:pt idx="8618">
                  <c:v>195.4194807691033</c:v>
                </c:pt>
                <c:pt idx="8619">
                  <c:v>195.37992039873541</c:v>
                </c:pt>
                <c:pt idx="8620">
                  <c:v>195.32495840983054</c:v>
                </c:pt>
                <c:pt idx="8621">
                  <c:v>195.26785891819162</c:v>
                </c:pt>
                <c:pt idx="8622">
                  <c:v>195.22195231877623</c:v>
                </c:pt>
                <c:pt idx="8623">
                  <c:v>195.1803538644061</c:v>
                </c:pt>
                <c:pt idx="8624">
                  <c:v>195.13781093208377</c:v>
                </c:pt>
                <c:pt idx="8625">
                  <c:v>195.10605493216326</c:v>
                </c:pt>
                <c:pt idx="8626">
                  <c:v>195.05809367895702</c:v>
                </c:pt>
                <c:pt idx="8627">
                  <c:v>195.00734041636565</c:v>
                </c:pt>
                <c:pt idx="8628">
                  <c:v>194.95152508334607</c:v>
                </c:pt>
                <c:pt idx="8629">
                  <c:v>194.88422688680186</c:v>
                </c:pt>
                <c:pt idx="8630">
                  <c:v>194.82305951205288</c:v>
                </c:pt>
                <c:pt idx="8631">
                  <c:v>194.7690171464173</c:v>
                </c:pt>
                <c:pt idx="8632">
                  <c:v>194.71843786660659</c:v>
                </c:pt>
                <c:pt idx="8633">
                  <c:v>194.67881950197847</c:v>
                </c:pt>
                <c:pt idx="8634">
                  <c:v>194.64289620021606</c:v>
                </c:pt>
                <c:pt idx="8635">
                  <c:v>194.60941694227748</c:v>
                </c:pt>
                <c:pt idx="8636">
                  <c:v>194.57294683749015</c:v>
                </c:pt>
                <c:pt idx="8637">
                  <c:v>194.54216845509919</c:v>
                </c:pt>
                <c:pt idx="8638">
                  <c:v>194.5061043101334</c:v>
                </c:pt>
                <c:pt idx="8639">
                  <c:v>194.46712388236773</c:v>
                </c:pt>
                <c:pt idx="8640">
                  <c:v>194.43141598785763</c:v>
                </c:pt>
                <c:pt idx="8641">
                  <c:v>194.39444050451692</c:v>
                </c:pt>
                <c:pt idx="8642">
                  <c:v>194.35526123928764</c:v>
                </c:pt>
                <c:pt idx="8643">
                  <c:v>194.31559316529359</c:v>
                </c:pt>
                <c:pt idx="8644">
                  <c:v>194.2614099564546</c:v>
                </c:pt>
                <c:pt idx="8645">
                  <c:v>194.20529636723953</c:v>
                </c:pt>
                <c:pt idx="8646">
                  <c:v>194.15102202456305</c:v>
                </c:pt>
                <c:pt idx="8647">
                  <c:v>194.11113854331674</c:v>
                </c:pt>
                <c:pt idx="8648">
                  <c:v>194.07590288778275</c:v>
                </c:pt>
                <c:pt idx="8649">
                  <c:v>194.0441468878623</c:v>
                </c:pt>
                <c:pt idx="8650">
                  <c:v>194.00658317702502</c:v>
                </c:pt>
                <c:pt idx="8651">
                  <c:v>193.95544052440064</c:v>
                </c:pt>
                <c:pt idx="8652">
                  <c:v>193.90807578358528</c:v>
                </c:pt>
                <c:pt idx="8653">
                  <c:v>193.85853211556434</c:v>
                </c:pt>
                <c:pt idx="8654">
                  <c:v>193.81433220437839</c:v>
                </c:pt>
                <c:pt idx="8655">
                  <c:v>193.76261789404614</c:v>
                </c:pt>
                <c:pt idx="8656">
                  <c:v>193.70176534528127</c:v>
                </c:pt>
                <c:pt idx="8657">
                  <c:v>193.64907341741952</c:v>
                </c:pt>
                <c:pt idx="8658">
                  <c:v>193.59956288897581</c:v>
                </c:pt>
                <c:pt idx="8659">
                  <c:v>193.56199917813851</c:v>
                </c:pt>
                <c:pt idx="8660">
                  <c:v>193.52258793586827</c:v>
                </c:pt>
                <c:pt idx="8661">
                  <c:v>193.48654036069118</c:v>
                </c:pt>
                <c:pt idx="8662">
                  <c:v>193.45332621937075</c:v>
                </c:pt>
                <c:pt idx="8663">
                  <c:v>193.4119431722529</c:v>
                </c:pt>
                <c:pt idx="8664">
                  <c:v>193.37708033696322</c:v>
                </c:pt>
                <c:pt idx="8665">
                  <c:v>193.33684060526124</c:v>
                </c:pt>
                <c:pt idx="8666">
                  <c:v>193.29513444726499</c:v>
                </c:pt>
                <c:pt idx="8667">
                  <c:v>193.25744646301288</c:v>
                </c:pt>
                <c:pt idx="8668">
                  <c:v>193.22705747065493</c:v>
                </c:pt>
                <c:pt idx="8669">
                  <c:v>193.18956832386647</c:v>
                </c:pt>
                <c:pt idx="8670">
                  <c:v>193.14757219456908</c:v>
                </c:pt>
                <c:pt idx="8671">
                  <c:v>193.09293331654263</c:v>
                </c:pt>
                <c:pt idx="8672">
                  <c:v>193.0370185647912</c:v>
                </c:pt>
                <c:pt idx="8673">
                  <c:v>192.98760745507929</c:v>
                </c:pt>
                <c:pt idx="8674">
                  <c:v>192.94526336022059</c:v>
                </c:pt>
                <c:pt idx="8675">
                  <c:v>192.9073516838219</c:v>
                </c:pt>
                <c:pt idx="8676">
                  <c:v>192.87223201680843</c:v>
                </c:pt>
                <c:pt idx="8677">
                  <c:v>192.82879431589973</c:v>
                </c:pt>
                <c:pt idx="8678">
                  <c:v>192.78195980832069</c:v>
                </c:pt>
                <c:pt idx="8679">
                  <c:v>192.73110712699753</c:v>
                </c:pt>
                <c:pt idx="8680">
                  <c:v>192.67550720123015</c:v>
                </c:pt>
                <c:pt idx="8681">
                  <c:v>192.61607965428792</c:v>
                </c:pt>
                <c:pt idx="8682">
                  <c:v>192.55542594298666</c:v>
                </c:pt>
                <c:pt idx="8683">
                  <c:v>192.49536045918197</c:v>
                </c:pt>
                <c:pt idx="8684">
                  <c:v>192.44761461322801</c:v>
                </c:pt>
                <c:pt idx="8685">
                  <c:v>192.40354726035116</c:v>
                </c:pt>
                <c:pt idx="8686">
                  <c:v>192.35769037030167</c:v>
                </c:pt>
                <c:pt idx="8687">
                  <c:v>192.32786475075727</c:v>
                </c:pt>
                <c:pt idx="8688">
                  <c:v>192.29165147769376</c:v>
                </c:pt>
                <c:pt idx="8689">
                  <c:v>192.2644935941197</c:v>
                </c:pt>
                <c:pt idx="8690">
                  <c:v>192.2277749425028</c:v>
                </c:pt>
                <c:pt idx="8691">
                  <c:v>192.18615991834409</c:v>
                </c:pt>
                <c:pt idx="8692">
                  <c:v>192.14330216003765</c:v>
                </c:pt>
                <c:pt idx="8693">
                  <c:v>192.09321168899169</c:v>
                </c:pt>
                <c:pt idx="8694">
                  <c:v>192.05223460169543</c:v>
                </c:pt>
                <c:pt idx="8695">
                  <c:v>192.00861463311176</c:v>
                </c:pt>
                <c:pt idx="8696">
                  <c:v>191.97711546491513</c:v>
                </c:pt>
                <c:pt idx="8697">
                  <c:v>191.94013998157442</c:v>
                </c:pt>
                <c:pt idx="8698">
                  <c:v>191.88879020659212</c:v>
                </c:pt>
                <c:pt idx="8699">
                  <c:v>191.84226224010285</c:v>
                </c:pt>
                <c:pt idx="8700">
                  <c:v>191.78759022249912</c:v>
                </c:pt>
                <c:pt idx="8701">
                  <c:v>191.7337135547499</c:v>
                </c:pt>
                <c:pt idx="8702">
                  <c:v>191.68380535137894</c:v>
                </c:pt>
                <c:pt idx="8703">
                  <c:v>191.64162695440658</c:v>
                </c:pt>
                <c:pt idx="8704">
                  <c:v>191.59765902026152</c:v>
                </c:pt>
                <c:pt idx="8705">
                  <c:v>191.55328512629492</c:v>
                </c:pt>
                <c:pt idx="8706">
                  <c:v>191.50777620180679</c:v>
                </c:pt>
                <c:pt idx="8707">
                  <c:v>191.45404866215526</c:v>
                </c:pt>
                <c:pt idx="8708">
                  <c:v>191.40551575124107</c:v>
                </c:pt>
                <c:pt idx="8709">
                  <c:v>191.34979155205897</c:v>
                </c:pt>
                <c:pt idx="8710">
                  <c:v>191.28823478727708</c:v>
                </c:pt>
                <c:pt idx="8711">
                  <c:v>191.23925449206968</c:v>
                </c:pt>
                <c:pt idx="8712">
                  <c:v>191.18758160620902</c:v>
                </c:pt>
                <c:pt idx="8713">
                  <c:v>191.13948779469368</c:v>
                </c:pt>
                <c:pt idx="8714">
                  <c:v>191.09701942642022</c:v>
                </c:pt>
                <c:pt idx="8715">
                  <c:v>191.05400425512173</c:v>
                </c:pt>
                <c:pt idx="8716">
                  <c:v>191.01777441226957</c:v>
                </c:pt>
                <c:pt idx="8717">
                  <c:v>190.98104747575843</c:v>
                </c:pt>
                <c:pt idx="8718">
                  <c:v>190.94469335949154</c:v>
                </c:pt>
                <c:pt idx="8719">
                  <c:v>190.90340144621112</c:v>
                </c:pt>
                <c:pt idx="8720">
                  <c:v>190.86324456345235</c:v>
                </c:pt>
                <c:pt idx="8721">
                  <c:v>190.81962459486866</c:v>
                </c:pt>
                <c:pt idx="8722">
                  <c:v>190.78035419580189</c:v>
                </c:pt>
                <c:pt idx="8723">
                  <c:v>190.73627027313637</c:v>
                </c:pt>
                <c:pt idx="8724">
                  <c:v>190.6961051054833</c:v>
                </c:pt>
                <c:pt idx="8725">
                  <c:v>190.6473816419998</c:v>
                </c:pt>
                <c:pt idx="8726">
                  <c:v>190.58530292887588</c:v>
                </c:pt>
                <c:pt idx="8727">
                  <c:v>190.52891593814832</c:v>
                </c:pt>
                <c:pt idx="8728">
                  <c:v>190.48004334656707</c:v>
                </c:pt>
                <c:pt idx="8729">
                  <c:v>190.43175069758811</c:v>
                </c:pt>
                <c:pt idx="8730">
                  <c:v>190.38351604286936</c:v>
                </c:pt>
                <c:pt idx="8731">
                  <c:v>190.33896816612207</c:v>
                </c:pt>
                <c:pt idx="8732">
                  <c:v>190.29701346129627</c:v>
                </c:pt>
                <c:pt idx="8733">
                  <c:v>190.25021209329455</c:v>
                </c:pt>
                <c:pt idx="8734">
                  <c:v>190.20226740987692</c:v>
                </c:pt>
                <c:pt idx="8735">
                  <c:v>190.15061109380488</c:v>
                </c:pt>
                <c:pt idx="8736">
                  <c:v>190.08691682628898</c:v>
                </c:pt>
                <c:pt idx="8737">
                  <c:v>190.02248520317875</c:v>
                </c:pt>
                <c:pt idx="8738">
                  <c:v>189.95859209819918</c:v>
                </c:pt>
                <c:pt idx="8739">
                  <c:v>189.91329858096327</c:v>
                </c:pt>
                <c:pt idx="8740">
                  <c:v>189.8668866029945</c:v>
                </c:pt>
                <c:pt idx="8741">
                  <c:v>189.82776533202542</c:v>
                </c:pt>
                <c:pt idx="8742">
                  <c:v>189.79036731907445</c:v>
                </c:pt>
                <c:pt idx="8743">
                  <c:v>189.75349953935992</c:v>
                </c:pt>
                <c:pt idx="8744">
                  <c:v>189.71324323786925</c:v>
                </c:pt>
                <c:pt idx="8745">
                  <c:v>189.66515771124824</c:v>
                </c:pt>
                <c:pt idx="8746">
                  <c:v>189.62447059525311</c:v>
                </c:pt>
                <c:pt idx="8747">
                  <c:v>189.56992285106409</c:v>
                </c:pt>
                <c:pt idx="8748">
                  <c:v>189.52459619425093</c:v>
                </c:pt>
                <c:pt idx="8749">
                  <c:v>189.47215281321871</c:v>
                </c:pt>
                <c:pt idx="8750">
                  <c:v>189.41708312068772</c:v>
                </c:pt>
                <c:pt idx="8751">
                  <c:v>189.35642112449213</c:v>
                </c:pt>
                <c:pt idx="8752">
                  <c:v>189.29919735943849</c:v>
                </c:pt>
                <c:pt idx="8753">
                  <c:v>189.25041590169477</c:v>
                </c:pt>
                <c:pt idx="8754">
                  <c:v>189.20650596180997</c:v>
                </c:pt>
                <c:pt idx="8755">
                  <c:v>189.15980401254004</c:v>
                </c:pt>
                <c:pt idx="8756">
                  <c:v>189.11178476507354</c:v>
                </c:pt>
                <c:pt idx="8757">
                  <c:v>189.06116406079124</c:v>
                </c:pt>
                <c:pt idx="8758">
                  <c:v>189.01099902569644</c:v>
                </c:pt>
                <c:pt idx="8759">
                  <c:v>188.95809169058236</c:v>
                </c:pt>
                <c:pt idx="8760">
                  <c:v>188.9021189445707</c:v>
                </c:pt>
                <c:pt idx="8761">
                  <c:v>188.84090186045586</c:v>
                </c:pt>
                <c:pt idx="8762">
                  <c:v>188.77319770409011</c:v>
                </c:pt>
                <c:pt idx="8763">
                  <c:v>188.70497988427661</c:v>
                </c:pt>
                <c:pt idx="8764">
                  <c:v>188.63522107411998</c:v>
                </c:pt>
                <c:pt idx="8765">
                  <c:v>188.5719659060029</c:v>
                </c:pt>
                <c:pt idx="8766">
                  <c:v>188.51221524818229</c:v>
                </c:pt>
                <c:pt idx="8767">
                  <c:v>188.4481150208448</c:v>
                </c:pt>
                <c:pt idx="8768">
                  <c:v>188.3810902258131</c:v>
                </c:pt>
                <c:pt idx="8769">
                  <c:v>188.30902821503608</c:v>
                </c:pt>
                <c:pt idx="8770">
                  <c:v>188.22690834255718</c:v>
                </c:pt>
                <c:pt idx="8771">
                  <c:v>182.81778369135125</c:v>
                </c:pt>
                <c:pt idx="8772">
                  <c:v>176.91690913790703</c:v>
                </c:pt>
                <c:pt idx="8773">
                  <c:v>169.37671083067664</c:v>
                </c:pt>
                <c:pt idx="8774">
                  <c:v>160.63642901171153</c:v>
                </c:pt>
                <c:pt idx="8775">
                  <c:v>155.91422980308462</c:v>
                </c:pt>
                <c:pt idx="8776">
                  <c:v>151.00239764841558</c:v>
                </c:pt>
                <c:pt idx="8777">
                  <c:v>145.93370758962598</c:v>
                </c:pt>
                <c:pt idx="8778">
                  <c:v>140.74061984265327</c:v>
                </c:pt>
                <c:pt idx="8779">
                  <c:v>135.45362281858732</c:v>
                </c:pt>
                <c:pt idx="8780">
                  <c:v>130.10116684451572</c:v>
                </c:pt>
                <c:pt idx="8781">
                  <c:v>124.70980500672732</c:v>
                </c:pt>
                <c:pt idx="8782">
                  <c:v>119.30377062110196</c:v>
                </c:pt>
                <c:pt idx="8783">
                  <c:v>113.90527548930586</c:v>
                </c:pt>
                <c:pt idx="8784">
                  <c:v>108.53513126586557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77DA-4F56-8C29-F9CA07482B7D}"/>
            </c:ext>
          </c:extLst>
        </c:ser>
        <c:ser>
          <c:idx val="2"/>
          <c:order val="2"/>
          <c:tx>
            <c:v>Control (c)</c:v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'NASA-4696 SCC Tensile_1'!$T$3:$T$8971</c:f>
              <c:numCache>
                <c:formatCode>General</c:formatCode>
                <c:ptCount val="8969"/>
                <c:pt idx="0">
                  <c:v>-1.1999999999999999E-5</c:v>
                </c:pt>
                <c:pt idx="1">
                  <c:v>-1.4E-5</c:v>
                </c:pt>
                <c:pt idx="2">
                  <c:v>-9.0000000000000002E-6</c:v>
                </c:pt>
                <c:pt idx="3">
                  <c:v>-7.9999999999999996E-6</c:v>
                </c:pt>
                <c:pt idx="4">
                  <c:v>-1.1000000000000001E-5</c:v>
                </c:pt>
                <c:pt idx="5">
                  <c:v>-1.4E-5</c:v>
                </c:pt>
                <c:pt idx="6">
                  <c:v>-2.8E-5</c:v>
                </c:pt>
                <c:pt idx="7">
                  <c:v>-1.4E-5</c:v>
                </c:pt>
                <c:pt idx="8">
                  <c:v>-1.2999999999999999E-5</c:v>
                </c:pt>
                <c:pt idx="9">
                  <c:v>-9.9999999999999995E-7</c:v>
                </c:pt>
                <c:pt idx="10">
                  <c:v>-1.0000000000000001E-5</c:v>
                </c:pt>
                <c:pt idx="11">
                  <c:v>-1.0000000000000001E-5</c:v>
                </c:pt>
                <c:pt idx="12">
                  <c:v>-1.2999999999999999E-5</c:v>
                </c:pt>
                <c:pt idx="13">
                  <c:v>-1.2999999999999999E-5</c:v>
                </c:pt>
                <c:pt idx="14">
                  <c:v>-1.1000000000000001E-5</c:v>
                </c:pt>
                <c:pt idx="15">
                  <c:v>-1.4E-5</c:v>
                </c:pt>
                <c:pt idx="16">
                  <c:v>-9.0000000000000002E-6</c:v>
                </c:pt>
                <c:pt idx="17">
                  <c:v>-1.1999999999999999E-5</c:v>
                </c:pt>
                <c:pt idx="18">
                  <c:v>-2.9999999999999997E-6</c:v>
                </c:pt>
                <c:pt idx="19">
                  <c:v>1.9000000000000001E-5</c:v>
                </c:pt>
                <c:pt idx="20">
                  <c:v>1.9000000000000001E-5</c:v>
                </c:pt>
                <c:pt idx="21">
                  <c:v>3.5000000000000004E-5</c:v>
                </c:pt>
                <c:pt idx="22">
                  <c:v>4.1E-5</c:v>
                </c:pt>
                <c:pt idx="23">
                  <c:v>5.8999999999999998E-5</c:v>
                </c:pt>
                <c:pt idx="24">
                  <c:v>4.6E-5</c:v>
                </c:pt>
                <c:pt idx="25">
                  <c:v>3.3000000000000003E-5</c:v>
                </c:pt>
                <c:pt idx="26">
                  <c:v>4.7999999999999994E-5</c:v>
                </c:pt>
                <c:pt idx="27">
                  <c:v>7.2000000000000002E-5</c:v>
                </c:pt>
                <c:pt idx="28">
                  <c:v>9.7999999999999997E-5</c:v>
                </c:pt>
                <c:pt idx="29">
                  <c:v>8.8000000000000011E-5</c:v>
                </c:pt>
                <c:pt idx="30">
                  <c:v>1.06E-4</c:v>
                </c:pt>
                <c:pt idx="31">
                  <c:v>1.0999999999999999E-4</c:v>
                </c:pt>
                <c:pt idx="32">
                  <c:v>9.5999999999999989E-5</c:v>
                </c:pt>
                <c:pt idx="33">
                  <c:v>6.6000000000000005E-5</c:v>
                </c:pt>
                <c:pt idx="34">
                  <c:v>4.1E-5</c:v>
                </c:pt>
                <c:pt idx="35">
                  <c:v>3.1999999999999999E-5</c:v>
                </c:pt>
                <c:pt idx="36">
                  <c:v>3.6000000000000001E-5</c:v>
                </c:pt>
                <c:pt idx="37">
                  <c:v>4.7999999999999994E-5</c:v>
                </c:pt>
                <c:pt idx="38">
                  <c:v>7.2999999999999999E-5</c:v>
                </c:pt>
                <c:pt idx="39">
                  <c:v>8.8000000000000011E-5</c:v>
                </c:pt>
                <c:pt idx="40">
                  <c:v>8.5000000000000006E-5</c:v>
                </c:pt>
                <c:pt idx="41">
                  <c:v>6.1000000000000005E-5</c:v>
                </c:pt>
                <c:pt idx="42">
                  <c:v>7.1000000000000005E-5</c:v>
                </c:pt>
                <c:pt idx="43">
                  <c:v>6.7999999999999999E-5</c:v>
                </c:pt>
                <c:pt idx="44">
                  <c:v>9.7E-5</c:v>
                </c:pt>
                <c:pt idx="45">
                  <c:v>8.6000000000000003E-5</c:v>
                </c:pt>
                <c:pt idx="46">
                  <c:v>8.2999999999999998E-5</c:v>
                </c:pt>
                <c:pt idx="47">
                  <c:v>7.7000000000000001E-5</c:v>
                </c:pt>
                <c:pt idx="48">
                  <c:v>8.099999999999999E-5</c:v>
                </c:pt>
                <c:pt idx="49">
                  <c:v>1E-4</c:v>
                </c:pt>
                <c:pt idx="50">
                  <c:v>1.11E-4</c:v>
                </c:pt>
                <c:pt idx="51">
                  <c:v>1.0800000000000001E-4</c:v>
                </c:pt>
                <c:pt idx="52">
                  <c:v>1.13E-4</c:v>
                </c:pt>
                <c:pt idx="53">
                  <c:v>1.0999999999999999E-4</c:v>
                </c:pt>
                <c:pt idx="54">
                  <c:v>1.12E-4</c:v>
                </c:pt>
                <c:pt idx="55">
                  <c:v>1.0899999999999999E-4</c:v>
                </c:pt>
                <c:pt idx="56">
                  <c:v>1.17E-4</c:v>
                </c:pt>
                <c:pt idx="57">
                  <c:v>1.2999999999999999E-4</c:v>
                </c:pt>
                <c:pt idx="58">
                  <c:v>1.2999999999999999E-4</c:v>
                </c:pt>
                <c:pt idx="59">
                  <c:v>1.46E-4</c:v>
                </c:pt>
                <c:pt idx="60">
                  <c:v>1.56E-4</c:v>
                </c:pt>
                <c:pt idx="61">
                  <c:v>1.5800000000000002E-4</c:v>
                </c:pt>
                <c:pt idx="62">
                  <c:v>1.5699999999999999E-4</c:v>
                </c:pt>
                <c:pt idx="63">
                  <c:v>1.6299999999999998E-4</c:v>
                </c:pt>
                <c:pt idx="64">
                  <c:v>1.6000000000000001E-4</c:v>
                </c:pt>
                <c:pt idx="65">
                  <c:v>1.56E-4</c:v>
                </c:pt>
                <c:pt idx="66">
                  <c:v>1.4800000000000002E-4</c:v>
                </c:pt>
                <c:pt idx="67">
                  <c:v>1.4899999999999999E-4</c:v>
                </c:pt>
                <c:pt idx="68">
                  <c:v>1.5699999999999999E-4</c:v>
                </c:pt>
                <c:pt idx="69">
                  <c:v>1.6100000000000001E-4</c:v>
                </c:pt>
                <c:pt idx="70">
                  <c:v>1.8700000000000002E-4</c:v>
                </c:pt>
                <c:pt idx="71">
                  <c:v>1.8700000000000002E-4</c:v>
                </c:pt>
                <c:pt idx="72">
                  <c:v>1.7799999999999999E-4</c:v>
                </c:pt>
                <c:pt idx="73">
                  <c:v>1.7100000000000001E-4</c:v>
                </c:pt>
                <c:pt idx="74">
                  <c:v>1.94E-4</c:v>
                </c:pt>
                <c:pt idx="75">
                  <c:v>2.1000000000000001E-4</c:v>
                </c:pt>
                <c:pt idx="76">
                  <c:v>2.12E-4</c:v>
                </c:pt>
                <c:pt idx="77">
                  <c:v>1.9099999999999998E-4</c:v>
                </c:pt>
                <c:pt idx="78">
                  <c:v>1.8800000000000002E-4</c:v>
                </c:pt>
                <c:pt idx="79">
                  <c:v>1.84E-4</c:v>
                </c:pt>
                <c:pt idx="80">
                  <c:v>1.8800000000000002E-4</c:v>
                </c:pt>
                <c:pt idx="81">
                  <c:v>1.8900000000000001E-4</c:v>
                </c:pt>
                <c:pt idx="82">
                  <c:v>1.8800000000000002E-4</c:v>
                </c:pt>
                <c:pt idx="83">
                  <c:v>1.95E-4</c:v>
                </c:pt>
                <c:pt idx="84">
                  <c:v>1.8800000000000002E-4</c:v>
                </c:pt>
                <c:pt idx="85">
                  <c:v>1.85E-4</c:v>
                </c:pt>
                <c:pt idx="86">
                  <c:v>1.83E-4</c:v>
                </c:pt>
                <c:pt idx="87">
                  <c:v>1.9099999999999998E-4</c:v>
                </c:pt>
                <c:pt idx="88">
                  <c:v>2.0100000000000001E-4</c:v>
                </c:pt>
                <c:pt idx="89">
                  <c:v>2.24E-4</c:v>
                </c:pt>
                <c:pt idx="90">
                  <c:v>2.2599999999999999E-4</c:v>
                </c:pt>
                <c:pt idx="91">
                  <c:v>2.3199999999999997E-4</c:v>
                </c:pt>
                <c:pt idx="92">
                  <c:v>2.1799999999999999E-4</c:v>
                </c:pt>
                <c:pt idx="93">
                  <c:v>2.1700000000000002E-4</c:v>
                </c:pt>
                <c:pt idx="94">
                  <c:v>2.1700000000000002E-4</c:v>
                </c:pt>
                <c:pt idx="95">
                  <c:v>2.1600000000000002E-4</c:v>
                </c:pt>
                <c:pt idx="96">
                  <c:v>2.3099999999999998E-4</c:v>
                </c:pt>
                <c:pt idx="97">
                  <c:v>2.3199999999999997E-4</c:v>
                </c:pt>
                <c:pt idx="98">
                  <c:v>2.4899999999999998E-4</c:v>
                </c:pt>
                <c:pt idx="99">
                  <c:v>2.5000000000000001E-4</c:v>
                </c:pt>
                <c:pt idx="100">
                  <c:v>2.5799999999999998E-4</c:v>
                </c:pt>
                <c:pt idx="101">
                  <c:v>2.7500000000000002E-4</c:v>
                </c:pt>
                <c:pt idx="102">
                  <c:v>2.8800000000000001E-4</c:v>
                </c:pt>
                <c:pt idx="103">
                  <c:v>2.8400000000000002E-4</c:v>
                </c:pt>
                <c:pt idx="104">
                  <c:v>2.6700000000000004E-4</c:v>
                </c:pt>
                <c:pt idx="105">
                  <c:v>2.61E-4</c:v>
                </c:pt>
                <c:pt idx="106">
                  <c:v>2.3699999999999999E-4</c:v>
                </c:pt>
                <c:pt idx="107">
                  <c:v>2.3800000000000001E-4</c:v>
                </c:pt>
                <c:pt idx="108">
                  <c:v>2.5299999999999997E-4</c:v>
                </c:pt>
                <c:pt idx="109">
                  <c:v>2.9E-4</c:v>
                </c:pt>
                <c:pt idx="110">
                  <c:v>2.99E-4</c:v>
                </c:pt>
                <c:pt idx="111">
                  <c:v>2.9799999999999998E-4</c:v>
                </c:pt>
                <c:pt idx="112">
                  <c:v>2.99E-4</c:v>
                </c:pt>
                <c:pt idx="113">
                  <c:v>2.9999999999999997E-4</c:v>
                </c:pt>
                <c:pt idx="114">
                  <c:v>3.2000000000000003E-4</c:v>
                </c:pt>
                <c:pt idx="115">
                  <c:v>3.1600000000000004E-4</c:v>
                </c:pt>
                <c:pt idx="116">
                  <c:v>3.0499999999999999E-4</c:v>
                </c:pt>
                <c:pt idx="117">
                  <c:v>2.9799999999999998E-4</c:v>
                </c:pt>
                <c:pt idx="118">
                  <c:v>3.0200000000000002E-4</c:v>
                </c:pt>
                <c:pt idx="119">
                  <c:v>3.2399999999999996E-4</c:v>
                </c:pt>
                <c:pt idx="120">
                  <c:v>3.28E-4</c:v>
                </c:pt>
                <c:pt idx="121">
                  <c:v>3.1700000000000001E-4</c:v>
                </c:pt>
                <c:pt idx="122">
                  <c:v>2.9499999999999996E-4</c:v>
                </c:pt>
                <c:pt idx="123">
                  <c:v>2.9600000000000004E-4</c:v>
                </c:pt>
                <c:pt idx="124">
                  <c:v>3.19E-4</c:v>
                </c:pt>
                <c:pt idx="125">
                  <c:v>3.2699999999999998E-4</c:v>
                </c:pt>
                <c:pt idx="126">
                  <c:v>3.4200000000000002E-4</c:v>
                </c:pt>
                <c:pt idx="127">
                  <c:v>3.28E-4</c:v>
                </c:pt>
                <c:pt idx="128">
                  <c:v>3.3399999999999999E-4</c:v>
                </c:pt>
                <c:pt idx="129">
                  <c:v>3.28E-4</c:v>
                </c:pt>
                <c:pt idx="130">
                  <c:v>3.3E-4</c:v>
                </c:pt>
                <c:pt idx="131">
                  <c:v>3.0200000000000002E-4</c:v>
                </c:pt>
                <c:pt idx="132">
                  <c:v>2.8400000000000002E-4</c:v>
                </c:pt>
                <c:pt idx="133">
                  <c:v>2.8800000000000001E-4</c:v>
                </c:pt>
                <c:pt idx="134">
                  <c:v>3.0700000000000004E-4</c:v>
                </c:pt>
                <c:pt idx="135">
                  <c:v>3.2499999999999999E-4</c:v>
                </c:pt>
                <c:pt idx="136">
                  <c:v>3.2899999999999997E-4</c:v>
                </c:pt>
                <c:pt idx="137">
                  <c:v>3.2899999999999997E-4</c:v>
                </c:pt>
                <c:pt idx="138">
                  <c:v>3.2899999999999997E-4</c:v>
                </c:pt>
                <c:pt idx="139">
                  <c:v>3.4200000000000002E-4</c:v>
                </c:pt>
                <c:pt idx="140">
                  <c:v>3.4299999999999999E-4</c:v>
                </c:pt>
                <c:pt idx="141">
                  <c:v>3.28E-4</c:v>
                </c:pt>
                <c:pt idx="142">
                  <c:v>3.0700000000000004E-4</c:v>
                </c:pt>
                <c:pt idx="143">
                  <c:v>3.01E-4</c:v>
                </c:pt>
                <c:pt idx="144">
                  <c:v>3.28E-4</c:v>
                </c:pt>
                <c:pt idx="145">
                  <c:v>3.3399999999999999E-4</c:v>
                </c:pt>
                <c:pt idx="146">
                  <c:v>3.3500000000000001E-4</c:v>
                </c:pt>
                <c:pt idx="147">
                  <c:v>3.2699999999999998E-4</c:v>
                </c:pt>
                <c:pt idx="148">
                  <c:v>3.19E-4</c:v>
                </c:pt>
                <c:pt idx="149">
                  <c:v>3.2599999999999996E-4</c:v>
                </c:pt>
                <c:pt idx="150">
                  <c:v>3.3099999999999997E-4</c:v>
                </c:pt>
                <c:pt idx="151">
                  <c:v>3.3099999999999997E-4</c:v>
                </c:pt>
                <c:pt idx="152">
                  <c:v>3.2899999999999997E-4</c:v>
                </c:pt>
                <c:pt idx="153">
                  <c:v>3.3300000000000002E-4</c:v>
                </c:pt>
                <c:pt idx="154">
                  <c:v>3.5099999999999997E-4</c:v>
                </c:pt>
                <c:pt idx="155">
                  <c:v>3.6700000000000003E-4</c:v>
                </c:pt>
                <c:pt idx="156">
                  <c:v>3.5399999999999999E-4</c:v>
                </c:pt>
                <c:pt idx="157">
                  <c:v>3.48E-4</c:v>
                </c:pt>
                <c:pt idx="158">
                  <c:v>3.28E-4</c:v>
                </c:pt>
                <c:pt idx="159">
                  <c:v>3.5499999999999996E-4</c:v>
                </c:pt>
                <c:pt idx="160">
                  <c:v>3.7699999999999995E-4</c:v>
                </c:pt>
                <c:pt idx="161">
                  <c:v>4.0200000000000001E-4</c:v>
                </c:pt>
                <c:pt idx="162">
                  <c:v>4.0599999999999995E-4</c:v>
                </c:pt>
                <c:pt idx="163">
                  <c:v>3.8499999999999998E-4</c:v>
                </c:pt>
                <c:pt idx="164">
                  <c:v>3.7400000000000004E-4</c:v>
                </c:pt>
                <c:pt idx="165">
                  <c:v>3.59E-4</c:v>
                </c:pt>
                <c:pt idx="166">
                  <c:v>3.7600000000000003E-4</c:v>
                </c:pt>
                <c:pt idx="167">
                  <c:v>3.7199999999999999E-4</c:v>
                </c:pt>
                <c:pt idx="168">
                  <c:v>3.8399999999999996E-4</c:v>
                </c:pt>
                <c:pt idx="169">
                  <c:v>3.8100000000000005E-4</c:v>
                </c:pt>
                <c:pt idx="170">
                  <c:v>3.7600000000000003E-4</c:v>
                </c:pt>
                <c:pt idx="171">
                  <c:v>3.6700000000000003E-4</c:v>
                </c:pt>
                <c:pt idx="172">
                  <c:v>3.6400000000000001E-4</c:v>
                </c:pt>
                <c:pt idx="173">
                  <c:v>3.5799999999999997E-4</c:v>
                </c:pt>
                <c:pt idx="174">
                  <c:v>3.6299999999999999E-4</c:v>
                </c:pt>
                <c:pt idx="175">
                  <c:v>3.6099999999999999E-4</c:v>
                </c:pt>
                <c:pt idx="176">
                  <c:v>3.68E-4</c:v>
                </c:pt>
                <c:pt idx="177">
                  <c:v>3.68E-4</c:v>
                </c:pt>
                <c:pt idx="178">
                  <c:v>3.86E-4</c:v>
                </c:pt>
                <c:pt idx="179">
                  <c:v>3.8699999999999997E-4</c:v>
                </c:pt>
                <c:pt idx="180">
                  <c:v>3.9300000000000001E-4</c:v>
                </c:pt>
                <c:pt idx="181">
                  <c:v>3.7999999999999997E-4</c:v>
                </c:pt>
                <c:pt idx="182">
                  <c:v>4.0000000000000002E-4</c:v>
                </c:pt>
                <c:pt idx="183">
                  <c:v>4.4799999999999999E-4</c:v>
                </c:pt>
                <c:pt idx="184">
                  <c:v>4.6300000000000003E-4</c:v>
                </c:pt>
                <c:pt idx="185">
                  <c:v>4.6799999999999999E-4</c:v>
                </c:pt>
                <c:pt idx="186">
                  <c:v>4.3200000000000004E-4</c:v>
                </c:pt>
                <c:pt idx="187">
                  <c:v>4.26E-4</c:v>
                </c:pt>
                <c:pt idx="188">
                  <c:v>4.5800000000000002E-4</c:v>
                </c:pt>
                <c:pt idx="189">
                  <c:v>4.8899999999999996E-4</c:v>
                </c:pt>
                <c:pt idx="190">
                  <c:v>5.0299999999999997E-4</c:v>
                </c:pt>
                <c:pt idx="191">
                  <c:v>4.8800000000000004E-4</c:v>
                </c:pt>
                <c:pt idx="192">
                  <c:v>4.6499999999999997E-4</c:v>
                </c:pt>
                <c:pt idx="193">
                  <c:v>4.4499999999999997E-4</c:v>
                </c:pt>
                <c:pt idx="194">
                  <c:v>4.6000000000000001E-4</c:v>
                </c:pt>
                <c:pt idx="195">
                  <c:v>4.8000000000000001E-4</c:v>
                </c:pt>
                <c:pt idx="196">
                  <c:v>4.8700000000000002E-4</c:v>
                </c:pt>
                <c:pt idx="197">
                  <c:v>4.7399999999999997E-4</c:v>
                </c:pt>
                <c:pt idx="198">
                  <c:v>4.6199999999999995E-4</c:v>
                </c:pt>
                <c:pt idx="199">
                  <c:v>4.6799999999999999E-4</c:v>
                </c:pt>
                <c:pt idx="200">
                  <c:v>4.6899999999999996E-4</c:v>
                </c:pt>
                <c:pt idx="201">
                  <c:v>4.6799999999999999E-4</c:v>
                </c:pt>
                <c:pt idx="202">
                  <c:v>4.5900000000000004E-4</c:v>
                </c:pt>
                <c:pt idx="203">
                  <c:v>4.6699999999999997E-4</c:v>
                </c:pt>
                <c:pt idx="204">
                  <c:v>4.8200000000000001E-4</c:v>
                </c:pt>
                <c:pt idx="205">
                  <c:v>4.9100000000000001E-4</c:v>
                </c:pt>
                <c:pt idx="206">
                  <c:v>5.0200000000000006E-4</c:v>
                </c:pt>
                <c:pt idx="207">
                  <c:v>5.0900000000000001E-4</c:v>
                </c:pt>
                <c:pt idx="208">
                  <c:v>5.1199999999999998E-4</c:v>
                </c:pt>
                <c:pt idx="209">
                  <c:v>5.0799999999999999E-4</c:v>
                </c:pt>
                <c:pt idx="210">
                  <c:v>5.0000000000000001E-4</c:v>
                </c:pt>
                <c:pt idx="211">
                  <c:v>5.0799999999999999E-4</c:v>
                </c:pt>
                <c:pt idx="212">
                  <c:v>5.0100000000000003E-4</c:v>
                </c:pt>
                <c:pt idx="213">
                  <c:v>5.0100000000000003E-4</c:v>
                </c:pt>
                <c:pt idx="214">
                  <c:v>5.0000000000000001E-4</c:v>
                </c:pt>
                <c:pt idx="215">
                  <c:v>5.13E-4</c:v>
                </c:pt>
                <c:pt idx="216">
                  <c:v>5.2900000000000006E-4</c:v>
                </c:pt>
                <c:pt idx="217">
                  <c:v>5.31E-4</c:v>
                </c:pt>
                <c:pt idx="218">
                  <c:v>5.2400000000000005E-4</c:v>
                </c:pt>
                <c:pt idx="219">
                  <c:v>5.2099999999999998E-4</c:v>
                </c:pt>
                <c:pt idx="220">
                  <c:v>5.3400000000000008E-4</c:v>
                </c:pt>
                <c:pt idx="221">
                  <c:v>5.3699999999999993E-4</c:v>
                </c:pt>
                <c:pt idx="222">
                  <c:v>5.2900000000000006E-4</c:v>
                </c:pt>
                <c:pt idx="223">
                  <c:v>5.31E-4</c:v>
                </c:pt>
                <c:pt idx="224">
                  <c:v>5.5199999999999997E-4</c:v>
                </c:pt>
                <c:pt idx="225">
                  <c:v>5.7899999999999998E-4</c:v>
                </c:pt>
                <c:pt idx="226">
                  <c:v>5.8200000000000005E-4</c:v>
                </c:pt>
                <c:pt idx="227">
                  <c:v>5.7899999999999998E-4</c:v>
                </c:pt>
                <c:pt idx="228">
                  <c:v>5.8200000000000005E-4</c:v>
                </c:pt>
                <c:pt idx="229">
                  <c:v>5.9800000000000001E-4</c:v>
                </c:pt>
                <c:pt idx="230">
                  <c:v>5.8600000000000004E-4</c:v>
                </c:pt>
                <c:pt idx="231">
                  <c:v>5.8900000000000001E-4</c:v>
                </c:pt>
                <c:pt idx="232">
                  <c:v>5.7600000000000001E-4</c:v>
                </c:pt>
                <c:pt idx="233">
                  <c:v>5.7299999999999994E-4</c:v>
                </c:pt>
                <c:pt idx="234">
                  <c:v>5.7399999999999997E-4</c:v>
                </c:pt>
                <c:pt idx="235">
                  <c:v>5.7899999999999998E-4</c:v>
                </c:pt>
                <c:pt idx="236">
                  <c:v>5.8100000000000003E-4</c:v>
                </c:pt>
                <c:pt idx="237">
                  <c:v>5.9299999999999999E-4</c:v>
                </c:pt>
                <c:pt idx="238">
                  <c:v>5.7600000000000001E-4</c:v>
                </c:pt>
                <c:pt idx="239">
                  <c:v>5.7700000000000004E-4</c:v>
                </c:pt>
                <c:pt idx="240">
                  <c:v>5.71E-4</c:v>
                </c:pt>
                <c:pt idx="241">
                  <c:v>5.8299999999999997E-4</c:v>
                </c:pt>
                <c:pt idx="242">
                  <c:v>5.8700000000000007E-4</c:v>
                </c:pt>
                <c:pt idx="243">
                  <c:v>5.7899999999999998E-4</c:v>
                </c:pt>
                <c:pt idx="244">
                  <c:v>5.6700000000000001E-4</c:v>
                </c:pt>
                <c:pt idx="245">
                  <c:v>5.6899999999999995E-4</c:v>
                </c:pt>
                <c:pt idx="246">
                  <c:v>5.7700000000000004E-4</c:v>
                </c:pt>
                <c:pt idx="247">
                  <c:v>5.7200000000000003E-4</c:v>
                </c:pt>
                <c:pt idx="248">
                  <c:v>5.6800000000000004E-4</c:v>
                </c:pt>
                <c:pt idx="249">
                  <c:v>5.6899999999999995E-4</c:v>
                </c:pt>
                <c:pt idx="250">
                  <c:v>6.0300000000000002E-4</c:v>
                </c:pt>
                <c:pt idx="251">
                  <c:v>6.1600000000000001E-4</c:v>
                </c:pt>
                <c:pt idx="252">
                  <c:v>6.11E-4</c:v>
                </c:pt>
                <c:pt idx="253">
                  <c:v>6.0999999999999997E-4</c:v>
                </c:pt>
                <c:pt idx="254">
                  <c:v>5.9499999999999993E-4</c:v>
                </c:pt>
                <c:pt idx="255">
                  <c:v>6.0700000000000001E-4</c:v>
                </c:pt>
                <c:pt idx="256">
                  <c:v>6.1200000000000002E-4</c:v>
                </c:pt>
                <c:pt idx="257">
                  <c:v>6.0800000000000003E-4</c:v>
                </c:pt>
                <c:pt idx="258">
                  <c:v>6.1400000000000007E-4</c:v>
                </c:pt>
                <c:pt idx="259">
                  <c:v>6.0999999999999997E-4</c:v>
                </c:pt>
                <c:pt idx="260">
                  <c:v>6.1899999999999998E-4</c:v>
                </c:pt>
                <c:pt idx="261">
                  <c:v>6.0900000000000006E-4</c:v>
                </c:pt>
                <c:pt idx="262">
                  <c:v>6.0400000000000004E-4</c:v>
                </c:pt>
                <c:pt idx="263">
                  <c:v>6.0900000000000006E-4</c:v>
                </c:pt>
                <c:pt idx="264">
                  <c:v>6.2799999999999998E-4</c:v>
                </c:pt>
                <c:pt idx="265">
                  <c:v>6.3400000000000001E-4</c:v>
                </c:pt>
                <c:pt idx="266">
                  <c:v>6.2399999999999999E-4</c:v>
                </c:pt>
                <c:pt idx="267">
                  <c:v>6.1200000000000002E-4</c:v>
                </c:pt>
                <c:pt idx="268">
                  <c:v>6.0400000000000004E-4</c:v>
                </c:pt>
                <c:pt idx="269">
                  <c:v>6.1400000000000007E-4</c:v>
                </c:pt>
                <c:pt idx="270">
                  <c:v>6.0700000000000001E-4</c:v>
                </c:pt>
                <c:pt idx="271">
                  <c:v>6.2500000000000001E-4</c:v>
                </c:pt>
                <c:pt idx="272">
                  <c:v>6.0700000000000001E-4</c:v>
                </c:pt>
                <c:pt idx="273">
                  <c:v>6.1200000000000002E-4</c:v>
                </c:pt>
                <c:pt idx="274">
                  <c:v>6.2700000000000006E-4</c:v>
                </c:pt>
                <c:pt idx="275">
                  <c:v>6.4000000000000005E-4</c:v>
                </c:pt>
                <c:pt idx="276">
                  <c:v>6.4500000000000007E-4</c:v>
                </c:pt>
                <c:pt idx="277">
                  <c:v>6.2799999999999998E-4</c:v>
                </c:pt>
                <c:pt idx="278">
                  <c:v>6.1800000000000006E-4</c:v>
                </c:pt>
                <c:pt idx="279">
                  <c:v>6.2399999999999999E-4</c:v>
                </c:pt>
                <c:pt idx="280">
                  <c:v>6.5199999999999991E-4</c:v>
                </c:pt>
                <c:pt idx="281">
                  <c:v>6.6500000000000001E-4</c:v>
                </c:pt>
                <c:pt idx="282">
                  <c:v>6.7599999999999995E-4</c:v>
                </c:pt>
                <c:pt idx="283">
                  <c:v>6.6100000000000002E-4</c:v>
                </c:pt>
                <c:pt idx="284">
                  <c:v>6.6199999999999994E-4</c:v>
                </c:pt>
                <c:pt idx="285">
                  <c:v>6.7699999999999998E-4</c:v>
                </c:pt>
                <c:pt idx="286">
                  <c:v>6.8900000000000005E-4</c:v>
                </c:pt>
                <c:pt idx="287">
                  <c:v>6.9000000000000008E-4</c:v>
                </c:pt>
                <c:pt idx="288">
                  <c:v>6.87E-4</c:v>
                </c:pt>
                <c:pt idx="289">
                  <c:v>6.9000000000000008E-4</c:v>
                </c:pt>
                <c:pt idx="290">
                  <c:v>6.9000000000000008E-4</c:v>
                </c:pt>
                <c:pt idx="291">
                  <c:v>7.000000000000001E-4</c:v>
                </c:pt>
                <c:pt idx="292">
                  <c:v>7.0699999999999995E-4</c:v>
                </c:pt>
                <c:pt idx="293">
                  <c:v>7.1400000000000001E-4</c:v>
                </c:pt>
                <c:pt idx="294">
                  <c:v>7.0199999999999993E-4</c:v>
                </c:pt>
                <c:pt idx="295">
                  <c:v>7.0599999999999992E-4</c:v>
                </c:pt>
                <c:pt idx="296">
                  <c:v>7.0799999999999997E-4</c:v>
                </c:pt>
                <c:pt idx="297">
                  <c:v>7.1999999999999994E-4</c:v>
                </c:pt>
                <c:pt idx="298">
                  <c:v>7.18E-4</c:v>
                </c:pt>
                <c:pt idx="299">
                  <c:v>7.0799999999999997E-4</c:v>
                </c:pt>
                <c:pt idx="300">
                  <c:v>7.1900000000000002E-4</c:v>
                </c:pt>
                <c:pt idx="301">
                  <c:v>7.2099999999999996E-4</c:v>
                </c:pt>
                <c:pt idx="302">
                  <c:v>7.0999999999999991E-4</c:v>
                </c:pt>
                <c:pt idx="303">
                  <c:v>6.7000000000000002E-4</c:v>
                </c:pt>
                <c:pt idx="304">
                  <c:v>6.3900000000000003E-4</c:v>
                </c:pt>
                <c:pt idx="305">
                  <c:v>6.4100000000000008E-4</c:v>
                </c:pt>
                <c:pt idx="306">
                  <c:v>6.5399999999999996E-4</c:v>
                </c:pt>
                <c:pt idx="307">
                  <c:v>6.6699999999999995E-4</c:v>
                </c:pt>
                <c:pt idx="308">
                  <c:v>6.5699999999999992E-4</c:v>
                </c:pt>
                <c:pt idx="309">
                  <c:v>6.4799999999999992E-4</c:v>
                </c:pt>
                <c:pt idx="310">
                  <c:v>6.5499999999999998E-4</c:v>
                </c:pt>
                <c:pt idx="311">
                  <c:v>6.6600000000000003E-4</c:v>
                </c:pt>
                <c:pt idx="312">
                  <c:v>6.8099999999999996E-4</c:v>
                </c:pt>
                <c:pt idx="313">
                  <c:v>6.8400000000000004E-4</c:v>
                </c:pt>
                <c:pt idx="314">
                  <c:v>6.7000000000000002E-4</c:v>
                </c:pt>
                <c:pt idx="315">
                  <c:v>6.8599999999999998E-4</c:v>
                </c:pt>
                <c:pt idx="316">
                  <c:v>7.0699999999999995E-4</c:v>
                </c:pt>
                <c:pt idx="317">
                  <c:v>7.1099999999999994E-4</c:v>
                </c:pt>
                <c:pt idx="318">
                  <c:v>7.0300000000000007E-4</c:v>
                </c:pt>
                <c:pt idx="319">
                  <c:v>6.8900000000000005E-4</c:v>
                </c:pt>
                <c:pt idx="320">
                  <c:v>7.2199999999999999E-4</c:v>
                </c:pt>
                <c:pt idx="321">
                  <c:v>7.6999999999999996E-4</c:v>
                </c:pt>
                <c:pt idx="322">
                  <c:v>8.119999999999999E-4</c:v>
                </c:pt>
                <c:pt idx="323">
                  <c:v>8.3199999999999995E-4</c:v>
                </c:pt>
                <c:pt idx="324">
                  <c:v>8.160000000000001E-4</c:v>
                </c:pt>
                <c:pt idx="325">
                  <c:v>8.03E-4</c:v>
                </c:pt>
                <c:pt idx="326">
                  <c:v>7.7499999999999997E-4</c:v>
                </c:pt>
                <c:pt idx="327">
                  <c:v>7.5700000000000008E-4</c:v>
                </c:pt>
                <c:pt idx="328">
                  <c:v>7.4899999999999999E-4</c:v>
                </c:pt>
                <c:pt idx="329">
                  <c:v>7.5200000000000006E-4</c:v>
                </c:pt>
                <c:pt idx="330">
                  <c:v>7.8299999999999995E-4</c:v>
                </c:pt>
                <c:pt idx="331">
                  <c:v>7.8899999999999999E-4</c:v>
                </c:pt>
                <c:pt idx="332">
                  <c:v>7.76E-4</c:v>
                </c:pt>
                <c:pt idx="333">
                  <c:v>7.2999999999999996E-4</c:v>
                </c:pt>
                <c:pt idx="334">
                  <c:v>7.1499999999999992E-4</c:v>
                </c:pt>
                <c:pt idx="335">
                  <c:v>7.1599999999999995E-4</c:v>
                </c:pt>
                <c:pt idx="336">
                  <c:v>7.18E-4</c:v>
                </c:pt>
                <c:pt idx="337">
                  <c:v>7.1599999999999995E-4</c:v>
                </c:pt>
                <c:pt idx="338">
                  <c:v>7.2999999999999996E-4</c:v>
                </c:pt>
                <c:pt idx="339">
                  <c:v>7.4200000000000004E-4</c:v>
                </c:pt>
                <c:pt idx="340">
                  <c:v>7.7200000000000001E-4</c:v>
                </c:pt>
                <c:pt idx="341">
                  <c:v>7.6999999999999996E-4</c:v>
                </c:pt>
                <c:pt idx="342">
                  <c:v>7.8799999999999996E-4</c:v>
                </c:pt>
                <c:pt idx="343">
                  <c:v>7.9900000000000001E-4</c:v>
                </c:pt>
                <c:pt idx="344">
                  <c:v>8.0100000000000006E-4</c:v>
                </c:pt>
                <c:pt idx="345">
                  <c:v>7.9699999999999997E-4</c:v>
                </c:pt>
                <c:pt idx="346">
                  <c:v>7.76E-4</c:v>
                </c:pt>
                <c:pt idx="347">
                  <c:v>7.6200000000000009E-4</c:v>
                </c:pt>
                <c:pt idx="348">
                  <c:v>7.6599999999999997E-4</c:v>
                </c:pt>
                <c:pt idx="349">
                  <c:v>7.6599999999999997E-4</c:v>
                </c:pt>
                <c:pt idx="350">
                  <c:v>7.9000000000000001E-4</c:v>
                </c:pt>
                <c:pt idx="351">
                  <c:v>8.0100000000000006E-4</c:v>
                </c:pt>
                <c:pt idx="352">
                  <c:v>8.1500000000000008E-4</c:v>
                </c:pt>
                <c:pt idx="353">
                  <c:v>7.9900000000000001E-4</c:v>
                </c:pt>
                <c:pt idx="354">
                  <c:v>8.1100000000000009E-4</c:v>
                </c:pt>
                <c:pt idx="355">
                  <c:v>8.2699999999999994E-4</c:v>
                </c:pt>
                <c:pt idx="356">
                  <c:v>8.4500000000000005E-4</c:v>
                </c:pt>
                <c:pt idx="357">
                  <c:v>8.3099999999999992E-4</c:v>
                </c:pt>
                <c:pt idx="358">
                  <c:v>7.9799999999999999E-4</c:v>
                </c:pt>
                <c:pt idx="359">
                  <c:v>7.9000000000000001E-4</c:v>
                </c:pt>
                <c:pt idx="360">
                  <c:v>7.9600000000000005E-4</c:v>
                </c:pt>
                <c:pt idx="361">
                  <c:v>8.25E-4</c:v>
                </c:pt>
                <c:pt idx="362">
                  <c:v>8.3199999999999995E-4</c:v>
                </c:pt>
                <c:pt idx="363">
                  <c:v>8.2799999999999996E-4</c:v>
                </c:pt>
                <c:pt idx="364">
                  <c:v>8.1999999999999998E-4</c:v>
                </c:pt>
                <c:pt idx="365">
                  <c:v>8.0699999999999999E-4</c:v>
                </c:pt>
                <c:pt idx="366">
                  <c:v>8.1899999999999996E-4</c:v>
                </c:pt>
                <c:pt idx="367">
                  <c:v>8.3000000000000001E-4</c:v>
                </c:pt>
                <c:pt idx="368">
                  <c:v>8.5700000000000001E-4</c:v>
                </c:pt>
                <c:pt idx="369">
                  <c:v>8.3199999999999995E-4</c:v>
                </c:pt>
                <c:pt idx="370">
                  <c:v>8.3099999999999992E-4</c:v>
                </c:pt>
                <c:pt idx="371">
                  <c:v>8.1100000000000009E-4</c:v>
                </c:pt>
                <c:pt idx="372">
                  <c:v>8.1799999999999993E-4</c:v>
                </c:pt>
                <c:pt idx="373">
                  <c:v>8.1500000000000008E-4</c:v>
                </c:pt>
                <c:pt idx="374">
                  <c:v>8.3000000000000001E-4</c:v>
                </c:pt>
                <c:pt idx="375">
                  <c:v>8.4000000000000003E-4</c:v>
                </c:pt>
                <c:pt idx="376">
                  <c:v>8.4400000000000002E-4</c:v>
                </c:pt>
                <c:pt idx="377">
                  <c:v>8.6400000000000008E-4</c:v>
                </c:pt>
                <c:pt idx="378">
                  <c:v>8.5900000000000006E-4</c:v>
                </c:pt>
                <c:pt idx="379">
                  <c:v>8.5800000000000004E-4</c:v>
                </c:pt>
                <c:pt idx="380">
                  <c:v>8.160000000000001E-4</c:v>
                </c:pt>
                <c:pt idx="381">
                  <c:v>8.1299999999999992E-4</c:v>
                </c:pt>
                <c:pt idx="382">
                  <c:v>8.2699999999999994E-4</c:v>
                </c:pt>
                <c:pt idx="383">
                  <c:v>8.5300000000000003E-4</c:v>
                </c:pt>
                <c:pt idx="384">
                  <c:v>8.4800000000000001E-4</c:v>
                </c:pt>
                <c:pt idx="385">
                  <c:v>8.3799999999999999E-4</c:v>
                </c:pt>
                <c:pt idx="386">
                  <c:v>8.3199999999999995E-4</c:v>
                </c:pt>
                <c:pt idx="387">
                  <c:v>8.2799999999999996E-4</c:v>
                </c:pt>
                <c:pt idx="388">
                  <c:v>8.34E-4</c:v>
                </c:pt>
                <c:pt idx="389">
                  <c:v>8.4800000000000001E-4</c:v>
                </c:pt>
                <c:pt idx="390">
                  <c:v>8.6200000000000003E-4</c:v>
                </c:pt>
                <c:pt idx="391">
                  <c:v>8.8999999999999995E-4</c:v>
                </c:pt>
                <c:pt idx="392">
                  <c:v>8.8900000000000003E-4</c:v>
                </c:pt>
                <c:pt idx="393">
                  <c:v>8.8599999999999996E-4</c:v>
                </c:pt>
                <c:pt idx="394">
                  <c:v>8.7799999999999998E-4</c:v>
                </c:pt>
                <c:pt idx="395">
                  <c:v>8.5800000000000004E-4</c:v>
                </c:pt>
                <c:pt idx="396">
                  <c:v>8.8999999999999995E-4</c:v>
                </c:pt>
                <c:pt idx="397">
                  <c:v>8.9700000000000001E-4</c:v>
                </c:pt>
                <c:pt idx="398">
                  <c:v>9.2500000000000004E-4</c:v>
                </c:pt>
                <c:pt idx="399">
                  <c:v>9.1399999999999999E-4</c:v>
                </c:pt>
                <c:pt idx="400">
                  <c:v>9.1600000000000004E-4</c:v>
                </c:pt>
                <c:pt idx="401">
                  <c:v>9.1E-4</c:v>
                </c:pt>
                <c:pt idx="402">
                  <c:v>9.1200000000000005E-4</c:v>
                </c:pt>
                <c:pt idx="403">
                  <c:v>9.2000000000000003E-4</c:v>
                </c:pt>
                <c:pt idx="404">
                  <c:v>9.1200000000000005E-4</c:v>
                </c:pt>
                <c:pt idx="405">
                  <c:v>9.0800000000000006E-4</c:v>
                </c:pt>
                <c:pt idx="406">
                  <c:v>8.9800000000000004E-4</c:v>
                </c:pt>
                <c:pt idx="407">
                  <c:v>8.9899999999999995E-4</c:v>
                </c:pt>
                <c:pt idx="408">
                  <c:v>8.9700000000000001E-4</c:v>
                </c:pt>
                <c:pt idx="409">
                  <c:v>8.92E-4</c:v>
                </c:pt>
                <c:pt idx="410">
                  <c:v>8.8499999999999994E-4</c:v>
                </c:pt>
                <c:pt idx="411">
                  <c:v>8.8499999999999994E-4</c:v>
                </c:pt>
                <c:pt idx="412">
                  <c:v>8.9099999999999997E-4</c:v>
                </c:pt>
                <c:pt idx="413">
                  <c:v>9.2100000000000005E-4</c:v>
                </c:pt>
                <c:pt idx="414">
                  <c:v>9.5100000000000002E-4</c:v>
                </c:pt>
                <c:pt idx="415">
                  <c:v>9.6699999999999998E-4</c:v>
                </c:pt>
                <c:pt idx="416">
                  <c:v>9.6100000000000005E-4</c:v>
                </c:pt>
                <c:pt idx="417">
                  <c:v>9.3399999999999993E-4</c:v>
                </c:pt>
                <c:pt idx="418">
                  <c:v>9.2399999999999991E-4</c:v>
                </c:pt>
                <c:pt idx="419">
                  <c:v>9.3099999999999997E-4</c:v>
                </c:pt>
                <c:pt idx="420">
                  <c:v>9.3700000000000001E-4</c:v>
                </c:pt>
                <c:pt idx="421">
                  <c:v>9.41E-4</c:v>
                </c:pt>
                <c:pt idx="422">
                  <c:v>9.4299999999999994E-4</c:v>
                </c:pt>
                <c:pt idx="423">
                  <c:v>9.3899999999999995E-4</c:v>
                </c:pt>
                <c:pt idx="424">
                  <c:v>9.3999999999999997E-4</c:v>
                </c:pt>
                <c:pt idx="425">
                  <c:v>9.4700000000000003E-4</c:v>
                </c:pt>
                <c:pt idx="426">
                  <c:v>9.6600000000000006E-4</c:v>
                </c:pt>
                <c:pt idx="427">
                  <c:v>9.68E-4</c:v>
                </c:pt>
                <c:pt idx="428">
                  <c:v>9.7199999999999999E-4</c:v>
                </c:pt>
                <c:pt idx="429">
                  <c:v>9.7900000000000005E-4</c:v>
                </c:pt>
                <c:pt idx="430">
                  <c:v>9.7000000000000005E-4</c:v>
                </c:pt>
                <c:pt idx="431">
                  <c:v>9.68E-4</c:v>
                </c:pt>
                <c:pt idx="432">
                  <c:v>9.6100000000000005E-4</c:v>
                </c:pt>
                <c:pt idx="433">
                  <c:v>9.6199999999999996E-4</c:v>
                </c:pt>
                <c:pt idx="434">
                  <c:v>9.6400000000000001E-4</c:v>
                </c:pt>
                <c:pt idx="435">
                  <c:v>9.5100000000000002E-4</c:v>
                </c:pt>
                <c:pt idx="436">
                  <c:v>9.6600000000000006E-4</c:v>
                </c:pt>
                <c:pt idx="437">
                  <c:v>9.77E-4</c:v>
                </c:pt>
                <c:pt idx="438">
                  <c:v>9.9500000000000001E-4</c:v>
                </c:pt>
                <c:pt idx="439">
                  <c:v>9.9400000000000009E-4</c:v>
                </c:pt>
                <c:pt idx="440">
                  <c:v>9.9200000000000004E-4</c:v>
                </c:pt>
                <c:pt idx="441">
                  <c:v>1E-3</c:v>
                </c:pt>
                <c:pt idx="442">
                  <c:v>1.01E-3</c:v>
                </c:pt>
                <c:pt idx="443">
                  <c:v>1.031E-3</c:v>
                </c:pt>
                <c:pt idx="444">
                  <c:v>1.0169999999999999E-3</c:v>
                </c:pt>
                <c:pt idx="445">
                  <c:v>9.9099999999999991E-4</c:v>
                </c:pt>
                <c:pt idx="446">
                  <c:v>9.2899999999999992E-4</c:v>
                </c:pt>
                <c:pt idx="447">
                  <c:v>9.3399999999999993E-4</c:v>
                </c:pt>
                <c:pt idx="448">
                  <c:v>9.4899999999999997E-4</c:v>
                </c:pt>
                <c:pt idx="449">
                  <c:v>9.7500000000000006E-4</c:v>
                </c:pt>
                <c:pt idx="450">
                  <c:v>9.8499999999999998E-4</c:v>
                </c:pt>
                <c:pt idx="451">
                  <c:v>9.9700000000000006E-4</c:v>
                </c:pt>
                <c:pt idx="452">
                  <c:v>1.021E-3</c:v>
                </c:pt>
                <c:pt idx="453">
                  <c:v>1.0280000000000001E-3</c:v>
                </c:pt>
                <c:pt idx="454">
                  <c:v>1.0369999999999999E-3</c:v>
                </c:pt>
                <c:pt idx="455">
                  <c:v>1.0249999999999999E-3</c:v>
                </c:pt>
                <c:pt idx="456">
                  <c:v>1.0070000000000001E-3</c:v>
                </c:pt>
                <c:pt idx="457">
                  <c:v>1.011E-3</c:v>
                </c:pt>
                <c:pt idx="458">
                  <c:v>1.0150000000000001E-3</c:v>
                </c:pt>
                <c:pt idx="459">
                  <c:v>1.026E-3</c:v>
                </c:pt>
                <c:pt idx="460">
                  <c:v>1.029E-3</c:v>
                </c:pt>
                <c:pt idx="461">
                  <c:v>1.031E-3</c:v>
                </c:pt>
                <c:pt idx="462">
                  <c:v>1.0499999999999999E-3</c:v>
                </c:pt>
                <c:pt idx="463">
                  <c:v>1.07E-3</c:v>
                </c:pt>
                <c:pt idx="464">
                  <c:v>1.0630000000000001E-3</c:v>
                </c:pt>
                <c:pt idx="465">
                  <c:v>1.039E-3</c:v>
                </c:pt>
                <c:pt idx="466">
                  <c:v>1.0299999999999999E-3</c:v>
                </c:pt>
                <c:pt idx="467">
                  <c:v>1.041E-3</c:v>
                </c:pt>
                <c:pt idx="468">
                  <c:v>1.0680000000000002E-3</c:v>
                </c:pt>
                <c:pt idx="469">
                  <c:v>1.0580000000000001E-3</c:v>
                </c:pt>
                <c:pt idx="470">
                  <c:v>1.0499999999999999E-3</c:v>
                </c:pt>
                <c:pt idx="471">
                  <c:v>1.0349999999999999E-3</c:v>
                </c:pt>
                <c:pt idx="472">
                  <c:v>1.0369999999999999E-3</c:v>
                </c:pt>
                <c:pt idx="473">
                  <c:v>1.0480000000000001E-3</c:v>
                </c:pt>
                <c:pt idx="474">
                  <c:v>1.0560000000000001E-3</c:v>
                </c:pt>
                <c:pt idx="475">
                  <c:v>1.0449999999999999E-3</c:v>
                </c:pt>
                <c:pt idx="476">
                  <c:v>1.0369999999999999E-3</c:v>
                </c:pt>
                <c:pt idx="477">
                  <c:v>1.0499999999999999E-3</c:v>
                </c:pt>
                <c:pt idx="478">
                  <c:v>1.0639999999999998E-3</c:v>
                </c:pt>
                <c:pt idx="479">
                  <c:v>1.0809999999999999E-3</c:v>
                </c:pt>
                <c:pt idx="480">
                  <c:v>1.0839999999999999E-3</c:v>
                </c:pt>
                <c:pt idx="481">
                  <c:v>1.0739999999999999E-3</c:v>
                </c:pt>
                <c:pt idx="482">
                  <c:v>1.062E-3</c:v>
                </c:pt>
                <c:pt idx="483">
                  <c:v>1.062E-3</c:v>
                </c:pt>
                <c:pt idx="484">
                  <c:v>1.0680000000000002E-3</c:v>
                </c:pt>
                <c:pt idx="485">
                  <c:v>1.0839999999999999E-3</c:v>
                </c:pt>
                <c:pt idx="486">
                  <c:v>1.09E-3</c:v>
                </c:pt>
                <c:pt idx="487">
                  <c:v>1.0970000000000001E-3</c:v>
                </c:pt>
                <c:pt idx="488">
                  <c:v>1.108E-3</c:v>
                </c:pt>
                <c:pt idx="489">
                  <c:v>1.121E-3</c:v>
                </c:pt>
                <c:pt idx="490">
                  <c:v>1.1360000000000001E-3</c:v>
                </c:pt>
                <c:pt idx="491">
                  <c:v>1.1479999999999999E-3</c:v>
                </c:pt>
                <c:pt idx="492">
                  <c:v>1.1609999999999999E-3</c:v>
                </c:pt>
                <c:pt idx="493">
                  <c:v>1.1620000000000001E-3</c:v>
                </c:pt>
                <c:pt idx="494">
                  <c:v>1.1479999999999999E-3</c:v>
                </c:pt>
                <c:pt idx="495">
                  <c:v>1.137E-3</c:v>
                </c:pt>
                <c:pt idx="496">
                  <c:v>1.139E-3</c:v>
                </c:pt>
                <c:pt idx="497">
                  <c:v>1.145E-3</c:v>
                </c:pt>
                <c:pt idx="498">
                  <c:v>1.124E-3</c:v>
                </c:pt>
                <c:pt idx="499">
                  <c:v>1.111E-3</c:v>
                </c:pt>
                <c:pt idx="500">
                  <c:v>1.111E-3</c:v>
                </c:pt>
                <c:pt idx="501">
                  <c:v>1.108E-3</c:v>
                </c:pt>
                <c:pt idx="502">
                  <c:v>1.106E-3</c:v>
                </c:pt>
                <c:pt idx="503">
                  <c:v>1.109E-3</c:v>
                </c:pt>
                <c:pt idx="504">
                  <c:v>1.1150000000000001E-3</c:v>
                </c:pt>
                <c:pt idx="505">
                  <c:v>1.1379999999999999E-3</c:v>
                </c:pt>
                <c:pt idx="506">
                  <c:v>1.142E-3</c:v>
                </c:pt>
                <c:pt idx="507">
                  <c:v>1.1540000000000001E-3</c:v>
                </c:pt>
                <c:pt idx="508">
                  <c:v>1.1540000000000001E-3</c:v>
                </c:pt>
                <c:pt idx="509">
                  <c:v>1.145E-3</c:v>
                </c:pt>
                <c:pt idx="510">
                  <c:v>1.1279999999999999E-3</c:v>
                </c:pt>
                <c:pt idx="511">
                  <c:v>1.14E-3</c:v>
                </c:pt>
                <c:pt idx="512">
                  <c:v>1.1540000000000001E-3</c:v>
                </c:pt>
                <c:pt idx="513">
                  <c:v>1.1840000000000002E-3</c:v>
                </c:pt>
                <c:pt idx="514">
                  <c:v>1.1770000000000001E-3</c:v>
                </c:pt>
                <c:pt idx="515">
                  <c:v>1.1620000000000001E-3</c:v>
                </c:pt>
                <c:pt idx="516">
                  <c:v>1.1490000000000001E-3</c:v>
                </c:pt>
                <c:pt idx="517">
                  <c:v>1.1540000000000001E-3</c:v>
                </c:pt>
                <c:pt idx="518">
                  <c:v>1.186E-3</c:v>
                </c:pt>
                <c:pt idx="519">
                  <c:v>1.1740000000000001E-3</c:v>
                </c:pt>
                <c:pt idx="520">
                  <c:v>1.178E-3</c:v>
                </c:pt>
                <c:pt idx="521">
                  <c:v>1.188E-3</c:v>
                </c:pt>
                <c:pt idx="522">
                  <c:v>1.207E-3</c:v>
                </c:pt>
                <c:pt idx="523">
                  <c:v>1.219E-3</c:v>
                </c:pt>
                <c:pt idx="524">
                  <c:v>1.188E-3</c:v>
                </c:pt>
                <c:pt idx="525">
                  <c:v>1.1869999999999999E-3</c:v>
                </c:pt>
                <c:pt idx="526">
                  <c:v>1.1969999999999999E-3</c:v>
                </c:pt>
                <c:pt idx="527">
                  <c:v>1.2080000000000001E-3</c:v>
                </c:pt>
                <c:pt idx="528">
                  <c:v>1.214E-3</c:v>
                </c:pt>
                <c:pt idx="529">
                  <c:v>1.212E-3</c:v>
                </c:pt>
                <c:pt idx="530">
                  <c:v>1.2160000000000001E-3</c:v>
                </c:pt>
                <c:pt idx="531">
                  <c:v>1.2280000000000001E-3</c:v>
                </c:pt>
                <c:pt idx="532">
                  <c:v>1.232E-3</c:v>
                </c:pt>
                <c:pt idx="533">
                  <c:v>1.2280000000000001E-3</c:v>
                </c:pt>
                <c:pt idx="534">
                  <c:v>1.2080000000000001E-3</c:v>
                </c:pt>
                <c:pt idx="535">
                  <c:v>1.196E-3</c:v>
                </c:pt>
                <c:pt idx="536">
                  <c:v>1.1949999999999999E-3</c:v>
                </c:pt>
                <c:pt idx="537">
                  <c:v>1.214E-3</c:v>
                </c:pt>
                <c:pt idx="538">
                  <c:v>1.2099999999999999E-3</c:v>
                </c:pt>
                <c:pt idx="539">
                  <c:v>1.201E-3</c:v>
                </c:pt>
                <c:pt idx="540">
                  <c:v>1.173E-3</c:v>
                </c:pt>
                <c:pt idx="541">
                  <c:v>1.181E-3</c:v>
                </c:pt>
                <c:pt idx="542">
                  <c:v>1.2030000000000001E-3</c:v>
                </c:pt>
                <c:pt idx="543">
                  <c:v>1.2260000000000001E-3</c:v>
                </c:pt>
                <c:pt idx="544">
                  <c:v>1.227E-3</c:v>
                </c:pt>
                <c:pt idx="545">
                  <c:v>1.227E-3</c:v>
                </c:pt>
                <c:pt idx="546">
                  <c:v>1.217E-3</c:v>
                </c:pt>
                <c:pt idx="547">
                  <c:v>1.224E-3</c:v>
                </c:pt>
                <c:pt idx="548">
                  <c:v>1.2099999999999999E-3</c:v>
                </c:pt>
                <c:pt idx="549">
                  <c:v>1.2160000000000001E-3</c:v>
                </c:pt>
                <c:pt idx="550">
                  <c:v>1.2180000000000001E-3</c:v>
                </c:pt>
                <c:pt idx="551">
                  <c:v>1.238E-3</c:v>
                </c:pt>
                <c:pt idx="552">
                  <c:v>1.255E-3</c:v>
                </c:pt>
                <c:pt idx="553">
                  <c:v>1.2540000000000001E-3</c:v>
                </c:pt>
                <c:pt idx="554">
                  <c:v>1.2470000000000001E-3</c:v>
                </c:pt>
                <c:pt idx="555">
                  <c:v>1.258E-3</c:v>
                </c:pt>
                <c:pt idx="556">
                  <c:v>1.2750000000000001E-3</c:v>
                </c:pt>
                <c:pt idx="557">
                  <c:v>1.2690000000000002E-3</c:v>
                </c:pt>
                <c:pt idx="558">
                  <c:v>1.2670000000000001E-3</c:v>
                </c:pt>
                <c:pt idx="559">
                  <c:v>1.25E-3</c:v>
                </c:pt>
                <c:pt idx="560">
                  <c:v>1.273E-3</c:v>
                </c:pt>
                <c:pt idx="561">
                  <c:v>1.268E-3</c:v>
                </c:pt>
                <c:pt idx="562">
                  <c:v>1.2620000000000001E-3</c:v>
                </c:pt>
                <c:pt idx="563">
                  <c:v>1.2780000000000001E-3</c:v>
                </c:pt>
                <c:pt idx="564">
                  <c:v>1.2770000000000001E-3</c:v>
                </c:pt>
                <c:pt idx="565">
                  <c:v>1.2909999999999998E-3</c:v>
                </c:pt>
                <c:pt idx="566">
                  <c:v>1.268E-3</c:v>
                </c:pt>
                <c:pt idx="567">
                  <c:v>1.256E-3</c:v>
                </c:pt>
                <c:pt idx="568">
                  <c:v>1.2520000000000001E-3</c:v>
                </c:pt>
                <c:pt idx="569">
                  <c:v>1.2700000000000001E-3</c:v>
                </c:pt>
                <c:pt idx="570">
                  <c:v>1.2999999999999999E-3</c:v>
                </c:pt>
                <c:pt idx="571">
                  <c:v>1.2939999999999998E-3</c:v>
                </c:pt>
                <c:pt idx="572">
                  <c:v>1.2909999999999998E-3</c:v>
                </c:pt>
                <c:pt idx="573">
                  <c:v>1.2750000000000001E-3</c:v>
                </c:pt>
                <c:pt idx="574">
                  <c:v>1.2770000000000001E-3</c:v>
                </c:pt>
                <c:pt idx="575">
                  <c:v>1.2740000000000002E-3</c:v>
                </c:pt>
                <c:pt idx="576">
                  <c:v>1.266E-3</c:v>
                </c:pt>
                <c:pt idx="577">
                  <c:v>1.273E-3</c:v>
                </c:pt>
                <c:pt idx="578">
                  <c:v>1.2850000000000001E-3</c:v>
                </c:pt>
                <c:pt idx="579">
                  <c:v>1.2999999999999999E-3</c:v>
                </c:pt>
                <c:pt idx="580">
                  <c:v>1.3129999999999999E-3</c:v>
                </c:pt>
                <c:pt idx="581">
                  <c:v>1.3179999999999999E-3</c:v>
                </c:pt>
                <c:pt idx="582">
                  <c:v>1.333E-3</c:v>
                </c:pt>
                <c:pt idx="583">
                  <c:v>1.3339999999999999E-3</c:v>
                </c:pt>
                <c:pt idx="584">
                  <c:v>1.325E-3</c:v>
                </c:pt>
                <c:pt idx="585">
                  <c:v>1.2909999999999998E-3</c:v>
                </c:pt>
                <c:pt idx="586">
                  <c:v>1.25E-3</c:v>
                </c:pt>
                <c:pt idx="587">
                  <c:v>1.248E-3</c:v>
                </c:pt>
                <c:pt idx="588">
                  <c:v>1.2740000000000002E-3</c:v>
                </c:pt>
                <c:pt idx="589">
                  <c:v>1.2970000000000002E-3</c:v>
                </c:pt>
                <c:pt idx="590">
                  <c:v>1.3289999999999999E-3</c:v>
                </c:pt>
                <c:pt idx="591">
                  <c:v>1.3309999999999999E-3</c:v>
                </c:pt>
                <c:pt idx="592">
                  <c:v>1.358E-3</c:v>
                </c:pt>
                <c:pt idx="593">
                  <c:v>1.3730000000000001E-3</c:v>
                </c:pt>
                <c:pt idx="594">
                  <c:v>1.358E-3</c:v>
                </c:pt>
                <c:pt idx="595">
                  <c:v>1.3450000000000001E-3</c:v>
                </c:pt>
                <c:pt idx="596">
                  <c:v>1.3320000000000001E-3</c:v>
                </c:pt>
                <c:pt idx="597">
                  <c:v>1.3420000000000001E-3</c:v>
                </c:pt>
                <c:pt idx="598">
                  <c:v>1.3489999999999999E-3</c:v>
                </c:pt>
                <c:pt idx="599">
                  <c:v>1.358E-3</c:v>
                </c:pt>
                <c:pt idx="600">
                  <c:v>1.3569999999999999E-3</c:v>
                </c:pt>
                <c:pt idx="601">
                  <c:v>1.372E-3</c:v>
                </c:pt>
                <c:pt idx="602">
                  <c:v>1.369E-3</c:v>
                </c:pt>
                <c:pt idx="603">
                  <c:v>1.356E-3</c:v>
                </c:pt>
                <c:pt idx="604">
                  <c:v>1.369E-3</c:v>
                </c:pt>
                <c:pt idx="605">
                  <c:v>1.364E-3</c:v>
                </c:pt>
                <c:pt idx="606">
                  <c:v>1.356E-3</c:v>
                </c:pt>
                <c:pt idx="607">
                  <c:v>1.351E-3</c:v>
                </c:pt>
                <c:pt idx="608">
                  <c:v>1.351E-3</c:v>
                </c:pt>
                <c:pt idx="609">
                  <c:v>1.4319999999999999E-3</c:v>
                </c:pt>
                <c:pt idx="610">
                  <c:v>1.438E-3</c:v>
                </c:pt>
                <c:pt idx="611">
                  <c:v>1.4149999999999998E-3</c:v>
                </c:pt>
                <c:pt idx="612">
                  <c:v>1.333E-3</c:v>
                </c:pt>
                <c:pt idx="613">
                  <c:v>1.3359999999999999E-3</c:v>
                </c:pt>
                <c:pt idx="614">
                  <c:v>1.377E-3</c:v>
                </c:pt>
                <c:pt idx="615">
                  <c:v>1.3950000000000002E-3</c:v>
                </c:pt>
                <c:pt idx="616">
                  <c:v>1.4030000000000002E-3</c:v>
                </c:pt>
                <c:pt idx="617">
                  <c:v>1.3750000000000001E-3</c:v>
                </c:pt>
                <c:pt idx="618">
                  <c:v>1.3650000000000001E-3</c:v>
                </c:pt>
                <c:pt idx="619">
                  <c:v>1.3760000000000001E-3</c:v>
                </c:pt>
                <c:pt idx="620">
                  <c:v>1.3980000000000002E-3</c:v>
                </c:pt>
                <c:pt idx="621">
                  <c:v>1.4130000000000002E-3</c:v>
                </c:pt>
                <c:pt idx="622">
                  <c:v>1.3940000000000001E-3</c:v>
                </c:pt>
                <c:pt idx="623">
                  <c:v>1.3950000000000002E-3</c:v>
                </c:pt>
                <c:pt idx="624">
                  <c:v>1.4069999999999998E-3</c:v>
                </c:pt>
                <c:pt idx="625">
                  <c:v>1.4369999999999999E-3</c:v>
                </c:pt>
                <c:pt idx="626">
                  <c:v>1.4399999999999999E-3</c:v>
                </c:pt>
                <c:pt idx="627">
                  <c:v>1.4319999999999999E-3</c:v>
                </c:pt>
                <c:pt idx="628">
                  <c:v>1.4499999999999999E-3</c:v>
                </c:pt>
                <c:pt idx="629">
                  <c:v>1.472E-3</c:v>
                </c:pt>
                <c:pt idx="630">
                  <c:v>1.5079999999999998E-3</c:v>
                </c:pt>
                <c:pt idx="631">
                  <c:v>1.4920000000000001E-3</c:v>
                </c:pt>
                <c:pt idx="632">
                  <c:v>1.4530000000000001E-3</c:v>
                </c:pt>
                <c:pt idx="633">
                  <c:v>1.4189999999999999E-3</c:v>
                </c:pt>
                <c:pt idx="634">
                  <c:v>1.4189999999999999E-3</c:v>
                </c:pt>
                <c:pt idx="635">
                  <c:v>1.431E-3</c:v>
                </c:pt>
                <c:pt idx="636">
                  <c:v>1.428E-3</c:v>
                </c:pt>
                <c:pt idx="637">
                  <c:v>1.4089999999999999E-3</c:v>
                </c:pt>
                <c:pt idx="638">
                  <c:v>1.418E-3</c:v>
                </c:pt>
                <c:pt idx="639">
                  <c:v>1.4050000000000002E-3</c:v>
                </c:pt>
                <c:pt idx="640">
                  <c:v>1.4249999999999998E-3</c:v>
                </c:pt>
                <c:pt idx="641">
                  <c:v>1.4289999999999999E-3</c:v>
                </c:pt>
                <c:pt idx="642">
                  <c:v>1.4499999999999999E-3</c:v>
                </c:pt>
                <c:pt idx="643">
                  <c:v>1.464E-3</c:v>
                </c:pt>
                <c:pt idx="644">
                  <c:v>1.4660000000000001E-3</c:v>
                </c:pt>
                <c:pt idx="645">
                  <c:v>1.444E-3</c:v>
                </c:pt>
                <c:pt idx="646">
                  <c:v>1.423E-3</c:v>
                </c:pt>
                <c:pt idx="647">
                  <c:v>1.4249999999999998E-3</c:v>
                </c:pt>
                <c:pt idx="648">
                  <c:v>1.426E-3</c:v>
                </c:pt>
                <c:pt idx="649">
                  <c:v>1.4349999999999999E-3</c:v>
                </c:pt>
                <c:pt idx="650">
                  <c:v>1.433E-3</c:v>
                </c:pt>
                <c:pt idx="651">
                  <c:v>1.4249999999999998E-3</c:v>
                </c:pt>
                <c:pt idx="652">
                  <c:v>1.4449999999999999E-3</c:v>
                </c:pt>
                <c:pt idx="653">
                  <c:v>1.467E-3</c:v>
                </c:pt>
                <c:pt idx="654">
                  <c:v>1.4860000000000001E-3</c:v>
                </c:pt>
                <c:pt idx="655">
                  <c:v>1.4990000000000001E-3</c:v>
                </c:pt>
                <c:pt idx="656">
                  <c:v>1.4960000000000002E-3</c:v>
                </c:pt>
                <c:pt idx="657">
                  <c:v>1.4960000000000002E-3</c:v>
                </c:pt>
                <c:pt idx="658">
                  <c:v>1.4970000000000001E-3</c:v>
                </c:pt>
                <c:pt idx="659">
                  <c:v>1.5219999999999999E-3</c:v>
                </c:pt>
                <c:pt idx="660">
                  <c:v>1.5299999999999999E-3</c:v>
                </c:pt>
                <c:pt idx="661">
                  <c:v>1.5299999999999999E-3</c:v>
                </c:pt>
                <c:pt idx="662">
                  <c:v>1.5120000000000001E-3</c:v>
                </c:pt>
                <c:pt idx="663">
                  <c:v>1.5240000000000002E-3</c:v>
                </c:pt>
                <c:pt idx="664">
                  <c:v>1.5210000000000002E-3</c:v>
                </c:pt>
                <c:pt idx="665">
                  <c:v>1.5269999999999999E-3</c:v>
                </c:pt>
                <c:pt idx="666">
                  <c:v>1.5190000000000002E-3</c:v>
                </c:pt>
                <c:pt idx="667">
                  <c:v>1.498E-3</c:v>
                </c:pt>
                <c:pt idx="668">
                  <c:v>1.4940000000000001E-3</c:v>
                </c:pt>
                <c:pt idx="669">
                  <c:v>1.4680000000000001E-3</c:v>
                </c:pt>
                <c:pt idx="670">
                  <c:v>1.48E-3</c:v>
                </c:pt>
                <c:pt idx="671">
                  <c:v>1.4829999999999999E-3</c:v>
                </c:pt>
                <c:pt idx="672">
                  <c:v>1.4970000000000001E-3</c:v>
                </c:pt>
                <c:pt idx="673">
                  <c:v>1.4970000000000001E-3</c:v>
                </c:pt>
                <c:pt idx="674">
                  <c:v>1.498E-3</c:v>
                </c:pt>
                <c:pt idx="675">
                  <c:v>1.503E-3</c:v>
                </c:pt>
                <c:pt idx="676">
                  <c:v>1.5100000000000001E-3</c:v>
                </c:pt>
                <c:pt idx="677">
                  <c:v>1.5170000000000001E-3</c:v>
                </c:pt>
                <c:pt idx="678">
                  <c:v>1.5160000000000002E-3</c:v>
                </c:pt>
                <c:pt idx="679">
                  <c:v>1.5190000000000002E-3</c:v>
                </c:pt>
                <c:pt idx="680">
                  <c:v>1.5249999999999999E-3</c:v>
                </c:pt>
                <c:pt idx="681">
                  <c:v>1.5260000000000002E-3</c:v>
                </c:pt>
                <c:pt idx="682">
                  <c:v>1.5279999999999998E-3</c:v>
                </c:pt>
                <c:pt idx="683">
                  <c:v>1.5090000000000001E-3</c:v>
                </c:pt>
                <c:pt idx="684">
                  <c:v>1.5100000000000001E-3</c:v>
                </c:pt>
                <c:pt idx="685">
                  <c:v>1.5120000000000001E-3</c:v>
                </c:pt>
                <c:pt idx="686">
                  <c:v>1.5160000000000002E-3</c:v>
                </c:pt>
                <c:pt idx="687">
                  <c:v>1.5170000000000001E-3</c:v>
                </c:pt>
                <c:pt idx="688">
                  <c:v>1.5020000000000001E-3</c:v>
                </c:pt>
                <c:pt idx="689">
                  <c:v>1.5110000000000002E-3</c:v>
                </c:pt>
                <c:pt idx="690">
                  <c:v>1.5170000000000001E-3</c:v>
                </c:pt>
                <c:pt idx="691">
                  <c:v>1.5509999999999999E-3</c:v>
                </c:pt>
                <c:pt idx="692">
                  <c:v>1.5609999999999999E-3</c:v>
                </c:pt>
                <c:pt idx="693">
                  <c:v>1.5939999999999999E-3</c:v>
                </c:pt>
                <c:pt idx="694">
                  <c:v>1.596E-3</c:v>
                </c:pt>
                <c:pt idx="695">
                  <c:v>1.6050000000000001E-3</c:v>
                </c:pt>
                <c:pt idx="696">
                  <c:v>1.6100000000000001E-3</c:v>
                </c:pt>
                <c:pt idx="697">
                  <c:v>1.601E-3</c:v>
                </c:pt>
                <c:pt idx="698">
                  <c:v>1.5950000000000001E-3</c:v>
                </c:pt>
                <c:pt idx="699">
                  <c:v>1.596E-3</c:v>
                </c:pt>
                <c:pt idx="700">
                  <c:v>1.6070000000000001E-3</c:v>
                </c:pt>
                <c:pt idx="701">
                  <c:v>1.6050000000000001E-3</c:v>
                </c:pt>
                <c:pt idx="702">
                  <c:v>1.588E-3</c:v>
                </c:pt>
                <c:pt idx="703">
                  <c:v>1.5890000000000001E-3</c:v>
                </c:pt>
                <c:pt idx="704">
                  <c:v>1.586E-3</c:v>
                </c:pt>
                <c:pt idx="705">
                  <c:v>1.6080000000000001E-3</c:v>
                </c:pt>
                <c:pt idx="706">
                  <c:v>1.5989999999999999E-3</c:v>
                </c:pt>
                <c:pt idx="707">
                  <c:v>1.601E-3</c:v>
                </c:pt>
                <c:pt idx="708">
                  <c:v>1.6070000000000001E-3</c:v>
                </c:pt>
                <c:pt idx="709">
                  <c:v>1.6280000000000001E-3</c:v>
                </c:pt>
                <c:pt idx="710">
                  <c:v>1.6359999999999999E-3</c:v>
                </c:pt>
                <c:pt idx="711">
                  <c:v>1.6130000000000001E-3</c:v>
                </c:pt>
                <c:pt idx="712">
                  <c:v>1.5989999999999999E-3</c:v>
                </c:pt>
                <c:pt idx="713">
                  <c:v>1.598E-3</c:v>
                </c:pt>
                <c:pt idx="714">
                  <c:v>1.6200000000000001E-3</c:v>
                </c:pt>
                <c:pt idx="715">
                  <c:v>1.6200000000000001E-3</c:v>
                </c:pt>
                <c:pt idx="716">
                  <c:v>1.6080000000000001E-3</c:v>
                </c:pt>
                <c:pt idx="717">
                  <c:v>1.6100000000000001E-3</c:v>
                </c:pt>
                <c:pt idx="718">
                  <c:v>1.6289999999999998E-3</c:v>
                </c:pt>
                <c:pt idx="719">
                  <c:v>1.66E-3</c:v>
                </c:pt>
                <c:pt idx="720">
                  <c:v>1.671E-3</c:v>
                </c:pt>
                <c:pt idx="721">
                  <c:v>1.668E-3</c:v>
                </c:pt>
                <c:pt idx="722">
                  <c:v>1.673E-3</c:v>
                </c:pt>
                <c:pt idx="723">
                  <c:v>1.6769999999999999E-3</c:v>
                </c:pt>
                <c:pt idx="724">
                  <c:v>1.6789999999999999E-3</c:v>
                </c:pt>
                <c:pt idx="725">
                  <c:v>1.668E-3</c:v>
                </c:pt>
                <c:pt idx="726">
                  <c:v>1.67E-3</c:v>
                </c:pt>
                <c:pt idx="727">
                  <c:v>1.6639999999999999E-3</c:v>
                </c:pt>
                <c:pt idx="728">
                  <c:v>1.6609999999999999E-3</c:v>
                </c:pt>
                <c:pt idx="729">
                  <c:v>1.6689999999999999E-3</c:v>
                </c:pt>
                <c:pt idx="730">
                  <c:v>1.6819999999999999E-3</c:v>
                </c:pt>
                <c:pt idx="731">
                  <c:v>1.688E-3</c:v>
                </c:pt>
                <c:pt idx="732">
                  <c:v>1.688E-3</c:v>
                </c:pt>
                <c:pt idx="733">
                  <c:v>1.689E-3</c:v>
                </c:pt>
                <c:pt idx="734">
                  <c:v>1.681E-3</c:v>
                </c:pt>
                <c:pt idx="735">
                  <c:v>1.6769999999999999E-3</c:v>
                </c:pt>
                <c:pt idx="736">
                  <c:v>1.6659999999999999E-3</c:v>
                </c:pt>
                <c:pt idx="737">
                  <c:v>1.6689999999999999E-3</c:v>
                </c:pt>
                <c:pt idx="738">
                  <c:v>1.699E-3</c:v>
                </c:pt>
                <c:pt idx="739">
                  <c:v>1.717E-3</c:v>
                </c:pt>
                <c:pt idx="740">
                  <c:v>1.727E-3</c:v>
                </c:pt>
                <c:pt idx="741">
                  <c:v>1.7150000000000002E-3</c:v>
                </c:pt>
                <c:pt idx="742">
                  <c:v>1.7030000000000001E-3</c:v>
                </c:pt>
                <c:pt idx="743">
                  <c:v>1.7080000000000001E-3</c:v>
                </c:pt>
                <c:pt idx="744">
                  <c:v>1.696E-3</c:v>
                </c:pt>
                <c:pt idx="745">
                  <c:v>1.7100000000000001E-3</c:v>
                </c:pt>
                <c:pt idx="746">
                  <c:v>1.72E-3</c:v>
                </c:pt>
                <c:pt idx="747">
                  <c:v>1.7390000000000001E-3</c:v>
                </c:pt>
                <c:pt idx="748">
                  <c:v>1.7439999999999999E-3</c:v>
                </c:pt>
                <c:pt idx="749">
                  <c:v>1.7240000000000001E-3</c:v>
                </c:pt>
                <c:pt idx="750">
                  <c:v>1.7390000000000001E-3</c:v>
                </c:pt>
                <c:pt idx="751">
                  <c:v>1.7460000000000002E-3</c:v>
                </c:pt>
                <c:pt idx="752">
                  <c:v>1.771E-3</c:v>
                </c:pt>
                <c:pt idx="753">
                  <c:v>1.7639999999999999E-3</c:v>
                </c:pt>
                <c:pt idx="754">
                  <c:v>1.7589999999999999E-3</c:v>
                </c:pt>
                <c:pt idx="755">
                  <c:v>1.7569999999999999E-3</c:v>
                </c:pt>
                <c:pt idx="756">
                  <c:v>1.7499999999999998E-3</c:v>
                </c:pt>
                <c:pt idx="757">
                  <c:v>1.751E-3</c:v>
                </c:pt>
                <c:pt idx="758">
                  <c:v>1.7460000000000002E-3</c:v>
                </c:pt>
                <c:pt idx="759">
                  <c:v>1.7769999999999999E-3</c:v>
                </c:pt>
                <c:pt idx="760">
                  <c:v>1.8E-3</c:v>
                </c:pt>
                <c:pt idx="761">
                  <c:v>1.8160000000000001E-3</c:v>
                </c:pt>
                <c:pt idx="762">
                  <c:v>1.8360000000000002E-3</c:v>
                </c:pt>
                <c:pt idx="763">
                  <c:v>1.8520000000000001E-3</c:v>
                </c:pt>
                <c:pt idx="764">
                  <c:v>1.8450000000000001E-3</c:v>
                </c:pt>
                <c:pt idx="765">
                  <c:v>1.807E-3</c:v>
                </c:pt>
                <c:pt idx="766">
                  <c:v>1.771E-3</c:v>
                </c:pt>
                <c:pt idx="767">
                  <c:v>1.7589999999999999E-3</c:v>
                </c:pt>
                <c:pt idx="768">
                  <c:v>1.7489999999999999E-3</c:v>
                </c:pt>
                <c:pt idx="769">
                  <c:v>1.7380000000000002E-3</c:v>
                </c:pt>
                <c:pt idx="770">
                  <c:v>1.7060000000000001E-3</c:v>
                </c:pt>
                <c:pt idx="771">
                  <c:v>1.7240000000000001E-3</c:v>
                </c:pt>
                <c:pt idx="772">
                  <c:v>1.7290000000000001E-3</c:v>
                </c:pt>
                <c:pt idx="773">
                  <c:v>1.7589999999999999E-3</c:v>
                </c:pt>
                <c:pt idx="774">
                  <c:v>1.7489999999999999E-3</c:v>
                </c:pt>
                <c:pt idx="775">
                  <c:v>1.7530000000000002E-3</c:v>
                </c:pt>
                <c:pt idx="776">
                  <c:v>1.776E-3</c:v>
                </c:pt>
                <c:pt idx="777">
                  <c:v>1.786E-3</c:v>
                </c:pt>
                <c:pt idx="778">
                  <c:v>1.82E-3</c:v>
                </c:pt>
                <c:pt idx="779">
                  <c:v>1.8290000000000001E-3</c:v>
                </c:pt>
                <c:pt idx="780">
                  <c:v>1.8220000000000001E-3</c:v>
                </c:pt>
                <c:pt idx="781">
                  <c:v>1.802E-3</c:v>
                </c:pt>
                <c:pt idx="782">
                  <c:v>1.7819999999999999E-3</c:v>
                </c:pt>
                <c:pt idx="783">
                  <c:v>1.797E-3</c:v>
                </c:pt>
                <c:pt idx="784">
                  <c:v>1.807E-3</c:v>
                </c:pt>
                <c:pt idx="785">
                  <c:v>1.802E-3</c:v>
                </c:pt>
                <c:pt idx="786">
                  <c:v>1.792E-3</c:v>
                </c:pt>
                <c:pt idx="787">
                  <c:v>1.786E-3</c:v>
                </c:pt>
                <c:pt idx="788">
                  <c:v>1.789E-3</c:v>
                </c:pt>
                <c:pt idx="789">
                  <c:v>1.7949999999999999E-3</c:v>
                </c:pt>
                <c:pt idx="790">
                  <c:v>1.8129999999999999E-3</c:v>
                </c:pt>
                <c:pt idx="791">
                  <c:v>1.838E-3</c:v>
                </c:pt>
                <c:pt idx="792">
                  <c:v>1.8590000000000002E-3</c:v>
                </c:pt>
                <c:pt idx="793">
                  <c:v>1.8500000000000001E-3</c:v>
                </c:pt>
                <c:pt idx="794">
                  <c:v>1.833E-3</c:v>
                </c:pt>
                <c:pt idx="795">
                  <c:v>1.843E-3</c:v>
                </c:pt>
                <c:pt idx="796">
                  <c:v>1.8599999999999999E-3</c:v>
                </c:pt>
                <c:pt idx="797">
                  <c:v>1.8829999999999999E-3</c:v>
                </c:pt>
                <c:pt idx="798">
                  <c:v>1.8629999999999999E-3</c:v>
                </c:pt>
                <c:pt idx="799">
                  <c:v>1.8549999999999999E-3</c:v>
                </c:pt>
                <c:pt idx="800">
                  <c:v>1.8450000000000001E-3</c:v>
                </c:pt>
                <c:pt idx="801">
                  <c:v>1.8529999999999998E-3</c:v>
                </c:pt>
                <c:pt idx="802">
                  <c:v>1.8709999999999998E-3</c:v>
                </c:pt>
                <c:pt idx="803">
                  <c:v>1.8729999999999999E-3</c:v>
                </c:pt>
                <c:pt idx="804">
                  <c:v>1.8809999999999999E-3</c:v>
                </c:pt>
                <c:pt idx="805">
                  <c:v>1.8709999999999998E-3</c:v>
                </c:pt>
                <c:pt idx="806">
                  <c:v>1.8699999999999999E-3</c:v>
                </c:pt>
                <c:pt idx="807">
                  <c:v>1.8699999999999999E-3</c:v>
                </c:pt>
                <c:pt idx="808">
                  <c:v>1.8940000000000001E-3</c:v>
                </c:pt>
                <c:pt idx="809">
                  <c:v>1.895E-3</c:v>
                </c:pt>
                <c:pt idx="810">
                  <c:v>1.9009999999999999E-3</c:v>
                </c:pt>
                <c:pt idx="811">
                  <c:v>1.895E-3</c:v>
                </c:pt>
                <c:pt idx="812">
                  <c:v>1.8779999999999999E-3</c:v>
                </c:pt>
                <c:pt idx="813">
                  <c:v>1.874E-3</c:v>
                </c:pt>
                <c:pt idx="814">
                  <c:v>1.8729999999999999E-3</c:v>
                </c:pt>
                <c:pt idx="815">
                  <c:v>1.879E-3</c:v>
                </c:pt>
                <c:pt idx="816">
                  <c:v>1.89E-3</c:v>
                </c:pt>
                <c:pt idx="817">
                  <c:v>1.9E-3</c:v>
                </c:pt>
                <c:pt idx="818">
                  <c:v>1.903E-3</c:v>
                </c:pt>
                <c:pt idx="819">
                  <c:v>1.8979999999999999E-3</c:v>
                </c:pt>
                <c:pt idx="820">
                  <c:v>1.8799999999999999E-3</c:v>
                </c:pt>
                <c:pt idx="821">
                  <c:v>1.8909999999999999E-3</c:v>
                </c:pt>
                <c:pt idx="822">
                  <c:v>1.9009999999999999E-3</c:v>
                </c:pt>
                <c:pt idx="823">
                  <c:v>1.885E-3</c:v>
                </c:pt>
                <c:pt idx="824">
                  <c:v>1.8709999999999998E-3</c:v>
                </c:pt>
                <c:pt idx="825">
                  <c:v>1.872E-3</c:v>
                </c:pt>
                <c:pt idx="826">
                  <c:v>1.9009999999999999E-3</c:v>
                </c:pt>
                <c:pt idx="827">
                  <c:v>1.9220000000000001E-3</c:v>
                </c:pt>
                <c:pt idx="828">
                  <c:v>1.913E-3</c:v>
                </c:pt>
                <c:pt idx="829">
                  <c:v>1.9220000000000001E-3</c:v>
                </c:pt>
                <c:pt idx="830">
                  <c:v>1.923E-3</c:v>
                </c:pt>
                <c:pt idx="831">
                  <c:v>1.951E-3</c:v>
                </c:pt>
                <c:pt idx="832">
                  <c:v>1.9530000000000001E-3</c:v>
                </c:pt>
                <c:pt idx="833">
                  <c:v>1.9650000000000002E-3</c:v>
                </c:pt>
                <c:pt idx="834">
                  <c:v>1.993E-3</c:v>
                </c:pt>
                <c:pt idx="835">
                  <c:v>2.016E-3</c:v>
                </c:pt>
                <c:pt idx="836">
                  <c:v>2.032E-3</c:v>
                </c:pt>
                <c:pt idx="837">
                  <c:v>2.029E-3</c:v>
                </c:pt>
                <c:pt idx="838">
                  <c:v>2.026E-3</c:v>
                </c:pt>
                <c:pt idx="839">
                  <c:v>2.0269999999999997E-3</c:v>
                </c:pt>
                <c:pt idx="840">
                  <c:v>2.0409999999999998E-3</c:v>
                </c:pt>
                <c:pt idx="841">
                  <c:v>2.0330000000000001E-3</c:v>
                </c:pt>
                <c:pt idx="842">
                  <c:v>2.0269999999999997E-3</c:v>
                </c:pt>
                <c:pt idx="843">
                  <c:v>2E-3</c:v>
                </c:pt>
                <c:pt idx="844">
                  <c:v>1.9959999999999999E-3</c:v>
                </c:pt>
                <c:pt idx="845">
                  <c:v>1.9789999999999999E-3</c:v>
                </c:pt>
                <c:pt idx="846">
                  <c:v>1.9729999999999999E-3</c:v>
                </c:pt>
                <c:pt idx="847">
                  <c:v>1.9500000000000001E-3</c:v>
                </c:pt>
                <c:pt idx="848">
                  <c:v>1.9289999999999999E-3</c:v>
                </c:pt>
                <c:pt idx="849">
                  <c:v>1.9300000000000001E-3</c:v>
                </c:pt>
                <c:pt idx="850">
                  <c:v>1.9480000000000001E-3</c:v>
                </c:pt>
                <c:pt idx="851">
                  <c:v>1.9910000000000001E-3</c:v>
                </c:pt>
                <c:pt idx="852">
                  <c:v>1.9980000000000002E-3</c:v>
                </c:pt>
                <c:pt idx="853">
                  <c:v>1.977E-3</c:v>
                </c:pt>
                <c:pt idx="854">
                  <c:v>1.951E-3</c:v>
                </c:pt>
                <c:pt idx="855">
                  <c:v>1.926E-3</c:v>
                </c:pt>
                <c:pt idx="856">
                  <c:v>1.9270000000000001E-3</c:v>
                </c:pt>
                <c:pt idx="857">
                  <c:v>1.941E-3</c:v>
                </c:pt>
                <c:pt idx="858">
                  <c:v>1.983E-3</c:v>
                </c:pt>
                <c:pt idx="859">
                  <c:v>2.0200000000000001E-3</c:v>
                </c:pt>
                <c:pt idx="860">
                  <c:v>2.0460000000000001E-3</c:v>
                </c:pt>
                <c:pt idx="861">
                  <c:v>2.0569999999999998E-3</c:v>
                </c:pt>
                <c:pt idx="862">
                  <c:v>2.0720000000000001E-3</c:v>
                </c:pt>
                <c:pt idx="863">
                  <c:v>2.0499999999999997E-3</c:v>
                </c:pt>
                <c:pt idx="864">
                  <c:v>2.032E-3</c:v>
                </c:pt>
                <c:pt idx="865">
                  <c:v>2.032E-3</c:v>
                </c:pt>
                <c:pt idx="866">
                  <c:v>2.0479999999999999E-3</c:v>
                </c:pt>
                <c:pt idx="867">
                  <c:v>2.0720000000000001E-3</c:v>
                </c:pt>
                <c:pt idx="868">
                  <c:v>2.0639999999999999E-3</c:v>
                </c:pt>
                <c:pt idx="869">
                  <c:v>2.0639999999999999E-3</c:v>
                </c:pt>
                <c:pt idx="870">
                  <c:v>2.0579999999999999E-3</c:v>
                </c:pt>
                <c:pt idx="871">
                  <c:v>2.0660000000000001E-3</c:v>
                </c:pt>
                <c:pt idx="872">
                  <c:v>2.0609999999999999E-3</c:v>
                </c:pt>
                <c:pt idx="873">
                  <c:v>2.042E-3</c:v>
                </c:pt>
                <c:pt idx="874">
                  <c:v>2.0469999999999998E-3</c:v>
                </c:pt>
                <c:pt idx="875">
                  <c:v>2.0530000000000001E-3</c:v>
                </c:pt>
                <c:pt idx="876">
                  <c:v>2.0690000000000001E-3</c:v>
                </c:pt>
                <c:pt idx="877">
                  <c:v>2.0569999999999998E-3</c:v>
                </c:pt>
                <c:pt idx="878">
                  <c:v>2.052E-3</c:v>
                </c:pt>
                <c:pt idx="879">
                  <c:v>2.0409999999999998E-3</c:v>
                </c:pt>
                <c:pt idx="880">
                  <c:v>2.039E-3</c:v>
                </c:pt>
                <c:pt idx="881">
                  <c:v>2.0569999999999998E-3</c:v>
                </c:pt>
                <c:pt idx="882">
                  <c:v>2.065E-3</c:v>
                </c:pt>
                <c:pt idx="883">
                  <c:v>2.0820000000000001E-3</c:v>
                </c:pt>
                <c:pt idx="884">
                  <c:v>2.0739999999999999E-3</c:v>
                </c:pt>
                <c:pt idx="885">
                  <c:v>2.078E-3</c:v>
                </c:pt>
                <c:pt idx="886">
                  <c:v>2.081E-3</c:v>
                </c:pt>
                <c:pt idx="887">
                  <c:v>2.0839999999999999E-3</c:v>
                </c:pt>
                <c:pt idx="888">
                  <c:v>2.085E-3</c:v>
                </c:pt>
                <c:pt idx="889">
                  <c:v>2.0639999999999999E-3</c:v>
                </c:pt>
                <c:pt idx="890">
                  <c:v>2.068E-3</c:v>
                </c:pt>
                <c:pt idx="891">
                  <c:v>2.0799999999999998E-3</c:v>
                </c:pt>
                <c:pt idx="892">
                  <c:v>2.0920000000000001E-3</c:v>
                </c:pt>
                <c:pt idx="893">
                  <c:v>2.088E-3</c:v>
                </c:pt>
                <c:pt idx="894">
                  <c:v>2.0999999999999999E-3</c:v>
                </c:pt>
                <c:pt idx="895">
                  <c:v>2.1129999999999999E-3</c:v>
                </c:pt>
                <c:pt idx="896">
                  <c:v>2.1390000000000003E-3</c:v>
                </c:pt>
                <c:pt idx="897">
                  <c:v>2.1390000000000003E-3</c:v>
                </c:pt>
                <c:pt idx="898">
                  <c:v>2.1210000000000001E-3</c:v>
                </c:pt>
                <c:pt idx="899">
                  <c:v>2.1060000000000002E-3</c:v>
                </c:pt>
                <c:pt idx="900">
                  <c:v>2.0939999999999999E-3</c:v>
                </c:pt>
                <c:pt idx="901">
                  <c:v>2.0950000000000001E-3</c:v>
                </c:pt>
                <c:pt idx="902">
                  <c:v>2.0939999999999999E-3</c:v>
                </c:pt>
                <c:pt idx="903">
                  <c:v>2.1050000000000001E-3</c:v>
                </c:pt>
                <c:pt idx="904">
                  <c:v>2.1329999999999999E-3</c:v>
                </c:pt>
                <c:pt idx="905">
                  <c:v>2.1410000000000001E-3</c:v>
                </c:pt>
                <c:pt idx="906">
                  <c:v>2.14E-3</c:v>
                </c:pt>
                <c:pt idx="907">
                  <c:v>2.1419999999999998E-3</c:v>
                </c:pt>
                <c:pt idx="908">
                  <c:v>2.1440000000000001E-3</c:v>
                </c:pt>
                <c:pt idx="909">
                  <c:v>2.14E-3</c:v>
                </c:pt>
                <c:pt idx="910">
                  <c:v>2.1410000000000001E-3</c:v>
                </c:pt>
                <c:pt idx="911">
                  <c:v>2.1460000000000003E-3</c:v>
                </c:pt>
                <c:pt idx="912">
                  <c:v>2.15E-3</c:v>
                </c:pt>
                <c:pt idx="913">
                  <c:v>2.137E-3</c:v>
                </c:pt>
                <c:pt idx="914">
                  <c:v>2.1360000000000003E-3</c:v>
                </c:pt>
                <c:pt idx="915">
                  <c:v>2.124E-3</c:v>
                </c:pt>
                <c:pt idx="916">
                  <c:v>2.1410000000000001E-3</c:v>
                </c:pt>
                <c:pt idx="917">
                  <c:v>2.1449999999999998E-3</c:v>
                </c:pt>
                <c:pt idx="918">
                  <c:v>2.1519999999999998E-3</c:v>
                </c:pt>
                <c:pt idx="919">
                  <c:v>2.1559999999999999E-3</c:v>
                </c:pt>
                <c:pt idx="920">
                  <c:v>2.1390000000000003E-3</c:v>
                </c:pt>
                <c:pt idx="921">
                  <c:v>2.1440000000000001E-3</c:v>
                </c:pt>
                <c:pt idx="922">
                  <c:v>2.14E-3</c:v>
                </c:pt>
                <c:pt idx="923">
                  <c:v>2.1570000000000001E-3</c:v>
                </c:pt>
                <c:pt idx="924">
                  <c:v>2.1700000000000001E-3</c:v>
                </c:pt>
                <c:pt idx="925">
                  <c:v>2.1679999999999998E-3</c:v>
                </c:pt>
                <c:pt idx="926">
                  <c:v>2.1749999999999999E-3</c:v>
                </c:pt>
                <c:pt idx="927">
                  <c:v>2.15E-3</c:v>
                </c:pt>
                <c:pt idx="928">
                  <c:v>2.1479999999999997E-3</c:v>
                </c:pt>
                <c:pt idx="929">
                  <c:v>2.1410000000000001E-3</c:v>
                </c:pt>
                <c:pt idx="930">
                  <c:v>2.1649999999999998E-3</c:v>
                </c:pt>
                <c:pt idx="931">
                  <c:v>2.1719999999999999E-3</c:v>
                </c:pt>
                <c:pt idx="932">
                  <c:v>2.163E-3</c:v>
                </c:pt>
                <c:pt idx="933">
                  <c:v>2.1489999999999999E-3</c:v>
                </c:pt>
                <c:pt idx="934">
                  <c:v>2.1609999999999997E-3</c:v>
                </c:pt>
                <c:pt idx="935">
                  <c:v>2.199E-3</c:v>
                </c:pt>
                <c:pt idx="936">
                  <c:v>2.2030000000000001E-3</c:v>
                </c:pt>
                <c:pt idx="937">
                  <c:v>2.2160000000000001E-3</c:v>
                </c:pt>
                <c:pt idx="938">
                  <c:v>2.202E-3</c:v>
                </c:pt>
                <c:pt idx="939">
                  <c:v>2.1970000000000002E-3</c:v>
                </c:pt>
                <c:pt idx="940">
                  <c:v>2.2000000000000001E-3</c:v>
                </c:pt>
                <c:pt idx="941">
                  <c:v>2.2109999999999999E-3</c:v>
                </c:pt>
                <c:pt idx="942">
                  <c:v>2.222E-3</c:v>
                </c:pt>
                <c:pt idx="943">
                  <c:v>2.2140000000000003E-3</c:v>
                </c:pt>
                <c:pt idx="944">
                  <c:v>2.2109999999999999E-3</c:v>
                </c:pt>
                <c:pt idx="945">
                  <c:v>2.2279999999999999E-3</c:v>
                </c:pt>
                <c:pt idx="946">
                  <c:v>2.2330000000000002E-3</c:v>
                </c:pt>
                <c:pt idx="947">
                  <c:v>2.2339999999999999E-3</c:v>
                </c:pt>
                <c:pt idx="948">
                  <c:v>2.2179999999999999E-3</c:v>
                </c:pt>
                <c:pt idx="949">
                  <c:v>2.2000000000000001E-3</c:v>
                </c:pt>
                <c:pt idx="950">
                  <c:v>2.1909999999999998E-3</c:v>
                </c:pt>
                <c:pt idx="951">
                  <c:v>2.1909999999999998E-3</c:v>
                </c:pt>
                <c:pt idx="952">
                  <c:v>2.2079999999999999E-3</c:v>
                </c:pt>
                <c:pt idx="953">
                  <c:v>2.2300000000000002E-3</c:v>
                </c:pt>
                <c:pt idx="954">
                  <c:v>2.2629999999999998E-3</c:v>
                </c:pt>
                <c:pt idx="955">
                  <c:v>2.2769999999999999E-3</c:v>
                </c:pt>
                <c:pt idx="956">
                  <c:v>2.274E-3</c:v>
                </c:pt>
                <c:pt idx="957">
                  <c:v>2.258E-3</c:v>
                </c:pt>
                <c:pt idx="958">
                  <c:v>2.2550000000000001E-3</c:v>
                </c:pt>
                <c:pt idx="959">
                  <c:v>2.2629999999999998E-3</c:v>
                </c:pt>
                <c:pt idx="960">
                  <c:v>2.2699999999999999E-3</c:v>
                </c:pt>
                <c:pt idx="961">
                  <c:v>2.2769999999999999E-3</c:v>
                </c:pt>
                <c:pt idx="962">
                  <c:v>2.2799999999999999E-3</c:v>
                </c:pt>
                <c:pt idx="963">
                  <c:v>2.2989999999999998E-3</c:v>
                </c:pt>
                <c:pt idx="964">
                  <c:v>2.3040000000000001E-3</c:v>
                </c:pt>
                <c:pt idx="965">
                  <c:v>2.3029999999999999E-3</c:v>
                </c:pt>
                <c:pt idx="966">
                  <c:v>2.3140000000000001E-3</c:v>
                </c:pt>
                <c:pt idx="967">
                  <c:v>2.3180000000000002E-3</c:v>
                </c:pt>
                <c:pt idx="968">
                  <c:v>2.3240000000000001E-3</c:v>
                </c:pt>
                <c:pt idx="969">
                  <c:v>2.3159999999999999E-3</c:v>
                </c:pt>
                <c:pt idx="970">
                  <c:v>2.2989999999999998E-3</c:v>
                </c:pt>
                <c:pt idx="971">
                  <c:v>2.3E-3</c:v>
                </c:pt>
                <c:pt idx="972">
                  <c:v>2.2899999999999999E-3</c:v>
                </c:pt>
                <c:pt idx="973">
                  <c:v>2.3019999999999998E-3</c:v>
                </c:pt>
                <c:pt idx="974">
                  <c:v>2.2989999999999998E-3</c:v>
                </c:pt>
                <c:pt idx="975">
                  <c:v>2.3150000000000002E-3</c:v>
                </c:pt>
                <c:pt idx="976">
                  <c:v>2.317E-3</c:v>
                </c:pt>
                <c:pt idx="977">
                  <c:v>2.3310000000000002E-3</c:v>
                </c:pt>
                <c:pt idx="978">
                  <c:v>2.3389999999999999E-3</c:v>
                </c:pt>
                <c:pt idx="979">
                  <c:v>2.3150000000000002E-3</c:v>
                </c:pt>
                <c:pt idx="980">
                  <c:v>2.3180000000000002E-3</c:v>
                </c:pt>
                <c:pt idx="981">
                  <c:v>2.3140000000000001E-3</c:v>
                </c:pt>
                <c:pt idx="982">
                  <c:v>2.3089999999999999E-3</c:v>
                </c:pt>
                <c:pt idx="983">
                  <c:v>2.3210000000000001E-3</c:v>
                </c:pt>
                <c:pt idx="984">
                  <c:v>2.3150000000000002E-3</c:v>
                </c:pt>
                <c:pt idx="985">
                  <c:v>2.3219999999999998E-3</c:v>
                </c:pt>
                <c:pt idx="986">
                  <c:v>2.3189999999999999E-3</c:v>
                </c:pt>
                <c:pt idx="987">
                  <c:v>2.33E-3</c:v>
                </c:pt>
                <c:pt idx="988">
                  <c:v>2.33E-3</c:v>
                </c:pt>
                <c:pt idx="989">
                  <c:v>2.3419999999999999E-3</c:v>
                </c:pt>
                <c:pt idx="990">
                  <c:v>2.3370000000000001E-3</c:v>
                </c:pt>
                <c:pt idx="991">
                  <c:v>2.3400000000000001E-3</c:v>
                </c:pt>
                <c:pt idx="992">
                  <c:v>2.356E-3</c:v>
                </c:pt>
                <c:pt idx="993">
                  <c:v>2.3510000000000002E-3</c:v>
                </c:pt>
                <c:pt idx="994">
                  <c:v>2.3470000000000001E-3</c:v>
                </c:pt>
                <c:pt idx="995">
                  <c:v>2.3400000000000001E-3</c:v>
                </c:pt>
                <c:pt idx="996">
                  <c:v>2.3610000000000003E-3</c:v>
                </c:pt>
                <c:pt idx="997">
                  <c:v>2.3779999999999999E-3</c:v>
                </c:pt>
                <c:pt idx="998">
                  <c:v>2.3899999999999998E-3</c:v>
                </c:pt>
                <c:pt idx="999">
                  <c:v>2.3899999999999998E-3</c:v>
                </c:pt>
                <c:pt idx="1000">
                  <c:v>2.3839999999999998E-3</c:v>
                </c:pt>
                <c:pt idx="1001">
                  <c:v>2.395E-3</c:v>
                </c:pt>
                <c:pt idx="1002">
                  <c:v>2.4009999999999999E-3</c:v>
                </c:pt>
                <c:pt idx="1003">
                  <c:v>2.4250000000000001E-3</c:v>
                </c:pt>
                <c:pt idx="1004">
                  <c:v>2.4299999999999999E-3</c:v>
                </c:pt>
                <c:pt idx="1005">
                  <c:v>2.421E-3</c:v>
                </c:pt>
                <c:pt idx="1006">
                  <c:v>2.418E-3</c:v>
                </c:pt>
                <c:pt idx="1007">
                  <c:v>2.395E-3</c:v>
                </c:pt>
                <c:pt idx="1008">
                  <c:v>2.3899999999999998E-3</c:v>
                </c:pt>
                <c:pt idx="1009">
                  <c:v>2.392E-3</c:v>
                </c:pt>
                <c:pt idx="1010">
                  <c:v>2.3999999999999998E-3</c:v>
                </c:pt>
                <c:pt idx="1011">
                  <c:v>2.4009999999999999E-3</c:v>
                </c:pt>
                <c:pt idx="1012">
                  <c:v>2.418E-3</c:v>
                </c:pt>
                <c:pt idx="1013">
                  <c:v>2.4190000000000001E-3</c:v>
                </c:pt>
                <c:pt idx="1014">
                  <c:v>2.4199999999999998E-3</c:v>
                </c:pt>
                <c:pt idx="1015">
                  <c:v>2.4190000000000001E-3</c:v>
                </c:pt>
                <c:pt idx="1016">
                  <c:v>2.4099999999999998E-3</c:v>
                </c:pt>
                <c:pt idx="1017">
                  <c:v>2.418E-3</c:v>
                </c:pt>
                <c:pt idx="1018">
                  <c:v>2.4160000000000002E-3</c:v>
                </c:pt>
                <c:pt idx="1019">
                  <c:v>2.4369999999999999E-3</c:v>
                </c:pt>
                <c:pt idx="1020">
                  <c:v>2.4480000000000001E-3</c:v>
                </c:pt>
                <c:pt idx="1021">
                  <c:v>2.4480000000000001E-3</c:v>
                </c:pt>
                <c:pt idx="1022">
                  <c:v>2.441E-3</c:v>
                </c:pt>
                <c:pt idx="1023">
                  <c:v>2.4329999999999998E-3</c:v>
                </c:pt>
                <c:pt idx="1024">
                  <c:v>2.4460000000000003E-3</c:v>
                </c:pt>
                <c:pt idx="1025">
                  <c:v>2.4369999999999999E-3</c:v>
                </c:pt>
                <c:pt idx="1026">
                  <c:v>2.4399999999999999E-3</c:v>
                </c:pt>
                <c:pt idx="1027">
                  <c:v>2.4480000000000001E-3</c:v>
                </c:pt>
                <c:pt idx="1028">
                  <c:v>2.4260000000000002E-3</c:v>
                </c:pt>
                <c:pt idx="1029">
                  <c:v>2.4020000000000001E-3</c:v>
                </c:pt>
                <c:pt idx="1030">
                  <c:v>2.3860000000000001E-3</c:v>
                </c:pt>
                <c:pt idx="1031">
                  <c:v>2.3960000000000001E-3</c:v>
                </c:pt>
                <c:pt idx="1032">
                  <c:v>2.431E-3</c:v>
                </c:pt>
                <c:pt idx="1033">
                  <c:v>2.447E-3</c:v>
                </c:pt>
                <c:pt idx="1034">
                  <c:v>2.457E-3</c:v>
                </c:pt>
                <c:pt idx="1035">
                  <c:v>2.4610000000000001E-3</c:v>
                </c:pt>
                <c:pt idx="1036">
                  <c:v>2.4749999999999998E-3</c:v>
                </c:pt>
                <c:pt idx="1037">
                  <c:v>2.483E-3</c:v>
                </c:pt>
                <c:pt idx="1038">
                  <c:v>2.4859999999999999E-3</c:v>
                </c:pt>
                <c:pt idx="1039">
                  <c:v>2.4940000000000001E-3</c:v>
                </c:pt>
                <c:pt idx="1040">
                  <c:v>2.5009999999999998E-3</c:v>
                </c:pt>
                <c:pt idx="1041">
                  <c:v>2.5069999999999997E-3</c:v>
                </c:pt>
                <c:pt idx="1042">
                  <c:v>2.4909999999999997E-3</c:v>
                </c:pt>
                <c:pt idx="1043">
                  <c:v>2.4849999999999998E-3</c:v>
                </c:pt>
                <c:pt idx="1044">
                  <c:v>2.48E-3</c:v>
                </c:pt>
                <c:pt idx="1045">
                  <c:v>2.4779999999999997E-3</c:v>
                </c:pt>
                <c:pt idx="1046">
                  <c:v>2.5089999999999999E-3</c:v>
                </c:pt>
                <c:pt idx="1047">
                  <c:v>2.516E-3</c:v>
                </c:pt>
                <c:pt idx="1048">
                  <c:v>2.5219999999999999E-3</c:v>
                </c:pt>
                <c:pt idx="1049">
                  <c:v>2.503E-3</c:v>
                </c:pt>
                <c:pt idx="1050">
                  <c:v>2.513E-3</c:v>
                </c:pt>
                <c:pt idx="1051">
                  <c:v>2.5119999999999999E-3</c:v>
                </c:pt>
                <c:pt idx="1052">
                  <c:v>2.513E-3</c:v>
                </c:pt>
                <c:pt idx="1053">
                  <c:v>2.49E-3</c:v>
                </c:pt>
                <c:pt idx="1054">
                  <c:v>2.4840000000000001E-3</c:v>
                </c:pt>
                <c:pt idx="1055">
                  <c:v>2.4859999999999999E-3</c:v>
                </c:pt>
                <c:pt idx="1056">
                  <c:v>2.5000000000000001E-3</c:v>
                </c:pt>
                <c:pt idx="1057">
                  <c:v>2.513E-3</c:v>
                </c:pt>
                <c:pt idx="1058">
                  <c:v>2.5269999999999997E-3</c:v>
                </c:pt>
                <c:pt idx="1059">
                  <c:v>2.529E-3</c:v>
                </c:pt>
                <c:pt idx="1060">
                  <c:v>2.5460000000000001E-3</c:v>
                </c:pt>
                <c:pt idx="1061">
                  <c:v>2.5640000000000003E-3</c:v>
                </c:pt>
                <c:pt idx="1062">
                  <c:v>2.5629999999999997E-3</c:v>
                </c:pt>
                <c:pt idx="1063">
                  <c:v>2.5609999999999999E-3</c:v>
                </c:pt>
                <c:pt idx="1064">
                  <c:v>2.542E-3</c:v>
                </c:pt>
                <c:pt idx="1065">
                  <c:v>2.5530000000000001E-3</c:v>
                </c:pt>
                <c:pt idx="1066">
                  <c:v>2.5500000000000002E-3</c:v>
                </c:pt>
                <c:pt idx="1067">
                  <c:v>2.5679999999999995E-3</c:v>
                </c:pt>
                <c:pt idx="1068">
                  <c:v>2.5760000000000002E-3</c:v>
                </c:pt>
                <c:pt idx="1069">
                  <c:v>2.5790000000000001E-3</c:v>
                </c:pt>
                <c:pt idx="1070">
                  <c:v>2.5560000000000001E-3</c:v>
                </c:pt>
                <c:pt idx="1071">
                  <c:v>2.5430000000000001E-3</c:v>
                </c:pt>
                <c:pt idx="1072">
                  <c:v>2.5409999999999999E-3</c:v>
                </c:pt>
                <c:pt idx="1073">
                  <c:v>2.5729999999999998E-3</c:v>
                </c:pt>
                <c:pt idx="1074">
                  <c:v>2.6029999999999998E-3</c:v>
                </c:pt>
                <c:pt idx="1075">
                  <c:v>2.5890000000000002E-3</c:v>
                </c:pt>
                <c:pt idx="1076">
                  <c:v>2.5829999999999998E-3</c:v>
                </c:pt>
                <c:pt idx="1077">
                  <c:v>2.5629999999999997E-3</c:v>
                </c:pt>
                <c:pt idx="1078">
                  <c:v>2.5729999999999998E-3</c:v>
                </c:pt>
                <c:pt idx="1079">
                  <c:v>2.5679999999999995E-3</c:v>
                </c:pt>
                <c:pt idx="1080">
                  <c:v>2.5690000000000001E-3</c:v>
                </c:pt>
                <c:pt idx="1081">
                  <c:v>2.5560000000000001E-3</c:v>
                </c:pt>
                <c:pt idx="1082">
                  <c:v>2.5640000000000003E-3</c:v>
                </c:pt>
                <c:pt idx="1083">
                  <c:v>2.5790000000000001E-3</c:v>
                </c:pt>
                <c:pt idx="1084">
                  <c:v>2.5990000000000002E-3</c:v>
                </c:pt>
                <c:pt idx="1085">
                  <c:v>2.6099999999999999E-3</c:v>
                </c:pt>
                <c:pt idx="1086">
                  <c:v>2.5869999999999999E-3</c:v>
                </c:pt>
                <c:pt idx="1087">
                  <c:v>2.5859999999999998E-3</c:v>
                </c:pt>
                <c:pt idx="1088">
                  <c:v>2.5569999999999998E-3</c:v>
                </c:pt>
                <c:pt idx="1089">
                  <c:v>2.5790000000000001E-3</c:v>
                </c:pt>
                <c:pt idx="1090">
                  <c:v>2.5869999999999999E-3</c:v>
                </c:pt>
                <c:pt idx="1091">
                  <c:v>2.5990000000000002E-3</c:v>
                </c:pt>
                <c:pt idx="1092">
                  <c:v>2.624E-3</c:v>
                </c:pt>
                <c:pt idx="1093">
                  <c:v>2.6290000000000003E-3</c:v>
                </c:pt>
                <c:pt idx="1094">
                  <c:v>2.64E-3</c:v>
                </c:pt>
                <c:pt idx="1095">
                  <c:v>2.64E-3</c:v>
                </c:pt>
                <c:pt idx="1096">
                  <c:v>2.6199999999999999E-3</c:v>
                </c:pt>
                <c:pt idx="1097">
                  <c:v>2.6340000000000001E-3</c:v>
                </c:pt>
                <c:pt idx="1098">
                  <c:v>2.6650000000000003E-3</c:v>
                </c:pt>
                <c:pt idx="1099">
                  <c:v>2.7069999999999998E-3</c:v>
                </c:pt>
                <c:pt idx="1100">
                  <c:v>2.7029999999999997E-3</c:v>
                </c:pt>
                <c:pt idx="1101">
                  <c:v>2.6819999999999999E-3</c:v>
                </c:pt>
                <c:pt idx="1102">
                  <c:v>2.6570000000000001E-3</c:v>
                </c:pt>
                <c:pt idx="1103">
                  <c:v>2.6540000000000001E-3</c:v>
                </c:pt>
                <c:pt idx="1104">
                  <c:v>2.6579999999999998E-3</c:v>
                </c:pt>
                <c:pt idx="1105">
                  <c:v>2.6690000000000004E-3</c:v>
                </c:pt>
                <c:pt idx="1106">
                  <c:v>2.7000000000000001E-3</c:v>
                </c:pt>
                <c:pt idx="1107">
                  <c:v>2.7129999999999997E-3</c:v>
                </c:pt>
                <c:pt idx="1108">
                  <c:v>2.7200000000000002E-3</c:v>
                </c:pt>
                <c:pt idx="1109">
                  <c:v>2.7010000000000003E-3</c:v>
                </c:pt>
                <c:pt idx="1110">
                  <c:v>2.673E-3</c:v>
                </c:pt>
                <c:pt idx="1111">
                  <c:v>2.6670000000000001E-3</c:v>
                </c:pt>
                <c:pt idx="1112">
                  <c:v>2.6579999999999998E-3</c:v>
                </c:pt>
                <c:pt idx="1113">
                  <c:v>2.6750000000000003E-3</c:v>
                </c:pt>
                <c:pt idx="1114">
                  <c:v>2.6910000000000002E-3</c:v>
                </c:pt>
                <c:pt idx="1115">
                  <c:v>2.7079999999999999E-3</c:v>
                </c:pt>
                <c:pt idx="1116">
                  <c:v>2.7309999999999999E-3</c:v>
                </c:pt>
                <c:pt idx="1117">
                  <c:v>2.7239999999999999E-3</c:v>
                </c:pt>
                <c:pt idx="1118">
                  <c:v>2.7300000000000002E-3</c:v>
                </c:pt>
                <c:pt idx="1119">
                  <c:v>2.7109999999999999E-3</c:v>
                </c:pt>
                <c:pt idx="1120">
                  <c:v>2.7050000000000004E-3</c:v>
                </c:pt>
                <c:pt idx="1121">
                  <c:v>2.696E-3</c:v>
                </c:pt>
                <c:pt idx="1122">
                  <c:v>2.6969999999999997E-3</c:v>
                </c:pt>
                <c:pt idx="1123">
                  <c:v>2.7189999999999996E-3</c:v>
                </c:pt>
                <c:pt idx="1124">
                  <c:v>2.722E-3</c:v>
                </c:pt>
                <c:pt idx="1125">
                  <c:v>2.738E-3</c:v>
                </c:pt>
                <c:pt idx="1126">
                  <c:v>2.7389999999999997E-3</c:v>
                </c:pt>
                <c:pt idx="1127">
                  <c:v>2.745E-3</c:v>
                </c:pt>
                <c:pt idx="1128">
                  <c:v>2.738E-3</c:v>
                </c:pt>
                <c:pt idx="1129">
                  <c:v>2.7320000000000001E-3</c:v>
                </c:pt>
                <c:pt idx="1130">
                  <c:v>2.7239999999999999E-3</c:v>
                </c:pt>
                <c:pt idx="1131">
                  <c:v>2.728E-3</c:v>
                </c:pt>
                <c:pt idx="1132">
                  <c:v>2.7300000000000002E-3</c:v>
                </c:pt>
                <c:pt idx="1133">
                  <c:v>2.7600000000000003E-3</c:v>
                </c:pt>
                <c:pt idx="1134">
                  <c:v>2.764E-3</c:v>
                </c:pt>
                <c:pt idx="1135">
                  <c:v>2.764E-3</c:v>
                </c:pt>
                <c:pt idx="1136">
                  <c:v>2.7660000000000002E-3</c:v>
                </c:pt>
                <c:pt idx="1137">
                  <c:v>2.7820000000000002E-3</c:v>
                </c:pt>
                <c:pt idx="1138">
                  <c:v>2.8060000000000003E-3</c:v>
                </c:pt>
                <c:pt idx="1139">
                  <c:v>2.8120000000000003E-3</c:v>
                </c:pt>
                <c:pt idx="1140">
                  <c:v>2.807E-3</c:v>
                </c:pt>
                <c:pt idx="1141">
                  <c:v>2.797E-3</c:v>
                </c:pt>
                <c:pt idx="1142">
                  <c:v>2.807E-3</c:v>
                </c:pt>
                <c:pt idx="1143">
                  <c:v>2.8110000000000001E-3</c:v>
                </c:pt>
                <c:pt idx="1144">
                  <c:v>2.8149999999999998E-3</c:v>
                </c:pt>
                <c:pt idx="1145">
                  <c:v>2.8050000000000002E-3</c:v>
                </c:pt>
                <c:pt idx="1146">
                  <c:v>2.8039999999999996E-3</c:v>
                </c:pt>
                <c:pt idx="1147">
                  <c:v>2.807E-3</c:v>
                </c:pt>
                <c:pt idx="1148">
                  <c:v>2.8319999999999999E-3</c:v>
                </c:pt>
                <c:pt idx="1149">
                  <c:v>2.8270000000000001E-3</c:v>
                </c:pt>
                <c:pt idx="1150">
                  <c:v>2.8079999999999997E-3</c:v>
                </c:pt>
                <c:pt idx="1151">
                  <c:v>2.7889999999999998E-3</c:v>
                </c:pt>
                <c:pt idx="1152">
                  <c:v>2.7660000000000002E-3</c:v>
                </c:pt>
                <c:pt idx="1153">
                  <c:v>2.7939999999999996E-3</c:v>
                </c:pt>
                <c:pt idx="1154">
                  <c:v>2.7900000000000004E-3</c:v>
                </c:pt>
                <c:pt idx="1155">
                  <c:v>2.7800000000000004E-3</c:v>
                </c:pt>
                <c:pt idx="1156">
                  <c:v>2.7669999999999999E-3</c:v>
                </c:pt>
                <c:pt idx="1157">
                  <c:v>2.784E-3</c:v>
                </c:pt>
                <c:pt idx="1158">
                  <c:v>2.8249999999999998E-3</c:v>
                </c:pt>
                <c:pt idx="1159">
                  <c:v>2.8379999999999998E-3</c:v>
                </c:pt>
                <c:pt idx="1160">
                  <c:v>2.8349999999999998E-3</c:v>
                </c:pt>
                <c:pt idx="1161">
                  <c:v>2.8279999999999998E-3</c:v>
                </c:pt>
                <c:pt idx="1162">
                  <c:v>2.8389999999999999E-3</c:v>
                </c:pt>
                <c:pt idx="1163">
                  <c:v>2.849E-3</c:v>
                </c:pt>
                <c:pt idx="1164">
                  <c:v>2.8549999999999999E-3</c:v>
                </c:pt>
                <c:pt idx="1165">
                  <c:v>2.8730000000000001E-3</c:v>
                </c:pt>
                <c:pt idx="1166">
                  <c:v>2.8660000000000001E-3</c:v>
                </c:pt>
                <c:pt idx="1167">
                  <c:v>2.8679999999999999E-3</c:v>
                </c:pt>
                <c:pt idx="1168">
                  <c:v>2.8579999999999999E-3</c:v>
                </c:pt>
                <c:pt idx="1169">
                  <c:v>2.8899999999999998E-3</c:v>
                </c:pt>
                <c:pt idx="1170">
                  <c:v>2.9010000000000004E-3</c:v>
                </c:pt>
                <c:pt idx="1171">
                  <c:v>2.9160000000000002E-3</c:v>
                </c:pt>
                <c:pt idx="1172">
                  <c:v>2.908E-3</c:v>
                </c:pt>
                <c:pt idx="1173">
                  <c:v>2.9149999999999996E-3</c:v>
                </c:pt>
                <c:pt idx="1174">
                  <c:v>2.9139999999999999E-3</c:v>
                </c:pt>
                <c:pt idx="1175">
                  <c:v>2.918E-3</c:v>
                </c:pt>
                <c:pt idx="1176">
                  <c:v>2.9189999999999997E-3</c:v>
                </c:pt>
                <c:pt idx="1177">
                  <c:v>2.9189999999999997E-3</c:v>
                </c:pt>
                <c:pt idx="1178">
                  <c:v>2.9199999999999999E-3</c:v>
                </c:pt>
                <c:pt idx="1179">
                  <c:v>2.9170000000000003E-3</c:v>
                </c:pt>
                <c:pt idx="1180">
                  <c:v>2.8839999999999998E-3</c:v>
                </c:pt>
                <c:pt idx="1181">
                  <c:v>2.8879999999999999E-3</c:v>
                </c:pt>
                <c:pt idx="1182">
                  <c:v>2.898E-3</c:v>
                </c:pt>
                <c:pt idx="1183">
                  <c:v>2.9020000000000001E-3</c:v>
                </c:pt>
                <c:pt idx="1184">
                  <c:v>2.892E-3</c:v>
                </c:pt>
                <c:pt idx="1185">
                  <c:v>2.875E-3</c:v>
                </c:pt>
                <c:pt idx="1186">
                  <c:v>2.8879999999999999E-3</c:v>
                </c:pt>
                <c:pt idx="1187">
                  <c:v>2.9060000000000002E-3</c:v>
                </c:pt>
                <c:pt idx="1188">
                  <c:v>2.9260000000000002E-3</c:v>
                </c:pt>
                <c:pt idx="1189">
                  <c:v>2.9329999999999998E-3</c:v>
                </c:pt>
                <c:pt idx="1190">
                  <c:v>2.9189999999999997E-3</c:v>
                </c:pt>
                <c:pt idx="1191">
                  <c:v>2.928E-3</c:v>
                </c:pt>
                <c:pt idx="1192">
                  <c:v>2.9310000000000004E-3</c:v>
                </c:pt>
                <c:pt idx="1193">
                  <c:v>2.944E-3</c:v>
                </c:pt>
                <c:pt idx="1194">
                  <c:v>2.9299999999999999E-3</c:v>
                </c:pt>
                <c:pt idx="1195">
                  <c:v>2.9199999999999999E-3</c:v>
                </c:pt>
                <c:pt idx="1196">
                  <c:v>2.9149999999999996E-3</c:v>
                </c:pt>
                <c:pt idx="1197">
                  <c:v>2.9060000000000002E-3</c:v>
                </c:pt>
                <c:pt idx="1198">
                  <c:v>2.9210000000000004E-3</c:v>
                </c:pt>
                <c:pt idx="1199">
                  <c:v>2.9489999999999998E-3</c:v>
                </c:pt>
                <c:pt idx="1200">
                  <c:v>2.9659999999999999E-3</c:v>
                </c:pt>
                <c:pt idx="1201">
                  <c:v>2.9689999999999999E-3</c:v>
                </c:pt>
                <c:pt idx="1202">
                  <c:v>2.9709999999999997E-3</c:v>
                </c:pt>
                <c:pt idx="1203">
                  <c:v>2.977E-3</c:v>
                </c:pt>
                <c:pt idx="1204">
                  <c:v>2.996E-3</c:v>
                </c:pt>
                <c:pt idx="1205">
                  <c:v>2.9970000000000001E-3</c:v>
                </c:pt>
                <c:pt idx="1206">
                  <c:v>3.0230000000000001E-3</c:v>
                </c:pt>
                <c:pt idx="1207">
                  <c:v>3.0309999999999998E-3</c:v>
                </c:pt>
                <c:pt idx="1208">
                  <c:v>3.0309999999999998E-3</c:v>
                </c:pt>
                <c:pt idx="1209">
                  <c:v>3.055E-3</c:v>
                </c:pt>
                <c:pt idx="1210">
                  <c:v>3.0599999999999998E-3</c:v>
                </c:pt>
                <c:pt idx="1211">
                  <c:v>3.0590000000000001E-3</c:v>
                </c:pt>
                <c:pt idx="1212">
                  <c:v>3.0280000000000003E-3</c:v>
                </c:pt>
                <c:pt idx="1213">
                  <c:v>3.009E-3</c:v>
                </c:pt>
                <c:pt idx="1214">
                  <c:v>2.9909999999999997E-3</c:v>
                </c:pt>
                <c:pt idx="1215">
                  <c:v>2.9780000000000002E-3</c:v>
                </c:pt>
                <c:pt idx="1216">
                  <c:v>2.9689999999999999E-3</c:v>
                </c:pt>
                <c:pt idx="1217">
                  <c:v>2.9680000000000002E-3</c:v>
                </c:pt>
                <c:pt idx="1218">
                  <c:v>2.9759999999999999E-3</c:v>
                </c:pt>
                <c:pt idx="1219">
                  <c:v>2.9880000000000002E-3</c:v>
                </c:pt>
                <c:pt idx="1220">
                  <c:v>2.993E-3</c:v>
                </c:pt>
                <c:pt idx="1221">
                  <c:v>3.019E-3</c:v>
                </c:pt>
                <c:pt idx="1222">
                  <c:v>3.0280000000000003E-3</c:v>
                </c:pt>
                <c:pt idx="1223">
                  <c:v>3.0280000000000003E-3</c:v>
                </c:pt>
                <c:pt idx="1224">
                  <c:v>3.0220000000000004E-3</c:v>
                </c:pt>
                <c:pt idx="1225">
                  <c:v>3.0109999999999998E-3</c:v>
                </c:pt>
                <c:pt idx="1226">
                  <c:v>3.019E-3</c:v>
                </c:pt>
                <c:pt idx="1227">
                  <c:v>3.0270000000000002E-3</c:v>
                </c:pt>
                <c:pt idx="1228">
                  <c:v>3.0409999999999999E-3</c:v>
                </c:pt>
                <c:pt idx="1229">
                  <c:v>3.0559999999999997E-3</c:v>
                </c:pt>
                <c:pt idx="1230">
                  <c:v>3.0480000000000004E-3</c:v>
                </c:pt>
                <c:pt idx="1231">
                  <c:v>3.039E-3</c:v>
                </c:pt>
                <c:pt idx="1232">
                  <c:v>3.0200000000000001E-3</c:v>
                </c:pt>
                <c:pt idx="1233">
                  <c:v>3.0420000000000004E-3</c:v>
                </c:pt>
                <c:pt idx="1234">
                  <c:v>3.0759999999999997E-3</c:v>
                </c:pt>
                <c:pt idx="1235">
                  <c:v>3.1259999999999999E-3</c:v>
                </c:pt>
                <c:pt idx="1236">
                  <c:v>3.1689999999999999E-3</c:v>
                </c:pt>
                <c:pt idx="1237">
                  <c:v>3.1830000000000001E-3</c:v>
                </c:pt>
                <c:pt idx="1238">
                  <c:v>3.1640000000000001E-3</c:v>
                </c:pt>
                <c:pt idx="1239">
                  <c:v>3.14E-3</c:v>
                </c:pt>
                <c:pt idx="1240">
                  <c:v>3.1190000000000002E-3</c:v>
                </c:pt>
                <c:pt idx="1241">
                  <c:v>3.0950000000000001E-3</c:v>
                </c:pt>
                <c:pt idx="1242">
                  <c:v>3.0819999999999997E-3</c:v>
                </c:pt>
                <c:pt idx="1243">
                  <c:v>3.0639999999999999E-3</c:v>
                </c:pt>
                <c:pt idx="1244">
                  <c:v>3.0630000000000002E-3</c:v>
                </c:pt>
                <c:pt idx="1245">
                  <c:v>3.075E-3</c:v>
                </c:pt>
                <c:pt idx="1246">
                  <c:v>3.0690000000000001E-3</c:v>
                </c:pt>
                <c:pt idx="1247">
                  <c:v>3.0869999999999999E-3</c:v>
                </c:pt>
                <c:pt idx="1248">
                  <c:v>3.0999999999999999E-3</c:v>
                </c:pt>
                <c:pt idx="1249">
                  <c:v>3.1030000000000003E-3</c:v>
                </c:pt>
                <c:pt idx="1250">
                  <c:v>3.1099999999999999E-3</c:v>
                </c:pt>
                <c:pt idx="1251">
                  <c:v>3.1319999999999998E-3</c:v>
                </c:pt>
                <c:pt idx="1252">
                  <c:v>3.1519999999999999E-3</c:v>
                </c:pt>
                <c:pt idx="1253">
                  <c:v>3.1519999999999999E-3</c:v>
                </c:pt>
                <c:pt idx="1254">
                  <c:v>3.1490000000000003E-3</c:v>
                </c:pt>
                <c:pt idx="1255">
                  <c:v>3.14E-3</c:v>
                </c:pt>
                <c:pt idx="1256">
                  <c:v>3.1549999999999998E-3</c:v>
                </c:pt>
                <c:pt idx="1257">
                  <c:v>3.156E-3</c:v>
                </c:pt>
                <c:pt idx="1258">
                  <c:v>3.1569999999999997E-3</c:v>
                </c:pt>
                <c:pt idx="1259">
                  <c:v>3.179E-3</c:v>
                </c:pt>
                <c:pt idx="1260">
                  <c:v>3.1969999999999998E-3</c:v>
                </c:pt>
                <c:pt idx="1261">
                  <c:v>3.2049999999999999E-3</c:v>
                </c:pt>
                <c:pt idx="1262">
                  <c:v>3.1849999999999999E-3</c:v>
                </c:pt>
                <c:pt idx="1263">
                  <c:v>3.1730000000000005E-3</c:v>
                </c:pt>
                <c:pt idx="1264">
                  <c:v>3.166E-3</c:v>
                </c:pt>
                <c:pt idx="1265">
                  <c:v>3.1609999999999997E-3</c:v>
                </c:pt>
                <c:pt idx="1266">
                  <c:v>3.1730000000000005E-3</c:v>
                </c:pt>
                <c:pt idx="1267">
                  <c:v>3.1849999999999999E-3</c:v>
                </c:pt>
                <c:pt idx="1268">
                  <c:v>3.2079999999999999E-3</c:v>
                </c:pt>
                <c:pt idx="1269">
                  <c:v>3.2269999999999998E-3</c:v>
                </c:pt>
                <c:pt idx="1270">
                  <c:v>3.2379999999999996E-3</c:v>
                </c:pt>
                <c:pt idx="1271">
                  <c:v>3.2290000000000001E-3</c:v>
                </c:pt>
                <c:pt idx="1272">
                  <c:v>3.222E-3</c:v>
                </c:pt>
                <c:pt idx="1273">
                  <c:v>3.2260000000000001E-3</c:v>
                </c:pt>
                <c:pt idx="1274">
                  <c:v>3.2329999999999998E-3</c:v>
                </c:pt>
                <c:pt idx="1275">
                  <c:v>3.2669999999999999E-3</c:v>
                </c:pt>
                <c:pt idx="1276">
                  <c:v>3.2600000000000003E-3</c:v>
                </c:pt>
                <c:pt idx="1277">
                  <c:v>3.2679999999999996E-3</c:v>
                </c:pt>
                <c:pt idx="1278">
                  <c:v>3.261E-3</c:v>
                </c:pt>
                <c:pt idx="1279">
                  <c:v>3.2659999999999998E-3</c:v>
                </c:pt>
                <c:pt idx="1280">
                  <c:v>3.2829999999999999E-3</c:v>
                </c:pt>
                <c:pt idx="1281">
                  <c:v>3.2819999999999998E-3</c:v>
                </c:pt>
                <c:pt idx="1282">
                  <c:v>3.2819999999999998E-3</c:v>
                </c:pt>
                <c:pt idx="1283">
                  <c:v>3.2690000000000002E-3</c:v>
                </c:pt>
                <c:pt idx="1284">
                  <c:v>3.271E-3</c:v>
                </c:pt>
                <c:pt idx="1285">
                  <c:v>3.2550000000000001E-3</c:v>
                </c:pt>
                <c:pt idx="1286">
                  <c:v>3.2340000000000003E-3</c:v>
                </c:pt>
                <c:pt idx="1287">
                  <c:v>3.222E-3</c:v>
                </c:pt>
                <c:pt idx="1288">
                  <c:v>3.2229999999999997E-3</c:v>
                </c:pt>
                <c:pt idx="1289">
                  <c:v>3.2469999999999999E-3</c:v>
                </c:pt>
                <c:pt idx="1290">
                  <c:v>3.2640000000000004E-3</c:v>
                </c:pt>
                <c:pt idx="1291">
                  <c:v>3.2650000000000001E-3</c:v>
                </c:pt>
                <c:pt idx="1292">
                  <c:v>3.2629999999999998E-3</c:v>
                </c:pt>
                <c:pt idx="1293">
                  <c:v>3.2550000000000001E-3</c:v>
                </c:pt>
                <c:pt idx="1294">
                  <c:v>3.2829999999999999E-3</c:v>
                </c:pt>
                <c:pt idx="1295">
                  <c:v>3.3059999999999999E-3</c:v>
                </c:pt>
                <c:pt idx="1296">
                  <c:v>3.3150000000000002E-3</c:v>
                </c:pt>
                <c:pt idx="1297">
                  <c:v>3.2950000000000002E-3</c:v>
                </c:pt>
                <c:pt idx="1298">
                  <c:v>3.2700000000000003E-3</c:v>
                </c:pt>
                <c:pt idx="1299">
                  <c:v>3.2650000000000001E-3</c:v>
                </c:pt>
                <c:pt idx="1300">
                  <c:v>3.277E-3</c:v>
                </c:pt>
                <c:pt idx="1301">
                  <c:v>3.2790000000000002E-3</c:v>
                </c:pt>
                <c:pt idx="1302">
                  <c:v>3.2759999999999998E-3</c:v>
                </c:pt>
                <c:pt idx="1303">
                  <c:v>3.2829999999999999E-3</c:v>
                </c:pt>
                <c:pt idx="1304">
                  <c:v>3.3119999999999998E-3</c:v>
                </c:pt>
                <c:pt idx="1305">
                  <c:v>3.3679999999999999E-3</c:v>
                </c:pt>
                <c:pt idx="1306">
                  <c:v>3.3729999999999997E-3</c:v>
                </c:pt>
                <c:pt idx="1307">
                  <c:v>3.3650000000000004E-3</c:v>
                </c:pt>
                <c:pt idx="1308">
                  <c:v>3.3370000000000001E-3</c:v>
                </c:pt>
                <c:pt idx="1309">
                  <c:v>3.3250000000000003E-3</c:v>
                </c:pt>
                <c:pt idx="1310">
                  <c:v>3.3319999999999999E-3</c:v>
                </c:pt>
                <c:pt idx="1311">
                  <c:v>3.3379999999999998E-3</c:v>
                </c:pt>
                <c:pt idx="1312">
                  <c:v>3.3430000000000001E-3</c:v>
                </c:pt>
                <c:pt idx="1313">
                  <c:v>3.3550000000000003E-3</c:v>
                </c:pt>
                <c:pt idx="1314">
                  <c:v>3.3410000000000002E-3</c:v>
                </c:pt>
                <c:pt idx="1315">
                  <c:v>3.3510000000000002E-3</c:v>
                </c:pt>
                <c:pt idx="1316">
                  <c:v>3.3339999999999997E-3</c:v>
                </c:pt>
                <c:pt idx="1317">
                  <c:v>3.3310000000000002E-3</c:v>
                </c:pt>
                <c:pt idx="1318">
                  <c:v>3.3310000000000002E-3</c:v>
                </c:pt>
                <c:pt idx="1319">
                  <c:v>3.3419999999999999E-3</c:v>
                </c:pt>
                <c:pt idx="1320">
                  <c:v>3.3419999999999999E-3</c:v>
                </c:pt>
                <c:pt idx="1321">
                  <c:v>3.3610000000000003E-3</c:v>
                </c:pt>
                <c:pt idx="1322">
                  <c:v>3.3629999999999997E-3</c:v>
                </c:pt>
                <c:pt idx="1323">
                  <c:v>3.3700000000000002E-3</c:v>
                </c:pt>
                <c:pt idx="1324">
                  <c:v>3.372E-3</c:v>
                </c:pt>
                <c:pt idx="1325">
                  <c:v>3.3810000000000003E-3</c:v>
                </c:pt>
                <c:pt idx="1326">
                  <c:v>3.4009999999999999E-3</c:v>
                </c:pt>
                <c:pt idx="1327">
                  <c:v>3.3989999999999997E-3</c:v>
                </c:pt>
                <c:pt idx="1328">
                  <c:v>3.392E-3</c:v>
                </c:pt>
                <c:pt idx="1329">
                  <c:v>3.3810000000000003E-3</c:v>
                </c:pt>
                <c:pt idx="1330">
                  <c:v>3.3929999999999997E-3</c:v>
                </c:pt>
                <c:pt idx="1331">
                  <c:v>3.421E-3</c:v>
                </c:pt>
                <c:pt idx="1332">
                  <c:v>3.4350000000000001E-3</c:v>
                </c:pt>
                <c:pt idx="1333">
                  <c:v>3.4250000000000001E-3</c:v>
                </c:pt>
                <c:pt idx="1334">
                  <c:v>3.4300000000000003E-3</c:v>
                </c:pt>
                <c:pt idx="1335">
                  <c:v>3.421E-3</c:v>
                </c:pt>
                <c:pt idx="1336">
                  <c:v>3.431E-3</c:v>
                </c:pt>
                <c:pt idx="1337">
                  <c:v>3.441E-3</c:v>
                </c:pt>
                <c:pt idx="1338">
                  <c:v>3.4489999999999998E-3</c:v>
                </c:pt>
                <c:pt idx="1339">
                  <c:v>3.4549999999999997E-3</c:v>
                </c:pt>
                <c:pt idx="1340">
                  <c:v>3.4739999999999997E-3</c:v>
                </c:pt>
                <c:pt idx="1341">
                  <c:v>3.4749999999999998E-3</c:v>
                </c:pt>
                <c:pt idx="1342">
                  <c:v>3.4820000000000003E-3</c:v>
                </c:pt>
                <c:pt idx="1343">
                  <c:v>3.4820000000000003E-3</c:v>
                </c:pt>
                <c:pt idx="1344">
                  <c:v>3.4749999999999998E-3</c:v>
                </c:pt>
                <c:pt idx="1345">
                  <c:v>3.4710000000000001E-3</c:v>
                </c:pt>
                <c:pt idx="1346">
                  <c:v>3.4549999999999997E-3</c:v>
                </c:pt>
                <c:pt idx="1347">
                  <c:v>3.4599999999999995E-3</c:v>
                </c:pt>
                <c:pt idx="1348">
                  <c:v>3.4640000000000001E-3</c:v>
                </c:pt>
                <c:pt idx="1349">
                  <c:v>3.4820000000000003E-3</c:v>
                </c:pt>
                <c:pt idx="1350">
                  <c:v>3.4799999999999996E-3</c:v>
                </c:pt>
                <c:pt idx="1351">
                  <c:v>3.4799999999999996E-3</c:v>
                </c:pt>
                <c:pt idx="1352">
                  <c:v>3.4760000000000004E-3</c:v>
                </c:pt>
                <c:pt idx="1353">
                  <c:v>3.4799999999999996E-3</c:v>
                </c:pt>
                <c:pt idx="1354">
                  <c:v>3.4820000000000003E-3</c:v>
                </c:pt>
                <c:pt idx="1355">
                  <c:v>3.5070000000000001E-3</c:v>
                </c:pt>
                <c:pt idx="1356">
                  <c:v>3.519E-3</c:v>
                </c:pt>
                <c:pt idx="1357">
                  <c:v>3.539E-3</c:v>
                </c:pt>
                <c:pt idx="1358">
                  <c:v>3.5360000000000001E-3</c:v>
                </c:pt>
                <c:pt idx="1359">
                  <c:v>3.5299999999999997E-3</c:v>
                </c:pt>
                <c:pt idx="1360">
                  <c:v>3.5499999999999998E-3</c:v>
                </c:pt>
                <c:pt idx="1361">
                  <c:v>3.5620000000000001E-3</c:v>
                </c:pt>
                <c:pt idx="1362">
                  <c:v>3.5949999999999997E-3</c:v>
                </c:pt>
                <c:pt idx="1363">
                  <c:v>3.6209999999999997E-3</c:v>
                </c:pt>
                <c:pt idx="1364">
                  <c:v>3.64E-3</c:v>
                </c:pt>
                <c:pt idx="1365">
                  <c:v>3.656E-3</c:v>
                </c:pt>
                <c:pt idx="1366">
                  <c:v>3.6480000000000002E-3</c:v>
                </c:pt>
                <c:pt idx="1367">
                  <c:v>3.6220000000000002E-3</c:v>
                </c:pt>
                <c:pt idx="1368">
                  <c:v>3.5980000000000001E-3</c:v>
                </c:pt>
                <c:pt idx="1369">
                  <c:v>3.5909999999999996E-3</c:v>
                </c:pt>
                <c:pt idx="1370">
                  <c:v>3.5899999999999999E-3</c:v>
                </c:pt>
                <c:pt idx="1371">
                  <c:v>3.5799999999999998E-3</c:v>
                </c:pt>
                <c:pt idx="1372">
                  <c:v>3.5590000000000001E-3</c:v>
                </c:pt>
                <c:pt idx="1373">
                  <c:v>3.5639999999999999E-3</c:v>
                </c:pt>
                <c:pt idx="1374">
                  <c:v>3.588E-3</c:v>
                </c:pt>
                <c:pt idx="1375">
                  <c:v>3.5920000000000001E-3</c:v>
                </c:pt>
                <c:pt idx="1376">
                  <c:v>3.5909999999999996E-3</c:v>
                </c:pt>
                <c:pt idx="1377">
                  <c:v>3.5770000000000003E-3</c:v>
                </c:pt>
                <c:pt idx="1378">
                  <c:v>3.5739999999999999E-3</c:v>
                </c:pt>
                <c:pt idx="1379">
                  <c:v>3.568E-3</c:v>
                </c:pt>
                <c:pt idx="1380">
                  <c:v>3.5620000000000001E-3</c:v>
                </c:pt>
                <c:pt idx="1381">
                  <c:v>3.5670000000000003E-3</c:v>
                </c:pt>
                <c:pt idx="1382">
                  <c:v>3.555E-3</c:v>
                </c:pt>
                <c:pt idx="1383">
                  <c:v>3.5479999999999999E-3</c:v>
                </c:pt>
                <c:pt idx="1384">
                  <c:v>3.5439999999999998E-3</c:v>
                </c:pt>
                <c:pt idx="1385">
                  <c:v>3.5460000000000001E-3</c:v>
                </c:pt>
                <c:pt idx="1386">
                  <c:v>3.5590000000000001E-3</c:v>
                </c:pt>
                <c:pt idx="1387">
                  <c:v>3.5560000000000001E-3</c:v>
                </c:pt>
                <c:pt idx="1388">
                  <c:v>3.5599999999999998E-3</c:v>
                </c:pt>
                <c:pt idx="1389">
                  <c:v>3.5820000000000001E-3</c:v>
                </c:pt>
                <c:pt idx="1390">
                  <c:v>3.6149999999999997E-3</c:v>
                </c:pt>
                <c:pt idx="1391">
                  <c:v>3.6249999999999998E-3</c:v>
                </c:pt>
                <c:pt idx="1392">
                  <c:v>3.6259999999999999E-3</c:v>
                </c:pt>
                <c:pt idx="1393">
                  <c:v>3.6220000000000002E-3</c:v>
                </c:pt>
                <c:pt idx="1394">
                  <c:v>3.6309999999999997E-3</c:v>
                </c:pt>
                <c:pt idx="1395">
                  <c:v>3.6220000000000002E-3</c:v>
                </c:pt>
                <c:pt idx="1396">
                  <c:v>3.6209999999999997E-3</c:v>
                </c:pt>
                <c:pt idx="1397">
                  <c:v>3.6220000000000002E-3</c:v>
                </c:pt>
                <c:pt idx="1398">
                  <c:v>3.6280000000000001E-3</c:v>
                </c:pt>
                <c:pt idx="1399">
                  <c:v>3.6459999999999999E-3</c:v>
                </c:pt>
                <c:pt idx="1400">
                  <c:v>3.6580000000000002E-3</c:v>
                </c:pt>
                <c:pt idx="1401">
                  <c:v>3.6709999999999998E-3</c:v>
                </c:pt>
                <c:pt idx="1402">
                  <c:v>3.676E-3</c:v>
                </c:pt>
                <c:pt idx="1403">
                  <c:v>3.6830000000000001E-3</c:v>
                </c:pt>
                <c:pt idx="1404">
                  <c:v>3.7109999999999999E-3</c:v>
                </c:pt>
                <c:pt idx="1405">
                  <c:v>3.725E-3</c:v>
                </c:pt>
                <c:pt idx="1406">
                  <c:v>3.7000000000000002E-3</c:v>
                </c:pt>
                <c:pt idx="1407">
                  <c:v>3.6930000000000001E-3</c:v>
                </c:pt>
                <c:pt idx="1408">
                  <c:v>3.6900000000000001E-3</c:v>
                </c:pt>
                <c:pt idx="1409">
                  <c:v>3.7109999999999999E-3</c:v>
                </c:pt>
                <c:pt idx="1410">
                  <c:v>3.7280000000000004E-3</c:v>
                </c:pt>
                <c:pt idx="1411">
                  <c:v>3.7309999999999999E-3</c:v>
                </c:pt>
                <c:pt idx="1412">
                  <c:v>3.7469999999999999E-3</c:v>
                </c:pt>
                <c:pt idx="1413">
                  <c:v>3.7530000000000003E-3</c:v>
                </c:pt>
                <c:pt idx="1414">
                  <c:v>3.7469999999999999E-3</c:v>
                </c:pt>
                <c:pt idx="1415">
                  <c:v>3.7369999999999999E-3</c:v>
                </c:pt>
                <c:pt idx="1416">
                  <c:v>3.7099999999999998E-3</c:v>
                </c:pt>
                <c:pt idx="1417">
                  <c:v>3.7040000000000003E-3</c:v>
                </c:pt>
                <c:pt idx="1418">
                  <c:v>3.6840000000000002E-3</c:v>
                </c:pt>
                <c:pt idx="1419">
                  <c:v>3.673E-3</c:v>
                </c:pt>
                <c:pt idx="1420">
                  <c:v>3.6780000000000003E-3</c:v>
                </c:pt>
                <c:pt idx="1421">
                  <c:v>3.689E-3</c:v>
                </c:pt>
                <c:pt idx="1422">
                  <c:v>3.715E-3</c:v>
                </c:pt>
                <c:pt idx="1423">
                  <c:v>3.7309999999999999E-3</c:v>
                </c:pt>
                <c:pt idx="1424">
                  <c:v>3.7369999999999999E-3</c:v>
                </c:pt>
                <c:pt idx="1425">
                  <c:v>3.7339999999999999E-3</c:v>
                </c:pt>
                <c:pt idx="1426">
                  <c:v>3.7439999999999999E-3</c:v>
                </c:pt>
                <c:pt idx="1427">
                  <c:v>3.748E-3</c:v>
                </c:pt>
                <c:pt idx="1428">
                  <c:v>3.761E-3</c:v>
                </c:pt>
                <c:pt idx="1429">
                  <c:v>3.7459999999999998E-3</c:v>
                </c:pt>
                <c:pt idx="1430">
                  <c:v>3.7519999999999997E-3</c:v>
                </c:pt>
                <c:pt idx="1431">
                  <c:v>3.7439999999999999E-3</c:v>
                </c:pt>
                <c:pt idx="1432">
                  <c:v>3.764E-3</c:v>
                </c:pt>
                <c:pt idx="1433">
                  <c:v>3.774E-3</c:v>
                </c:pt>
                <c:pt idx="1434">
                  <c:v>3.7730000000000003E-3</c:v>
                </c:pt>
                <c:pt idx="1435">
                  <c:v>3.7780000000000001E-3</c:v>
                </c:pt>
                <c:pt idx="1436">
                  <c:v>3.7910000000000001E-3</c:v>
                </c:pt>
                <c:pt idx="1437">
                  <c:v>3.7930000000000004E-3</c:v>
                </c:pt>
                <c:pt idx="1438">
                  <c:v>3.8050000000000002E-3</c:v>
                </c:pt>
                <c:pt idx="1439">
                  <c:v>3.8129999999999995E-3</c:v>
                </c:pt>
                <c:pt idx="1440">
                  <c:v>3.8429999999999996E-3</c:v>
                </c:pt>
                <c:pt idx="1441">
                  <c:v>3.852E-3</c:v>
                </c:pt>
                <c:pt idx="1442">
                  <c:v>3.8400000000000001E-3</c:v>
                </c:pt>
                <c:pt idx="1443">
                  <c:v>3.8300000000000001E-3</c:v>
                </c:pt>
                <c:pt idx="1444">
                  <c:v>3.8290000000000004E-3</c:v>
                </c:pt>
                <c:pt idx="1445">
                  <c:v>3.852E-3</c:v>
                </c:pt>
                <c:pt idx="1446">
                  <c:v>3.8649999999999999E-3</c:v>
                </c:pt>
                <c:pt idx="1447">
                  <c:v>3.8409999999999998E-3</c:v>
                </c:pt>
                <c:pt idx="1448">
                  <c:v>3.8229999999999996E-3</c:v>
                </c:pt>
                <c:pt idx="1449">
                  <c:v>3.8240000000000001E-3</c:v>
                </c:pt>
                <c:pt idx="1450">
                  <c:v>3.8240000000000001E-3</c:v>
                </c:pt>
                <c:pt idx="1451">
                  <c:v>3.8569999999999998E-3</c:v>
                </c:pt>
                <c:pt idx="1452">
                  <c:v>3.826E-3</c:v>
                </c:pt>
                <c:pt idx="1453">
                  <c:v>3.8440000000000002E-3</c:v>
                </c:pt>
                <c:pt idx="1454">
                  <c:v>3.8390000000000004E-3</c:v>
                </c:pt>
                <c:pt idx="1455">
                  <c:v>3.8679999999999999E-3</c:v>
                </c:pt>
                <c:pt idx="1456">
                  <c:v>3.8649999999999999E-3</c:v>
                </c:pt>
                <c:pt idx="1457">
                  <c:v>3.8409999999999998E-3</c:v>
                </c:pt>
                <c:pt idx="1458">
                  <c:v>3.8329999999999996E-3</c:v>
                </c:pt>
                <c:pt idx="1459">
                  <c:v>3.8629999999999997E-3</c:v>
                </c:pt>
                <c:pt idx="1460">
                  <c:v>3.8800000000000002E-3</c:v>
                </c:pt>
                <c:pt idx="1461">
                  <c:v>3.885E-3</c:v>
                </c:pt>
                <c:pt idx="1462">
                  <c:v>3.8700000000000002E-3</c:v>
                </c:pt>
                <c:pt idx="1463">
                  <c:v>3.872E-3</c:v>
                </c:pt>
                <c:pt idx="1464">
                  <c:v>3.895E-3</c:v>
                </c:pt>
                <c:pt idx="1465">
                  <c:v>3.9280000000000001E-3</c:v>
                </c:pt>
                <c:pt idx="1466">
                  <c:v>3.9420000000000002E-3</c:v>
                </c:pt>
                <c:pt idx="1467">
                  <c:v>3.9300000000000003E-3</c:v>
                </c:pt>
                <c:pt idx="1468">
                  <c:v>3.9139999999999999E-3</c:v>
                </c:pt>
                <c:pt idx="1469">
                  <c:v>3.8809999999999999E-3</c:v>
                </c:pt>
                <c:pt idx="1470">
                  <c:v>3.8790000000000001E-3</c:v>
                </c:pt>
                <c:pt idx="1471">
                  <c:v>3.8729999999999997E-3</c:v>
                </c:pt>
                <c:pt idx="1472">
                  <c:v>3.872E-3</c:v>
                </c:pt>
                <c:pt idx="1473">
                  <c:v>3.8779999999999999E-3</c:v>
                </c:pt>
                <c:pt idx="1474">
                  <c:v>3.888E-3</c:v>
                </c:pt>
                <c:pt idx="1475">
                  <c:v>3.9100000000000003E-3</c:v>
                </c:pt>
                <c:pt idx="1476">
                  <c:v>3.9319999999999997E-3</c:v>
                </c:pt>
                <c:pt idx="1477">
                  <c:v>3.9439999999999996E-3</c:v>
                </c:pt>
                <c:pt idx="1478">
                  <c:v>3.9529999999999999E-3</c:v>
                </c:pt>
                <c:pt idx="1479">
                  <c:v>3.9569999999999996E-3</c:v>
                </c:pt>
                <c:pt idx="1480">
                  <c:v>3.9550000000000002E-3</c:v>
                </c:pt>
                <c:pt idx="1481">
                  <c:v>3.9500000000000004E-3</c:v>
                </c:pt>
                <c:pt idx="1482">
                  <c:v>3.9589999999999998E-3</c:v>
                </c:pt>
                <c:pt idx="1483">
                  <c:v>3.9689999999999994E-3</c:v>
                </c:pt>
                <c:pt idx="1484">
                  <c:v>3.9709999999999997E-3</c:v>
                </c:pt>
                <c:pt idx="1485">
                  <c:v>3.9480000000000001E-3</c:v>
                </c:pt>
                <c:pt idx="1486">
                  <c:v>3.9329999999999999E-3</c:v>
                </c:pt>
                <c:pt idx="1487">
                  <c:v>3.9129999999999998E-3</c:v>
                </c:pt>
                <c:pt idx="1488">
                  <c:v>3.9280000000000001E-3</c:v>
                </c:pt>
                <c:pt idx="1489">
                  <c:v>3.9399999999999999E-3</c:v>
                </c:pt>
                <c:pt idx="1490">
                  <c:v>3.9429999999999995E-3</c:v>
                </c:pt>
                <c:pt idx="1491">
                  <c:v>3.934E-3</c:v>
                </c:pt>
                <c:pt idx="1492">
                  <c:v>3.9399999999999999E-3</c:v>
                </c:pt>
                <c:pt idx="1493">
                  <c:v>3.9760000000000004E-3</c:v>
                </c:pt>
                <c:pt idx="1494">
                  <c:v>4.0029999999999996E-3</c:v>
                </c:pt>
                <c:pt idx="1495">
                  <c:v>4.0179999999999999E-3</c:v>
                </c:pt>
                <c:pt idx="1496">
                  <c:v>4.0210000000000003E-3</c:v>
                </c:pt>
                <c:pt idx="1497">
                  <c:v>4.0119999999999999E-3</c:v>
                </c:pt>
                <c:pt idx="1498">
                  <c:v>4.0080000000000003E-3</c:v>
                </c:pt>
                <c:pt idx="1499">
                  <c:v>3.9810000000000002E-3</c:v>
                </c:pt>
                <c:pt idx="1500">
                  <c:v>4.0029999999999996E-3</c:v>
                </c:pt>
                <c:pt idx="1501">
                  <c:v>3.9820000000000003E-3</c:v>
                </c:pt>
                <c:pt idx="1502">
                  <c:v>4.0020000000000003E-3</c:v>
                </c:pt>
                <c:pt idx="1503">
                  <c:v>3.9880000000000002E-3</c:v>
                </c:pt>
                <c:pt idx="1504">
                  <c:v>4.006E-3</c:v>
                </c:pt>
                <c:pt idx="1505">
                  <c:v>4.0420000000000005E-3</c:v>
                </c:pt>
                <c:pt idx="1506">
                  <c:v>4.0460000000000001E-3</c:v>
                </c:pt>
                <c:pt idx="1507">
                  <c:v>4.0429999999999997E-3</c:v>
                </c:pt>
                <c:pt idx="1508">
                  <c:v>4.019E-3</c:v>
                </c:pt>
                <c:pt idx="1509">
                  <c:v>4.0109999999999998E-3</c:v>
                </c:pt>
                <c:pt idx="1510">
                  <c:v>4.0150000000000003E-3</c:v>
                </c:pt>
                <c:pt idx="1511">
                  <c:v>3.9969999999999997E-3</c:v>
                </c:pt>
                <c:pt idx="1512">
                  <c:v>4.006E-3</c:v>
                </c:pt>
                <c:pt idx="1513">
                  <c:v>4.0169999999999997E-3</c:v>
                </c:pt>
                <c:pt idx="1514">
                  <c:v>4.0420000000000005E-3</c:v>
                </c:pt>
                <c:pt idx="1515">
                  <c:v>4.0379999999999999E-3</c:v>
                </c:pt>
                <c:pt idx="1516">
                  <c:v>4.0390000000000001E-3</c:v>
                </c:pt>
                <c:pt idx="1517">
                  <c:v>4.0550000000000004E-3</c:v>
                </c:pt>
                <c:pt idx="1518">
                  <c:v>4.0639999999999999E-3</c:v>
                </c:pt>
                <c:pt idx="1519">
                  <c:v>4.0879999999999996E-3</c:v>
                </c:pt>
                <c:pt idx="1520">
                  <c:v>4.071E-3</c:v>
                </c:pt>
                <c:pt idx="1521">
                  <c:v>4.0860000000000002E-3</c:v>
                </c:pt>
                <c:pt idx="1522">
                  <c:v>4.0739999999999995E-3</c:v>
                </c:pt>
                <c:pt idx="1523">
                  <c:v>4.0850000000000001E-3</c:v>
                </c:pt>
                <c:pt idx="1524">
                  <c:v>4.0829999999999998E-3</c:v>
                </c:pt>
                <c:pt idx="1525">
                  <c:v>4.0730000000000002E-3</c:v>
                </c:pt>
                <c:pt idx="1526">
                  <c:v>4.0759999999999998E-3</c:v>
                </c:pt>
                <c:pt idx="1527">
                  <c:v>4.0769999999999999E-3</c:v>
                </c:pt>
                <c:pt idx="1528">
                  <c:v>4.071E-3</c:v>
                </c:pt>
                <c:pt idx="1529">
                  <c:v>4.065E-3</c:v>
                </c:pt>
                <c:pt idx="1530">
                  <c:v>4.0610000000000004E-3</c:v>
                </c:pt>
                <c:pt idx="1531">
                  <c:v>4.071E-3</c:v>
                </c:pt>
                <c:pt idx="1532">
                  <c:v>4.0679999999999996E-3</c:v>
                </c:pt>
                <c:pt idx="1533">
                  <c:v>4.0569999999999998E-3</c:v>
                </c:pt>
                <c:pt idx="1534">
                  <c:v>4.0739999999999995E-3</c:v>
                </c:pt>
                <c:pt idx="1535">
                  <c:v>4.0990000000000002E-3</c:v>
                </c:pt>
                <c:pt idx="1536">
                  <c:v>4.1149999999999997E-3</c:v>
                </c:pt>
                <c:pt idx="1537">
                  <c:v>4.1229999999999999E-3</c:v>
                </c:pt>
                <c:pt idx="1538">
                  <c:v>4.104E-3</c:v>
                </c:pt>
                <c:pt idx="1539">
                  <c:v>4.117E-3</c:v>
                </c:pt>
                <c:pt idx="1540">
                  <c:v>4.1139999999999996E-3</c:v>
                </c:pt>
                <c:pt idx="1541">
                  <c:v>4.1479999999999998E-3</c:v>
                </c:pt>
                <c:pt idx="1542">
                  <c:v>4.1710000000000002E-3</c:v>
                </c:pt>
                <c:pt idx="1543">
                  <c:v>4.1929999999999997E-3</c:v>
                </c:pt>
                <c:pt idx="1544">
                  <c:v>4.1970000000000002E-3</c:v>
                </c:pt>
                <c:pt idx="1545">
                  <c:v>4.1860000000000005E-3</c:v>
                </c:pt>
                <c:pt idx="1546">
                  <c:v>4.1770000000000002E-3</c:v>
                </c:pt>
                <c:pt idx="1547">
                  <c:v>4.1670000000000006E-3</c:v>
                </c:pt>
                <c:pt idx="1548">
                  <c:v>4.1679999999999998E-3</c:v>
                </c:pt>
                <c:pt idx="1549">
                  <c:v>4.1460000000000004E-3</c:v>
                </c:pt>
                <c:pt idx="1550">
                  <c:v>4.1219999999999998E-3</c:v>
                </c:pt>
                <c:pt idx="1551">
                  <c:v>4.1079999999999997E-3</c:v>
                </c:pt>
                <c:pt idx="1552">
                  <c:v>4.1180000000000001E-3</c:v>
                </c:pt>
                <c:pt idx="1553">
                  <c:v>4.1349999999999998E-3</c:v>
                </c:pt>
                <c:pt idx="1554">
                  <c:v>4.1470000000000005E-3</c:v>
                </c:pt>
                <c:pt idx="1555">
                  <c:v>4.1610000000000006E-3</c:v>
                </c:pt>
                <c:pt idx="1556">
                  <c:v>4.1649999999999994E-3</c:v>
                </c:pt>
                <c:pt idx="1557">
                  <c:v>4.1729999999999996E-3</c:v>
                </c:pt>
                <c:pt idx="1558">
                  <c:v>4.1539999999999997E-3</c:v>
                </c:pt>
                <c:pt idx="1559">
                  <c:v>4.1610000000000006E-3</c:v>
                </c:pt>
                <c:pt idx="1560">
                  <c:v>4.1539999999999997E-3</c:v>
                </c:pt>
                <c:pt idx="1561">
                  <c:v>4.1610000000000006E-3</c:v>
                </c:pt>
                <c:pt idx="1562">
                  <c:v>4.1679999999999998E-3</c:v>
                </c:pt>
                <c:pt idx="1563">
                  <c:v>4.163E-3</c:v>
                </c:pt>
                <c:pt idx="1564">
                  <c:v>4.1640000000000002E-3</c:v>
                </c:pt>
                <c:pt idx="1565">
                  <c:v>4.1700000000000001E-3</c:v>
                </c:pt>
                <c:pt idx="1566">
                  <c:v>4.182E-3</c:v>
                </c:pt>
                <c:pt idx="1567">
                  <c:v>4.2090000000000001E-3</c:v>
                </c:pt>
                <c:pt idx="1568">
                  <c:v>4.215E-3</c:v>
                </c:pt>
                <c:pt idx="1569">
                  <c:v>4.2129999999999997E-3</c:v>
                </c:pt>
                <c:pt idx="1570">
                  <c:v>4.1970000000000002E-3</c:v>
                </c:pt>
                <c:pt idx="1571">
                  <c:v>4.2079999999999999E-3</c:v>
                </c:pt>
                <c:pt idx="1572">
                  <c:v>4.228E-3</c:v>
                </c:pt>
                <c:pt idx="1573">
                  <c:v>4.2320000000000005E-3</c:v>
                </c:pt>
                <c:pt idx="1574">
                  <c:v>4.2090000000000001E-3</c:v>
                </c:pt>
                <c:pt idx="1575">
                  <c:v>4.2090000000000001E-3</c:v>
                </c:pt>
                <c:pt idx="1576">
                  <c:v>4.2259999999999997E-3</c:v>
                </c:pt>
                <c:pt idx="1577">
                  <c:v>4.261E-3</c:v>
                </c:pt>
                <c:pt idx="1578">
                  <c:v>4.2570000000000004E-3</c:v>
                </c:pt>
                <c:pt idx="1579">
                  <c:v>4.274E-3</c:v>
                </c:pt>
                <c:pt idx="1580">
                  <c:v>4.2659999999999998E-3</c:v>
                </c:pt>
                <c:pt idx="1581">
                  <c:v>4.2709999999999996E-3</c:v>
                </c:pt>
                <c:pt idx="1582">
                  <c:v>4.2520000000000006E-3</c:v>
                </c:pt>
                <c:pt idx="1583">
                  <c:v>4.2380000000000004E-3</c:v>
                </c:pt>
                <c:pt idx="1584">
                  <c:v>4.2290000000000001E-3</c:v>
                </c:pt>
                <c:pt idx="1585">
                  <c:v>4.2300000000000003E-3</c:v>
                </c:pt>
                <c:pt idx="1586">
                  <c:v>4.2370000000000003E-3</c:v>
                </c:pt>
                <c:pt idx="1587">
                  <c:v>4.2620000000000002E-3</c:v>
                </c:pt>
                <c:pt idx="1588">
                  <c:v>4.2640000000000004E-3</c:v>
                </c:pt>
                <c:pt idx="1589">
                  <c:v>4.2770000000000004E-3</c:v>
                </c:pt>
                <c:pt idx="1590">
                  <c:v>4.2630000000000003E-3</c:v>
                </c:pt>
                <c:pt idx="1591">
                  <c:v>4.2659999999999998E-3</c:v>
                </c:pt>
                <c:pt idx="1592">
                  <c:v>4.2589999999999998E-3</c:v>
                </c:pt>
                <c:pt idx="1593">
                  <c:v>4.2529999999999998E-3</c:v>
                </c:pt>
                <c:pt idx="1594">
                  <c:v>4.2380000000000004E-3</c:v>
                </c:pt>
                <c:pt idx="1595">
                  <c:v>4.2559999999999994E-3</c:v>
                </c:pt>
                <c:pt idx="1596">
                  <c:v>4.2789999999999998E-3</c:v>
                </c:pt>
                <c:pt idx="1597">
                  <c:v>4.3070000000000001E-3</c:v>
                </c:pt>
                <c:pt idx="1598">
                  <c:v>4.3049999999999998E-3</c:v>
                </c:pt>
                <c:pt idx="1599">
                  <c:v>4.3179999999999998E-3</c:v>
                </c:pt>
                <c:pt idx="1600">
                  <c:v>4.3219999999999995E-3</c:v>
                </c:pt>
                <c:pt idx="1601">
                  <c:v>4.3169999999999997E-3</c:v>
                </c:pt>
                <c:pt idx="1602">
                  <c:v>4.3179999999999998E-3</c:v>
                </c:pt>
                <c:pt idx="1603">
                  <c:v>4.2839999999999996E-3</c:v>
                </c:pt>
                <c:pt idx="1604">
                  <c:v>4.2859999999999999E-3</c:v>
                </c:pt>
                <c:pt idx="1605">
                  <c:v>4.2899999999999995E-3</c:v>
                </c:pt>
                <c:pt idx="1606">
                  <c:v>4.3219999999999995E-3</c:v>
                </c:pt>
                <c:pt idx="1607">
                  <c:v>4.3470000000000002E-3</c:v>
                </c:pt>
                <c:pt idx="1608">
                  <c:v>4.3319999999999999E-3</c:v>
                </c:pt>
                <c:pt idx="1609">
                  <c:v>4.3159999999999995E-3</c:v>
                </c:pt>
                <c:pt idx="1610">
                  <c:v>4.3340000000000002E-3</c:v>
                </c:pt>
                <c:pt idx="1611">
                  <c:v>4.3540000000000002E-3</c:v>
                </c:pt>
                <c:pt idx="1612">
                  <c:v>4.3809999999999995E-3</c:v>
                </c:pt>
                <c:pt idx="1613">
                  <c:v>4.3860000000000001E-3</c:v>
                </c:pt>
                <c:pt idx="1614">
                  <c:v>4.3839999999999999E-3</c:v>
                </c:pt>
                <c:pt idx="1615">
                  <c:v>4.3920000000000001E-3</c:v>
                </c:pt>
                <c:pt idx="1616">
                  <c:v>4.3969999999999999E-3</c:v>
                </c:pt>
                <c:pt idx="1617">
                  <c:v>4.3930000000000002E-3</c:v>
                </c:pt>
                <c:pt idx="1618">
                  <c:v>4.3819999999999996E-3</c:v>
                </c:pt>
                <c:pt idx="1619">
                  <c:v>4.3759999999999997E-3</c:v>
                </c:pt>
                <c:pt idx="1620">
                  <c:v>4.372E-3</c:v>
                </c:pt>
                <c:pt idx="1621">
                  <c:v>4.3800000000000002E-3</c:v>
                </c:pt>
                <c:pt idx="1622">
                  <c:v>4.3779999999999999E-3</c:v>
                </c:pt>
                <c:pt idx="1623">
                  <c:v>4.3569999999999998E-3</c:v>
                </c:pt>
                <c:pt idx="1624">
                  <c:v>4.3709999999999999E-3</c:v>
                </c:pt>
                <c:pt idx="1625">
                  <c:v>4.3949999999999996E-3</c:v>
                </c:pt>
                <c:pt idx="1626">
                  <c:v>4.4229999999999998E-3</c:v>
                </c:pt>
                <c:pt idx="1627">
                  <c:v>4.4169999999999999E-3</c:v>
                </c:pt>
                <c:pt idx="1628">
                  <c:v>4.4120000000000001E-3</c:v>
                </c:pt>
                <c:pt idx="1629">
                  <c:v>4.4289999999999998E-3</c:v>
                </c:pt>
                <c:pt idx="1630">
                  <c:v>4.4460000000000003E-3</c:v>
                </c:pt>
                <c:pt idx="1631">
                  <c:v>4.47E-3</c:v>
                </c:pt>
                <c:pt idx="1632">
                  <c:v>4.4580000000000002E-3</c:v>
                </c:pt>
                <c:pt idx="1633">
                  <c:v>4.457E-3</c:v>
                </c:pt>
                <c:pt idx="1634">
                  <c:v>4.457E-3</c:v>
                </c:pt>
                <c:pt idx="1635">
                  <c:v>4.463E-3</c:v>
                </c:pt>
                <c:pt idx="1636">
                  <c:v>4.47E-3</c:v>
                </c:pt>
                <c:pt idx="1637">
                  <c:v>4.4529999999999995E-3</c:v>
                </c:pt>
                <c:pt idx="1638">
                  <c:v>4.463E-3</c:v>
                </c:pt>
                <c:pt idx="1639">
                  <c:v>4.4660000000000004E-3</c:v>
                </c:pt>
                <c:pt idx="1640">
                  <c:v>4.4879999999999998E-3</c:v>
                </c:pt>
                <c:pt idx="1641">
                  <c:v>4.5030000000000001E-3</c:v>
                </c:pt>
                <c:pt idx="1642">
                  <c:v>4.5059999999999996E-3</c:v>
                </c:pt>
                <c:pt idx="1643">
                  <c:v>4.522E-3</c:v>
                </c:pt>
                <c:pt idx="1644">
                  <c:v>4.5319999999999996E-3</c:v>
                </c:pt>
                <c:pt idx="1645">
                  <c:v>4.5409999999999999E-3</c:v>
                </c:pt>
                <c:pt idx="1646">
                  <c:v>4.5650000000000005E-3</c:v>
                </c:pt>
                <c:pt idx="1647">
                  <c:v>4.5659999999999997E-3</c:v>
                </c:pt>
                <c:pt idx="1648">
                  <c:v>4.5729999999999998E-3</c:v>
                </c:pt>
                <c:pt idx="1649">
                  <c:v>4.5469999999999998E-3</c:v>
                </c:pt>
                <c:pt idx="1650">
                  <c:v>4.5539999999999999E-3</c:v>
                </c:pt>
                <c:pt idx="1651">
                  <c:v>4.5440000000000003E-3</c:v>
                </c:pt>
                <c:pt idx="1652">
                  <c:v>4.5590000000000006E-3</c:v>
                </c:pt>
                <c:pt idx="1653">
                  <c:v>4.5599999999999998E-3</c:v>
                </c:pt>
                <c:pt idx="1654">
                  <c:v>4.568E-3</c:v>
                </c:pt>
                <c:pt idx="1655">
                  <c:v>4.5830000000000003E-3</c:v>
                </c:pt>
                <c:pt idx="1656">
                  <c:v>4.5770000000000003E-3</c:v>
                </c:pt>
                <c:pt idx="1657">
                  <c:v>4.6119999999999998E-3</c:v>
                </c:pt>
                <c:pt idx="1658">
                  <c:v>4.6410000000000002E-3</c:v>
                </c:pt>
                <c:pt idx="1659">
                  <c:v>4.6649999999999999E-3</c:v>
                </c:pt>
                <c:pt idx="1660">
                  <c:v>4.6649999999999999E-3</c:v>
                </c:pt>
                <c:pt idx="1661">
                  <c:v>4.6629999999999996E-3</c:v>
                </c:pt>
                <c:pt idx="1662">
                  <c:v>4.7190000000000001E-3</c:v>
                </c:pt>
                <c:pt idx="1663">
                  <c:v>4.7099999999999998E-3</c:v>
                </c:pt>
                <c:pt idx="1664">
                  <c:v>4.7039999999999998E-3</c:v>
                </c:pt>
                <c:pt idx="1665">
                  <c:v>4.6569999999999997E-3</c:v>
                </c:pt>
                <c:pt idx="1666">
                  <c:v>4.6870000000000002E-3</c:v>
                </c:pt>
                <c:pt idx="1667">
                  <c:v>4.7210000000000004E-3</c:v>
                </c:pt>
                <c:pt idx="1668">
                  <c:v>4.7190000000000001E-3</c:v>
                </c:pt>
                <c:pt idx="1669">
                  <c:v>4.6999999999999993E-3</c:v>
                </c:pt>
                <c:pt idx="1670">
                  <c:v>4.6629999999999996E-3</c:v>
                </c:pt>
                <c:pt idx="1671">
                  <c:v>4.6239999999999996E-3</c:v>
                </c:pt>
                <c:pt idx="1672">
                  <c:v>4.5820000000000001E-3</c:v>
                </c:pt>
                <c:pt idx="1673">
                  <c:v>4.5459999999999997E-3</c:v>
                </c:pt>
                <c:pt idx="1674">
                  <c:v>4.5339999999999998E-3</c:v>
                </c:pt>
                <c:pt idx="1675">
                  <c:v>4.5300000000000002E-3</c:v>
                </c:pt>
                <c:pt idx="1676">
                  <c:v>4.529E-3</c:v>
                </c:pt>
                <c:pt idx="1677">
                  <c:v>4.542E-3</c:v>
                </c:pt>
                <c:pt idx="1678">
                  <c:v>4.5770000000000003E-3</c:v>
                </c:pt>
                <c:pt idx="1679">
                  <c:v>4.6169999999999996E-3</c:v>
                </c:pt>
                <c:pt idx="1680">
                  <c:v>4.6600000000000001E-3</c:v>
                </c:pt>
                <c:pt idx="1681">
                  <c:v>4.6810000000000003E-3</c:v>
                </c:pt>
                <c:pt idx="1682">
                  <c:v>4.6839999999999998E-3</c:v>
                </c:pt>
                <c:pt idx="1683">
                  <c:v>4.6889999999999996E-3</c:v>
                </c:pt>
                <c:pt idx="1684">
                  <c:v>4.6700000000000005E-3</c:v>
                </c:pt>
                <c:pt idx="1685">
                  <c:v>4.6689999999999995E-3</c:v>
                </c:pt>
                <c:pt idx="1686">
                  <c:v>4.6740000000000002E-3</c:v>
                </c:pt>
                <c:pt idx="1687">
                  <c:v>4.6610000000000002E-3</c:v>
                </c:pt>
                <c:pt idx="1688">
                  <c:v>4.6519999999999999E-3</c:v>
                </c:pt>
                <c:pt idx="1689">
                  <c:v>4.64E-3</c:v>
                </c:pt>
                <c:pt idx="1690">
                  <c:v>4.6569999999999997E-3</c:v>
                </c:pt>
                <c:pt idx="1691">
                  <c:v>4.6829999999999997E-3</c:v>
                </c:pt>
                <c:pt idx="1692">
                  <c:v>4.6979999999999999E-3</c:v>
                </c:pt>
                <c:pt idx="1693">
                  <c:v>4.6829999999999997E-3</c:v>
                </c:pt>
                <c:pt idx="1694">
                  <c:v>4.6519999999999999E-3</c:v>
                </c:pt>
                <c:pt idx="1695">
                  <c:v>4.6449999999999998E-3</c:v>
                </c:pt>
                <c:pt idx="1696">
                  <c:v>4.6839999999999998E-3</c:v>
                </c:pt>
                <c:pt idx="1697">
                  <c:v>4.7099999999999998E-3</c:v>
                </c:pt>
                <c:pt idx="1698">
                  <c:v>4.712E-3</c:v>
                </c:pt>
                <c:pt idx="1699">
                  <c:v>4.666E-3</c:v>
                </c:pt>
                <c:pt idx="1700">
                  <c:v>4.6509999999999998E-3</c:v>
                </c:pt>
                <c:pt idx="1701">
                  <c:v>4.646E-3</c:v>
                </c:pt>
                <c:pt idx="1702">
                  <c:v>4.6509999999999998E-3</c:v>
                </c:pt>
                <c:pt idx="1703">
                  <c:v>4.6649999999999999E-3</c:v>
                </c:pt>
                <c:pt idx="1704">
                  <c:v>4.6909999999999999E-3</c:v>
                </c:pt>
                <c:pt idx="1705">
                  <c:v>4.7089999999999996E-3</c:v>
                </c:pt>
                <c:pt idx="1706">
                  <c:v>4.7419999999999997E-3</c:v>
                </c:pt>
                <c:pt idx="1707">
                  <c:v>4.7499999999999999E-3</c:v>
                </c:pt>
                <c:pt idx="1708">
                  <c:v>4.7339999999999995E-3</c:v>
                </c:pt>
                <c:pt idx="1709">
                  <c:v>4.7020000000000005E-3</c:v>
                </c:pt>
                <c:pt idx="1710">
                  <c:v>4.6960000000000005E-3</c:v>
                </c:pt>
                <c:pt idx="1711">
                  <c:v>4.6960000000000005E-3</c:v>
                </c:pt>
                <c:pt idx="1712">
                  <c:v>4.7039999999999998E-3</c:v>
                </c:pt>
                <c:pt idx="1713">
                  <c:v>4.6909999999999999E-3</c:v>
                </c:pt>
                <c:pt idx="1714">
                  <c:v>4.6849999999999999E-3</c:v>
                </c:pt>
                <c:pt idx="1715">
                  <c:v>4.7169999999999998E-3</c:v>
                </c:pt>
                <c:pt idx="1716">
                  <c:v>4.7419999999999997E-3</c:v>
                </c:pt>
                <c:pt idx="1717">
                  <c:v>4.7629999999999999E-3</c:v>
                </c:pt>
                <c:pt idx="1718">
                  <c:v>4.7610000000000005E-3</c:v>
                </c:pt>
                <c:pt idx="1719">
                  <c:v>4.7629999999999999E-3</c:v>
                </c:pt>
                <c:pt idx="1720">
                  <c:v>4.7730000000000003E-3</c:v>
                </c:pt>
                <c:pt idx="1721">
                  <c:v>4.7650000000000001E-3</c:v>
                </c:pt>
                <c:pt idx="1722">
                  <c:v>4.7530000000000003E-3</c:v>
                </c:pt>
                <c:pt idx="1723">
                  <c:v>4.7489999999999997E-3</c:v>
                </c:pt>
                <c:pt idx="1724">
                  <c:v>4.7489999999999997E-3</c:v>
                </c:pt>
                <c:pt idx="1725">
                  <c:v>4.7549999999999997E-3</c:v>
                </c:pt>
                <c:pt idx="1726">
                  <c:v>4.7629999999999999E-3</c:v>
                </c:pt>
                <c:pt idx="1727">
                  <c:v>4.7619999999999997E-3</c:v>
                </c:pt>
                <c:pt idx="1728">
                  <c:v>4.7559999999999998E-3</c:v>
                </c:pt>
                <c:pt idx="1729">
                  <c:v>4.7450000000000001E-3</c:v>
                </c:pt>
                <c:pt idx="1730">
                  <c:v>4.7580000000000001E-3</c:v>
                </c:pt>
                <c:pt idx="1731">
                  <c:v>4.7450000000000001E-3</c:v>
                </c:pt>
                <c:pt idx="1732">
                  <c:v>4.7450000000000001E-3</c:v>
                </c:pt>
                <c:pt idx="1733">
                  <c:v>4.7369999999999999E-3</c:v>
                </c:pt>
                <c:pt idx="1734">
                  <c:v>4.7429999999999998E-3</c:v>
                </c:pt>
                <c:pt idx="1735">
                  <c:v>4.7429999999999998E-3</c:v>
                </c:pt>
                <c:pt idx="1736">
                  <c:v>4.7610000000000005E-3</c:v>
                </c:pt>
                <c:pt idx="1737">
                  <c:v>4.7720000000000002E-3</c:v>
                </c:pt>
                <c:pt idx="1738">
                  <c:v>4.797E-3</c:v>
                </c:pt>
                <c:pt idx="1739">
                  <c:v>4.8060000000000004E-3</c:v>
                </c:pt>
                <c:pt idx="1740">
                  <c:v>4.8139999999999997E-3</c:v>
                </c:pt>
                <c:pt idx="1741">
                  <c:v>4.8190000000000004E-3</c:v>
                </c:pt>
                <c:pt idx="1742">
                  <c:v>4.8240000000000002E-3</c:v>
                </c:pt>
                <c:pt idx="1743">
                  <c:v>4.8240000000000002E-3</c:v>
                </c:pt>
                <c:pt idx="1744">
                  <c:v>4.8259999999999996E-3</c:v>
                </c:pt>
                <c:pt idx="1745">
                  <c:v>4.8249999999999994E-3</c:v>
                </c:pt>
                <c:pt idx="1746">
                  <c:v>4.8380000000000003E-3</c:v>
                </c:pt>
                <c:pt idx="1747">
                  <c:v>4.8529999999999997E-3</c:v>
                </c:pt>
                <c:pt idx="1748">
                  <c:v>4.8430000000000001E-3</c:v>
                </c:pt>
                <c:pt idx="1749">
                  <c:v>4.8349999999999999E-3</c:v>
                </c:pt>
                <c:pt idx="1750">
                  <c:v>4.8070000000000005E-3</c:v>
                </c:pt>
                <c:pt idx="1751">
                  <c:v>4.829E-3</c:v>
                </c:pt>
                <c:pt idx="1752">
                  <c:v>4.8300000000000001E-3</c:v>
                </c:pt>
                <c:pt idx="1753">
                  <c:v>4.8809999999999999E-3</c:v>
                </c:pt>
                <c:pt idx="1754">
                  <c:v>4.8709999999999995E-3</c:v>
                </c:pt>
                <c:pt idx="1755">
                  <c:v>4.8729999999999997E-3</c:v>
                </c:pt>
                <c:pt idx="1756">
                  <c:v>4.8649999999999995E-3</c:v>
                </c:pt>
                <c:pt idx="1757">
                  <c:v>4.8830000000000002E-3</c:v>
                </c:pt>
                <c:pt idx="1758">
                  <c:v>4.888E-3</c:v>
                </c:pt>
                <c:pt idx="1759">
                  <c:v>4.8820000000000001E-3</c:v>
                </c:pt>
                <c:pt idx="1760">
                  <c:v>4.8729999999999997E-3</c:v>
                </c:pt>
                <c:pt idx="1761">
                  <c:v>4.8789999999999997E-3</c:v>
                </c:pt>
                <c:pt idx="1762">
                  <c:v>4.8970000000000003E-3</c:v>
                </c:pt>
                <c:pt idx="1763">
                  <c:v>4.9120000000000006E-3</c:v>
                </c:pt>
                <c:pt idx="1764">
                  <c:v>4.8939999999999999E-3</c:v>
                </c:pt>
                <c:pt idx="1765">
                  <c:v>4.8859999999999997E-3</c:v>
                </c:pt>
                <c:pt idx="1766">
                  <c:v>4.8859999999999997E-3</c:v>
                </c:pt>
                <c:pt idx="1767">
                  <c:v>4.9020000000000001E-3</c:v>
                </c:pt>
                <c:pt idx="1768">
                  <c:v>4.895E-3</c:v>
                </c:pt>
                <c:pt idx="1769">
                  <c:v>4.9160000000000002E-3</c:v>
                </c:pt>
                <c:pt idx="1770">
                  <c:v>4.947E-3</c:v>
                </c:pt>
                <c:pt idx="1771">
                  <c:v>4.9619999999999994E-3</c:v>
                </c:pt>
                <c:pt idx="1772">
                  <c:v>4.9509999999999997E-3</c:v>
                </c:pt>
                <c:pt idx="1773">
                  <c:v>4.9329999999999999E-3</c:v>
                </c:pt>
                <c:pt idx="1774">
                  <c:v>4.921E-3</c:v>
                </c:pt>
                <c:pt idx="1775">
                  <c:v>4.9259999999999998E-3</c:v>
                </c:pt>
                <c:pt idx="1776">
                  <c:v>4.9399999999999999E-3</c:v>
                </c:pt>
                <c:pt idx="1777">
                  <c:v>4.9659999999999999E-3</c:v>
                </c:pt>
                <c:pt idx="1778">
                  <c:v>4.9899999999999996E-3</c:v>
                </c:pt>
                <c:pt idx="1779">
                  <c:v>4.9969999999999997E-3</c:v>
                </c:pt>
                <c:pt idx="1780">
                  <c:v>5.0070000000000002E-3</c:v>
                </c:pt>
                <c:pt idx="1781">
                  <c:v>5.0109999999999998E-3</c:v>
                </c:pt>
                <c:pt idx="1782">
                  <c:v>4.9950000000000003E-3</c:v>
                </c:pt>
                <c:pt idx="1783">
                  <c:v>4.9830000000000004E-3</c:v>
                </c:pt>
                <c:pt idx="1784">
                  <c:v>4.9540000000000001E-3</c:v>
                </c:pt>
                <c:pt idx="1785">
                  <c:v>4.9419999999999993E-3</c:v>
                </c:pt>
                <c:pt idx="1786">
                  <c:v>4.9430000000000003E-3</c:v>
                </c:pt>
                <c:pt idx="1787">
                  <c:v>4.9649999999999998E-3</c:v>
                </c:pt>
                <c:pt idx="1788">
                  <c:v>4.986E-3</c:v>
                </c:pt>
                <c:pt idx="1789">
                  <c:v>4.9830000000000004E-3</c:v>
                </c:pt>
                <c:pt idx="1790">
                  <c:v>4.9699999999999996E-3</c:v>
                </c:pt>
                <c:pt idx="1791">
                  <c:v>4.9670000000000001E-3</c:v>
                </c:pt>
                <c:pt idx="1792">
                  <c:v>4.9680000000000002E-3</c:v>
                </c:pt>
                <c:pt idx="1793">
                  <c:v>4.9639999999999997E-3</c:v>
                </c:pt>
                <c:pt idx="1794">
                  <c:v>4.9610000000000001E-3</c:v>
                </c:pt>
                <c:pt idx="1795">
                  <c:v>4.9690000000000003E-3</c:v>
                </c:pt>
                <c:pt idx="1796">
                  <c:v>4.9940000000000002E-3</c:v>
                </c:pt>
                <c:pt idx="1797">
                  <c:v>5.0179999999999999E-3</c:v>
                </c:pt>
                <c:pt idx="1798">
                  <c:v>5.0260000000000001E-3</c:v>
                </c:pt>
                <c:pt idx="1799">
                  <c:v>5.0239999999999998E-3</c:v>
                </c:pt>
                <c:pt idx="1800">
                  <c:v>5.0170000000000006E-3</c:v>
                </c:pt>
                <c:pt idx="1801">
                  <c:v>5.0439999999999999E-3</c:v>
                </c:pt>
                <c:pt idx="1802">
                  <c:v>5.058E-3</c:v>
                </c:pt>
                <c:pt idx="1803">
                  <c:v>5.0920000000000002E-3</c:v>
                </c:pt>
                <c:pt idx="1804">
                  <c:v>5.0660000000000002E-3</c:v>
                </c:pt>
                <c:pt idx="1805">
                  <c:v>5.0539999999999995E-3</c:v>
                </c:pt>
                <c:pt idx="1806">
                  <c:v>5.0360000000000005E-3</c:v>
                </c:pt>
                <c:pt idx="1807">
                  <c:v>5.0760000000000007E-3</c:v>
                </c:pt>
                <c:pt idx="1808">
                  <c:v>5.0819999999999997E-3</c:v>
                </c:pt>
                <c:pt idx="1809">
                  <c:v>5.0639999999999999E-3</c:v>
                </c:pt>
                <c:pt idx="1810">
                  <c:v>5.0560000000000006E-3</c:v>
                </c:pt>
                <c:pt idx="1811">
                  <c:v>5.0690000000000006E-3</c:v>
                </c:pt>
                <c:pt idx="1812">
                  <c:v>5.104E-3</c:v>
                </c:pt>
                <c:pt idx="1813">
                  <c:v>5.1029999999999999E-3</c:v>
                </c:pt>
                <c:pt idx="1814">
                  <c:v>5.1029999999999999E-3</c:v>
                </c:pt>
                <c:pt idx="1815">
                  <c:v>5.1019999999999998E-3</c:v>
                </c:pt>
                <c:pt idx="1816">
                  <c:v>5.104E-3</c:v>
                </c:pt>
                <c:pt idx="1817">
                  <c:v>5.0970000000000008E-3</c:v>
                </c:pt>
                <c:pt idx="1818">
                  <c:v>5.0980000000000001E-3</c:v>
                </c:pt>
                <c:pt idx="1819">
                  <c:v>5.1060000000000003E-3</c:v>
                </c:pt>
                <c:pt idx="1820">
                  <c:v>5.1110000000000001E-3</c:v>
                </c:pt>
                <c:pt idx="1821">
                  <c:v>5.1349999999999998E-3</c:v>
                </c:pt>
                <c:pt idx="1822">
                  <c:v>5.1339999999999997E-3</c:v>
                </c:pt>
                <c:pt idx="1823">
                  <c:v>5.1359999999999991E-3</c:v>
                </c:pt>
                <c:pt idx="1824">
                  <c:v>5.1409999999999997E-3</c:v>
                </c:pt>
                <c:pt idx="1825">
                  <c:v>5.1449999999999994E-3</c:v>
                </c:pt>
                <c:pt idx="1826">
                  <c:v>5.1609999999999998E-3</c:v>
                </c:pt>
                <c:pt idx="1827">
                  <c:v>5.1289999999999999E-3</c:v>
                </c:pt>
                <c:pt idx="1828">
                  <c:v>5.1270000000000005E-3</c:v>
                </c:pt>
                <c:pt idx="1829">
                  <c:v>5.1120000000000002E-3</c:v>
                </c:pt>
                <c:pt idx="1830">
                  <c:v>5.1060000000000003E-3</c:v>
                </c:pt>
                <c:pt idx="1831">
                  <c:v>5.0990000000000002E-3</c:v>
                </c:pt>
                <c:pt idx="1832">
                  <c:v>5.0970000000000008E-3</c:v>
                </c:pt>
                <c:pt idx="1833">
                  <c:v>5.1339999999999997E-3</c:v>
                </c:pt>
                <c:pt idx="1834">
                  <c:v>5.1500000000000001E-3</c:v>
                </c:pt>
                <c:pt idx="1835">
                  <c:v>5.1670000000000006E-3</c:v>
                </c:pt>
                <c:pt idx="1836">
                  <c:v>5.1609999999999998E-3</c:v>
                </c:pt>
                <c:pt idx="1837">
                  <c:v>5.1329999999999995E-3</c:v>
                </c:pt>
                <c:pt idx="1838">
                  <c:v>5.1449999999999994E-3</c:v>
                </c:pt>
                <c:pt idx="1839">
                  <c:v>5.1320000000000003E-3</c:v>
                </c:pt>
                <c:pt idx="1840">
                  <c:v>5.1510000000000002E-3</c:v>
                </c:pt>
                <c:pt idx="1841">
                  <c:v>5.1409999999999997E-3</c:v>
                </c:pt>
                <c:pt idx="1842">
                  <c:v>5.1570000000000001E-3</c:v>
                </c:pt>
                <c:pt idx="1843">
                  <c:v>5.1659999999999996E-3</c:v>
                </c:pt>
                <c:pt idx="1844">
                  <c:v>5.1830000000000001E-3</c:v>
                </c:pt>
                <c:pt idx="1845">
                  <c:v>5.1910000000000003E-3</c:v>
                </c:pt>
                <c:pt idx="1846">
                  <c:v>5.1919999999999996E-3</c:v>
                </c:pt>
                <c:pt idx="1847">
                  <c:v>5.2239999999999995E-3</c:v>
                </c:pt>
                <c:pt idx="1848">
                  <c:v>5.2270000000000007E-3</c:v>
                </c:pt>
                <c:pt idx="1849">
                  <c:v>5.2529999999999999E-3</c:v>
                </c:pt>
                <c:pt idx="1850">
                  <c:v>5.2459999999999998E-3</c:v>
                </c:pt>
                <c:pt idx="1851">
                  <c:v>5.2449999999999997E-3</c:v>
                </c:pt>
                <c:pt idx="1852">
                  <c:v>5.2350000000000001E-3</c:v>
                </c:pt>
                <c:pt idx="1853">
                  <c:v>5.2199999999999998E-3</c:v>
                </c:pt>
                <c:pt idx="1854">
                  <c:v>5.2230000000000002E-3</c:v>
                </c:pt>
                <c:pt idx="1855">
                  <c:v>5.228E-3</c:v>
                </c:pt>
                <c:pt idx="1856">
                  <c:v>5.2290000000000001E-3</c:v>
                </c:pt>
                <c:pt idx="1857">
                  <c:v>5.2300000000000003E-3</c:v>
                </c:pt>
                <c:pt idx="1858">
                  <c:v>5.2139999999999999E-3</c:v>
                </c:pt>
                <c:pt idx="1859">
                  <c:v>5.2230000000000002E-3</c:v>
                </c:pt>
                <c:pt idx="1860">
                  <c:v>5.2100000000000002E-3</c:v>
                </c:pt>
                <c:pt idx="1861">
                  <c:v>5.2199999999999998E-3</c:v>
                </c:pt>
                <c:pt idx="1862">
                  <c:v>5.2170000000000003E-3</c:v>
                </c:pt>
                <c:pt idx="1863">
                  <c:v>5.2390000000000006E-3</c:v>
                </c:pt>
                <c:pt idx="1864">
                  <c:v>5.2470000000000008E-3</c:v>
                </c:pt>
                <c:pt idx="1865">
                  <c:v>5.2510000000000005E-3</c:v>
                </c:pt>
                <c:pt idx="1866">
                  <c:v>5.2510000000000005E-3</c:v>
                </c:pt>
                <c:pt idx="1867">
                  <c:v>5.2249999999999996E-3</c:v>
                </c:pt>
                <c:pt idx="1868">
                  <c:v>5.2239999999999995E-3</c:v>
                </c:pt>
                <c:pt idx="1869">
                  <c:v>5.2139999999999999E-3</c:v>
                </c:pt>
                <c:pt idx="1870">
                  <c:v>5.2220000000000001E-3</c:v>
                </c:pt>
                <c:pt idx="1871">
                  <c:v>5.2139999999999999E-3</c:v>
                </c:pt>
                <c:pt idx="1872">
                  <c:v>5.2129999999999998E-3</c:v>
                </c:pt>
                <c:pt idx="1873">
                  <c:v>5.2390000000000006E-3</c:v>
                </c:pt>
                <c:pt idx="1874">
                  <c:v>5.2519999999999997E-3</c:v>
                </c:pt>
                <c:pt idx="1875">
                  <c:v>5.28E-3</c:v>
                </c:pt>
                <c:pt idx="1876">
                  <c:v>5.28E-3</c:v>
                </c:pt>
                <c:pt idx="1877">
                  <c:v>5.2769999999999996E-3</c:v>
                </c:pt>
                <c:pt idx="1878">
                  <c:v>5.2839999999999996E-3</c:v>
                </c:pt>
                <c:pt idx="1879">
                  <c:v>5.293E-3</c:v>
                </c:pt>
                <c:pt idx="1880">
                  <c:v>5.2900000000000004E-3</c:v>
                </c:pt>
                <c:pt idx="1881">
                  <c:v>5.2980000000000006E-3</c:v>
                </c:pt>
                <c:pt idx="1882">
                  <c:v>5.313E-3</c:v>
                </c:pt>
                <c:pt idx="1883">
                  <c:v>5.3169999999999997E-3</c:v>
                </c:pt>
                <c:pt idx="1884">
                  <c:v>5.2990000000000008E-3</c:v>
                </c:pt>
                <c:pt idx="1885">
                  <c:v>5.2810000000000001E-3</c:v>
                </c:pt>
                <c:pt idx="1886">
                  <c:v>5.274E-3</c:v>
                </c:pt>
                <c:pt idx="1887">
                  <c:v>5.2959999999999995E-3</c:v>
                </c:pt>
                <c:pt idx="1888">
                  <c:v>5.3109999999999997E-3</c:v>
                </c:pt>
                <c:pt idx="1889">
                  <c:v>5.3190000000000008E-3</c:v>
                </c:pt>
                <c:pt idx="1890">
                  <c:v>5.3109999999999997E-3</c:v>
                </c:pt>
                <c:pt idx="1891">
                  <c:v>5.3080000000000002E-3</c:v>
                </c:pt>
                <c:pt idx="1892">
                  <c:v>5.3169999999999997E-3</c:v>
                </c:pt>
                <c:pt idx="1893">
                  <c:v>5.3200000000000001E-3</c:v>
                </c:pt>
                <c:pt idx="1894">
                  <c:v>5.339E-3</c:v>
                </c:pt>
                <c:pt idx="1895">
                  <c:v>5.3480000000000003E-3</c:v>
                </c:pt>
                <c:pt idx="1896">
                  <c:v>5.3629999999999997E-3</c:v>
                </c:pt>
                <c:pt idx="1897">
                  <c:v>5.3210000000000002E-3</c:v>
                </c:pt>
                <c:pt idx="1898">
                  <c:v>5.3169999999999997E-3</c:v>
                </c:pt>
                <c:pt idx="1899">
                  <c:v>5.3080000000000002E-3</c:v>
                </c:pt>
                <c:pt idx="1900">
                  <c:v>5.3119999999999999E-3</c:v>
                </c:pt>
                <c:pt idx="1901">
                  <c:v>5.2959999999999995E-3</c:v>
                </c:pt>
                <c:pt idx="1902">
                  <c:v>5.293E-3</c:v>
                </c:pt>
                <c:pt idx="1903">
                  <c:v>5.3300000000000005E-3</c:v>
                </c:pt>
                <c:pt idx="1904">
                  <c:v>5.3500000000000006E-3</c:v>
                </c:pt>
                <c:pt idx="1905">
                  <c:v>5.3540000000000003E-3</c:v>
                </c:pt>
                <c:pt idx="1906">
                  <c:v>5.3490000000000005E-3</c:v>
                </c:pt>
                <c:pt idx="1907">
                  <c:v>5.3610000000000003E-3</c:v>
                </c:pt>
                <c:pt idx="1908">
                  <c:v>5.352E-3</c:v>
                </c:pt>
                <c:pt idx="1909">
                  <c:v>5.3569999999999998E-3</c:v>
                </c:pt>
                <c:pt idx="1910">
                  <c:v>5.365E-3</c:v>
                </c:pt>
                <c:pt idx="1911">
                  <c:v>5.3839999999999999E-3</c:v>
                </c:pt>
                <c:pt idx="1912">
                  <c:v>5.4130000000000003E-3</c:v>
                </c:pt>
                <c:pt idx="1913">
                  <c:v>5.4279999999999997E-3</c:v>
                </c:pt>
                <c:pt idx="1914">
                  <c:v>5.4159999999999998E-3</c:v>
                </c:pt>
                <c:pt idx="1915">
                  <c:v>5.4159999999999998E-3</c:v>
                </c:pt>
                <c:pt idx="1916">
                  <c:v>5.3900000000000007E-3</c:v>
                </c:pt>
                <c:pt idx="1917">
                  <c:v>5.385E-3</c:v>
                </c:pt>
                <c:pt idx="1918">
                  <c:v>5.3569999999999998E-3</c:v>
                </c:pt>
                <c:pt idx="1919">
                  <c:v>5.326E-3</c:v>
                </c:pt>
                <c:pt idx="1920">
                  <c:v>5.3069999999999992E-3</c:v>
                </c:pt>
                <c:pt idx="1921">
                  <c:v>5.3159999999999995E-3</c:v>
                </c:pt>
                <c:pt idx="1922">
                  <c:v>5.3349999999999995E-3</c:v>
                </c:pt>
                <c:pt idx="1923">
                  <c:v>5.3500000000000006E-3</c:v>
                </c:pt>
                <c:pt idx="1924">
                  <c:v>5.3549999999999995E-3</c:v>
                </c:pt>
                <c:pt idx="1925">
                  <c:v>5.3559999999999997E-3</c:v>
                </c:pt>
                <c:pt idx="1926">
                  <c:v>5.3500000000000006E-3</c:v>
                </c:pt>
                <c:pt idx="1927">
                  <c:v>5.3420000000000004E-3</c:v>
                </c:pt>
                <c:pt idx="1928">
                  <c:v>5.3549999999999995E-3</c:v>
                </c:pt>
                <c:pt idx="1929">
                  <c:v>5.3740000000000003E-3</c:v>
                </c:pt>
                <c:pt idx="1930">
                  <c:v>5.3839999999999999E-3</c:v>
                </c:pt>
                <c:pt idx="1931">
                  <c:v>5.3709999999999999E-3</c:v>
                </c:pt>
                <c:pt idx="1932">
                  <c:v>5.3810000000000004E-3</c:v>
                </c:pt>
                <c:pt idx="1933">
                  <c:v>5.3900000000000007E-3</c:v>
                </c:pt>
                <c:pt idx="1934">
                  <c:v>5.4120000000000001E-3</c:v>
                </c:pt>
                <c:pt idx="1935">
                  <c:v>5.4169999999999999E-3</c:v>
                </c:pt>
                <c:pt idx="1936">
                  <c:v>5.4419999999999998E-3</c:v>
                </c:pt>
                <c:pt idx="1937">
                  <c:v>5.4450000000000002E-3</c:v>
                </c:pt>
                <c:pt idx="1938">
                  <c:v>5.4590000000000003E-3</c:v>
                </c:pt>
                <c:pt idx="1939">
                  <c:v>5.4559999999999999E-3</c:v>
                </c:pt>
                <c:pt idx="1940">
                  <c:v>5.4730000000000004E-3</c:v>
                </c:pt>
                <c:pt idx="1941">
                  <c:v>5.4949999999999999E-3</c:v>
                </c:pt>
                <c:pt idx="1942">
                  <c:v>5.4850000000000003E-3</c:v>
                </c:pt>
                <c:pt idx="1943">
                  <c:v>5.4869999999999997E-3</c:v>
                </c:pt>
                <c:pt idx="1944">
                  <c:v>5.4979999999999994E-3</c:v>
                </c:pt>
                <c:pt idx="1945">
                  <c:v>5.5200000000000006E-3</c:v>
                </c:pt>
                <c:pt idx="1946">
                  <c:v>5.5230000000000001E-3</c:v>
                </c:pt>
                <c:pt idx="1947">
                  <c:v>5.4939999999999998E-3</c:v>
                </c:pt>
                <c:pt idx="1948">
                  <c:v>5.5230000000000001E-3</c:v>
                </c:pt>
                <c:pt idx="1949">
                  <c:v>5.5279999999999999E-3</c:v>
                </c:pt>
                <c:pt idx="1950">
                  <c:v>5.5459999999999997E-3</c:v>
                </c:pt>
                <c:pt idx="1951">
                  <c:v>5.5120000000000004E-3</c:v>
                </c:pt>
                <c:pt idx="1952">
                  <c:v>5.5120000000000004E-3</c:v>
                </c:pt>
                <c:pt idx="1953">
                  <c:v>5.5149999999999999E-3</c:v>
                </c:pt>
                <c:pt idx="1954">
                  <c:v>5.5200000000000006E-3</c:v>
                </c:pt>
                <c:pt idx="1955">
                  <c:v>5.522E-3</c:v>
                </c:pt>
                <c:pt idx="1956">
                  <c:v>5.5100000000000001E-3</c:v>
                </c:pt>
                <c:pt idx="1957">
                  <c:v>5.5240000000000003E-3</c:v>
                </c:pt>
                <c:pt idx="1958">
                  <c:v>5.5110000000000003E-3</c:v>
                </c:pt>
                <c:pt idx="1959">
                  <c:v>5.5240000000000003E-3</c:v>
                </c:pt>
                <c:pt idx="1960">
                  <c:v>5.5189999999999996E-3</c:v>
                </c:pt>
                <c:pt idx="1961">
                  <c:v>5.5139999999999998E-3</c:v>
                </c:pt>
                <c:pt idx="1962">
                  <c:v>5.4990000000000004E-3</c:v>
                </c:pt>
                <c:pt idx="1963">
                  <c:v>5.4900000000000001E-3</c:v>
                </c:pt>
                <c:pt idx="1964">
                  <c:v>5.5049999999999995E-3</c:v>
                </c:pt>
                <c:pt idx="1965">
                  <c:v>5.4990000000000004E-3</c:v>
                </c:pt>
                <c:pt idx="1966">
                  <c:v>5.4850000000000003E-3</c:v>
                </c:pt>
                <c:pt idx="1967">
                  <c:v>5.483E-3</c:v>
                </c:pt>
                <c:pt idx="1968">
                  <c:v>5.4779999999999994E-3</c:v>
                </c:pt>
                <c:pt idx="1969">
                  <c:v>5.4930000000000005E-3</c:v>
                </c:pt>
                <c:pt idx="1970">
                  <c:v>5.5089999999999991E-3</c:v>
                </c:pt>
                <c:pt idx="1971">
                  <c:v>5.5130000000000005E-3</c:v>
                </c:pt>
                <c:pt idx="1972">
                  <c:v>5.5259999999999997E-3</c:v>
                </c:pt>
                <c:pt idx="1973">
                  <c:v>5.5279999999999999E-3</c:v>
                </c:pt>
                <c:pt idx="1974">
                  <c:v>5.5379999999999995E-3</c:v>
                </c:pt>
                <c:pt idx="1975">
                  <c:v>5.555E-3</c:v>
                </c:pt>
                <c:pt idx="1976">
                  <c:v>5.5560000000000002E-3</c:v>
                </c:pt>
                <c:pt idx="1977">
                  <c:v>5.5710000000000004E-3</c:v>
                </c:pt>
                <c:pt idx="1978">
                  <c:v>5.5710000000000004E-3</c:v>
                </c:pt>
                <c:pt idx="1979">
                  <c:v>5.5700000000000003E-3</c:v>
                </c:pt>
                <c:pt idx="1980">
                  <c:v>5.5589999999999997E-3</c:v>
                </c:pt>
                <c:pt idx="1981">
                  <c:v>5.5600000000000007E-3</c:v>
                </c:pt>
                <c:pt idx="1982">
                  <c:v>5.5560000000000002E-3</c:v>
                </c:pt>
                <c:pt idx="1983">
                  <c:v>5.5769999999999995E-3</c:v>
                </c:pt>
                <c:pt idx="1984">
                  <c:v>5.5910000000000005E-3</c:v>
                </c:pt>
                <c:pt idx="1985">
                  <c:v>5.6279999999999993E-3</c:v>
                </c:pt>
                <c:pt idx="1986">
                  <c:v>5.6120000000000007E-3</c:v>
                </c:pt>
                <c:pt idx="1987">
                  <c:v>5.5849999999999997E-3</c:v>
                </c:pt>
                <c:pt idx="1988">
                  <c:v>5.5369999999999994E-3</c:v>
                </c:pt>
                <c:pt idx="1989">
                  <c:v>5.5300000000000002E-3</c:v>
                </c:pt>
                <c:pt idx="1990">
                  <c:v>5.5529999999999998E-3</c:v>
                </c:pt>
                <c:pt idx="1991">
                  <c:v>5.5900000000000004E-3</c:v>
                </c:pt>
                <c:pt idx="1992">
                  <c:v>5.6340000000000001E-3</c:v>
                </c:pt>
                <c:pt idx="1993">
                  <c:v>5.6489999999999995E-3</c:v>
                </c:pt>
                <c:pt idx="1994">
                  <c:v>5.6649999999999999E-3</c:v>
                </c:pt>
                <c:pt idx="1995">
                  <c:v>5.646E-3</c:v>
                </c:pt>
                <c:pt idx="1996">
                  <c:v>5.6389999999999999E-3</c:v>
                </c:pt>
                <c:pt idx="1997">
                  <c:v>5.6340000000000001E-3</c:v>
                </c:pt>
                <c:pt idx="1998">
                  <c:v>5.6420000000000003E-3</c:v>
                </c:pt>
                <c:pt idx="1999">
                  <c:v>5.6559999999999996E-3</c:v>
                </c:pt>
                <c:pt idx="2000">
                  <c:v>5.6649999999999999E-3</c:v>
                </c:pt>
                <c:pt idx="2001">
                  <c:v>5.666E-3</c:v>
                </c:pt>
                <c:pt idx="2002">
                  <c:v>5.6630000000000005E-3</c:v>
                </c:pt>
                <c:pt idx="2003">
                  <c:v>5.659E-3</c:v>
                </c:pt>
                <c:pt idx="2004">
                  <c:v>5.6579999999999998E-3</c:v>
                </c:pt>
                <c:pt idx="2005">
                  <c:v>5.6699999999999997E-3</c:v>
                </c:pt>
                <c:pt idx="2006">
                  <c:v>5.6740000000000002E-3</c:v>
                </c:pt>
                <c:pt idx="2007">
                  <c:v>5.6620000000000004E-3</c:v>
                </c:pt>
                <c:pt idx="2008">
                  <c:v>5.6550000000000003E-3</c:v>
                </c:pt>
                <c:pt idx="2009">
                  <c:v>5.6649999999999999E-3</c:v>
                </c:pt>
                <c:pt idx="2010">
                  <c:v>5.6839999999999998E-3</c:v>
                </c:pt>
                <c:pt idx="2011">
                  <c:v>5.6989999999999992E-3</c:v>
                </c:pt>
                <c:pt idx="2012">
                  <c:v>5.7130000000000002E-3</c:v>
                </c:pt>
                <c:pt idx="2013">
                  <c:v>5.7169999999999999E-3</c:v>
                </c:pt>
                <c:pt idx="2014">
                  <c:v>5.7320000000000001E-3</c:v>
                </c:pt>
                <c:pt idx="2015">
                  <c:v>5.7330000000000002E-3</c:v>
                </c:pt>
                <c:pt idx="2016">
                  <c:v>5.7269999999999995E-3</c:v>
                </c:pt>
                <c:pt idx="2017">
                  <c:v>5.7239999999999999E-3</c:v>
                </c:pt>
                <c:pt idx="2018">
                  <c:v>5.7350000000000005E-3</c:v>
                </c:pt>
                <c:pt idx="2019">
                  <c:v>5.7549999999999997E-3</c:v>
                </c:pt>
                <c:pt idx="2020">
                  <c:v>5.7520000000000002E-3</c:v>
                </c:pt>
                <c:pt idx="2021">
                  <c:v>5.7460000000000002E-3</c:v>
                </c:pt>
                <c:pt idx="2022">
                  <c:v>5.7250000000000001E-3</c:v>
                </c:pt>
                <c:pt idx="2023">
                  <c:v>5.7140000000000003E-3</c:v>
                </c:pt>
                <c:pt idx="2024">
                  <c:v>5.7099999999999998E-3</c:v>
                </c:pt>
                <c:pt idx="2025">
                  <c:v>5.7269999999999995E-3</c:v>
                </c:pt>
                <c:pt idx="2026">
                  <c:v>5.7389999999999993E-3</c:v>
                </c:pt>
                <c:pt idx="2027">
                  <c:v>5.7340000000000004E-3</c:v>
                </c:pt>
                <c:pt idx="2028">
                  <c:v>5.7220000000000005E-3</c:v>
                </c:pt>
                <c:pt idx="2029">
                  <c:v>5.7369999999999999E-3</c:v>
                </c:pt>
                <c:pt idx="2030">
                  <c:v>5.7650000000000002E-3</c:v>
                </c:pt>
                <c:pt idx="2031">
                  <c:v>5.7949999999999998E-3</c:v>
                </c:pt>
                <c:pt idx="2032">
                  <c:v>5.7999999999999996E-3</c:v>
                </c:pt>
                <c:pt idx="2033">
                  <c:v>5.7749999999999998E-3</c:v>
                </c:pt>
                <c:pt idx="2034">
                  <c:v>5.7749999999999998E-3</c:v>
                </c:pt>
                <c:pt idx="2035">
                  <c:v>5.7920000000000003E-3</c:v>
                </c:pt>
                <c:pt idx="2036">
                  <c:v>5.7989999999999995E-3</c:v>
                </c:pt>
                <c:pt idx="2037">
                  <c:v>5.8069999999999997E-3</c:v>
                </c:pt>
                <c:pt idx="2038">
                  <c:v>5.8009999999999997E-3</c:v>
                </c:pt>
                <c:pt idx="2039">
                  <c:v>5.8040000000000001E-3</c:v>
                </c:pt>
                <c:pt idx="2040">
                  <c:v>5.8009999999999997E-3</c:v>
                </c:pt>
                <c:pt idx="2041">
                  <c:v>5.7959999999999999E-3</c:v>
                </c:pt>
                <c:pt idx="2042">
                  <c:v>5.77E-3</c:v>
                </c:pt>
                <c:pt idx="2043">
                  <c:v>5.7509999999999992E-3</c:v>
                </c:pt>
                <c:pt idx="2044">
                  <c:v>5.757E-3</c:v>
                </c:pt>
                <c:pt idx="2045">
                  <c:v>5.7860000000000003E-3</c:v>
                </c:pt>
                <c:pt idx="2046">
                  <c:v>5.8060000000000004E-3</c:v>
                </c:pt>
                <c:pt idx="2047">
                  <c:v>5.803E-3</c:v>
                </c:pt>
                <c:pt idx="2048">
                  <c:v>5.8050000000000003E-3</c:v>
                </c:pt>
                <c:pt idx="2049">
                  <c:v>5.8079999999999998E-3</c:v>
                </c:pt>
                <c:pt idx="2050">
                  <c:v>5.8469999999999998E-3</c:v>
                </c:pt>
                <c:pt idx="2051">
                  <c:v>5.8609999999999999E-3</c:v>
                </c:pt>
                <c:pt idx="2052">
                  <c:v>5.8640000000000003E-3</c:v>
                </c:pt>
                <c:pt idx="2053">
                  <c:v>5.855E-3</c:v>
                </c:pt>
                <c:pt idx="2054">
                  <c:v>5.8669999999999998E-3</c:v>
                </c:pt>
                <c:pt idx="2055">
                  <c:v>5.8840000000000003E-3</c:v>
                </c:pt>
                <c:pt idx="2056">
                  <c:v>5.9150000000000001E-3</c:v>
                </c:pt>
                <c:pt idx="2057">
                  <c:v>5.9160000000000003E-3</c:v>
                </c:pt>
                <c:pt idx="2058">
                  <c:v>5.9059999999999998E-3</c:v>
                </c:pt>
                <c:pt idx="2059">
                  <c:v>5.8979999999999996E-3</c:v>
                </c:pt>
                <c:pt idx="2060">
                  <c:v>5.9099999999999995E-3</c:v>
                </c:pt>
                <c:pt idx="2061">
                  <c:v>5.9199999999999999E-3</c:v>
                </c:pt>
                <c:pt idx="2062">
                  <c:v>5.9170000000000004E-3</c:v>
                </c:pt>
                <c:pt idx="2063">
                  <c:v>5.9069999999999999E-3</c:v>
                </c:pt>
                <c:pt idx="2064">
                  <c:v>5.8999999999999999E-3</c:v>
                </c:pt>
                <c:pt idx="2065">
                  <c:v>5.8950000000000001E-3</c:v>
                </c:pt>
                <c:pt idx="2066">
                  <c:v>5.914E-3</c:v>
                </c:pt>
                <c:pt idx="2067">
                  <c:v>5.9030000000000003E-3</c:v>
                </c:pt>
                <c:pt idx="2068">
                  <c:v>5.901E-3</c:v>
                </c:pt>
                <c:pt idx="2069">
                  <c:v>5.8970000000000003E-3</c:v>
                </c:pt>
                <c:pt idx="2070">
                  <c:v>5.8950000000000001E-3</c:v>
                </c:pt>
                <c:pt idx="2071">
                  <c:v>5.8970000000000003E-3</c:v>
                </c:pt>
                <c:pt idx="2072">
                  <c:v>5.9050000000000005E-3</c:v>
                </c:pt>
                <c:pt idx="2073">
                  <c:v>5.9230000000000003E-3</c:v>
                </c:pt>
                <c:pt idx="2074">
                  <c:v>5.934E-3</c:v>
                </c:pt>
                <c:pt idx="2075">
                  <c:v>5.927E-3</c:v>
                </c:pt>
                <c:pt idx="2076">
                  <c:v>5.9189999999999998E-3</c:v>
                </c:pt>
                <c:pt idx="2077">
                  <c:v>5.9250000000000006E-3</c:v>
                </c:pt>
                <c:pt idx="2078">
                  <c:v>5.94E-3</c:v>
                </c:pt>
                <c:pt idx="2079">
                  <c:v>5.9489999999999994E-3</c:v>
                </c:pt>
                <c:pt idx="2080">
                  <c:v>5.9760000000000004E-3</c:v>
                </c:pt>
                <c:pt idx="2081">
                  <c:v>5.9930000000000009E-3</c:v>
                </c:pt>
                <c:pt idx="2082">
                  <c:v>5.9930000000000009E-3</c:v>
                </c:pt>
                <c:pt idx="2083">
                  <c:v>5.9740000000000001E-3</c:v>
                </c:pt>
                <c:pt idx="2084">
                  <c:v>5.9670000000000001E-3</c:v>
                </c:pt>
                <c:pt idx="2085">
                  <c:v>5.9909999999999998E-3</c:v>
                </c:pt>
                <c:pt idx="2086">
                  <c:v>6.0200000000000002E-3</c:v>
                </c:pt>
                <c:pt idx="2087">
                  <c:v>6.0299999999999998E-3</c:v>
                </c:pt>
                <c:pt idx="2088">
                  <c:v>6.0299999999999998E-3</c:v>
                </c:pt>
                <c:pt idx="2089">
                  <c:v>6.0480000000000004E-3</c:v>
                </c:pt>
                <c:pt idx="2090">
                  <c:v>6.0670000000000003E-3</c:v>
                </c:pt>
                <c:pt idx="2091">
                  <c:v>6.0590000000000001E-3</c:v>
                </c:pt>
                <c:pt idx="2092">
                  <c:v>6.0289999999999996E-3</c:v>
                </c:pt>
                <c:pt idx="2093">
                  <c:v>5.9930000000000009E-3</c:v>
                </c:pt>
                <c:pt idx="2094">
                  <c:v>5.9680000000000002E-3</c:v>
                </c:pt>
                <c:pt idx="2095">
                  <c:v>5.9689999999999995E-3</c:v>
                </c:pt>
                <c:pt idx="2096">
                  <c:v>5.9540000000000001E-3</c:v>
                </c:pt>
                <c:pt idx="2097">
                  <c:v>5.9619999999999994E-3</c:v>
                </c:pt>
                <c:pt idx="2098">
                  <c:v>5.9919999999999999E-3</c:v>
                </c:pt>
                <c:pt idx="2099">
                  <c:v>6.019E-3</c:v>
                </c:pt>
                <c:pt idx="2100">
                  <c:v>6.0499999999999998E-3</c:v>
                </c:pt>
                <c:pt idx="2101">
                  <c:v>6.0560000000000006E-3</c:v>
                </c:pt>
                <c:pt idx="2102">
                  <c:v>6.051E-3</c:v>
                </c:pt>
                <c:pt idx="2103">
                  <c:v>6.0550000000000005E-3</c:v>
                </c:pt>
                <c:pt idx="2104">
                  <c:v>6.0470000000000003E-3</c:v>
                </c:pt>
                <c:pt idx="2105">
                  <c:v>6.0470000000000003E-3</c:v>
                </c:pt>
                <c:pt idx="2106">
                  <c:v>6.0529999999999994E-3</c:v>
                </c:pt>
                <c:pt idx="2107">
                  <c:v>6.0540000000000004E-3</c:v>
                </c:pt>
                <c:pt idx="2108">
                  <c:v>6.0480000000000004E-3</c:v>
                </c:pt>
                <c:pt idx="2109">
                  <c:v>6.0550000000000005E-3</c:v>
                </c:pt>
                <c:pt idx="2110">
                  <c:v>6.0699999999999999E-3</c:v>
                </c:pt>
                <c:pt idx="2111">
                  <c:v>6.0799999999999995E-3</c:v>
                </c:pt>
                <c:pt idx="2112">
                  <c:v>6.0799999999999995E-3</c:v>
                </c:pt>
                <c:pt idx="2113">
                  <c:v>6.0750000000000005E-3</c:v>
                </c:pt>
                <c:pt idx="2114">
                  <c:v>6.0780000000000001E-3</c:v>
                </c:pt>
                <c:pt idx="2115">
                  <c:v>6.0870000000000004E-3</c:v>
                </c:pt>
                <c:pt idx="2116">
                  <c:v>6.1110000000000001E-3</c:v>
                </c:pt>
                <c:pt idx="2117">
                  <c:v>6.1339999999999997E-3</c:v>
                </c:pt>
                <c:pt idx="2118">
                  <c:v>6.1250000000000002E-3</c:v>
                </c:pt>
                <c:pt idx="2119">
                  <c:v>6.13E-3</c:v>
                </c:pt>
                <c:pt idx="2120">
                  <c:v>6.1339999999999997E-3</c:v>
                </c:pt>
                <c:pt idx="2121">
                  <c:v>6.1350000000000007E-3</c:v>
                </c:pt>
                <c:pt idx="2122">
                  <c:v>6.1450000000000003E-3</c:v>
                </c:pt>
                <c:pt idx="2123">
                  <c:v>6.1419999999999999E-3</c:v>
                </c:pt>
                <c:pt idx="2124">
                  <c:v>6.1519999999999995E-3</c:v>
                </c:pt>
                <c:pt idx="2125">
                  <c:v>6.1450000000000003E-3</c:v>
                </c:pt>
                <c:pt idx="2126">
                  <c:v>6.1739999999999998E-3</c:v>
                </c:pt>
                <c:pt idx="2127">
                  <c:v>6.1750000000000008E-3</c:v>
                </c:pt>
                <c:pt idx="2128">
                  <c:v>6.1879999999999999E-3</c:v>
                </c:pt>
                <c:pt idx="2129">
                  <c:v>6.1719999999999995E-3</c:v>
                </c:pt>
                <c:pt idx="2130">
                  <c:v>6.1460000000000004E-3</c:v>
                </c:pt>
                <c:pt idx="2131">
                  <c:v>6.156E-3</c:v>
                </c:pt>
                <c:pt idx="2132">
                  <c:v>6.1419999999999999E-3</c:v>
                </c:pt>
                <c:pt idx="2133">
                  <c:v>6.1650000000000003E-3</c:v>
                </c:pt>
                <c:pt idx="2134">
                  <c:v>6.1629999999999992E-3</c:v>
                </c:pt>
                <c:pt idx="2135">
                  <c:v>6.1660000000000005E-3</c:v>
                </c:pt>
                <c:pt idx="2136">
                  <c:v>6.1550000000000007E-3</c:v>
                </c:pt>
                <c:pt idx="2137">
                  <c:v>6.1390000000000004E-3</c:v>
                </c:pt>
                <c:pt idx="2138">
                  <c:v>6.1519999999999995E-3</c:v>
                </c:pt>
                <c:pt idx="2139">
                  <c:v>6.1650000000000003E-3</c:v>
                </c:pt>
                <c:pt idx="2140">
                  <c:v>6.1960000000000001E-3</c:v>
                </c:pt>
                <c:pt idx="2141">
                  <c:v>6.1960000000000001E-3</c:v>
                </c:pt>
                <c:pt idx="2142">
                  <c:v>6.2009999999999999E-3</c:v>
                </c:pt>
                <c:pt idx="2143">
                  <c:v>6.1939999999999999E-3</c:v>
                </c:pt>
                <c:pt idx="2144">
                  <c:v>6.1860000000000005E-3</c:v>
                </c:pt>
                <c:pt idx="2145">
                  <c:v>6.1919999999999996E-3</c:v>
                </c:pt>
                <c:pt idx="2146">
                  <c:v>6.2090000000000001E-3</c:v>
                </c:pt>
                <c:pt idx="2147">
                  <c:v>6.2290000000000002E-3</c:v>
                </c:pt>
                <c:pt idx="2148">
                  <c:v>6.2139999999999999E-3</c:v>
                </c:pt>
                <c:pt idx="2149">
                  <c:v>6.1929999999999997E-3</c:v>
                </c:pt>
                <c:pt idx="2150">
                  <c:v>6.2170000000000003E-3</c:v>
                </c:pt>
                <c:pt idx="2151">
                  <c:v>6.2509999999999996E-3</c:v>
                </c:pt>
                <c:pt idx="2152">
                  <c:v>6.2729999999999999E-3</c:v>
                </c:pt>
                <c:pt idx="2153">
                  <c:v>6.2680000000000001E-3</c:v>
                </c:pt>
                <c:pt idx="2154">
                  <c:v>6.2599999999999999E-3</c:v>
                </c:pt>
                <c:pt idx="2155">
                  <c:v>6.2780000000000006E-3</c:v>
                </c:pt>
                <c:pt idx="2156">
                  <c:v>6.2760000000000003E-3</c:v>
                </c:pt>
                <c:pt idx="2157">
                  <c:v>6.2639999999999996E-3</c:v>
                </c:pt>
                <c:pt idx="2158">
                  <c:v>6.2199999999999998E-3</c:v>
                </c:pt>
                <c:pt idx="2159">
                  <c:v>6.2229999999999994E-3</c:v>
                </c:pt>
                <c:pt idx="2160">
                  <c:v>6.2329999999999998E-3</c:v>
                </c:pt>
                <c:pt idx="2161">
                  <c:v>6.2620000000000002E-3</c:v>
                </c:pt>
                <c:pt idx="2162">
                  <c:v>6.2599999999999999E-3</c:v>
                </c:pt>
                <c:pt idx="2163">
                  <c:v>6.2429999999999994E-3</c:v>
                </c:pt>
                <c:pt idx="2164">
                  <c:v>6.2250000000000005E-3</c:v>
                </c:pt>
                <c:pt idx="2165">
                  <c:v>6.2119999999999996E-3</c:v>
                </c:pt>
                <c:pt idx="2166">
                  <c:v>6.2229999999999994E-3</c:v>
                </c:pt>
                <c:pt idx="2167">
                  <c:v>6.221E-3</c:v>
                </c:pt>
                <c:pt idx="2168">
                  <c:v>6.2300000000000003E-3</c:v>
                </c:pt>
                <c:pt idx="2169">
                  <c:v>6.2509999999999996E-3</c:v>
                </c:pt>
                <c:pt idx="2170">
                  <c:v>6.2610000000000001E-3</c:v>
                </c:pt>
                <c:pt idx="2171">
                  <c:v>6.2760000000000003E-3</c:v>
                </c:pt>
                <c:pt idx="2172">
                  <c:v>6.3010000000000002E-3</c:v>
                </c:pt>
                <c:pt idx="2173">
                  <c:v>6.332E-3</c:v>
                </c:pt>
                <c:pt idx="2174">
                  <c:v>6.3379999999999999E-3</c:v>
                </c:pt>
                <c:pt idx="2175">
                  <c:v>6.3530000000000001E-3</c:v>
                </c:pt>
                <c:pt idx="2176">
                  <c:v>6.339E-3</c:v>
                </c:pt>
                <c:pt idx="2177">
                  <c:v>6.3570000000000007E-3</c:v>
                </c:pt>
                <c:pt idx="2178">
                  <c:v>6.3549999999999995E-3</c:v>
                </c:pt>
                <c:pt idx="2179">
                  <c:v>6.3759999999999997E-3</c:v>
                </c:pt>
                <c:pt idx="2180">
                  <c:v>6.3819999999999997E-3</c:v>
                </c:pt>
                <c:pt idx="2181">
                  <c:v>6.3849999999999992E-3</c:v>
                </c:pt>
                <c:pt idx="2182">
                  <c:v>6.3959999999999998E-3</c:v>
                </c:pt>
                <c:pt idx="2183">
                  <c:v>6.4120000000000002E-3</c:v>
                </c:pt>
                <c:pt idx="2184">
                  <c:v>6.4310000000000001E-3</c:v>
                </c:pt>
                <c:pt idx="2185">
                  <c:v>6.4219999999999998E-3</c:v>
                </c:pt>
                <c:pt idx="2186">
                  <c:v>6.4139999999999996E-3</c:v>
                </c:pt>
                <c:pt idx="2187">
                  <c:v>6.4070000000000004E-3</c:v>
                </c:pt>
                <c:pt idx="2188">
                  <c:v>6.3899999999999998E-3</c:v>
                </c:pt>
                <c:pt idx="2189">
                  <c:v>6.4090000000000006E-3</c:v>
                </c:pt>
                <c:pt idx="2190">
                  <c:v>6.4099999999999999E-3</c:v>
                </c:pt>
                <c:pt idx="2191">
                  <c:v>6.4219999999999998E-3</c:v>
                </c:pt>
                <c:pt idx="2192">
                  <c:v>6.4159999999999998E-3</c:v>
                </c:pt>
                <c:pt idx="2193">
                  <c:v>6.4090000000000006E-3</c:v>
                </c:pt>
                <c:pt idx="2194">
                  <c:v>6.4139999999999996E-3</c:v>
                </c:pt>
                <c:pt idx="2195">
                  <c:v>6.4149999999999997E-3</c:v>
                </c:pt>
                <c:pt idx="2196">
                  <c:v>6.4090000000000006E-3</c:v>
                </c:pt>
                <c:pt idx="2197">
                  <c:v>6.4000000000000003E-3</c:v>
                </c:pt>
                <c:pt idx="2198">
                  <c:v>6.3759999999999997E-3</c:v>
                </c:pt>
                <c:pt idx="2199">
                  <c:v>6.3660000000000001E-3</c:v>
                </c:pt>
                <c:pt idx="2200">
                  <c:v>6.3670000000000003E-3</c:v>
                </c:pt>
                <c:pt idx="2201">
                  <c:v>6.3949999999999996E-3</c:v>
                </c:pt>
                <c:pt idx="2202">
                  <c:v>6.4149999999999997E-3</c:v>
                </c:pt>
                <c:pt idx="2203">
                  <c:v>6.4400000000000004E-3</c:v>
                </c:pt>
                <c:pt idx="2204">
                  <c:v>6.4759999999999991E-3</c:v>
                </c:pt>
                <c:pt idx="2205">
                  <c:v>6.4849999999999994E-3</c:v>
                </c:pt>
                <c:pt idx="2206">
                  <c:v>6.4949999999999999E-3</c:v>
                </c:pt>
                <c:pt idx="2207">
                  <c:v>6.4840000000000002E-3</c:v>
                </c:pt>
                <c:pt idx="2208">
                  <c:v>6.4480000000000006E-3</c:v>
                </c:pt>
                <c:pt idx="2209">
                  <c:v>6.4489999999999999E-3</c:v>
                </c:pt>
                <c:pt idx="2210">
                  <c:v>6.4419999999999998E-3</c:v>
                </c:pt>
                <c:pt idx="2211">
                  <c:v>6.4659999999999995E-3</c:v>
                </c:pt>
                <c:pt idx="2212">
                  <c:v>6.4670000000000005E-3</c:v>
                </c:pt>
                <c:pt idx="2213">
                  <c:v>6.4739999999999997E-3</c:v>
                </c:pt>
                <c:pt idx="2214">
                  <c:v>6.4749999999999999E-3</c:v>
                </c:pt>
                <c:pt idx="2215">
                  <c:v>6.4959999999999992E-3</c:v>
                </c:pt>
                <c:pt idx="2216">
                  <c:v>6.5169999999999994E-3</c:v>
                </c:pt>
                <c:pt idx="2217">
                  <c:v>6.5620000000000001E-3</c:v>
                </c:pt>
                <c:pt idx="2218">
                  <c:v>6.5790000000000006E-3</c:v>
                </c:pt>
                <c:pt idx="2219">
                  <c:v>6.5700000000000003E-3</c:v>
                </c:pt>
                <c:pt idx="2220">
                  <c:v>6.5500000000000003E-3</c:v>
                </c:pt>
                <c:pt idx="2221">
                  <c:v>6.5529999999999998E-3</c:v>
                </c:pt>
                <c:pt idx="2222">
                  <c:v>6.5539999999999999E-3</c:v>
                </c:pt>
                <c:pt idx="2223">
                  <c:v>6.5500000000000003E-3</c:v>
                </c:pt>
                <c:pt idx="2224">
                  <c:v>6.5519999999999997E-3</c:v>
                </c:pt>
                <c:pt idx="2225">
                  <c:v>6.561E-3</c:v>
                </c:pt>
                <c:pt idx="2226">
                  <c:v>6.5849999999999997E-3</c:v>
                </c:pt>
                <c:pt idx="2227">
                  <c:v>6.5959999999999994E-3</c:v>
                </c:pt>
                <c:pt idx="2228">
                  <c:v>6.5880000000000001E-3</c:v>
                </c:pt>
                <c:pt idx="2229">
                  <c:v>6.5690000000000002E-3</c:v>
                </c:pt>
                <c:pt idx="2230">
                  <c:v>6.581E-3</c:v>
                </c:pt>
                <c:pt idx="2231">
                  <c:v>6.574E-3</c:v>
                </c:pt>
                <c:pt idx="2232">
                  <c:v>6.5859999999999998E-3</c:v>
                </c:pt>
                <c:pt idx="2233">
                  <c:v>6.5700000000000003E-3</c:v>
                </c:pt>
                <c:pt idx="2234">
                  <c:v>6.5669999999999999E-3</c:v>
                </c:pt>
                <c:pt idx="2235">
                  <c:v>6.5710000000000005E-3</c:v>
                </c:pt>
                <c:pt idx="2236">
                  <c:v>6.5769999999999995E-3</c:v>
                </c:pt>
                <c:pt idx="2237">
                  <c:v>6.5729999999999998E-3</c:v>
                </c:pt>
                <c:pt idx="2238">
                  <c:v>6.5839999999999996E-3</c:v>
                </c:pt>
                <c:pt idx="2239">
                  <c:v>6.5859999999999998E-3</c:v>
                </c:pt>
                <c:pt idx="2240">
                  <c:v>6.5919999999999998E-3</c:v>
                </c:pt>
                <c:pt idx="2241">
                  <c:v>6.5839999999999996E-3</c:v>
                </c:pt>
                <c:pt idx="2242">
                  <c:v>6.5830000000000003E-3</c:v>
                </c:pt>
                <c:pt idx="2243">
                  <c:v>6.5859999999999998E-3</c:v>
                </c:pt>
                <c:pt idx="2244">
                  <c:v>6.6049999999999998E-3</c:v>
                </c:pt>
                <c:pt idx="2245">
                  <c:v>6.6010000000000001E-3</c:v>
                </c:pt>
                <c:pt idx="2246">
                  <c:v>6.6180000000000006E-3</c:v>
                </c:pt>
                <c:pt idx="2247">
                  <c:v>6.6180000000000006E-3</c:v>
                </c:pt>
                <c:pt idx="2248">
                  <c:v>6.6510000000000007E-3</c:v>
                </c:pt>
                <c:pt idx="2249">
                  <c:v>6.6500000000000005E-3</c:v>
                </c:pt>
                <c:pt idx="2250">
                  <c:v>6.6579999999999999E-3</c:v>
                </c:pt>
                <c:pt idx="2251">
                  <c:v>6.6530000000000001E-3</c:v>
                </c:pt>
                <c:pt idx="2252">
                  <c:v>6.6590000000000009E-3</c:v>
                </c:pt>
                <c:pt idx="2253">
                  <c:v>6.6679999999999994E-3</c:v>
                </c:pt>
                <c:pt idx="2254">
                  <c:v>6.6649999999999999E-3</c:v>
                </c:pt>
                <c:pt idx="2255">
                  <c:v>6.6759999999999996E-3</c:v>
                </c:pt>
                <c:pt idx="2256">
                  <c:v>6.6749999999999995E-3</c:v>
                </c:pt>
                <c:pt idx="2257">
                  <c:v>6.6800000000000002E-3</c:v>
                </c:pt>
                <c:pt idx="2258">
                  <c:v>6.6979999999999991E-3</c:v>
                </c:pt>
                <c:pt idx="2259">
                  <c:v>6.7069999999999994E-3</c:v>
                </c:pt>
                <c:pt idx="2260">
                  <c:v>6.7020000000000005E-3</c:v>
                </c:pt>
                <c:pt idx="2261">
                  <c:v>6.6969999999999998E-3</c:v>
                </c:pt>
                <c:pt idx="2262">
                  <c:v>6.6940000000000003E-3</c:v>
                </c:pt>
                <c:pt idx="2263">
                  <c:v>6.7000000000000002E-3</c:v>
                </c:pt>
                <c:pt idx="2264">
                  <c:v>6.7200000000000003E-3</c:v>
                </c:pt>
                <c:pt idx="2265">
                  <c:v>6.7250000000000001E-3</c:v>
                </c:pt>
                <c:pt idx="2266">
                  <c:v>6.7379999999999992E-3</c:v>
                </c:pt>
                <c:pt idx="2267">
                  <c:v>6.7520000000000002E-3</c:v>
                </c:pt>
                <c:pt idx="2268">
                  <c:v>6.7549999999999997E-3</c:v>
                </c:pt>
                <c:pt idx="2269">
                  <c:v>6.7579999999999993E-3</c:v>
                </c:pt>
                <c:pt idx="2270">
                  <c:v>6.7459999999999994E-3</c:v>
                </c:pt>
                <c:pt idx="2271">
                  <c:v>6.7229999999999998E-3</c:v>
                </c:pt>
                <c:pt idx="2272">
                  <c:v>6.7179999999999991E-3</c:v>
                </c:pt>
                <c:pt idx="2273">
                  <c:v>6.6959999999999997E-3</c:v>
                </c:pt>
                <c:pt idx="2274">
                  <c:v>6.7039999999999999E-3</c:v>
                </c:pt>
                <c:pt idx="2275">
                  <c:v>6.6969999999999998E-3</c:v>
                </c:pt>
                <c:pt idx="2276">
                  <c:v>6.7140000000000003E-3</c:v>
                </c:pt>
                <c:pt idx="2277">
                  <c:v>6.7290000000000006E-3</c:v>
                </c:pt>
                <c:pt idx="2278">
                  <c:v>6.7149999999999996E-3</c:v>
                </c:pt>
                <c:pt idx="2279">
                  <c:v>6.7130000000000002E-3</c:v>
                </c:pt>
                <c:pt idx="2280">
                  <c:v>6.7140000000000003E-3</c:v>
                </c:pt>
                <c:pt idx="2281">
                  <c:v>6.744E-3</c:v>
                </c:pt>
                <c:pt idx="2282">
                  <c:v>6.7779999999999993E-3</c:v>
                </c:pt>
                <c:pt idx="2283">
                  <c:v>6.8019999999999999E-3</c:v>
                </c:pt>
                <c:pt idx="2284">
                  <c:v>6.8100000000000001E-3</c:v>
                </c:pt>
                <c:pt idx="2285">
                  <c:v>6.8010000000000006E-3</c:v>
                </c:pt>
                <c:pt idx="2286">
                  <c:v>6.7939999999999997E-3</c:v>
                </c:pt>
                <c:pt idx="2287">
                  <c:v>6.7979999999999994E-3</c:v>
                </c:pt>
                <c:pt idx="2288">
                  <c:v>6.8530000000000006E-3</c:v>
                </c:pt>
                <c:pt idx="2289">
                  <c:v>6.8669999999999998E-3</c:v>
                </c:pt>
                <c:pt idx="2290">
                  <c:v>6.8720000000000005E-3</c:v>
                </c:pt>
                <c:pt idx="2291">
                  <c:v>6.8689999999999992E-3</c:v>
                </c:pt>
                <c:pt idx="2292">
                  <c:v>6.894E-3</c:v>
                </c:pt>
                <c:pt idx="2293">
                  <c:v>6.9069999999999999E-3</c:v>
                </c:pt>
                <c:pt idx="2294">
                  <c:v>6.8779999999999996E-3</c:v>
                </c:pt>
                <c:pt idx="2295">
                  <c:v>6.8489999999999992E-3</c:v>
                </c:pt>
                <c:pt idx="2296">
                  <c:v>6.8500000000000002E-3</c:v>
                </c:pt>
                <c:pt idx="2297">
                  <c:v>6.8669999999999998E-3</c:v>
                </c:pt>
                <c:pt idx="2298">
                  <c:v>6.8859999999999998E-3</c:v>
                </c:pt>
                <c:pt idx="2299">
                  <c:v>6.8649999999999996E-3</c:v>
                </c:pt>
                <c:pt idx="2300">
                  <c:v>6.9169999999999995E-3</c:v>
                </c:pt>
                <c:pt idx="2301">
                  <c:v>6.9310000000000005E-3</c:v>
                </c:pt>
                <c:pt idx="2302">
                  <c:v>6.9479999999999993E-3</c:v>
                </c:pt>
                <c:pt idx="2303">
                  <c:v>6.9249999999999997E-3</c:v>
                </c:pt>
                <c:pt idx="2304">
                  <c:v>6.9099999999999995E-3</c:v>
                </c:pt>
                <c:pt idx="2305">
                  <c:v>6.9120000000000006E-3</c:v>
                </c:pt>
                <c:pt idx="2306">
                  <c:v>6.9080000000000001E-3</c:v>
                </c:pt>
                <c:pt idx="2307">
                  <c:v>6.9089999999999993E-3</c:v>
                </c:pt>
                <c:pt idx="2308">
                  <c:v>6.9160000000000003E-3</c:v>
                </c:pt>
                <c:pt idx="2309">
                  <c:v>6.9399999999999991E-3</c:v>
                </c:pt>
                <c:pt idx="2310">
                  <c:v>6.9459999999999999E-3</c:v>
                </c:pt>
                <c:pt idx="2311">
                  <c:v>6.9329999999999999E-3</c:v>
                </c:pt>
                <c:pt idx="2312">
                  <c:v>6.9249999999999997E-3</c:v>
                </c:pt>
                <c:pt idx="2313">
                  <c:v>6.9129999999999999E-3</c:v>
                </c:pt>
                <c:pt idx="2314">
                  <c:v>6.9259999999999999E-3</c:v>
                </c:pt>
                <c:pt idx="2315">
                  <c:v>6.9289999999999994E-3</c:v>
                </c:pt>
                <c:pt idx="2316">
                  <c:v>6.9399999999999991E-3</c:v>
                </c:pt>
                <c:pt idx="2317">
                  <c:v>6.9459999999999999E-3</c:v>
                </c:pt>
                <c:pt idx="2318">
                  <c:v>6.9589999999999999E-3</c:v>
                </c:pt>
                <c:pt idx="2319">
                  <c:v>6.9679999999999994E-3</c:v>
                </c:pt>
                <c:pt idx="2320">
                  <c:v>6.9640000000000006E-3</c:v>
                </c:pt>
                <c:pt idx="2321">
                  <c:v>6.9889999999999996E-3</c:v>
                </c:pt>
                <c:pt idx="2322">
                  <c:v>7.0039999999999998E-3</c:v>
                </c:pt>
                <c:pt idx="2323">
                  <c:v>7.0140000000000003E-3</c:v>
                </c:pt>
                <c:pt idx="2324">
                  <c:v>7.0220000000000005E-3</c:v>
                </c:pt>
                <c:pt idx="2325">
                  <c:v>7.0439999999999999E-3</c:v>
                </c:pt>
                <c:pt idx="2326">
                  <c:v>7.0730000000000003E-3</c:v>
                </c:pt>
                <c:pt idx="2327">
                  <c:v>7.0869999999999995E-3</c:v>
                </c:pt>
                <c:pt idx="2328">
                  <c:v>7.0699999999999999E-3</c:v>
                </c:pt>
                <c:pt idx="2329">
                  <c:v>7.0540000000000004E-3</c:v>
                </c:pt>
                <c:pt idx="2330">
                  <c:v>7.0540000000000004E-3</c:v>
                </c:pt>
                <c:pt idx="2331">
                  <c:v>7.0530000000000002E-3</c:v>
                </c:pt>
                <c:pt idx="2332">
                  <c:v>7.0540000000000004E-3</c:v>
                </c:pt>
                <c:pt idx="2333">
                  <c:v>7.0530000000000002E-3</c:v>
                </c:pt>
                <c:pt idx="2334">
                  <c:v>7.0509999999999991E-3</c:v>
                </c:pt>
                <c:pt idx="2335">
                  <c:v>7.0420000000000005E-3</c:v>
                </c:pt>
                <c:pt idx="2336">
                  <c:v>7.0540000000000004E-3</c:v>
                </c:pt>
                <c:pt idx="2337">
                  <c:v>7.0670000000000004E-3</c:v>
                </c:pt>
                <c:pt idx="2338">
                  <c:v>7.0740000000000004E-3</c:v>
                </c:pt>
                <c:pt idx="2339">
                  <c:v>7.0699999999999999E-3</c:v>
                </c:pt>
                <c:pt idx="2340">
                  <c:v>7.0670000000000004E-3</c:v>
                </c:pt>
                <c:pt idx="2341">
                  <c:v>7.0799999999999995E-3</c:v>
                </c:pt>
                <c:pt idx="2342">
                  <c:v>7.0889999999999998E-3</c:v>
                </c:pt>
                <c:pt idx="2343">
                  <c:v>7.0950000000000006E-3</c:v>
                </c:pt>
                <c:pt idx="2344">
                  <c:v>7.1069999999999996E-3</c:v>
                </c:pt>
                <c:pt idx="2345">
                  <c:v>7.1060000000000003E-3</c:v>
                </c:pt>
                <c:pt idx="2346">
                  <c:v>7.0959999999999999E-3</c:v>
                </c:pt>
                <c:pt idx="2347">
                  <c:v>7.097E-3</c:v>
                </c:pt>
                <c:pt idx="2348">
                  <c:v>7.0869999999999995E-3</c:v>
                </c:pt>
                <c:pt idx="2349">
                  <c:v>7.1020000000000007E-3</c:v>
                </c:pt>
                <c:pt idx="2350">
                  <c:v>7.1130000000000004E-3</c:v>
                </c:pt>
                <c:pt idx="2351">
                  <c:v>7.1279999999999998E-3</c:v>
                </c:pt>
                <c:pt idx="2352">
                  <c:v>7.1340000000000006E-3</c:v>
                </c:pt>
                <c:pt idx="2353">
                  <c:v>7.1040000000000001E-3</c:v>
                </c:pt>
                <c:pt idx="2354">
                  <c:v>7.0959999999999999E-3</c:v>
                </c:pt>
                <c:pt idx="2355">
                  <c:v>7.1020000000000007E-3</c:v>
                </c:pt>
                <c:pt idx="2356">
                  <c:v>7.1300000000000001E-3</c:v>
                </c:pt>
                <c:pt idx="2357">
                  <c:v>7.143E-3</c:v>
                </c:pt>
                <c:pt idx="2358">
                  <c:v>7.1240000000000001E-3</c:v>
                </c:pt>
                <c:pt idx="2359">
                  <c:v>7.1170000000000001E-3</c:v>
                </c:pt>
                <c:pt idx="2360">
                  <c:v>7.11E-3</c:v>
                </c:pt>
                <c:pt idx="2361">
                  <c:v>7.0999999999999995E-3</c:v>
                </c:pt>
                <c:pt idx="2362">
                  <c:v>7.0909999999999992E-3</c:v>
                </c:pt>
                <c:pt idx="2363">
                  <c:v>7.0940000000000005E-3</c:v>
                </c:pt>
                <c:pt idx="2364">
                  <c:v>7.1250000000000003E-3</c:v>
                </c:pt>
                <c:pt idx="2365">
                  <c:v>7.1469999999999997E-3</c:v>
                </c:pt>
                <c:pt idx="2366">
                  <c:v>7.1789999999999996E-3</c:v>
                </c:pt>
                <c:pt idx="2367">
                  <c:v>7.2019999999999992E-3</c:v>
                </c:pt>
                <c:pt idx="2368">
                  <c:v>7.2240000000000004E-3</c:v>
                </c:pt>
                <c:pt idx="2369">
                  <c:v>7.2290000000000002E-3</c:v>
                </c:pt>
                <c:pt idx="2370">
                  <c:v>7.2560000000000003E-3</c:v>
                </c:pt>
                <c:pt idx="2371">
                  <c:v>7.2490000000000002E-3</c:v>
                </c:pt>
                <c:pt idx="2372">
                  <c:v>7.2389999999999998E-3</c:v>
                </c:pt>
                <c:pt idx="2373">
                  <c:v>7.2090000000000001E-3</c:v>
                </c:pt>
                <c:pt idx="2374">
                  <c:v>7.195E-3</c:v>
                </c:pt>
                <c:pt idx="2375">
                  <c:v>7.1930000000000006E-3</c:v>
                </c:pt>
                <c:pt idx="2376">
                  <c:v>7.1979999999999995E-3</c:v>
                </c:pt>
                <c:pt idx="2377">
                  <c:v>7.1919999999999996E-3</c:v>
                </c:pt>
                <c:pt idx="2378">
                  <c:v>7.2160000000000002E-3</c:v>
                </c:pt>
                <c:pt idx="2379">
                  <c:v>7.2219999999999993E-3</c:v>
                </c:pt>
                <c:pt idx="2380">
                  <c:v>7.2170000000000003E-3</c:v>
                </c:pt>
                <c:pt idx="2381">
                  <c:v>7.2090000000000001E-3</c:v>
                </c:pt>
                <c:pt idx="2382">
                  <c:v>7.2189999999999997E-3</c:v>
                </c:pt>
                <c:pt idx="2383">
                  <c:v>7.252999999999999E-3</c:v>
                </c:pt>
                <c:pt idx="2384">
                  <c:v>7.28E-3</c:v>
                </c:pt>
                <c:pt idx="2385">
                  <c:v>7.2850000000000007E-3</c:v>
                </c:pt>
                <c:pt idx="2386">
                  <c:v>7.2690000000000003E-3</c:v>
                </c:pt>
                <c:pt idx="2387">
                  <c:v>7.3129999999999992E-3</c:v>
                </c:pt>
                <c:pt idx="2388">
                  <c:v>7.3329999999999992E-3</c:v>
                </c:pt>
                <c:pt idx="2389">
                  <c:v>7.3350000000000004E-3</c:v>
                </c:pt>
                <c:pt idx="2390">
                  <c:v>7.3009999999999993E-3</c:v>
                </c:pt>
                <c:pt idx="2391">
                  <c:v>7.2960000000000004E-3</c:v>
                </c:pt>
                <c:pt idx="2392">
                  <c:v>7.2960000000000004E-3</c:v>
                </c:pt>
                <c:pt idx="2393">
                  <c:v>7.3009999999999993E-3</c:v>
                </c:pt>
                <c:pt idx="2394">
                  <c:v>7.2989999999999999E-3</c:v>
                </c:pt>
                <c:pt idx="2395">
                  <c:v>7.2940000000000001E-3</c:v>
                </c:pt>
                <c:pt idx="2396">
                  <c:v>7.2979999999999998E-3</c:v>
                </c:pt>
                <c:pt idx="2397">
                  <c:v>7.2909999999999997E-3</c:v>
                </c:pt>
                <c:pt idx="2398">
                  <c:v>7.3160000000000005E-3</c:v>
                </c:pt>
                <c:pt idx="2399">
                  <c:v>7.3470000000000002E-3</c:v>
                </c:pt>
                <c:pt idx="2400">
                  <c:v>7.3740000000000003E-3</c:v>
                </c:pt>
                <c:pt idx="2401">
                  <c:v>7.3889999999999997E-3</c:v>
                </c:pt>
                <c:pt idx="2402">
                  <c:v>7.3609999999999995E-3</c:v>
                </c:pt>
                <c:pt idx="2403">
                  <c:v>7.3450000000000008E-3</c:v>
                </c:pt>
                <c:pt idx="2404">
                  <c:v>7.3409999999999994E-3</c:v>
                </c:pt>
                <c:pt idx="2405">
                  <c:v>7.3629999999999998E-3</c:v>
                </c:pt>
                <c:pt idx="2406">
                  <c:v>7.3769999999999999E-3</c:v>
                </c:pt>
                <c:pt idx="2407">
                  <c:v>7.3860000000000002E-3</c:v>
                </c:pt>
                <c:pt idx="2408">
                  <c:v>7.3889999999999997E-3</c:v>
                </c:pt>
                <c:pt idx="2409">
                  <c:v>7.3960000000000007E-3</c:v>
                </c:pt>
                <c:pt idx="2410">
                  <c:v>7.3990000000000002E-3</c:v>
                </c:pt>
                <c:pt idx="2411">
                  <c:v>7.3960000000000007E-3</c:v>
                </c:pt>
                <c:pt idx="2412">
                  <c:v>7.417E-3</c:v>
                </c:pt>
                <c:pt idx="2413">
                  <c:v>7.4029999999999999E-3</c:v>
                </c:pt>
                <c:pt idx="2414">
                  <c:v>7.4160000000000007E-3</c:v>
                </c:pt>
                <c:pt idx="2415">
                  <c:v>7.4070000000000004E-3</c:v>
                </c:pt>
                <c:pt idx="2416">
                  <c:v>7.4209999999999996E-3</c:v>
                </c:pt>
                <c:pt idx="2417">
                  <c:v>7.4439999999999992E-3</c:v>
                </c:pt>
                <c:pt idx="2418">
                  <c:v>7.4419999999999998E-3</c:v>
                </c:pt>
                <c:pt idx="2419">
                  <c:v>7.4390000000000003E-3</c:v>
                </c:pt>
                <c:pt idx="2420">
                  <c:v>7.4390000000000003E-3</c:v>
                </c:pt>
                <c:pt idx="2421">
                  <c:v>7.4489999999999999E-3</c:v>
                </c:pt>
                <c:pt idx="2422">
                  <c:v>7.4739999999999997E-3</c:v>
                </c:pt>
                <c:pt idx="2423">
                  <c:v>7.489E-3</c:v>
                </c:pt>
                <c:pt idx="2424">
                  <c:v>7.5029999999999993E-3</c:v>
                </c:pt>
                <c:pt idx="2425">
                  <c:v>7.5319999999999996E-3</c:v>
                </c:pt>
                <c:pt idx="2426">
                  <c:v>7.528E-3</c:v>
                </c:pt>
                <c:pt idx="2427">
                  <c:v>7.5160000000000001E-3</c:v>
                </c:pt>
                <c:pt idx="2428">
                  <c:v>7.5110000000000003E-3</c:v>
                </c:pt>
                <c:pt idx="2429">
                  <c:v>7.5239999999999994E-3</c:v>
                </c:pt>
                <c:pt idx="2430">
                  <c:v>7.5629999999999994E-3</c:v>
                </c:pt>
                <c:pt idx="2431">
                  <c:v>7.5799999999999999E-3</c:v>
                </c:pt>
                <c:pt idx="2432">
                  <c:v>7.574E-3</c:v>
                </c:pt>
                <c:pt idx="2433">
                  <c:v>7.5429999999999994E-3</c:v>
                </c:pt>
                <c:pt idx="2434">
                  <c:v>7.5309999999999995E-3</c:v>
                </c:pt>
                <c:pt idx="2435">
                  <c:v>7.5180000000000004E-3</c:v>
                </c:pt>
                <c:pt idx="2436">
                  <c:v>7.4939999999999998E-3</c:v>
                </c:pt>
                <c:pt idx="2437">
                  <c:v>7.4839999999999993E-3</c:v>
                </c:pt>
                <c:pt idx="2438">
                  <c:v>7.4970000000000002E-3</c:v>
                </c:pt>
                <c:pt idx="2439">
                  <c:v>7.5079999999999999E-3</c:v>
                </c:pt>
                <c:pt idx="2440">
                  <c:v>7.5029999999999993E-3</c:v>
                </c:pt>
                <c:pt idx="2441">
                  <c:v>7.4870000000000006E-3</c:v>
                </c:pt>
                <c:pt idx="2442">
                  <c:v>7.4750000000000007E-3</c:v>
                </c:pt>
                <c:pt idx="2443">
                  <c:v>7.4830000000000001E-3</c:v>
                </c:pt>
                <c:pt idx="2444">
                  <c:v>7.4819999999999999E-3</c:v>
                </c:pt>
                <c:pt idx="2445">
                  <c:v>7.502E-3</c:v>
                </c:pt>
                <c:pt idx="2446">
                  <c:v>7.5399999999999998E-3</c:v>
                </c:pt>
                <c:pt idx="2447">
                  <c:v>7.5780000000000005E-3</c:v>
                </c:pt>
                <c:pt idx="2448">
                  <c:v>7.6020000000000003E-3</c:v>
                </c:pt>
                <c:pt idx="2449">
                  <c:v>7.6119999999999998E-3</c:v>
                </c:pt>
                <c:pt idx="2450">
                  <c:v>7.6149999999999994E-3</c:v>
                </c:pt>
                <c:pt idx="2451">
                  <c:v>7.6290000000000004E-3</c:v>
                </c:pt>
                <c:pt idx="2452">
                  <c:v>7.6500000000000005E-3</c:v>
                </c:pt>
                <c:pt idx="2453">
                  <c:v>7.6730000000000001E-3</c:v>
                </c:pt>
                <c:pt idx="2454">
                  <c:v>7.6909999999999999E-3</c:v>
                </c:pt>
                <c:pt idx="2455">
                  <c:v>7.6909999999999999E-3</c:v>
                </c:pt>
                <c:pt idx="2456">
                  <c:v>7.6859999999999993E-3</c:v>
                </c:pt>
                <c:pt idx="2457">
                  <c:v>7.7200000000000003E-3</c:v>
                </c:pt>
                <c:pt idx="2458">
                  <c:v>7.718E-3</c:v>
                </c:pt>
                <c:pt idx="2459">
                  <c:v>7.7019999999999996E-3</c:v>
                </c:pt>
                <c:pt idx="2460">
                  <c:v>7.6580000000000007E-3</c:v>
                </c:pt>
                <c:pt idx="2461">
                  <c:v>7.6470000000000002E-3</c:v>
                </c:pt>
                <c:pt idx="2462">
                  <c:v>7.6839999999999999E-3</c:v>
                </c:pt>
                <c:pt idx="2463">
                  <c:v>7.6810000000000003E-3</c:v>
                </c:pt>
                <c:pt idx="2464">
                  <c:v>7.6759999999999997E-3</c:v>
                </c:pt>
                <c:pt idx="2465">
                  <c:v>7.6839999999999999E-3</c:v>
                </c:pt>
                <c:pt idx="2466">
                  <c:v>7.6930000000000002E-3</c:v>
                </c:pt>
                <c:pt idx="2467">
                  <c:v>7.7200000000000003E-3</c:v>
                </c:pt>
                <c:pt idx="2468">
                  <c:v>7.7390000000000002E-3</c:v>
                </c:pt>
                <c:pt idx="2469">
                  <c:v>7.7669999999999996E-3</c:v>
                </c:pt>
                <c:pt idx="2470">
                  <c:v>7.814999999999999E-3</c:v>
                </c:pt>
                <c:pt idx="2471">
                  <c:v>7.8569999999999994E-3</c:v>
                </c:pt>
                <c:pt idx="2472">
                  <c:v>7.8580000000000004E-3</c:v>
                </c:pt>
                <c:pt idx="2473">
                  <c:v>7.8440000000000003E-3</c:v>
                </c:pt>
                <c:pt idx="2474">
                  <c:v>7.8189999999999996E-3</c:v>
                </c:pt>
                <c:pt idx="2475">
                  <c:v>7.803E-3</c:v>
                </c:pt>
                <c:pt idx="2476">
                  <c:v>7.8040000000000002E-3</c:v>
                </c:pt>
                <c:pt idx="2477">
                  <c:v>7.7990000000000004E-3</c:v>
                </c:pt>
                <c:pt idx="2478">
                  <c:v>7.8059999999999996E-3</c:v>
                </c:pt>
                <c:pt idx="2479">
                  <c:v>7.7600000000000004E-3</c:v>
                </c:pt>
                <c:pt idx="2480">
                  <c:v>7.7229999999999998E-3</c:v>
                </c:pt>
                <c:pt idx="2481">
                  <c:v>7.7099999999999998E-3</c:v>
                </c:pt>
                <c:pt idx="2482">
                  <c:v>7.7400000000000004E-3</c:v>
                </c:pt>
                <c:pt idx="2483">
                  <c:v>7.7939999999999997E-3</c:v>
                </c:pt>
                <c:pt idx="2484">
                  <c:v>7.8169999999999993E-3</c:v>
                </c:pt>
                <c:pt idx="2485">
                  <c:v>7.8300000000000002E-3</c:v>
                </c:pt>
                <c:pt idx="2486">
                  <c:v>7.8630000000000002E-3</c:v>
                </c:pt>
                <c:pt idx="2487">
                  <c:v>7.8930000000000007E-3</c:v>
                </c:pt>
                <c:pt idx="2488">
                  <c:v>7.921000000000001E-3</c:v>
                </c:pt>
                <c:pt idx="2489">
                  <c:v>7.925999999999999E-3</c:v>
                </c:pt>
                <c:pt idx="2490">
                  <c:v>7.927E-3</c:v>
                </c:pt>
                <c:pt idx="2491">
                  <c:v>7.9469999999999992E-3</c:v>
                </c:pt>
                <c:pt idx="2492">
                  <c:v>7.9500000000000005E-3</c:v>
                </c:pt>
                <c:pt idx="2493">
                  <c:v>7.9459999999999999E-3</c:v>
                </c:pt>
                <c:pt idx="2494">
                  <c:v>7.9450000000000007E-3</c:v>
                </c:pt>
                <c:pt idx="2495">
                  <c:v>7.9469999999999992E-3</c:v>
                </c:pt>
                <c:pt idx="2496">
                  <c:v>7.9559999999999995E-3</c:v>
                </c:pt>
                <c:pt idx="2497">
                  <c:v>7.9579999999999998E-3</c:v>
                </c:pt>
                <c:pt idx="2498">
                  <c:v>7.9600000000000001E-3</c:v>
                </c:pt>
                <c:pt idx="2499">
                  <c:v>7.9719999999999999E-3</c:v>
                </c:pt>
                <c:pt idx="2500">
                  <c:v>7.9830000000000005E-3</c:v>
                </c:pt>
                <c:pt idx="2501">
                  <c:v>7.9979999999999999E-3</c:v>
                </c:pt>
                <c:pt idx="2502">
                  <c:v>7.9990000000000009E-3</c:v>
                </c:pt>
                <c:pt idx="2503">
                  <c:v>7.9819999999999995E-3</c:v>
                </c:pt>
                <c:pt idx="2504">
                  <c:v>7.9880000000000003E-3</c:v>
                </c:pt>
                <c:pt idx="2505">
                  <c:v>7.9890000000000013E-3</c:v>
                </c:pt>
                <c:pt idx="2506">
                  <c:v>8.0040000000000007E-3</c:v>
                </c:pt>
                <c:pt idx="2507">
                  <c:v>7.9939999999999994E-3</c:v>
                </c:pt>
                <c:pt idx="2508">
                  <c:v>7.980000000000001E-3</c:v>
                </c:pt>
                <c:pt idx="2509">
                  <c:v>7.9749999999999995E-3</c:v>
                </c:pt>
                <c:pt idx="2510">
                  <c:v>7.9749999999999995E-3</c:v>
                </c:pt>
                <c:pt idx="2511">
                  <c:v>7.9909999999999998E-3</c:v>
                </c:pt>
                <c:pt idx="2512">
                  <c:v>8.0070000000000002E-3</c:v>
                </c:pt>
                <c:pt idx="2513">
                  <c:v>8.0389999999999993E-3</c:v>
                </c:pt>
                <c:pt idx="2514">
                  <c:v>8.0569999999999999E-3</c:v>
                </c:pt>
                <c:pt idx="2515">
                  <c:v>8.0800000000000004E-3</c:v>
                </c:pt>
                <c:pt idx="2516">
                  <c:v>8.0840000000000009E-3</c:v>
                </c:pt>
                <c:pt idx="2517">
                  <c:v>8.0879999999999997E-3</c:v>
                </c:pt>
                <c:pt idx="2518">
                  <c:v>8.0990000000000003E-3</c:v>
                </c:pt>
                <c:pt idx="2519">
                  <c:v>8.1019999999999998E-3</c:v>
                </c:pt>
                <c:pt idx="2520">
                  <c:v>8.1150000000000007E-3</c:v>
                </c:pt>
                <c:pt idx="2521">
                  <c:v>8.1200000000000005E-3</c:v>
                </c:pt>
                <c:pt idx="2522">
                  <c:v>8.1370000000000001E-3</c:v>
                </c:pt>
                <c:pt idx="2523">
                  <c:v>8.1499999999999993E-3</c:v>
                </c:pt>
                <c:pt idx="2524">
                  <c:v>8.1589999999999996E-3</c:v>
                </c:pt>
                <c:pt idx="2525">
                  <c:v>8.1449999999999995E-3</c:v>
                </c:pt>
                <c:pt idx="2526">
                  <c:v>8.1430000000000009E-3</c:v>
                </c:pt>
                <c:pt idx="2527">
                  <c:v>8.1440000000000002E-3</c:v>
                </c:pt>
                <c:pt idx="2528">
                  <c:v>8.1569999999999993E-3</c:v>
                </c:pt>
                <c:pt idx="2529">
                  <c:v>8.1580000000000003E-3</c:v>
                </c:pt>
                <c:pt idx="2530">
                  <c:v>8.1770000000000002E-3</c:v>
                </c:pt>
                <c:pt idx="2531">
                  <c:v>8.1810000000000008E-3</c:v>
                </c:pt>
                <c:pt idx="2532">
                  <c:v>8.2050000000000005E-3</c:v>
                </c:pt>
                <c:pt idx="2533">
                  <c:v>8.1989999999999997E-3</c:v>
                </c:pt>
                <c:pt idx="2534">
                  <c:v>8.2089999999999993E-3</c:v>
                </c:pt>
                <c:pt idx="2535">
                  <c:v>8.208E-3</c:v>
                </c:pt>
                <c:pt idx="2536">
                  <c:v>8.2100000000000003E-3</c:v>
                </c:pt>
                <c:pt idx="2537">
                  <c:v>8.2089999999999993E-3</c:v>
                </c:pt>
                <c:pt idx="2538">
                  <c:v>8.2349999999999993E-3</c:v>
                </c:pt>
                <c:pt idx="2539">
                  <c:v>8.2799999999999992E-3</c:v>
                </c:pt>
                <c:pt idx="2540">
                  <c:v>8.3149999999999995E-3</c:v>
                </c:pt>
                <c:pt idx="2541">
                  <c:v>8.3330000000000001E-3</c:v>
                </c:pt>
                <c:pt idx="2542">
                  <c:v>8.319E-3</c:v>
                </c:pt>
                <c:pt idx="2543">
                  <c:v>8.2950000000000003E-3</c:v>
                </c:pt>
                <c:pt idx="2544">
                  <c:v>8.2850000000000007E-3</c:v>
                </c:pt>
                <c:pt idx="2545">
                  <c:v>8.2810000000000002E-3</c:v>
                </c:pt>
                <c:pt idx="2546">
                  <c:v>8.2950000000000003E-3</c:v>
                </c:pt>
                <c:pt idx="2547">
                  <c:v>8.3099999999999997E-3</c:v>
                </c:pt>
                <c:pt idx="2548">
                  <c:v>8.3260000000000001E-3</c:v>
                </c:pt>
                <c:pt idx="2549">
                  <c:v>8.3220000000000013E-3</c:v>
                </c:pt>
                <c:pt idx="2550">
                  <c:v>8.3269999999999993E-3</c:v>
                </c:pt>
                <c:pt idx="2551">
                  <c:v>8.319E-3</c:v>
                </c:pt>
                <c:pt idx="2552">
                  <c:v>8.3250000000000008E-3</c:v>
                </c:pt>
                <c:pt idx="2553">
                  <c:v>8.3490000000000005E-3</c:v>
                </c:pt>
                <c:pt idx="2554">
                  <c:v>8.3689999999999997E-3</c:v>
                </c:pt>
                <c:pt idx="2555">
                  <c:v>8.3890000000000006E-3</c:v>
                </c:pt>
                <c:pt idx="2556">
                  <c:v>8.3940000000000004E-3</c:v>
                </c:pt>
                <c:pt idx="2557">
                  <c:v>8.4209999999999997E-3</c:v>
                </c:pt>
                <c:pt idx="2558">
                  <c:v>8.4250000000000002E-3</c:v>
                </c:pt>
                <c:pt idx="2559">
                  <c:v>8.4259999999999995E-3</c:v>
                </c:pt>
                <c:pt idx="2560">
                  <c:v>8.4089999999999998E-3</c:v>
                </c:pt>
                <c:pt idx="2561">
                  <c:v>8.4360000000000008E-3</c:v>
                </c:pt>
                <c:pt idx="2562">
                  <c:v>8.4679999999999998E-3</c:v>
                </c:pt>
                <c:pt idx="2563">
                  <c:v>8.480999999999999E-3</c:v>
                </c:pt>
                <c:pt idx="2564">
                  <c:v>8.4790000000000004E-3</c:v>
                </c:pt>
                <c:pt idx="2565">
                  <c:v>8.4849999999999995E-3</c:v>
                </c:pt>
                <c:pt idx="2566">
                  <c:v>8.4849999999999995E-3</c:v>
                </c:pt>
                <c:pt idx="2567">
                  <c:v>8.4980000000000003E-3</c:v>
                </c:pt>
                <c:pt idx="2568">
                  <c:v>8.5050000000000004E-3</c:v>
                </c:pt>
                <c:pt idx="2569">
                  <c:v>8.5100000000000002E-3</c:v>
                </c:pt>
                <c:pt idx="2570">
                  <c:v>8.5109999999999995E-3</c:v>
                </c:pt>
                <c:pt idx="2571">
                  <c:v>8.5299999999999994E-3</c:v>
                </c:pt>
                <c:pt idx="2572">
                  <c:v>8.539999999999999E-3</c:v>
                </c:pt>
                <c:pt idx="2573">
                  <c:v>8.548E-3</c:v>
                </c:pt>
                <c:pt idx="2574">
                  <c:v>8.5649999999999997E-3</c:v>
                </c:pt>
                <c:pt idx="2575">
                  <c:v>8.5570000000000004E-3</c:v>
                </c:pt>
                <c:pt idx="2576">
                  <c:v>8.5590000000000006E-3</c:v>
                </c:pt>
                <c:pt idx="2577">
                  <c:v>8.5579999999999996E-3</c:v>
                </c:pt>
                <c:pt idx="2578">
                  <c:v>8.5699999999999995E-3</c:v>
                </c:pt>
                <c:pt idx="2579">
                  <c:v>8.5819999999999994E-3</c:v>
                </c:pt>
                <c:pt idx="2580">
                  <c:v>8.5859999999999999E-3</c:v>
                </c:pt>
                <c:pt idx="2581">
                  <c:v>8.5889999999999994E-3</c:v>
                </c:pt>
                <c:pt idx="2582">
                  <c:v>8.5950000000000002E-3</c:v>
                </c:pt>
                <c:pt idx="2583">
                  <c:v>8.6060000000000008E-3</c:v>
                </c:pt>
                <c:pt idx="2584">
                  <c:v>8.6E-3</c:v>
                </c:pt>
                <c:pt idx="2585">
                  <c:v>8.6219999999999995E-3</c:v>
                </c:pt>
                <c:pt idx="2586">
                  <c:v>8.6359999999999996E-3</c:v>
                </c:pt>
                <c:pt idx="2587">
                  <c:v>8.6479999999999994E-3</c:v>
                </c:pt>
                <c:pt idx="2588">
                  <c:v>8.6730000000000002E-3</c:v>
                </c:pt>
                <c:pt idx="2589">
                  <c:v>8.6759999999999997E-3</c:v>
                </c:pt>
                <c:pt idx="2590">
                  <c:v>8.6829999999999997E-3</c:v>
                </c:pt>
                <c:pt idx="2591">
                  <c:v>8.6909999999999991E-3</c:v>
                </c:pt>
                <c:pt idx="2592">
                  <c:v>8.6899999999999998E-3</c:v>
                </c:pt>
                <c:pt idx="2593">
                  <c:v>8.7080000000000005E-3</c:v>
                </c:pt>
                <c:pt idx="2594">
                  <c:v>8.7050000000000009E-3</c:v>
                </c:pt>
                <c:pt idx="2595">
                  <c:v>8.7119999999999993E-3</c:v>
                </c:pt>
                <c:pt idx="2596">
                  <c:v>8.7390000000000002E-3</c:v>
                </c:pt>
                <c:pt idx="2597">
                  <c:v>8.7510000000000001E-3</c:v>
                </c:pt>
                <c:pt idx="2598">
                  <c:v>8.77E-3</c:v>
                </c:pt>
                <c:pt idx="2599">
                  <c:v>8.742999999999999E-3</c:v>
                </c:pt>
                <c:pt idx="2600">
                  <c:v>8.744E-3</c:v>
                </c:pt>
                <c:pt idx="2601">
                  <c:v>8.7770000000000001E-3</c:v>
                </c:pt>
                <c:pt idx="2602">
                  <c:v>8.7869999999999997E-3</c:v>
                </c:pt>
                <c:pt idx="2603">
                  <c:v>8.7939999999999997E-3</c:v>
                </c:pt>
                <c:pt idx="2604">
                  <c:v>8.7810000000000006E-3</c:v>
                </c:pt>
                <c:pt idx="2605">
                  <c:v>8.7799999999999996E-3</c:v>
                </c:pt>
                <c:pt idx="2606">
                  <c:v>8.7930000000000005E-3</c:v>
                </c:pt>
                <c:pt idx="2607">
                  <c:v>8.8120000000000004E-3</c:v>
                </c:pt>
                <c:pt idx="2608">
                  <c:v>8.8419999999999992E-3</c:v>
                </c:pt>
                <c:pt idx="2609">
                  <c:v>8.8470000000000007E-3</c:v>
                </c:pt>
                <c:pt idx="2610">
                  <c:v>8.8660000000000006E-3</c:v>
                </c:pt>
                <c:pt idx="2611">
                  <c:v>8.853999999999999E-3</c:v>
                </c:pt>
                <c:pt idx="2612">
                  <c:v>8.8400000000000006E-3</c:v>
                </c:pt>
                <c:pt idx="2613">
                  <c:v>8.8449999999999987E-3</c:v>
                </c:pt>
                <c:pt idx="2614">
                  <c:v>8.8509999999999995E-3</c:v>
                </c:pt>
                <c:pt idx="2615">
                  <c:v>8.853999999999999E-3</c:v>
                </c:pt>
                <c:pt idx="2616">
                  <c:v>8.8439999999999994E-3</c:v>
                </c:pt>
                <c:pt idx="2617">
                  <c:v>8.8370000000000011E-3</c:v>
                </c:pt>
                <c:pt idx="2618">
                  <c:v>8.8470000000000007E-3</c:v>
                </c:pt>
                <c:pt idx="2619">
                  <c:v>8.853999999999999E-3</c:v>
                </c:pt>
                <c:pt idx="2620">
                  <c:v>8.8629999999999994E-3</c:v>
                </c:pt>
                <c:pt idx="2621">
                  <c:v>8.8599999999999998E-3</c:v>
                </c:pt>
                <c:pt idx="2622">
                  <c:v>8.8729999999999989E-3</c:v>
                </c:pt>
                <c:pt idx="2623">
                  <c:v>8.8839999999999995E-3</c:v>
                </c:pt>
                <c:pt idx="2624">
                  <c:v>8.908000000000001E-3</c:v>
                </c:pt>
                <c:pt idx="2625">
                  <c:v>8.9230000000000004E-3</c:v>
                </c:pt>
                <c:pt idx="2626">
                  <c:v>8.9480000000000011E-3</c:v>
                </c:pt>
                <c:pt idx="2627">
                  <c:v>8.967000000000001E-3</c:v>
                </c:pt>
                <c:pt idx="2628">
                  <c:v>9.0010000000000003E-3</c:v>
                </c:pt>
                <c:pt idx="2629">
                  <c:v>9.0259999999999993E-3</c:v>
                </c:pt>
                <c:pt idx="2630">
                  <c:v>9.0369999999999999E-3</c:v>
                </c:pt>
                <c:pt idx="2631">
                  <c:v>9.051E-3</c:v>
                </c:pt>
                <c:pt idx="2632">
                  <c:v>9.0659999999999994E-3</c:v>
                </c:pt>
                <c:pt idx="2633">
                  <c:v>9.0699999999999999E-3</c:v>
                </c:pt>
                <c:pt idx="2634">
                  <c:v>9.077E-3</c:v>
                </c:pt>
                <c:pt idx="2635">
                  <c:v>9.078000000000001E-3</c:v>
                </c:pt>
                <c:pt idx="2636">
                  <c:v>9.0900000000000009E-3</c:v>
                </c:pt>
                <c:pt idx="2637">
                  <c:v>9.0830000000000008E-3</c:v>
                </c:pt>
                <c:pt idx="2638">
                  <c:v>9.0449999999999992E-3</c:v>
                </c:pt>
                <c:pt idx="2639">
                  <c:v>9.0419999999999997E-3</c:v>
                </c:pt>
                <c:pt idx="2640">
                  <c:v>9.0460000000000002E-3</c:v>
                </c:pt>
                <c:pt idx="2641">
                  <c:v>9.075999999999999E-3</c:v>
                </c:pt>
                <c:pt idx="2642">
                  <c:v>9.0959999999999999E-3</c:v>
                </c:pt>
                <c:pt idx="2643">
                  <c:v>9.0980000000000002E-3</c:v>
                </c:pt>
                <c:pt idx="2644">
                  <c:v>9.1050000000000002E-3</c:v>
                </c:pt>
                <c:pt idx="2645">
                  <c:v>9.1039999999999992E-3</c:v>
                </c:pt>
                <c:pt idx="2646">
                  <c:v>9.111000000000001E-3</c:v>
                </c:pt>
                <c:pt idx="2647">
                  <c:v>9.1439999999999994E-3</c:v>
                </c:pt>
                <c:pt idx="2648">
                  <c:v>9.1739999999999999E-3</c:v>
                </c:pt>
                <c:pt idx="2649">
                  <c:v>9.1999999999999998E-3</c:v>
                </c:pt>
                <c:pt idx="2650">
                  <c:v>9.2040000000000004E-3</c:v>
                </c:pt>
                <c:pt idx="2651">
                  <c:v>9.2100000000000012E-3</c:v>
                </c:pt>
                <c:pt idx="2652">
                  <c:v>9.2269999999999991E-3</c:v>
                </c:pt>
                <c:pt idx="2653">
                  <c:v>9.2320000000000006E-3</c:v>
                </c:pt>
                <c:pt idx="2654">
                  <c:v>9.2309999999999996E-3</c:v>
                </c:pt>
                <c:pt idx="2655">
                  <c:v>9.2119999999999997E-3</c:v>
                </c:pt>
                <c:pt idx="2656">
                  <c:v>9.2059999999999989E-3</c:v>
                </c:pt>
                <c:pt idx="2657">
                  <c:v>9.2179999999999988E-3</c:v>
                </c:pt>
                <c:pt idx="2658">
                  <c:v>9.2230000000000003E-3</c:v>
                </c:pt>
                <c:pt idx="2659">
                  <c:v>9.2280000000000001E-3</c:v>
                </c:pt>
                <c:pt idx="2660">
                  <c:v>9.2390000000000007E-3</c:v>
                </c:pt>
                <c:pt idx="2661">
                  <c:v>9.2519999999999998E-3</c:v>
                </c:pt>
                <c:pt idx="2662">
                  <c:v>9.2849999999999999E-3</c:v>
                </c:pt>
                <c:pt idx="2663">
                  <c:v>9.299E-3</c:v>
                </c:pt>
                <c:pt idx="2664">
                  <c:v>9.3210000000000012E-3</c:v>
                </c:pt>
                <c:pt idx="2665">
                  <c:v>9.325E-3</c:v>
                </c:pt>
                <c:pt idx="2666">
                  <c:v>9.3379999999999991E-3</c:v>
                </c:pt>
                <c:pt idx="2667">
                  <c:v>9.3310000000000008E-3</c:v>
                </c:pt>
                <c:pt idx="2668">
                  <c:v>9.3270000000000002E-3</c:v>
                </c:pt>
                <c:pt idx="2669">
                  <c:v>9.3229999999999997E-3</c:v>
                </c:pt>
                <c:pt idx="2670">
                  <c:v>9.3469999999999994E-3</c:v>
                </c:pt>
                <c:pt idx="2671">
                  <c:v>9.3610000000000013E-3</c:v>
                </c:pt>
                <c:pt idx="2672">
                  <c:v>9.3720000000000001E-3</c:v>
                </c:pt>
                <c:pt idx="2673">
                  <c:v>9.3710000000000009E-3</c:v>
                </c:pt>
                <c:pt idx="2674">
                  <c:v>9.3670000000000003E-3</c:v>
                </c:pt>
                <c:pt idx="2675">
                  <c:v>9.3740000000000004E-3</c:v>
                </c:pt>
                <c:pt idx="2676">
                  <c:v>9.3930000000000003E-3</c:v>
                </c:pt>
                <c:pt idx="2677">
                  <c:v>9.4249999999999994E-3</c:v>
                </c:pt>
                <c:pt idx="2678">
                  <c:v>9.4510000000000011E-3</c:v>
                </c:pt>
                <c:pt idx="2679">
                  <c:v>9.4310000000000001E-3</c:v>
                </c:pt>
                <c:pt idx="2680">
                  <c:v>9.4269999999999996E-3</c:v>
                </c:pt>
                <c:pt idx="2681">
                  <c:v>9.4120000000000002E-3</c:v>
                </c:pt>
                <c:pt idx="2682">
                  <c:v>9.4320000000000011E-3</c:v>
                </c:pt>
                <c:pt idx="2683">
                  <c:v>9.4369999999999992E-3</c:v>
                </c:pt>
                <c:pt idx="2684">
                  <c:v>9.4520000000000003E-3</c:v>
                </c:pt>
                <c:pt idx="2685">
                  <c:v>9.4579999999999994E-3</c:v>
                </c:pt>
                <c:pt idx="2686">
                  <c:v>9.4529999999999996E-3</c:v>
                </c:pt>
                <c:pt idx="2687">
                  <c:v>9.4219999999999998E-3</c:v>
                </c:pt>
                <c:pt idx="2688">
                  <c:v>9.4029999999999999E-3</c:v>
                </c:pt>
                <c:pt idx="2689">
                  <c:v>9.444000000000001E-3</c:v>
                </c:pt>
                <c:pt idx="2690">
                  <c:v>9.4959999999999992E-3</c:v>
                </c:pt>
                <c:pt idx="2691">
                  <c:v>9.5259999999999997E-3</c:v>
                </c:pt>
                <c:pt idx="2692">
                  <c:v>9.5199999999999989E-3</c:v>
                </c:pt>
                <c:pt idx="2693">
                  <c:v>9.4959999999999992E-3</c:v>
                </c:pt>
                <c:pt idx="2694">
                  <c:v>9.5099999999999994E-3</c:v>
                </c:pt>
                <c:pt idx="2695">
                  <c:v>9.5350000000000001E-3</c:v>
                </c:pt>
                <c:pt idx="2696">
                  <c:v>9.554E-3</c:v>
                </c:pt>
                <c:pt idx="2697">
                  <c:v>9.5409999999999991E-3</c:v>
                </c:pt>
                <c:pt idx="2698">
                  <c:v>9.5509999999999987E-3</c:v>
                </c:pt>
                <c:pt idx="2699">
                  <c:v>9.5630000000000003E-3</c:v>
                </c:pt>
                <c:pt idx="2700">
                  <c:v>9.5830000000000012E-3</c:v>
                </c:pt>
                <c:pt idx="2701">
                  <c:v>9.578999999999999E-3</c:v>
                </c:pt>
                <c:pt idx="2702">
                  <c:v>9.5650000000000006E-3</c:v>
                </c:pt>
                <c:pt idx="2703">
                  <c:v>9.5639999999999996E-3</c:v>
                </c:pt>
                <c:pt idx="2704">
                  <c:v>9.5770000000000004E-3</c:v>
                </c:pt>
                <c:pt idx="2705">
                  <c:v>9.5949999999999994E-3</c:v>
                </c:pt>
                <c:pt idx="2706">
                  <c:v>9.6100000000000005E-3</c:v>
                </c:pt>
                <c:pt idx="2707">
                  <c:v>9.6369999999999997E-3</c:v>
                </c:pt>
                <c:pt idx="2708">
                  <c:v>9.6550000000000004E-3</c:v>
                </c:pt>
                <c:pt idx="2709">
                  <c:v>9.672E-3</c:v>
                </c:pt>
                <c:pt idx="2710">
                  <c:v>9.7009999999999996E-3</c:v>
                </c:pt>
                <c:pt idx="2711">
                  <c:v>9.7190000000000002E-3</c:v>
                </c:pt>
                <c:pt idx="2712">
                  <c:v>9.7380000000000001E-3</c:v>
                </c:pt>
                <c:pt idx="2713">
                  <c:v>9.7219999999999997E-3</c:v>
                </c:pt>
                <c:pt idx="2714">
                  <c:v>9.7370000000000009E-3</c:v>
                </c:pt>
                <c:pt idx="2715">
                  <c:v>9.7520000000000003E-3</c:v>
                </c:pt>
                <c:pt idx="2716">
                  <c:v>9.7440000000000009E-3</c:v>
                </c:pt>
                <c:pt idx="2717">
                  <c:v>9.7450000000000002E-3</c:v>
                </c:pt>
                <c:pt idx="2718">
                  <c:v>9.6970000000000008E-3</c:v>
                </c:pt>
                <c:pt idx="2719">
                  <c:v>9.7590000000000003E-3</c:v>
                </c:pt>
                <c:pt idx="2720">
                  <c:v>9.7699999999999992E-3</c:v>
                </c:pt>
                <c:pt idx="2721">
                  <c:v>9.783E-3</c:v>
                </c:pt>
                <c:pt idx="2722">
                  <c:v>9.757E-3</c:v>
                </c:pt>
                <c:pt idx="2723">
                  <c:v>9.7650000000000011E-3</c:v>
                </c:pt>
                <c:pt idx="2724">
                  <c:v>9.7669999999999996E-3</c:v>
                </c:pt>
                <c:pt idx="2725">
                  <c:v>9.7660000000000004E-3</c:v>
                </c:pt>
                <c:pt idx="2726">
                  <c:v>9.7710000000000002E-3</c:v>
                </c:pt>
                <c:pt idx="2727">
                  <c:v>9.8009999999999989E-3</c:v>
                </c:pt>
                <c:pt idx="2728">
                  <c:v>9.8209999999999999E-3</c:v>
                </c:pt>
                <c:pt idx="2729">
                  <c:v>9.8460000000000006E-3</c:v>
                </c:pt>
                <c:pt idx="2730">
                  <c:v>9.8650000000000005E-3</c:v>
                </c:pt>
                <c:pt idx="2731">
                  <c:v>9.8779999999999996E-3</c:v>
                </c:pt>
                <c:pt idx="2732">
                  <c:v>9.8770000000000004E-3</c:v>
                </c:pt>
                <c:pt idx="2733">
                  <c:v>9.8779999999999996E-3</c:v>
                </c:pt>
                <c:pt idx="2734">
                  <c:v>9.8689999999999993E-3</c:v>
                </c:pt>
                <c:pt idx="2735">
                  <c:v>9.8860000000000007E-3</c:v>
                </c:pt>
                <c:pt idx="2736">
                  <c:v>9.9070000000000009E-3</c:v>
                </c:pt>
                <c:pt idx="2737">
                  <c:v>9.9190000000000007E-3</c:v>
                </c:pt>
                <c:pt idx="2738">
                  <c:v>9.9329999999999991E-3</c:v>
                </c:pt>
                <c:pt idx="2739">
                  <c:v>9.9080000000000001E-3</c:v>
                </c:pt>
                <c:pt idx="2740">
                  <c:v>9.9080000000000001E-3</c:v>
                </c:pt>
                <c:pt idx="2741">
                  <c:v>9.9089999999999994E-3</c:v>
                </c:pt>
                <c:pt idx="2742">
                  <c:v>9.9229999999999995E-3</c:v>
                </c:pt>
                <c:pt idx="2743">
                  <c:v>9.9410000000000002E-3</c:v>
                </c:pt>
                <c:pt idx="2744">
                  <c:v>9.9570000000000006E-3</c:v>
                </c:pt>
                <c:pt idx="2745">
                  <c:v>9.9810000000000003E-3</c:v>
                </c:pt>
                <c:pt idx="2746">
                  <c:v>9.9909999999999999E-3</c:v>
                </c:pt>
                <c:pt idx="2747">
                  <c:v>1.0002E-2</c:v>
                </c:pt>
                <c:pt idx="2748">
                  <c:v>1.0009999999999998E-2</c:v>
                </c:pt>
                <c:pt idx="2749">
                  <c:v>1.0006999999999999E-2</c:v>
                </c:pt>
                <c:pt idx="2750">
                  <c:v>0.01</c:v>
                </c:pt>
                <c:pt idx="2751">
                  <c:v>9.9880000000000004E-3</c:v>
                </c:pt>
                <c:pt idx="2752">
                  <c:v>9.9979999999999999E-3</c:v>
                </c:pt>
                <c:pt idx="2753">
                  <c:v>1.0013000000000001E-2</c:v>
                </c:pt>
                <c:pt idx="2754">
                  <c:v>1.0032000000000001E-2</c:v>
                </c:pt>
                <c:pt idx="2755">
                  <c:v>1.0038E-2</c:v>
                </c:pt>
                <c:pt idx="2756">
                  <c:v>1.0041E-2</c:v>
                </c:pt>
                <c:pt idx="2757">
                  <c:v>1.0049999999999998E-2</c:v>
                </c:pt>
                <c:pt idx="2758">
                  <c:v>1.0054E-2</c:v>
                </c:pt>
                <c:pt idx="2759">
                  <c:v>1.0078999999999999E-2</c:v>
                </c:pt>
                <c:pt idx="2760">
                  <c:v>1.0107999999999999E-2</c:v>
                </c:pt>
                <c:pt idx="2761">
                  <c:v>1.0128999999999999E-2</c:v>
                </c:pt>
                <c:pt idx="2762">
                  <c:v>1.0128E-2</c:v>
                </c:pt>
                <c:pt idx="2763">
                  <c:v>1.0126999999999999E-2</c:v>
                </c:pt>
                <c:pt idx="2764">
                  <c:v>1.0134000000000001E-2</c:v>
                </c:pt>
                <c:pt idx="2765">
                  <c:v>1.0147999999999999E-2</c:v>
                </c:pt>
                <c:pt idx="2766">
                  <c:v>1.0147999999999999E-2</c:v>
                </c:pt>
                <c:pt idx="2767">
                  <c:v>1.0168E-2</c:v>
                </c:pt>
                <c:pt idx="2768">
                  <c:v>1.0168E-2</c:v>
                </c:pt>
                <c:pt idx="2769">
                  <c:v>1.0169999999999998E-2</c:v>
                </c:pt>
                <c:pt idx="2770">
                  <c:v>1.0154000000000002E-2</c:v>
                </c:pt>
                <c:pt idx="2771">
                  <c:v>1.0184E-2</c:v>
                </c:pt>
                <c:pt idx="2772">
                  <c:v>1.0190999999999999E-2</c:v>
                </c:pt>
                <c:pt idx="2773">
                  <c:v>1.0216000000000001E-2</c:v>
                </c:pt>
                <c:pt idx="2774">
                  <c:v>1.0213000000000002E-2</c:v>
                </c:pt>
                <c:pt idx="2775">
                  <c:v>1.0233000000000001E-2</c:v>
                </c:pt>
                <c:pt idx="2776">
                  <c:v>1.0258E-2</c:v>
                </c:pt>
                <c:pt idx="2777">
                  <c:v>1.0248E-2</c:v>
                </c:pt>
                <c:pt idx="2778">
                  <c:v>1.0255E-2</c:v>
                </c:pt>
                <c:pt idx="2779">
                  <c:v>1.0228999999999999E-2</c:v>
                </c:pt>
                <c:pt idx="2780">
                  <c:v>1.0246999999999999E-2</c:v>
                </c:pt>
                <c:pt idx="2781">
                  <c:v>1.026E-2</c:v>
                </c:pt>
                <c:pt idx="2782">
                  <c:v>1.0265999999999999E-2</c:v>
                </c:pt>
                <c:pt idx="2783">
                  <c:v>1.0263E-2</c:v>
                </c:pt>
                <c:pt idx="2784">
                  <c:v>1.027E-2</c:v>
                </c:pt>
                <c:pt idx="2785">
                  <c:v>1.0284999999999999E-2</c:v>
                </c:pt>
                <c:pt idx="2786">
                  <c:v>1.0286E-2</c:v>
                </c:pt>
                <c:pt idx="2787">
                  <c:v>1.0286999999999999E-2</c:v>
                </c:pt>
                <c:pt idx="2788">
                  <c:v>1.0284999999999999E-2</c:v>
                </c:pt>
                <c:pt idx="2789">
                  <c:v>1.0317E-2</c:v>
                </c:pt>
                <c:pt idx="2790">
                  <c:v>1.0347E-2</c:v>
                </c:pt>
                <c:pt idx="2791">
                  <c:v>1.0350999999999999E-2</c:v>
                </c:pt>
                <c:pt idx="2792">
                  <c:v>1.0351999999999998E-2</c:v>
                </c:pt>
                <c:pt idx="2793">
                  <c:v>1.0339000000000001E-2</c:v>
                </c:pt>
                <c:pt idx="2794">
                  <c:v>1.0370999999999998E-2</c:v>
                </c:pt>
                <c:pt idx="2795">
                  <c:v>1.0383999999999999E-2</c:v>
                </c:pt>
                <c:pt idx="2796">
                  <c:v>1.0404999999999999E-2</c:v>
                </c:pt>
                <c:pt idx="2797">
                  <c:v>1.0406E-2</c:v>
                </c:pt>
                <c:pt idx="2798">
                  <c:v>1.0423E-2</c:v>
                </c:pt>
                <c:pt idx="2799">
                  <c:v>1.0431999999999999E-2</c:v>
                </c:pt>
                <c:pt idx="2800">
                  <c:v>1.0437E-2</c:v>
                </c:pt>
                <c:pt idx="2801">
                  <c:v>1.0439E-2</c:v>
                </c:pt>
                <c:pt idx="2802">
                  <c:v>1.0438000000000001E-2</c:v>
                </c:pt>
                <c:pt idx="2803">
                  <c:v>1.0449E-2</c:v>
                </c:pt>
                <c:pt idx="2804">
                  <c:v>1.0458E-2</c:v>
                </c:pt>
                <c:pt idx="2805">
                  <c:v>1.0481000000000001E-2</c:v>
                </c:pt>
                <c:pt idx="2806">
                  <c:v>1.0519000000000001E-2</c:v>
                </c:pt>
                <c:pt idx="2807">
                  <c:v>1.0529E-2</c:v>
                </c:pt>
                <c:pt idx="2808">
                  <c:v>1.0542000000000001E-2</c:v>
                </c:pt>
                <c:pt idx="2809">
                  <c:v>1.0532E-2</c:v>
                </c:pt>
                <c:pt idx="2810">
                  <c:v>1.0545000000000001E-2</c:v>
                </c:pt>
                <c:pt idx="2811">
                  <c:v>1.0548999999999999E-2</c:v>
                </c:pt>
                <c:pt idx="2812">
                  <c:v>1.0546999999999999E-2</c:v>
                </c:pt>
                <c:pt idx="2813">
                  <c:v>1.0544E-2</c:v>
                </c:pt>
                <c:pt idx="2814">
                  <c:v>1.0551999999999999E-2</c:v>
                </c:pt>
                <c:pt idx="2815">
                  <c:v>1.0565E-2</c:v>
                </c:pt>
                <c:pt idx="2816">
                  <c:v>1.0565999999999999E-2</c:v>
                </c:pt>
                <c:pt idx="2817">
                  <c:v>1.0548E-2</c:v>
                </c:pt>
                <c:pt idx="2818">
                  <c:v>1.0542000000000001E-2</c:v>
                </c:pt>
                <c:pt idx="2819">
                  <c:v>1.0567999999999999E-2</c:v>
                </c:pt>
                <c:pt idx="2820">
                  <c:v>1.0601000000000001E-2</c:v>
                </c:pt>
                <c:pt idx="2821">
                  <c:v>1.06E-2</c:v>
                </c:pt>
                <c:pt idx="2822">
                  <c:v>1.0607999999999999E-2</c:v>
                </c:pt>
                <c:pt idx="2823">
                  <c:v>1.0613999999999998E-2</c:v>
                </c:pt>
                <c:pt idx="2824">
                  <c:v>1.0641000000000001E-2</c:v>
                </c:pt>
                <c:pt idx="2825">
                  <c:v>1.0645E-2</c:v>
                </c:pt>
                <c:pt idx="2826">
                  <c:v>1.0660000000000001E-2</c:v>
                </c:pt>
                <c:pt idx="2827">
                  <c:v>1.0688E-2</c:v>
                </c:pt>
                <c:pt idx="2828">
                  <c:v>1.0702E-2</c:v>
                </c:pt>
                <c:pt idx="2829">
                  <c:v>1.0688E-2</c:v>
                </c:pt>
                <c:pt idx="2830">
                  <c:v>1.0669999999999999E-2</c:v>
                </c:pt>
                <c:pt idx="2831">
                  <c:v>1.0660000000000001E-2</c:v>
                </c:pt>
                <c:pt idx="2832">
                  <c:v>1.069E-2</c:v>
                </c:pt>
                <c:pt idx="2833">
                  <c:v>1.0721000000000001E-2</c:v>
                </c:pt>
                <c:pt idx="2834">
                  <c:v>1.0748000000000001E-2</c:v>
                </c:pt>
                <c:pt idx="2835">
                  <c:v>1.0759000000000001E-2</c:v>
                </c:pt>
                <c:pt idx="2836">
                  <c:v>1.0751E-2</c:v>
                </c:pt>
                <c:pt idx="2837">
                  <c:v>1.0761E-2</c:v>
                </c:pt>
                <c:pt idx="2838">
                  <c:v>1.0768999999999999E-2</c:v>
                </c:pt>
                <c:pt idx="2839">
                  <c:v>1.0803E-2</c:v>
                </c:pt>
                <c:pt idx="2840">
                  <c:v>1.0822E-2</c:v>
                </c:pt>
                <c:pt idx="2841">
                  <c:v>1.0817E-2</c:v>
                </c:pt>
                <c:pt idx="2842">
                  <c:v>1.0813999999999999E-2</c:v>
                </c:pt>
                <c:pt idx="2843">
                  <c:v>1.0827E-2</c:v>
                </c:pt>
                <c:pt idx="2844">
                  <c:v>1.085E-2</c:v>
                </c:pt>
                <c:pt idx="2845">
                  <c:v>1.0858000000000001E-2</c:v>
                </c:pt>
                <c:pt idx="2846">
                  <c:v>1.0843999999999999E-2</c:v>
                </c:pt>
                <c:pt idx="2847">
                  <c:v>1.0847000000000001E-2</c:v>
                </c:pt>
                <c:pt idx="2848">
                  <c:v>1.0872E-2</c:v>
                </c:pt>
                <c:pt idx="2849">
                  <c:v>1.0896999999999999E-2</c:v>
                </c:pt>
                <c:pt idx="2850">
                  <c:v>1.0922000000000001E-2</c:v>
                </c:pt>
                <c:pt idx="2851">
                  <c:v>1.0925000000000001E-2</c:v>
                </c:pt>
                <c:pt idx="2852">
                  <c:v>1.0918000000000001E-2</c:v>
                </c:pt>
                <c:pt idx="2853">
                  <c:v>1.0918000000000001E-2</c:v>
                </c:pt>
                <c:pt idx="2854">
                  <c:v>1.0931E-2</c:v>
                </c:pt>
                <c:pt idx="2855">
                  <c:v>1.0955999999999999E-2</c:v>
                </c:pt>
                <c:pt idx="2856">
                  <c:v>1.0954999999999999E-2</c:v>
                </c:pt>
                <c:pt idx="2857">
                  <c:v>1.0961E-2</c:v>
                </c:pt>
                <c:pt idx="2858">
                  <c:v>1.0966999999999999E-2</c:v>
                </c:pt>
                <c:pt idx="2859">
                  <c:v>1.0964E-2</c:v>
                </c:pt>
                <c:pt idx="2860">
                  <c:v>1.0981000000000001E-2</c:v>
                </c:pt>
                <c:pt idx="2861">
                  <c:v>1.0987E-2</c:v>
                </c:pt>
                <c:pt idx="2862">
                  <c:v>1.0998000000000001E-2</c:v>
                </c:pt>
                <c:pt idx="2863">
                  <c:v>1.0993999999999999E-2</c:v>
                </c:pt>
                <c:pt idx="2864">
                  <c:v>1.0985E-2</c:v>
                </c:pt>
                <c:pt idx="2865">
                  <c:v>1.0990999999999999E-2</c:v>
                </c:pt>
                <c:pt idx="2866">
                  <c:v>1.1006999999999999E-2</c:v>
                </c:pt>
                <c:pt idx="2867">
                  <c:v>1.1029000000000001E-2</c:v>
                </c:pt>
                <c:pt idx="2868">
                  <c:v>1.1003000000000001E-2</c:v>
                </c:pt>
                <c:pt idx="2869">
                  <c:v>1.0997E-2</c:v>
                </c:pt>
                <c:pt idx="2870">
                  <c:v>1.1009999999999999E-2</c:v>
                </c:pt>
                <c:pt idx="2871">
                  <c:v>1.1054E-2</c:v>
                </c:pt>
                <c:pt idx="2872">
                  <c:v>1.1085000000000001E-2</c:v>
                </c:pt>
                <c:pt idx="2873">
                  <c:v>1.1083000000000001E-2</c:v>
                </c:pt>
                <c:pt idx="2874">
                  <c:v>1.1082000000000002E-2</c:v>
                </c:pt>
                <c:pt idx="2875">
                  <c:v>1.1089E-2</c:v>
                </c:pt>
                <c:pt idx="2876">
                  <c:v>1.1104000000000001E-2</c:v>
                </c:pt>
                <c:pt idx="2877">
                  <c:v>1.1104000000000001E-2</c:v>
                </c:pt>
                <c:pt idx="2878">
                  <c:v>1.1099000000000001E-2</c:v>
                </c:pt>
                <c:pt idx="2879">
                  <c:v>1.1086E-2</c:v>
                </c:pt>
                <c:pt idx="2880">
                  <c:v>1.1086E-2</c:v>
                </c:pt>
                <c:pt idx="2881">
                  <c:v>1.1125000000000001E-2</c:v>
                </c:pt>
                <c:pt idx="2882">
                  <c:v>1.1119E-2</c:v>
                </c:pt>
                <c:pt idx="2883">
                  <c:v>1.1131E-2</c:v>
                </c:pt>
                <c:pt idx="2884">
                  <c:v>1.1112E-2</c:v>
                </c:pt>
                <c:pt idx="2885">
                  <c:v>1.1140000000000001E-2</c:v>
                </c:pt>
                <c:pt idx="2886">
                  <c:v>1.1163000000000001E-2</c:v>
                </c:pt>
                <c:pt idx="2887">
                  <c:v>1.1162E-2</c:v>
                </c:pt>
                <c:pt idx="2888">
                  <c:v>1.1169999999999999E-2</c:v>
                </c:pt>
                <c:pt idx="2889">
                  <c:v>1.1191E-2</c:v>
                </c:pt>
                <c:pt idx="2890">
                  <c:v>1.1215999999999999E-2</c:v>
                </c:pt>
                <c:pt idx="2891">
                  <c:v>1.1227000000000001E-2</c:v>
                </c:pt>
                <c:pt idx="2892">
                  <c:v>1.1221000000000002E-2</c:v>
                </c:pt>
                <c:pt idx="2893">
                  <c:v>1.1211E-2</c:v>
                </c:pt>
                <c:pt idx="2894">
                  <c:v>1.1209999999999999E-2</c:v>
                </c:pt>
                <c:pt idx="2895">
                  <c:v>1.1214999999999999E-2</c:v>
                </c:pt>
                <c:pt idx="2896">
                  <c:v>1.1233999999999999E-2</c:v>
                </c:pt>
                <c:pt idx="2897">
                  <c:v>1.1247E-2</c:v>
                </c:pt>
                <c:pt idx="2898">
                  <c:v>1.1264000000000001E-2</c:v>
                </c:pt>
                <c:pt idx="2899">
                  <c:v>1.1273E-2</c:v>
                </c:pt>
                <c:pt idx="2900">
                  <c:v>1.1271E-2</c:v>
                </c:pt>
                <c:pt idx="2901">
                  <c:v>1.1278E-2</c:v>
                </c:pt>
                <c:pt idx="2902">
                  <c:v>1.1295999999999999E-2</c:v>
                </c:pt>
                <c:pt idx="2903">
                  <c:v>1.1319999999999998E-2</c:v>
                </c:pt>
                <c:pt idx="2904">
                  <c:v>1.1314999999999999E-2</c:v>
                </c:pt>
                <c:pt idx="2905">
                  <c:v>1.1319999999999998E-2</c:v>
                </c:pt>
                <c:pt idx="2906">
                  <c:v>1.133E-2</c:v>
                </c:pt>
                <c:pt idx="2907">
                  <c:v>1.1329000000000001E-2</c:v>
                </c:pt>
                <c:pt idx="2908">
                  <c:v>1.1316999999999999E-2</c:v>
                </c:pt>
                <c:pt idx="2909">
                  <c:v>1.1348E-2</c:v>
                </c:pt>
                <c:pt idx="2910">
                  <c:v>1.1366000000000001E-2</c:v>
                </c:pt>
                <c:pt idx="2911">
                  <c:v>1.1389E-2</c:v>
                </c:pt>
                <c:pt idx="2912">
                  <c:v>1.1383000000000001E-2</c:v>
                </c:pt>
                <c:pt idx="2913">
                  <c:v>1.1370999999999999E-2</c:v>
                </c:pt>
                <c:pt idx="2914">
                  <c:v>1.1370999999999999E-2</c:v>
                </c:pt>
                <c:pt idx="2915">
                  <c:v>1.1388000000000001E-2</c:v>
                </c:pt>
                <c:pt idx="2916">
                  <c:v>1.1414000000000001E-2</c:v>
                </c:pt>
                <c:pt idx="2917">
                  <c:v>1.1427E-2</c:v>
                </c:pt>
                <c:pt idx="2918">
                  <c:v>1.1422000000000002E-2</c:v>
                </c:pt>
                <c:pt idx="2919">
                  <c:v>1.1423000000000001E-2</c:v>
                </c:pt>
                <c:pt idx="2920">
                  <c:v>1.1431999999999999E-2</c:v>
                </c:pt>
                <c:pt idx="2921">
                  <c:v>1.1439999999999999E-2</c:v>
                </c:pt>
                <c:pt idx="2922">
                  <c:v>1.1439999999999999E-2</c:v>
                </c:pt>
                <c:pt idx="2923">
                  <c:v>1.1430000000000001E-2</c:v>
                </c:pt>
                <c:pt idx="2924">
                  <c:v>1.1431999999999999E-2</c:v>
                </c:pt>
                <c:pt idx="2925">
                  <c:v>1.1443000000000002E-2</c:v>
                </c:pt>
                <c:pt idx="2926">
                  <c:v>1.1476999999999999E-2</c:v>
                </c:pt>
                <c:pt idx="2927">
                  <c:v>1.1487000000000001E-2</c:v>
                </c:pt>
                <c:pt idx="2928">
                  <c:v>1.1487000000000001E-2</c:v>
                </c:pt>
                <c:pt idx="2929">
                  <c:v>1.1468000000000001E-2</c:v>
                </c:pt>
                <c:pt idx="2930">
                  <c:v>1.1457999999999999E-2</c:v>
                </c:pt>
                <c:pt idx="2931">
                  <c:v>1.1493999999999999E-2</c:v>
                </c:pt>
                <c:pt idx="2932">
                  <c:v>1.1516E-2</c:v>
                </c:pt>
                <c:pt idx="2933">
                  <c:v>1.1523E-2</c:v>
                </c:pt>
                <c:pt idx="2934">
                  <c:v>1.1511E-2</c:v>
                </c:pt>
                <c:pt idx="2935">
                  <c:v>1.1526000000000002E-2</c:v>
                </c:pt>
                <c:pt idx="2936">
                  <c:v>1.1567000000000001E-2</c:v>
                </c:pt>
                <c:pt idx="2937">
                  <c:v>1.157E-2</c:v>
                </c:pt>
                <c:pt idx="2938">
                  <c:v>1.157E-2</c:v>
                </c:pt>
                <c:pt idx="2939">
                  <c:v>1.157E-2</c:v>
                </c:pt>
                <c:pt idx="2940">
                  <c:v>1.1588000000000001E-2</c:v>
                </c:pt>
                <c:pt idx="2941">
                  <c:v>1.1612000000000001E-2</c:v>
                </c:pt>
                <c:pt idx="2942">
                  <c:v>1.1619999999999998E-2</c:v>
                </c:pt>
                <c:pt idx="2943">
                  <c:v>1.1627E-2</c:v>
                </c:pt>
                <c:pt idx="2944">
                  <c:v>1.1616E-2</c:v>
                </c:pt>
                <c:pt idx="2945">
                  <c:v>1.1625000000000002E-2</c:v>
                </c:pt>
                <c:pt idx="2946">
                  <c:v>1.1625000000000002E-2</c:v>
                </c:pt>
                <c:pt idx="2947">
                  <c:v>1.1624000000000001E-2</c:v>
                </c:pt>
                <c:pt idx="2948">
                  <c:v>1.1623000000000001E-2</c:v>
                </c:pt>
                <c:pt idx="2949">
                  <c:v>1.1618E-2</c:v>
                </c:pt>
                <c:pt idx="2950">
                  <c:v>1.1625000000000002E-2</c:v>
                </c:pt>
                <c:pt idx="2951">
                  <c:v>1.1639E-2</c:v>
                </c:pt>
                <c:pt idx="2952">
                  <c:v>1.1665000000000002E-2</c:v>
                </c:pt>
                <c:pt idx="2953">
                  <c:v>1.1688E-2</c:v>
                </c:pt>
                <c:pt idx="2954">
                  <c:v>1.1699999999999999E-2</c:v>
                </c:pt>
                <c:pt idx="2955">
                  <c:v>1.1687000000000001E-2</c:v>
                </c:pt>
                <c:pt idx="2956">
                  <c:v>1.1691E-2</c:v>
                </c:pt>
                <c:pt idx="2957">
                  <c:v>1.1688E-2</c:v>
                </c:pt>
                <c:pt idx="2958">
                  <c:v>1.1701999999999999E-2</c:v>
                </c:pt>
                <c:pt idx="2959">
                  <c:v>1.1712999999999999E-2</c:v>
                </c:pt>
                <c:pt idx="2960">
                  <c:v>1.1717999999999999E-2</c:v>
                </c:pt>
                <c:pt idx="2961">
                  <c:v>1.1731999999999999E-2</c:v>
                </c:pt>
                <c:pt idx="2962">
                  <c:v>1.1738E-2</c:v>
                </c:pt>
                <c:pt idx="2963">
                  <c:v>1.1742999999999998E-2</c:v>
                </c:pt>
                <c:pt idx="2964">
                  <c:v>1.175E-2</c:v>
                </c:pt>
                <c:pt idx="2965">
                  <c:v>1.1755999999999999E-2</c:v>
                </c:pt>
                <c:pt idx="2966">
                  <c:v>1.1763999999999998E-2</c:v>
                </c:pt>
                <c:pt idx="2967">
                  <c:v>1.1769E-2</c:v>
                </c:pt>
                <c:pt idx="2968">
                  <c:v>1.1776999999999999E-2</c:v>
                </c:pt>
                <c:pt idx="2969">
                  <c:v>1.1792E-2</c:v>
                </c:pt>
                <c:pt idx="2970">
                  <c:v>1.1783999999999999E-2</c:v>
                </c:pt>
                <c:pt idx="2971">
                  <c:v>1.1797999999999999E-2</c:v>
                </c:pt>
                <c:pt idx="2972">
                  <c:v>1.1795999999999999E-2</c:v>
                </c:pt>
                <c:pt idx="2973">
                  <c:v>1.1802E-2</c:v>
                </c:pt>
                <c:pt idx="2974">
                  <c:v>1.1808000000000001E-2</c:v>
                </c:pt>
                <c:pt idx="2975">
                  <c:v>1.1838E-2</c:v>
                </c:pt>
                <c:pt idx="2976">
                  <c:v>1.1862999999999999E-2</c:v>
                </c:pt>
                <c:pt idx="2977">
                  <c:v>1.1892E-2</c:v>
                </c:pt>
                <c:pt idx="2978">
                  <c:v>1.1904999999999999E-2</c:v>
                </c:pt>
                <c:pt idx="2979">
                  <c:v>1.1909000000000001E-2</c:v>
                </c:pt>
                <c:pt idx="2980">
                  <c:v>1.1920999999999999E-2</c:v>
                </c:pt>
                <c:pt idx="2981">
                  <c:v>1.1955E-2</c:v>
                </c:pt>
                <c:pt idx="2982">
                  <c:v>1.1969E-2</c:v>
                </c:pt>
                <c:pt idx="2983">
                  <c:v>1.1968000000000001E-2</c:v>
                </c:pt>
                <c:pt idx="2984">
                  <c:v>1.1955E-2</c:v>
                </c:pt>
                <c:pt idx="2985">
                  <c:v>1.1953999999999999E-2</c:v>
                </c:pt>
                <c:pt idx="2986">
                  <c:v>1.1975E-2</c:v>
                </c:pt>
                <c:pt idx="2987">
                  <c:v>1.1955E-2</c:v>
                </c:pt>
                <c:pt idx="2988">
                  <c:v>1.1953E-2</c:v>
                </c:pt>
                <c:pt idx="2989">
                  <c:v>1.1944999999999999E-2</c:v>
                </c:pt>
                <c:pt idx="2990">
                  <c:v>1.1963999999999999E-2</c:v>
                </c:pt>
                <c:pt idx="2991">
                  <c:v>1.2001E-2</c:v>
                </c:pt>
                <c:pt idx="2992">
                  <c:v>1.2015E-2</c:v>
                </c:pt>
                <c:pt idx="2993">
                  <c:v>1.2029000000000001E-2</c:v>
                </c:pt>
                <c:pt idx="2994">
                  <c:v>1.2019E-2</c:v>
                </c:pt>
                <c:pt idx="2995">
                  <c:v>1.2027000000000001E-2</c:v>
                </c:pt>
                <c:pt idx="2996">
                  <c:v>1.2036999999999999E-2</c:v>
                </c:pt>
                <c:pt idx="2997">
                  <c:v>1.2057E-2</c:v>
                </c:pt>
                <c:pt idx="2998">
                  <c:v>1.2086E-2</c:v>
                </c:pt>
                <c:pt idx="2999">
                  <c:v>1.2088000000000002E-2</c:v>
                </c:pt>
                <c:pt idx="3000">
                  <c:v>1.209E-2</c:v>
                </c:pt>
                <c:pt idx="3001">
                  <c:v>1.2083999999999999E-2</c:v>
                </c:pt>
                <c:pt idx="3002">
                  <c:v>1.2088000000000002E-2</c:v>
                </c:pt>
                <c:pt idx="3003">
                  <c:v>1.2088000000000002E-2</c:v>
                </c:pt>
                <c:pt idx="3004">
                  <c:v>1.2089000000000001E-2</c:v>
                </c:pt>
                <c:pt idx="3005">
                  <c:v>1.2105999999999999E-2</c:v>
                </c:pt>
                <c:pt idx="3006">
                  <c:v>1.2123E-2</c:v>
                </c:pt>
                <c:pt idx="3007">
                  <c:v>1.2142E-2</c:v>
                </c:pt>
                <c:pt idx="3008">
                  <c:v>1.2156E-2</c:v>
                </c:pt>
                <c:pt idx="3009">
                  <c:v>1.218E-2</c:v>
                </c:pt>
                <c:pt idx="3010">
                  <c:v>1.2212000000000001E-2</c:v>
                </c:pt>
                <c:pt idx="3011">
                  <c:v>1.2226999999999998E-2</c:v>
                </c:pt>
                <c:pt idx="3012">
                  <c:v>1.2213E-2</c:v>
                </c:pt>
                <c:pt idx="3013">
                  <c:v>1.2201E-2</c:v>
                </c:pt>
                <c:pt idx="3014">
                  <c:v>1.2209000000000001E-2</c:v>
                </c:pt>
                <c:pt idx="3015">
                  <c:v>1.2208000000000002E-2</c:v>
                </c:pt>
                <c:pt idx="3016">
                  <c:v>1.2220999999999999E-2</c:v>
                </c:pt>
                <c:pt idx="3017">
                  <c:v>1.2195000000000001E-2</c:v>
                </c:pt>
                <c:pt idx="3018">
                  <c:v>1.2209000000000001E-2</c:v>
                </c:pt>
                <c:pt idx="3019">
                  <c:v>1.2215E-2</c:v>
                </c:pt>
                <c:pt idx="3020">
                  <c:v>1.2248000000000002E-2</c:v>
                </c:pt>
                <c:pt idx="3021">
                  <c:v>1.2282999999999999E-2</c:v>
                </c:pt>
                <c:pt idx="3022">
                  <c:v>1.2305E-2</c:v>
                </c:pt>
                <c:pt idx="3023">
                  <c:v>1.2311000000000001E-2</c:v>
                </c:pt>
                <c:pt idx="3024">
                  <c:v>1.2313000000000001E-2</c:v>
                </c:pt>
                <c:pt idx="3025">
                  <c:v>1.2317E-2</c:v>
                </c:pt>
                <c:pt idx="3026">
                  <c:v>1.2322E-2</c:v>
                </c:pt>
                <c:pt idx="3027">
                  <c:v>1.2310000000000001E-2</c:v>
                </c:pt>
                <c:pt idx="3028">
                  <c:v>1.2296E-2</c:v>
                </c:pt>
                <c:pt idx="3029">
                  <c:v>1.2321E-2</c:v>
                </c:pt>
                <c:pt idx="3030">
                  <c:v>1.2341999999999999E-2</c:v>
                </c:pt>
                <c:pt idx="3031">
                  <c:v>1.2362E-2</c:v>
                </c:pt>
                <c:pt idx="3032">
                  <c:v>1.2369000000000002E-2</c:v>
                </c:pt>
                <c:pt idx="3033">
                  <c:v>1.2357E-2</c:v>
                </c:pt>
                <c:pt idx="3034">
                  <c:v>1.2362999999999999E-2</c:v>
                </c:pt>
                <c:pt idx="3035">
                  <c:v>1.2362E-2</c:v>
                </c:pt>
                <c:pt idx="3036">
                  <c:v>1.2364999999999999E-2</c:v>
                </c:pt>
                <c:pt idx="3037">
                  <c:v>1.238E-2</c:v>
                </c:pt>
                <c:pt idx="3038">
                  <c:v>1.2385E-2</c:v>
                </c:pt>
                <c:pt idx="3039">
                  <c:v>1.2410000000000001E-2</c:v>
                </c:pt>
                <c:pt idx="3040">
                  <c:v>1.2431000000000001E-2</c:v>
                </c:pt>
                <c:pt idx="3041">
                  <c:v>1.2453000000000001E-2</c:v>
                </c:pt>
                <c:pt idx="3042">
                  <c:v>1.2445999999999999E-2</c:v>
                </c:pt>
                <c:pt idx="3043">
                  <c:v>1.2428999999999999E-2</c:v>
                </c:pt>
                <c:pt idx="3044">
                  <c:v>1.2445999999999999E-2</c:v>
                </c:pt>
                <c:pt idx="3045">
                  <c:v>1.2473000000000001E-2</c:v>
                </c:pt>
                <c:pt idx="3046">
                  <c:v>1.2508999999999999E-2</c:v>
                </c:pt>
                <c:pt idx="3047">
                  <c:v>1.2508999999999999E-2</c:v>
                </c:pt>
                <c:pt idx="3048">
                  <c:v>1.2500000000000001E-2</c:v>
                </c:pt>
                <c:pt idx="3049">
                  <c:v>1.2500000000000001E-2</c:v>
                </c:pt>
                <c:pt idx="3050">
                  <c:v>1.2507999999999998E-2</c:v>
                </c:pt>
                <c:pt idx="3051">
                  <c:v>1.2525999999999999E-2</c:v>
                </c:pt>
                <c:pt idx="3052">
                  <c:v>1.2527999999999999E-2</c:v>
                </c:pt>
                <c:pt idx="3053">
                  <c:v>1.2524E-2</c:v>
                </c:pt>
                <c:pt idx="3054">
                  <c:v>1.2536E-2</c:v>
                </c:pt>
                <c:pt idx="3055">
                  <c:v>1.2563E-2</c:v>
                </c:pt>
                <c:pt idx="3056">
                  <c:v>1.2592000000000001E-2</c:v>
                </c:pt>
                <c:pt idx="3057">
                  <c:v>1.2605E-2</c:v>
                </c:pt>
                <c:pt idx="3058">
                  <c:v>1.2603E-2</c:v>
                </c:pt>
                <c:pt idx="3059">
                  <c:v>1.2586E-2</c:v>
                </c:pt>
                <c:pt idx="3060">
                  <c:v>1.2567E-2</c:v>
                </c:pt>
                <c:pt idx="3061">
                  <c:v>1.257E-2</c:v>
                </c:pt>
                <c:pt idx="3062">
                  <c:v>1.2586999999999999E-2</c:v>
                </c:pt>
                <c:pt idx="3063">
                  <c:v>1.2602E-2</c:v>
                </c:pt>
                <c:pt idx="3064">
                  <c:v>1.2611000000000001E-2</c:v>
                </c:pt>
                <c:pt idx="3065">
                  <c:v>1.2617E-2</c:v>
                </c:pt>
                <c:pt idx="3066">
                  <c:v>1.2639000000000001E-2</c:v>
                </c:pt>
                <c:pt idx="3067">
                  <c:v>1.2648999999999999E-2</c:v>
                </c:pt>
                <c:pt idx="3068">
                  <c:v>1.2659999999999999E-2</c:v>
                </c:pt>
                <c:pt idx="3069">
                  <c:v>1.2657E-2</c:v>
                </c:pt>
                <c:pt idx="3070">
                  <c:v>1.2666999999999999E-2</c:v>
                </c:pt>
                <c:pt idx="3071">
                  <c:v>1.2662E-2</c:v>
                </c:pt>
                <c:pt idx="3072">
                  <c:v>1.2645999999999999E-2</c:v>
                </c:pt>
                <c:pt idx="3073">
                  <c:v>1.2645999999999999E-2</c:v>
                </c:pt>
                <c:pt idx="3074">
                  <c:v>1.2666999999999999E-2</c:v>
                </c:pt>
                <c:pt idx="3075">
                  <c:v>1.2704E-2</c:v>
                </c:pt>
                <c:pt idx="3076">
                  <c:v>1.2735000000000002E-2</c:v>
                </c:pt>
                <c:pt idx="3077">
                  <c:v>1.2741000000000001E-2</c:v>
                </c:pt>
                <c:pt idx="3078">
                  <c:v>1.2723999999999999E-2</c:v>
                </c:pt>
                <c:pt idx="3079">
                  <c:v>1.2722000000000001E-2</c:v>
                </c:pt>
                <c:pt idx="3080">
                  <c:v>1.2747E-2</c:v>
                </c:pt>
                <c:pt idx="3081">
                  <c:v>1.2766E-2</c:v>
                </c:pt>
                <c:pt idx="3082">
                  <c:v>1.2771999999999999E-2</c:v>
                </c:pt>
                <c:pt idx="3083">
                  <c:v>1.2778000000000001E-2</c:v>
                </c:pt>
                <c:pt idx="3084">
                  <c:v>1.2785999999999999E-2</c:v>
                </c:pt>
                <c:pt idx="3085">
                  <c:v>1.2806999999999999E-2</c:v>
                </c:pt>
                <c:pt idx="3086">
                  <c:v>1.2799E-2</c:v>
                </c:pt>
                <c:pt idx="3087">
                  <c:v>1.2796E-2</c:v>
                </c:pt>
                <c:pt idx="3088">
                  <c:v>1.2811999999999999E-2</c:v>
                </c:pt>
                <c:pt idx="3089">
                  <c:v>1.2834000000000002E-2</c:v>
                </c:pt>
                <c:pt idx="3090">
                  <c:v>1.2844E-2</c:v>
                </c:pt>
                <c:pt idx="3091">
                  <c:v>1.2843E-2</c:v>
                </c:pt>
                <c:pt idx="3092">
                  <c:v>1.2851E-2</c:v>
                </c:pt>
                <c:pt idx="3093">
                  <c:v>1.2854000000000001E-2</c:v>
                </c:pt>
                <c:pt idx="3094">
                  <c:v>1.2869999999999999E-2</c:v>
                </c:pt>
                <c:pt idx="3095">
                  <c:v>1.2870999999999999E-2</c:v>
                </c:pt>
                <c:pt idx="3096">
                  <c:v>1.2876E-2</c:v>
                </c:pt>
                <c:pt idx="3097">
                  <c:v>1.2877000000000001E-2</c:v>
                </c:pt>
                <c:pt idx="3098">
                  <c:v>1.2881E-2</c:v>
                </c:pt>
                <c:pt idx="3099">
                  <c:v>1.2877000000000001E-2</c:v>
                </c:pt>
                <c:pt idx="3100">
                  <c:v>1.2899000000000001E-2</c:v>
                </c:pt>
                <c:pt idx="3101">
                  <c:v>1.2912999999999999E-2</c:v>
                </c:pt>
                <c:pt idx="3102">
                  <c:v>1.2931999999999999E-2</c:v>
                </c:pt>
                <c:pt idx="3103">
                  <c:v>1.2921999999999999E-2</c:v>
                </c:pt>
                <c:pt idx="3104">
                  <c:v>1.2921E-2</c:v>
                </c:pt>
                <c:pt idx="3105">
                  <c:v>1.2916E-2</c:v>
                </c:pt>
                <c:pt idx="3106">
                  <c:v>1.2931999999999999E-2</c:v>
                </c:pt>
                <c:pt idx="3107">
                  <c:v>1.2945999999999999E-2</c:v>
                </c:pt>
                <c:pt idx="3108">
                  <c:v>1.2964E-2</c:v>
                </c:pt>
                <c:pt idx="3109">
                  <c:v>1.2982E-2</c:v>
                </c:pt>
                <c:pt idx="3110">
                  <c:v>1.2990999999999999E-2</c:v>
                </c:pt>
                <c:pt idx="3111">
                  <c:v>1.3002E-2</c:v>
                </c:pt>
                <c:pt idx="3112">
                  <c:v>1.2996000000000001E-2</c:v>
                </c:pt>
                <c:pt idx="3113">
                  <c:v>1.3011999999999999E-2</c:v>
                </c:pt>
                <c:pt idx="3114">
                  <c:v>1.3025999999999999E-2</c:v>
                </c:pt>
                <c:pt idx="3115">
                  <c:v>1.3049999999999999E-2</c:v>
                </c:pt>
                <c:pt idx="3116">
                  <c:v>1.3063E-2</c:v>
                </c:pt>
                <c:pt idx="3117">
                  <c:v>1.3062000000000001E-2</c:v>
                </c:pt>
                <c:pt idx="3118">
                  <c:v>1.306E-2</c:v>
                </c:pt>
                <c:pt idx="3119">
                  <c:v>1.3058E-2</c:v>
                </c:pt>
                <c:pt idx="3120">
                  <c:v>1.307E-2</c:v>
                </c:pt>
                <c:pt idx="3121">
                  <c:v>1.3073999999999999E-2</c:v>
                </c:pt>
                <c:pt idx="3122">
                  <c:v>1.3080000000000001E-2</c:v>
                </c:pt>
                <c:pt idx="3123">
                  <c:v>1.3084E-2</c:v>
                </c:pt>
                <c:pt idx="3124">
                  <c:v>1.3103E-2</c:v>
                </c:pt>
                <c:pt idx="3125">
                  <c:v>1.3127999999999999E-2</c:v>
                </c:pt>
                <c:pt idx="3126">
                  <c:v>1.3139000000000001E-2</c:v>
                </c:pt>
                <c:pt idx="3127">
                  <c:v>1.3134999999999999E-2</c:v>
                </c:pt>
                <c:pt idx="3128">
                  <c:v>1.315E-2</c:v>
                </c:pt>
                <c:pt idx="3129">
                  <c:v>1.3167E-2</c:v>
                </c:pt>
                <c:pt idx="3130">
                  <c:v>1.3180000000000001E-2</c:v>
                </c:pt>
                <c:pt idx="3131">
                  <c:v>1.3184E-2</c:v>
                </c:pt>
                <c:pt idx="3132">
                  <c:v>1.3188999999999999E-2</c:v>
                </c:pt>
                <c:pt idx="3133">
                  <c:v>1.3177000000000001E-2</c:v>
                </c:pt>
                <c:pt idx="3134">
                  <c:v>1.3162E-2</c:v>
                </c:pt>
                <c:pt idx="3135">
                  <c:v>1.3177000000000001E-2</c:v>
                </c:pt>
                <c:pt idx="3136">
                  <c:v>1.3185000000000001E-2</c:v>
                </c:pt>
                <c:pt idx="3137">
                  <c:v>1.3218000000000001E-2</c:v>
                </c:pt>
                <c:pt idx="3138">
                  <c:v>1.3204E-2</c:v>
                </c:pt>
                <c:pt idx="3139">
                  <c:v>1.3225000000000001E-2</c:v>
                </c:pt>
                <c:pt idx="3140">
                  <c:v>1.3237000000000001E-2</c:v>
                </c:pt>
                <c:pt idx="3141">
                  <c:v>1.3254999999999999E-2</c:v>
                </c:pt>
                <c:pt idx="3142">
                  <c:v>1.3269999999999999E-2</c:v>
                </c:pt>
                <c:pt idx="3143">
                  <c:v>1.3277000000000001E-2</c:v>
                </c:pt>
                <c:pt idx="3144">
                  <c:v>1.329E-2</c:v>
                </c:pt>
                <c:pt idx="3145">
                  <c:v>1.3311999999999999E-2</c:v>
                </c:pt>
                <c:pt idx="3146">
                  <c:v>1.333E-2</c:v>
                </c:pt>
                <c:pt idx="3147">
                  <c:v>1.3339E-2</c:v>
                </c:pt>
                <c:pt idx="3148">
                  <c:v>1.3323E-2</c:v>
                </c:pt>
                <c:pt idx="3149">
                  <c:v>1.3322000000000001E-2</c:v>
                </c:pt>
                <c:pt idx="3150">
                  <c:v>1.3332999999999999E-2</c:v>
                </c:pt>
                <c:pt idx="3151">
                  <c:v>1.3346E-2</c:v>
                </c:pt>
                <c:pt idx="3152">
                  <c:v>1.3365E-2</c:v>
                </c:pt>
                <c:pt idx="3153">
                  <c:v>1.3365E-2</c:v>
                </c:pt>
                <c:pt idx="3154">
                  <c:v>1.3384E-2</c:v>
                </c:pt>
                <c:pt idx="3155">
                  <c:v>1.3396999999999999E-2</c:v>
                </c:pt>
                <c:pt idx="3156">
                  <c:v>1.3398E-2</c:v>
                </c:pt>
                <c:pt idx="3157">
                  <c:v>1.3399000000000001E-2</c:v>
                </c:pt>
                <c:pt idx="3158">
                  <c:v>1.3407000000000001E-2</c:v>
                </c:pt>
                <c:pt idx="3159">
                  <c:v>1.3413E-2</c:v>
                </c:pt>
                <c:pt idx="3160">
                  <c:v>1.3410999999999999E-2</c:v>
                </c:pt>
                <c:pt idx="3161">
                  <c:v>1.3412E-2</c:v>
                </c:pt>
                <c:pt idx="3162">
                  <c:v>1.3418000000000001E-2</c:v>
                </c:pt>
                <c:pt idx="3163">
                  <c:v>1.3442000000000001E-2</c:v>
                </c:pt>
                <c:pt idx="3164">
                  <c:v>1.3447000000000001E-2</c:v>
                </c:pt>
                <c:pt idx="3165">
                  <c:v>1.3445E-2</c:v>
                </c:pt>
                <c:pt idx="3166">
                  <c:v>1.3453999999999999E-2</c:v>
                </c:pt>
                <c:pt idx="3167">
                  <c:v>1.3469999999999999E-2</c:v>
                </c:pt>
                <c:pt idx="3168">
                  <c:v>1.3507999999999999E-2</c:v>
                </c:pt>
                <c:pt idx="3169">
                  <c:v>1.3506000000000001E-2</c:v>
                </c:pt>
                <c:pt idx="3170">
                  <c:v>1.3507E-2</c:v>
                </c:pt>
                <c:pt idx="3171">
                  <c:v>1.3509E-2</c:v>
                </c:pt>
                <c:pt idx="3172">
                  <c:v>1.3505E-2</c:v>
                </c:pt>
                <c:pt idx="3173">
                  <c:v>1.3505E-2</c:v>
                </c:pt>
                <c:pt idx="3174">
                  <c:v>1.3517999999999999E-2</c:v>
                </c:pt>
                <c:pt idx="3175">
                  <c:v>1.3543000000000001E-2</c:v>
                </c:pt>
                <c:pt idx="3176">
                  <c:v>1.3555999999999999E-2</c:v>
                </c:pt>
                <c:pt idx="3177">
                  <c:v>1.3551000000000001E-2</c:v>
                </c:pt>
                <c:pt idx="3178">
                  <c:v>1.3557999999999999E-2</c:v>
                </c:pt>
                <c:pt idx="3179">
                  <c:v>1.3580000000000002E-2</c:v>
                </c:pt>
                <c:pt idx="3180">
                  <c:v>1.359E-2</c:v>
                </c:pt>
                <c:pt idx="3181">
                  <c:v>1.3610000000000001E-2</c:v>
                </c:pt>
                <c:pt idx="3182">
                  <c:v>1.362E-2</c:v>
                </c:pt>
                <c:pt idx="3183">
                  <c:v>1.3648E-2</c:v>
                </c:pt>
                <c:pt idx="3184">
                  <c:v>1.3649E-2</c:v>
                </c:pt>
                <c:pt idx="3185">
                  <c:v>1.3645000000000001E-2</c:v>
                </c:pt>
                <c:pt idx="3186">
                  <c:v>1.3617999999999998E-2</c:v>
                </c:pt>
                <c:pt idx="3187">
                  <c:v>1.3613999999999999E-2</c:v>
                </c:pt>
                <c:pt idx="3188">
                  <c:v>1.3641E-2</c:v>
                </c:pt>
                <c:pt idx="3189">
                  <c:v>1.3668E-2</c:v>
                </c:pt>
                <c:pt idx="3190">
                  <c:v>1.3702000000000001E-2</c:v>
                </c:pt>
                <c:pt idx="3191">
                  <c:v>1.3708E-2</c:v>
                </c:pt>
                <c:pt idx="3192">
                  <c:v>1.3712E-2</c:v>
                </c:pt>
                <c:pt idx="3193">
                  <c:v>1.3728000000000001E-2</c:v>
                </c:pt>
                <c:pt idx="3194">
                  <c:v>1.3722000000000002E-2</c:v>
                </c:pt>
                <c:pt idx="3195">
                  <c:v>1.374E-2</c:v>
                </c:pt>
                <c:pt idx="3196">
                  <c:v>1.3748E-2</c:v>
                </c:pt>
                <c:pt idx="3197">
                  <c:v>1.3756999999999998E-2</c:v>
                </c:pt>
                <c:pt idx="3198">
                  <c:v>1.3779E-2</c:v>
                </c:pt>
                <c:pt idx="3199">
                  <c:v>1.3769E-2</c:v>
                </c:pt>
                <c:pt idx="3200">
                  <c:v>1.3779999999999999E-2</c:v>
                </c:pt>
                <c:pt idx="3201">
                  <c:v>1.3782000000000001E-2</c:v>
                </c:pt>
                <c:pt idx="3202">
                  <c:v>1.3808000000000001E-2</c:v>
                </c:pt>
                <c:pt idx="3203">
                  <c:v>1.3812E-2</c:v>
                </c:pt>
                <c:pt idx="3204">
                  <c:v>1.383E-2</c:v>
                </c:pt>
                <c:pt idx="3205">
                  <c:v>1.3832000000000001E-2</c:v>
                </c:pt>
                <c:pt idx="3206">
                  <c:v>1.3832000000000001E-2</c:v>
                </c:pt>
                <c:pt idx="3207">
                  <c:v>1.3828E-2</c:v>
                </c:pt>
                <c:pt idx="3208">
                  <c:v>1.3812999999999999E-2</c:v>
                </c:pt>
                <c:pt idx="3209">
                  <c:v>1.383E-2</c:v>
                </c:pt>
                <c:pt idx="3210">
                  <c:v>1.3846000000000001E-2</c:v>
                </c:pt>
                <c:pt idx="3211">
                  <c:v>1.3885000000000002E-2</c:v>
                </c:pt>
                <c:pt idx="3212">
                  <c:v>1.3904000000000001E-2</c:v>
                </c:pt>
                <c:pt idx="3213">
                  <c:v>1.3908999999999999E-2</c:v>
                </c:pt>
                <c:pt idx="3214">
                  <c:v>1.3926000000000001E-2</c:v>
                </c:pt>
                <c:pt idx="3215">
                  <c:v>1.3920999999999999E-2</c:v>
                </c:pt>
                <c:pt idx="3216">
                  <c:v>1.3951999999999999E-2</c:v>
                </c:pt>
                <c:pt idx="3217">
                  <c:v>1.3925E-2</c:v>
                </c:pt>
                <c:pt idx="3218">
                  <c:v>1.3911E-2</c:v>
                </c:pt>
                <c:pt idx="3219">
                  <c:v>1.3897E-2</c:v>
                </c:pt>
                <c:pt idx="3220">
                  <c:v>1.3913999999999999E-2</c:v>
                </c:pt>
                <c:pt idx="3221">
                  <c:v>1.3937999999999999E-2</c:v>
                </c:pt>
                <c:pt idx="3222">
                  <c:v>1.3947000000000001E-2</c:v>
                </c:pt>
                <c:pt idx="3223">
                  <c:v>1.3965E-2</c:v>
                </c:pt>
                <c:pt idx="3224">
                  <c:v>1.3972E-2</c:v>
                </c:pt>
                <c:pt idx="3225">
                  <c:v>1.3980999999999999E-2</c:v>
                </c:pt>
                <c:pt idx="3226">
                  <c:v>1.3991999999999999E-2</c:v>
                </c:pt>
                <c:pt idx="3227">
                  <c:v>1.3998E-2</c:v>
                </c:pt>
                <c:pt idx="3228">
                  <c:v>1.3991E-2</c:v>
                </c:pt>
                <c:pt idx="3229">
                  <c:v>1.3987000000000001E-2</c:v>
                </c:pt>
                <c:pt idx="3230">
                  <c:v>1.3993E-2</c:v>
                </c:pt>
                <c:pt idx="3231">
                  <c:v>1.4003000000000002E-2</c:v>
                </c:pt>
                <c:pt idx="3232">
                  <c:v>1.4012999999999999E-2</c:v>
                </c:pt>
                <c:pt idx="3233">
                  <c:v>1.4026E-2</c:v>
                </c:pt>
                <c:pt idx="3234">
                  <c:v>1.4031E-2</c:v>
                </c:pt>
                <c:pt idx="3235">
                  <c:v>1.405E-2</c:v>
                </c:pt>
                <c:pt idx="3236">
                  <c:v>1.4052E-2</c:v>
                </c:pt>
                <c:pt idx="3237">
                  <c:v>1.4071E-2</c:v>
                </c:pt>
                <c:pt idx="3238">
                  <c:v>1.4079E-2</c:v>
                </c:pt>
                <c:pt idx="3239">
                  <c:v>1.4089000000000001E-2</c:v>
                </c:pt>
                <c:pt idx="3240">
                  <c:v>1.4108000000000001E-2</c:v>
                </c:pt>
                <c:pt idx="3241">
                  <c:v>1.4119E-2</c:v>
                </c:pt>
                <c:pt idx="3242">
                  <c:v>1.4140999999999999E-2</c:v>
                </c:pt>
                <c:pt idx="3243">
                  <c:v>1.4140999999999999E-2</c:v>
                </c:pt>
                <c:pt idx="3244">
                  <c:v>1.4148000000000001E-2</c:v>
                </c:pt>
                <c:pt idx="3245">
                  <c:v>1.4169000000000001E-2</c:v>
                </c:pt>
                <c:pt idx="3246">
                  <c:v>1.418E-2</c:v>
                </c:pt>
                <c:pt idx="3247">
                  <c:v>1.4194999999999999E-2</c:v>
                </c:pt>
                <c:pt idx="3248">
                  <c:v>1.4187E-2</c:v>
                </c:pt>
                <c:pt idx="3249">
                  <c:v>1.4209000000000001E-2</c:v>
                </c:pt>
                <c:pt idx="3250">
                  <c:v>1.4207000000000001E-2</c:v>
                </c:pt>
                <c:pt idx="3251">
                  <c:v>1.422E-2</c:v>
                </c:pt>
                <c:pt idx="3252">
                  <c:v>1.4208E-2</c:v>
                </c:pt>
                <c:pt idx="3253">
                  <c:v>1.4218E-2</c:v>
                </c:pt>
                <c:pt idx="3254">
                  <c:v>1.4226000000000001E-2</c:v>
                </c:pt>
                <c:pt idx="3255">
                  <c:v>1.4237999999999999E-2</c:v>
                </c:pt>
                <c:pt idx="3256">
                  <c:v>1.4234999999999999E-2</c:v>
                </c:pt>
                <c:pt idx="3257">
                  <c:v>1.4225000000000002E-2</c:v>
                </c:pt>
                <c:pt idx="3258">
                  <c:v>1.4233000000000001E-2</c:v>
                </c:pt>
                <c:pt idx="3259">
                  <c:v>1.4237999999999999E-2</c:v>
                </c:pt>
                <c:pt idx="3260">
                  <c:v>1.4241999999999999E-2</c:v>
                </c:pt>
                <c:pt idx="3261">
                  <c:v>1.4251E-2</c:v>
                </c:pt>
                <c:pt idx="3262">
                  <c:v>1.4280999999999999E-2</c:v>
                </c:pt>
                <c:pt idx="3263">
                  <c:v>1.4296E-2</c:v>
                </c:pt>
                <c:pt idx="3264">
                  <c:v>1.4307E-2</c:v>
                </c:pt>
                <c:pt idx="3265">
                  <c:v>1.4288E-2</c:v>
                </c:pt>
                <c:pt idx="3266">
                  <c:v>1.4298999999999999E-2</c:v>
                </c:pt>
                <c:pt idx="3267">
                  <c:v>1.4316000000000001E-2</c:v>
                </c:pt>
                <c:pt idx="3268">
                  <c:v>1.4334E-2</c:v>
                </c:pt>
                <c:pt idx="3269">
                  <c:v>1.4335000000000001E-2</c:v>
                </c:pt>
                <c:pt idx="3270">
                  <c:v>1.4366E-2</c:v>
                </c:pt>
                <c:pt idx="3271">
                  <c:v>1.4368000000000001E-2</c:v>
                </c:pt>
                <c:pt idx="3272">
                  <c:v>1.4397999999999999E-2</c:v>
                </c:pt>
                <c:pt idx="3273">
                  <c:v>1.4418E-2</c:v>
                </c:pt>
                <c:pt idx="3274">
                  <c:v>1.4419999999999999E-2</c:v>
                </c:pt>
                <c:pt idx="3275">
                  <c:v>1.4429000000000001E-2</c:v>
                </c:pt>
                <c:pt idx="3276">
                  <c:v>1.4423999999999999E-2</c:v>
                </c:pt>
                <c:pt idx="3277">
                  <c:v>1.4439E-2</c:v>
                </c:pt>
                <c:pt idx="3278">
                  <c:v>1.4475999999999999E-2</c:v>
                </c:pt>
                <c:pt idx="3279">
                  <c:v>1.448E-2</c:v>
                </c:pt>
                <c:pt idx="3280">
                  <c:v>1.4491E-2</c:v>
                </c:pt>
                <c:pt idx="3281">
                  <c:v>1.4499999999999999E-2</c:v>
                </c:pt>
                <c:pt idx="3282">
                  <c:v>1.4534E-2</c:v>
                </c:pt>
                <c:pt idx="3283">
                  <c:v>1.4565E-2</c:v>
                </c:pt>
                <c:pt idx="3284">
                  <c:v>1.4579999999999999E-2</c:v>
                </c:pt>
                <c:pt idx="3285">
                  <c:v>1.4582999999999999E-2</c:v>
                </c:pt>
                <c:pt idx="3286">
                  <c:v>1.4563999999999999E-2</c:v>
                </c:pt>
                <c:pt idx="3287">
                  <c:v>1.4552000000000001E-2</c:v>
                </c:pt>
                <c:pt idx="3288">
                  <c:v>1.4525999999999999E-2</c:v>
                </c:pt>
                <c:pt idx="3289">
                  <c:v>1.4515E-2</c:v>
                </c:pt>
                <c:pt idx="3290">
                  <c:v>1.451E-2</c:v>
                </c:pt>
                <c:pt idx="3291">
                  <c:v>1.4522999999999999E-2</c:v>
                </c:pt>
                <c:pt idx="3292">
                  <c:v>1.4522999999999999E-2</c:v>
                </c:pt>
                <c:pt idx="3293">
                  <c:v>1.4534999999999999E-2</c:v>
                </c:pt>
                <c:pt idx="3294">
                  <c:v>1.4541E-2</c:v>
                </c:pt>
                <c:pt idx="3295">
                  <c:v>1.4555E-2</c:v>
                </c:pt>
                <c:pt idx="3296">
                  <c:v>1.4563E-2</c:v>
                </c:pt>
                <c:pt idx="3297">
                  <c:v>1.4598E-2</c:v>
                </c:pt>
                <c:pt idx="3298">
                  <c:v>1.4601999999999999E-2</c:v>
                </c:pt>
                <c:pt idx="3299">
                  <c:v>1.4619E-2</c:v>
                </c:pt>
                <c:pt idx="3300">
                  <c:v>1.4619E-2</c:v>
                </c:pt>
                <c:pt idx="3301">
                  <c:v>1.4643E-2</c:v>
                </c:pt>
                <c:pt idx="3302">
                  <c:v>1.4664999999999999E-2</c:v>
                </c:pt>
                <c:pt idx="3303">
                  <c:v>1.4673E-2</c:v>
                </c:pt>
                <c:pt idx="3304">
                  <c:v>1.4665999999999998E-2</c:v>
                </c:pt>
                <c:pt idx="3305">
                  <c:v>1.4672000000000001E-2</c:v>
                </c:pt>
                <c:pt idx="3306">
                  <c:v>1.4678999999999999E-2</c:v>
                </c:pt>
                <c:pt idx="3307">
                  <c:v>1.4678999999999999E-2</c:v>
                </c:pt>
                <c:pt idx="3308">
                  <c:v>1.4695E-2</c:v>
                </c:pt>
                <c:pt idx="3309">
                  <c:v>1.4700999999999999E-2</c:v>
                </c:pt>
                <c:pt idx="3310">
                  <c:v>1.473E-2</c:v>
                </c:pt>
                <c:pt idx="3311">
                  <c:v>1.4744E-2</c:v>
                </c:pt>
                <c:pt idx="3312">
                  <c:v>1.4745999999999999E-2</c:v>
                </c:pt>
                <c:pt idx="3313">
                  <c:v>1.4759E-2</c:v>
                </c:pt>
                <c:pt idx="3314">
                  <c:v>1.4750000000000001E-2</c:v>
                </c:pt>
                <c:pt idx="3315">
                  <c:v>1.4777999999999999E-2</c:v>
                </c:pt>
                <c:pt idx="3316">
                  <c:v>1.4798E-2</c:v>
                </c:pt>
                <c:pt idx="3317">
                  <c:v>1.4823999999999999E-2</c:v>
                </c:pt>
                <c:pt idx="3318">
                  <c:v>1.4851000000000001E-2</c:v>
                </c:pt>
                <c:pt idx="3319">
                  <c:v>1.4841E-2</c:v>
                </c:pt>
                <c:pt idx="3320">
                  <c:v>1.4841E-2</c:v>
                </c:pt>
                <c:pt idx="3321">
                  <c:v>1.4825999999999999E-2</c:v>
                </c:pt>
                <c:pt idx="3322">
                  <c:v>1.4838E-2</c:v>
                </c:pt>
                <c:pt idx="3323">
                  <c:v>1.4851000000000001E-2</c:v>
                </c:pt>
                <c:pt idx="3324">
                  <c:v>1.4859000000000001E-2</c:v>
                </c:pt>
                <c:pt idx="3325">
                  <c:v>1.4858E-2</c:v>
                </c:pt>
                <c:pt idx="3326">
                  <c:v>1.4860999999999999E-2</c:v>
                </c:pt>
                <c:pt idx="3327">
                  <c:v>1.4879E-2</c:v>
                </c:pt>
                <c:pt idx="3328">
                  <c:v>1.4900999999999999E-2</c:v>
                </c:pt>
                <c:pt idx="3329">
                  <c:v>1.4910000000000001E-2</c:v>
                </c:pt>
                <c:pt idx="3330">
                  <c:v>1.4915000000000001E-2</c:v>
                </c:pt>
                <c:pt idx="3331">
                  <c:v>1.4922E-2</c:v>
                </c:pt>
                <c:pt idx="3332">
                  <c:v>1.494E-2</c:v>
                </c:pt>
                <c:pt idx="3333">
                  <c:v>1.4942E-2</c:v>
                </c:pt>
                <c:pt idx="3334">
                  <c:v>1.4964999999999999E-2</c:v>
                </c:pt>
                <c:pt idx="3335">
                  <c:v>1.4962999999999999E-2</c:v>
                </c:pt>
                <c:pt idx="3336">
                  <c:v>1.4983E-2</c:v>
                </c:pt>
                <c:pt idx="3337">
                  <c:v>1.4977000000000001E-2</c:v>
                </c:pt>
                <c:pt idx="3338">
                  <c:v>1.4969E-2</c:v>
                </c:pt>
                <c:pt idx="3339">
                  <c:v>1.4976E-2</c:v>
                </c:pt>
                <c:pt idx="3340">
                  <c:v>1.4976E-2</c:v>
                </c:pt>
                <c:pt idx="3341">
                  <c:v>1.4988E-2</c:v>
                </c:pt>
                <c:pt idx="3342">
                  <c:v>1.4988E-2</c:v>
                </c:pt>
                <c:pt idx="3343">
                  <c:v>1.5002E-2</c:v>
                </c:pt>
                <c:pt idx="3344">
                  <c:v>1.5034E-2</c:v>
                </c:pt>
                <c:pt idx="3345">
                  <c:v>1.5075E-2</c:v>
                </c:pt>
                <c:pt idx="3346">
                  <c:v>1.5082E-2</c:v>
                </c:pt>
                <c:pt idx="3347">
                  <c:v>1.5077E-2</c:v>
                </c:pt>
                <c:pt idx="3348">
                  <c:v>1.5089999999999999E-2</c:v>
                </c:pt>
                <c:pt idx="3349">
                  <c:v>1.5121000000000001E-2</c:v>
                </c:pt>
                <c:pt idx="3350">
                  <c:v>1.5134000000000002E-2</c:v>
                </c:pt>
                <c:pt idx="3351">
                  <c:v>1.512E-2</c:v>
                </c:pt>
                <c:pt idx="3352">
                  <c:v>1.5113000000000001E-2</c:v>
                </c:pt>
                <c:pt idx="3353">
                  <c:v>1.5138E-2</c:v>
                </c:pt>
                <c:pt idx="3354">
                  <c:v>1.5148999999999999E-2</c:v>
                </c:pt>
                <c:pt idx="3355">
                  <c:v>1.5154000000000001E-2</c:v>
                </c:pt>
                <c:pt idx="3356">
                  <c:v>1.5132000000000001E-2</c:v>
                </c:pt>
                <c:pt idx="3357">
                  <c:v>1.5137000000000001E-2</c:v>
                </c:pt>
                <c:pt idx="3358">
                  <c:v>1.5148999999999999E-2</c:v>
                </c:pt>
                <c:pt idx="3359">
                  <c:v>1.5159000000000001E-2</c:v>
                </c:pt>
                <c:pt idx="3360">
                  <c:v>1.516E-2</c:v>
                </c:pt>
                <c:pt idx="3361">
                  <c:v>1.5184999999999999E-2</c:v>
                </c:pt>
                <c:pt idx="3362">
                  <c:v>1.5196000000000001E-2</c:v>
                </c:pt>
                <c:pt idx="3363">
                  <c:v>1.5205999999999999E-2</c:v>
                </c:pt>
                <c:pt idx="3364">
                  <c:v>1.5221999999999999E-2</c:v>
                </c:pt>
                <c:pt idx="3365">
                  <c:v>1.5207999999999999E-2</c:v>
                </c:pt>
                <c:pt idx="3366">
                  <c:v>1.5219E-2</c:v>
                </c:pt>
                <c:pt idx="3367">
                  <c:v>1.5215000000000001E-2</c:v>
                </c:pt>
                <c:pt idx="3368">
                  <c:v>1.5247E-2</c:v>
                </c:pt>
                <c:pt idx="3369">
                  <c:v>1.5278E-2</c:v>
                </c:pt>
                <c:pt idx="3370">
                  <c:v>1.5283999999999999E-2</c:v>
                </c:pt>
                <c:pt idx="3371">
                  <c:v>1.5285999999999999E-2</c:v>
                </c:pt>
                <c:pt idx="3372">
                  <c:v>1.5267999999999999E-2</c:v>
                </c:pt>
                <c:pt idx="3373">
                  <c:v>1.5283E-2</c:v>
                </c:pt>
                <c:pt idx="3374">
                  <c:v>1.5299E-2</c:v>
                </c:pt>
                <c:pt idx="3375">
                  <c:v>1.532E-2</c:v>
                </c:pt>
                <c:pt idx="3376">
                  <c:v>1.5328E-2</c:v>
                </c:pt>
                <c:pt idx="3377">
                  <c:v>1.5361E-2</c:v>
                </c:pt>
                <c:pt idx="3378">
                  <c:v>1.5376000000000001E-2</c:v>
                </c:pt>
                <c:pt idx="3379">
                  <c:v>1.5395000000000001E-2</c:v>
                </c:pt>
                <c:pt idx="3380">
                  <c:v>1.5396E-2</c:v>
                </c:pt>
                <c:pt idx="3381">
                  <c:v>1.5396E-2</c:v>
                </c:pt>
                <c:pt idx="3382">
                  <c:v>1.5402000000000001E-2</c:v>
                </c:pt>
                <c:pt idx="3383">
                  <c:v>1.5410999999999999E-2</c:v>
                </c:pt>
                <c:pt idx="3384">
                  <c:v>1.5421000000000001E-2</c:v>
                </c:pt>
                <c:pt idx="3385">
                  <c:v>1.5427E-2</c:v>
                </c:pt>
                <c:pt idx="3386">
                  <c:v>1.5437000000000001E-2</c:v>
                </c:pt>
                <c:pt idx="3387">
                  <c:v>1.5443999999999999E-2</c:v>
                </c:pt>
                <c:pt idx="3388">
                  <c:v>1.5453E-2</c:v>
                </c:pt>
                <c:pt idx="3389">
                  <c:v>1.5464E-2</c:v>
                </c:pt>
                <c:pt idx="3390">
                  <c:v>1.5467E-2</c:v>
                </c:pt>
                <c:pt idx="3391">
                  <c:v>1.5467999999999999E-2</c:v>
                </c:pt>
                <c:pt idx="3392">
                  <c:v>1.5495000000000002E-2</c:v>
                </c:pt>
                <c:pt idx="3393">
                  <c:v>1.5496000000000001E-2</c:v>
                </c:pt>
                <c:pt idx="3394">
                  <c:v>1.5502999999999999E-2</c:v>
                </c:pt>
                <c:pt idx="3395">
                  <c:v>1.5505999999999999E-2</c:v>
                </c:pt>
                <c:pt idx="3396">
                  <c:v>1.5480000000000001E-2</c:v>
                </c:pt>
                <c:pt idx="3397">
                  <c:v>1.5485000000000001E-2</c:v>
                </c:pt>
                <c:pt idx="3398">
                  <c:v>1.5495000000000002E-2</c:v>
                </c:pt>
                <c:pt idx="3399">
                  <c:v>1.5505999999999999E-2</c:v>
                </c:pt>
                <c:pt idx="3400">
                  <c:v>1.5528E-2</c:v>
                </c:pt>
                <c:pt idx="3401">
                  <c:v>1.5536000000000001E-2</c:v>
                </c:pt>
                <c:pt idx="3402">
                  <c:v>1.5553999999999998E-2</c:v>
                </c:pt>
                <c:pt idx="3403">
                  <c:v>1.5566999999999999E-2</c:v>
                </c:pt>
                <c:pt idx="3404">
                  <c:v>1.5578000000000002E-2</c:v>
                </c:pt>
                <c:pt idx="3405">
                  <c:v>1.5592999999999999E-2</c:v>
                </c:pt>
                <c:pt idx="3406">
                  <c:v>1.5596E-2</c:v>
                </c:pt>
                <c:pt idx="3407">
                  <c:v>1.559E-2</c:v>
                </c:pt>
                <c:pt idx="3408">
                  <c:v>1.5600000000000001E-2</c:v>
                </c:pt>
                <c:pt idx="3409">
                  <c:v>1.5619000000000001E-2</c:v>
                </c:pt>
                <c:pt idx="3410">
                  <c:v>1.5661000000000001E-2</c:v>
                </c:pt>
                <c:pt idx="3411">
                  <c:v>1.5674999999999998E-2</c:v>
                </c:pt>
                <c:pt idx="3412">
                  <c:v>1.5692999999999999E-2</c:v>
                </c:pt>
                <c:pt idx="3413">
                  <c:v>1.5691E-2</c:v>
                </c:pt>
                <c:pt idx="3414">
                  <c:v>1.5692999999999999E-2</c:v>
                </c:pt>
                <c:pt idx="3415">
                  <c:v>1.5685999999999999E-2</c:v>
                </c:pt>
                <c:pt idx="3416">
                  <c:v>1.5672999999999999E-2</c:v>
                </c:pt>
                <c:pt idx="3417">
                  <c:v>1.5688000000000001E-2</c:v>
                </c:pt>
                <c:pt idx="3418">
                  <c:v>1.5701E-2</c:v>
                </c:pt>
                <c:pt idx="3419">
                  <c:v>1.5731999999999999E-2</c:v>
                </c:pt>
                <c:pt idx="3420">
                  <c:v>1.5730999999999998E-2</c:v>
                </c:pt>
                <c:pt idx="3421">
                  <c:v>1.5727999999999999E-2</c:v>
                </c:pt>
                <c:pt idx="3422">
                  <c:v>1.5724999999999999E-2</c:v>
                </c:pt>
                <c:pt idx="3423">
                  <c:v>1.5738000000000002E-2</c:v>
                </c:pt>
                <c:pt idx="3424">
                  <c:v>1.5755999999999999E-2</c:v>
                </c:pt>
                <c:pt idx="3425">
                  <c:v>1.5771999999999998E-2</c:v>
                </c:pt>
                <c:pt idx="3426">
                  <c:v>1.5788E-2</c:v>
                </c:pt>
                <c:pt idx="3427">
                  <c:v>1.5788E-2</c:v>
                </c:pt>
                <c:pt idx="3428">
                  <c:v>1.5813000000000001E-2</c:v>
                </c:pt>
                <c:pt idx="3429">
                  <c:v>1.5818000000000002E-2</c:v>
                </c:pt>
                <c:pt idx="3430">
                  <c:v>1.5827000000000001E-2</c:v>
                </c:pt>
                <c:pt idx="3431">
                  <c:v>1.5809E-2</c:v>
                </c:pt>
                <c:pt idx="3432">
                  <c:v>1.5817000000000001E-2</c:v>
                </c:pt>
                <c:pt idx="3433">
                  <c:v>1.5834999999999998E-2</c:v>
                </c:pt>
                <c:pt idx="3434">
                  <c:v>1.5851000000000001E-2</c:v>
                </c:pt>
                <c:pt idx="3435">
                  <c:v>1.5872999999999998E-2</c:v>
                </c:pt>
                <c:pt idx="3436">
                  <c:v>1.5890000000000001E-2</c:v>
                </c:pt>
                <c:pt idx="3437">
                  <c:v>1.5904999999999999E-2</c:v>
                </c:pt>
                <c:pt idx="3438">
                  <c:v>1.5911999999999999E-2</c:v>
                </c:pt>
                <c:pt idx="3439">
                  <c:v>1.5904999999999999E-2</c:v>
                </c:pt>
                <c:pt idx="3440">
                  <c:v>1.5894999999999999E-2</c:v>
                </c:pt>
                <c:pt idx="3441">
                  <c:v>1.5900000000000001E-2</c:v>
                </c:pt>
                <c:pt idx="3442">
                  <c:v>1.5904999999999999E-2</c:v>
                </c:pt>
                <c:pt idx="3443">
                  <c:v>1.5928000000000001E-2</c:v>
                </c:pt>
                <c:pt idx="3444">
                  <c:v>1.5970999999999999E-2</c:v>
                </c:pt>
                <c:pt idx="3445">
                  <c:v>1.5980000000000001E-2</c:v>
                </c:pt>
                <c:pt idx="3446">
                  <c:v>1.5998000000000002E-2</c:v>
                </c:pt>
                <c:pt idx="3447">
                  <c:v>1.5975E-2</c:v>
                </c:pt>
                <c:pt idx="3448">
                  <c:v>1.5973999999999999E-2</c:v>
                </c:pt>
                <c:pt idx="3449">
                  <c:v>1.5987000000000001E-2</c:v>
                </c:pt>
                <c:pt idx="3450">
                  <c:v>1.5998000000000002E-2</c:v>
                </c:pt>
                <c:pt idx="3451">
                  <c:v>1.6022000000000002E-2</c:v>
                </c:pt>
                <c:pt idx="3452">
                  <c:v>1.6049000000000001E-2</c:v>
                </c:pt>
                <c:pt idx="3453">
                  <c:v>1.6063000000000001E-2</c:v>
                </c:pt>
                <c:pt idx="3454">
                  <c:v>1.6053999999999999E-2</c:v>
                </c:pt>
                <c:pt idx="3455">
                  <c:v>1.6048E-2</c:v>
                </c:pt>
                <c:pt idx="3456">
                  <c:v>1.6042000000000001E-2</c:v>
                </c:pt>
                <c:pt idx="3457">
                  <c:v>1.6067000000000001E-2</c:v>
                </c:pt>
                <c:pt idx="3458">
                  <c:v>1.6086E-2</c:v>
                </c:pt>
                <c:pt idx="3459">
                  <c:v>1.6087000000000001E-2</c:v>
                </c:pt>
                <c:pt idx="3460">
                  <c:v>1.61E-2</c:v>
                </c:pt>
                <c:pt idx="3461">
                  <c:v>1.6099000000000002E-2</c:v>
                </c:pt>
                <c:pt idx="3462">
                  <c:v>1.6109999999999999E-2</c:v>
                </c:pt>
                <c:pt idx="3463">
                  <c:v>1.6132999999999998E-2</c:v>
                </c:pt>
                <c:pt idx="3464">
                  <c:v>1.6147999999999999E-2</c:v>
                </c:pt>
                <c:pt idx="3465">
                  <c:v>1.6168999999999999E-2</c:v>
                </c:pt>
                <c:pt idx="3466">
                  <c:v>1.6161000000000002E-2</c:v>
                </c:pt>
                <c:pt idx="3467">
                  <c:v>1.6178999999999999E-2</c:v>
                </c:pt>
                <c:pt idx="3468">
                  <c:v>1.6177999999999998E-2</c:v>
                </c:pt>
                <c:pt idx="3469">
                  <c:v>1.6188000000000001E-2</c:v>
                </c:pt>
                <c:pt idx="3470">
                  <c:v>1.6187E-2</c:v>
                </c:pt>
                <c:pt idx="3471">
                  <c:v>1.6178999999999999E-2</c:v>
                </c:pt>
                <c:pt idx="3472">
                  <c:v>1.6177999999999998E-2</c:v>
                </c:pt>
                <c:pt idx="3473">
                  <c:v>1.6194E-2</c:v>
                </c:pt>
                <c:pt idx="3474">
                  <c:v>1.6195000000000001E-2</c:v>
                </c:pt>
                <c:pt idx="3475">
                  <c:v>1.6197E-2</c:v>
                </c:pt>
                <c:pt idx="3476">
                  <c:v>1.6195999999999999E-2</c:v>
                </c:pt>
                <c:pt idx="3477">
                  <c:v>1.6208E-2</c:v>
                </c:pt>
                <c:pt idx="3478">
                  <c:v>1.6222E-2</c:v>
                </c:pt>
                <c:pt idx="3479">
                  <c:v>1.6244999999999999E-2</c:v>
                </c:pt>
                <c:pt idx="3480">
                  <c:v>1.6265999999999999E-2</c:v>
                </c:pt>
                <c:pt idx="3481">
                  <c:v>1.6278999999999998E-2</c:v>
                </c:pt>
                <c:pt idx="3482">
                  <c:v>1.6284E-2</c:v>
                </c:pt>
                <c:pt idx="3483">
                  <c:v>1.6298E-2</c:v>
                </c:pt>
                <c:pt idx="3484">
                  <c:v>1.6299999999999999E-2</c:v>
                </c:pt>
                <c:pt idx="3485">
                  <c:v>1.6322E-2</c:v>
                </c:pt>
                <c:pt idx="3486">
                  <c:v>1.6324000000000002E-2</c:v>
                </c:pt>
                <c:pt idx="3487">
                  <c:v>1.6357E-2</c:v>
                </c:pt>
                <c:pt idx="3488">
                  <c:v>1.6371E-2</c:v>
                </c:pt>
                <c:pt idx="3489">
                  <c:v>1.6379999999999999E-2</c:v>
                </c:pt>
                <c:pt idx="3490">
                  <c:v>1.6381E-2</c:v>
                </c:pt>
                <c:pt idx="3491">
                  <c:v>1.6390000000000002E-2</c:v>
                </c:pt>
                <c:pt idx="3492">
                  <c:v>1.6413999999999998E-2</c:v>
                </c:pt>
                <c:pt idx="3493">
                  <c:v>1.6426E-2</c:v>
                </c:pt>
                <c:pt idx="3494">
                  <c:v>1.6437999999999998E-2</c:v>
                </c:pt>
                <c:pt idx="3495">
                  <c:v>1.6413000000000001E-2</c:v>
                </c:pt>
                <c:pt idx="3496">
                  <c:v>1.6424000000000001E-2</c:v>
                </c:pt>
                <c:pt idx="3497">
                  <c:v>1.6431000000000001E-2</c:v>
                </c:pt>
                <c:pt idx="3498">
                  <c:v>1.6455999999999998E-2</c:v>
                </c:pt>
                <c:pt idx="3499">
                  <c:v>1.6459999999999999E-2</c:v>
                </c:pt>
                <c:pt idx="3500">
                  <c:v>1.6472000000000001E-2</c:v>
                </c:pt>
                <c:pt idx="3501">
                  <c:v>1.6497999999999999E-2</c:v>
                </c:pt>
                <c:pt idx="3502">
                  <c:v>1.6503E-2</c:v>
                </c:pt>
                <c:pt idx="3503">
                  <c:v>1.6508000000000002E-2</c:v>
                </c:pt>
                <c:pt idx="3504">
                  <c:v>1.6504000000000001E-2</c:v>
                </c:pt>
                <c:pt idx="3505">
                  <c:v>1.6507000000000001E-2</c:v>
                </c:pt>
                <c:pt idx="3506">
                  <c:v>1.6517E-2</c:v>
                </c:pt>
                <c:pt idx="3507">
                  <c:v>1.6532999999999999E-2</c:v>
                </c:pt>
                <c:pt idx="3508">
                  <c:v>1.6555E-2</c:v>
                </c:pt>
                <c:pt idx="3509">
                  <c:v>1.6572E-2</c:v>
                </c:pt>
                <c:pt idx="3510">
                  <c:v>1.6596E-2</c:v>
                </c:pt>
                <c:pt idx="3511">
                  <c:v>1.6612000000000002E-2</c:v>
                </c:pt>
                <c:pt idx="3512">
                  <c:v>1.6629000000000001E-2</c:v>
                </c:pt>
                <c:pt idx="3513">
                  <c:v>1.6615999999999999E-2</c:v>
                </c:pt>
                <c:pt idx="3514">
                  <c:v>1.6664000000000002E-2</c:v>
                </c:pt>
                <c:pt idx="3515">
                  <c:v>1.6704E-2</c:v>
                </c:pt>
                <c:pt idx="3516">
                  <c:v>1.6709000000000002E-2</c:v>
                </c:pt>
                <c:pt idx="3517">
                  <c:v>1.6701999999999998E-2</c:v>
                </c:pt>
                <c:pt idx="3518">
                  <c:v>1.6678999999999999E-2</c:v>
                </c:pt>
                <c:pt idx="3519">
                  <c:v>1.6715999999999998E-2</c:v>
                </c:pt>
                <c:pt idx="3520">
                  <c:v>1.6712000000000001E-2</c:v>
                </c:pt>
                <c:pt idx="3521">
                  <c:v>1.6708000000000001E-2</c:v>
                </c:pt>
                <c:pt idx="3522">
                  <c:v>1.6727000000000002E-2</c:v>
                </c:pt>
                <c:pt idx="3523">
                  <c:v>1.6757000000000001E-2</c:v>
                </c:pt>
                <c:pt idx="3524">
                  <c:v>1.6786000000000002E-2</c:v>
                </c:pt>
                <c:pt idx="3525">
                  <c:v>1.6788000000000001E-2</c:v>
                </c:pt>
                <c:pt idx="3526">
                  <c:v>1.6795000000000001E-2</c:v>
                </c:pt>
                <c:pt idx="3527">
                  <c:v>1.6815E-2</c:v>
                </c:pt>
                <c:pt idx="3528">
                  <c:v>1.6830999999999999E-2</c:v>
                </c:pt>
                <c:pt idx="3529">
                  <c:v>1.6807000000000002E-2</c:v>
                </c:pt>
                <c:pt idx="3530">
                  <c:v>1.6805E-2</c:v>
                </c:pt>
                <c:pt idx="3531">
                  <c:v>1.6822999999999998E-2</c:v>
                </c:pt>
                <c:pt idx="3532">
                  <c:v>1.6854999999999998E-2</c:v>
                </c:pt>
                <c:pt idx="3533">
                  <c:v>1.6872000000000002E-2</c:v>
                </c:pt>
                <c:pt idx="3534">
                  <c:v>1.6851000000000001E-2</c:v>
                </c:pt>
                <c:pt idx="3535">
                  <c:v>1.6851999999999999E-2</c:v>
                </c:pt>
                <c:pt idx="3536">
                  <c:v>1.6848000000000002E-2</c:v>
                </c:pt>
                <c:pt idx="3537">
                  <c:v>1.6868000000000001E-2</c:v>
                </c:pt>
                <c:pt idx="3538">
                  <c:v>1.6875999999999999E-2</c:v>
                </c:pt>
                <c:pt idx="3539">
                  <c:v>1.6855999999999999E-2</c:v>
                </c:pt>
                <c:pt idx="3540">
                  <c:v>1.6854000000000001E-2</c:v>
                </c:pt>
                <c:pt idx="3541">
                  <c:v>1.6863E-2</c:v>
                </c:pt>
                <c:pt idx="3542">
                  <c:v>1.6889000000000001E-2</c:v>
                </c:pt>
                <c:pt idx="3543">
                  <c:v>1.6927000000000001E-2</c:v>
                </c:pt>
                <c:pt idx="3544">
                  <c:v>1.6952999999999999E-2</c:v>
                </c:pt>
                <c:pt idx="3545">
                  <c:v>1.6974E-2</c:v>
                </c:pt>
                <c:pt idx="3546">
                  <c:v>1.6948000000000001E-2</c:v>
                </c:pt>
                <c:pt idx="3547">
                  <c:v>1.6909E-2</c:v>
                </c:pt>
                <c:pt idx="3548">
                  <c:v>1.6881999999999998E-2</c:v>
                </c:pt>
                <c:pt idx="3549">
                  <c:v>1.6868000000000001E-2</c:v>
                </c:pt>
                <c:pt idx="3550">
                  <c:v>1.6878999999999998E-2</c:v>
                </c:pt>
                <c:pt idx="3551">
                  <c:v>1.6900999999999999E-2</c:v>
                </c:pt>
                <c:pt idx="3552">
                  <c:v>1.6937000000000001E-2</c:v>
                </c:pt>
                <c:pt idx="3553">
                  <c:v>1.6948000000000001E-2</c:v>
                </c:pt>
                <c:pt idx="3554">
                  <c:v>1.6983999999999999E-2</c:v>
                </c:pt>
                <c:pt idx="3555">
                  <c:v>1.7024999999999998E-2</c:v>
                </c:pt>
                <c:pt idx="3556">
                  <c:v>1.7082E-2</c:v>
                </c:pt>
                <c:pt idx="3557">
                  <c:v>1.7112000000000002E-2</c:v>
                </c:pt>
                <c:pt idx="3558">
                  <c:v>1.7132999999999999E-2</c:v>
                </c:pt>
                <c:pt idx="3559">
                  <c:v>1.7180000000000001E-2</c:v>
                </c:pt>
                <c:pt idx="3560">
                  <c:v>1.7224E-2</c:v>
                </c:pt>
                <c:pt idx="3561">
                  <c:v>1.7232000000000001E-2</c:v>
                </c:pt>
                <c:pt idx="3562">
                  <c:v>1.7191999999999999E-2</c:v>
                </c:pt>
                <c:pt idx="3563">
                  <c:v>1.7153000000000002E-2</c:v>
                </c:pt>
                <c:pt idx="3564">
                  <c:v>1.7148E-2</c:v>
                </c:pt>
                <c:pt idx="3565">
                  <c:v>1.7168000000000003E-2</c:v>
                </c:pt>
                <c:pt idx="3566">
                  <c:v>1.7195999999999999E-2</c:v>
                </c:pt>
                <c:pt idx="3567">
                  <c:v>1.7201000000000001E-2</c:v>
                </c:pt>
                <c:pt idx="3568">
                  <c:v>1.7211000000000001E-2</c:v>
                </c:pt>
                <c:pt idx="3569">
                  <c:v>1.7218000000000001E-2</c:v>
                </c:pt>
                <c:pt idx="3570">
                  <c:v>1.7236999999999999E-2</c:v>
                </c:pt>
                <c:pt idx="3571">
                  <c:v>1.7271000000000002E-2</c:v>
                </c:pt>
                <c:pt idx="3572">
                  <c:v>1.7278999999999999E-2</c:v>
                </c:pt>
                <c:pt idx="3573">
                  <c:v>1.7266999999999998E-2</c:v>
                </c:pt>
                <c:pt idx="3574">
                  <c:v>1.7257999999999999E-2</c:v>
                </c:pt>
                <c:pt idx="3575">
                  <c:v>1.7264999999999999E-2</c:v>
                </c:pt>
                <c:pt idx="3576">
                  <c:v>1.729E-2</c:v>
                </c:pt>
                <c:pt idx="3577">
                  <c:v>1.7292000000000002E-2</c:v>
                </c:pt>
                <c:pt idx="3578">
                  <c:v>1.7304E-2</c:v>
                </c:pt>
                <c:pt idx="3579">
                  <c:v>1.7312000000000001E-2</c:v>
                </c:pt>
                <c:pt idx="3580">
                  <c:v>1.7326999999999999E-2</c:v>
                </c:pt>
                <c:pt idx="3581">
                  <c:v>1.7346999999999998E-2</c:v>
                </c:pt>
                <c:pt idx="3582">
                  <c:v>1.7371000000000001E-2</c:v>
                </c:pt>
                <c:pt idx="3583">
                  <c:v>1.7384E-2</c:v>
                </c:pt>
                <c:pt idx="3584">
                  <c:v>1.7391E-2</c:v>
                </c:pt>
                <c:pt idx="3585">
                  <c:v>1.7402000000000001E-2</c:v>
                </c:pt>
                <c:pt idx="3586">
                  <c:v>1.7410000000000002E-2</c:v>
                </c:pt>
                <c:pt idx="3587">
                  <c:v>1.7433000000000001E-2</c:v>
                </c:pt>
                <c:pt idx="3588">
                  <c:v>1.7434999999999999E-2</c:v>
                </c:pt>
                <c:pt idx="3589">
                  <c:v>1.7457E-2</c:v>
                </c:pt>
                <c:pt idx="3590">
                  <c:v>1.7472000000000001E-2</c:v>
                </c:pt>
                <c:pt idx="3591">
                  <c:v>1.7493999999999999E-2</c:v>
                </c:pt>
                <c:pt idx="3592">
                  <c:v>1.7514999999999999E-2</c:v>
                </c:pt>
                <c:pt idx="3593">
                  <c:v>1.7507999999999999E-2</c:v>
                </c:pt>
                <c:pt idx="3594">
                  <c:v>1.7513000000000001E-2</c:v>
                </c:pt>
                <c:pt idx="3595">
                  <c:v>1.7506999999999998E-2</c:v>
                </c:pt>
                <c:pt idx="3596">
                  <c:v>1.7521999999999999E-2</c:v>
                </c:pt>
                <c:pt idx="3597">
                  <c:v>1.7534000000000001E-2</c:v>
                </c:pt>
                <c:pt idx="3598">
                  <c:v>1.7565999999999998E-2</c:v>
                </c:pt>
                <c:pt idx="3599">
                  <c:v>1.7573999999999999E-2</c:v>
                </c:pt>
                <c:pt idx="3600">
                  <c:v>1.7583000000000001E-2</c:v>
                </c:pt>
                <c:pt idx="3601">
                  <c:v>1.7579000000000001E-2</c:v>
                </c:pt>
                <c:pt idx="3602">
                  <c:v>1.7565999999999998E-2</c:v>
                </c:pt>
                <c:pt idx="3603">
                  <c:v>1.7555000000000001E-2</c:v>
                </c:pt>
                <c:pt idx="3604">
                  <c:v>1.7544999999999998E-2</c:v>
                </c:pt>
                <c:pt idx="3605">
                  <c:v>1.7569999999999999E-2</c:v>
                </c:pt>
                <c:pt idx="3606">
                  <c:v>1.7632000000000002E-2</c:v>
                </c:pt>
                <c:pt idx="3607">
                  <c:v>1.7651E-2</c:v>
                </c:pt>
                <c:pt idx="3608">
                  <c:v>1.7684999999999999E-2</c:v>
                </c:pt>
                <c:pt idx="3609">
                  <c:v>1.7656999999999999E-2</c:v>
                </c:pt>
                <c:pt idx="3610">
                  <c:v>1.7695000000000002E-2</c:v>
                </c:pt>
                <c:pt idx="3611">
                  <c:v>1.7695000000000002E-2</c:v>
                </c:pt>
                <c:pt idx="3612">
                  <c:v>1.7669000000000001E-2</c:v>
                </c:pt>
                <c:pt idx="3613">
                  <c:v>1.7645999999999998E-2</c:v>
                </c:pt>
                <c:pt idx="3614">
                  <c:v>1.7659999999999999E-2</c:v>
                </c:pt>
                <c:pt idx="3615">
                  <c:v>1.7701999999999999E-2</c:v>
                </c:pt>
                <c:pt idx="3616">
                  <c:v>1.7707000000000001E-2</c:v>
                </c:pt>
                <c:pt idx="3617">
                  <c:v>1.7712000000000002E-2</c:v>
                </c:pt>
                <c:pt idx="3618">
                  <c:v>1.7735000000000001E-2</c:v>
                </c:pt>
                <c:pt idx="3619">
                  <c:v>1.7765E-2</c:v>
                </c:pt>
                <c:pt idx="3620">
                  <c:v>1.7784000000000001E-2</c:v>
                </c:pt>
                <c:pt idx="3621">
                  <c:v>1.7787000000000001E-2</c:v>
                </c:pt>
                <c:pt idx="3622">
                  <c:v>1.7787000000000001E-2</c:v>
                </c:pt>
                <c:pt idx="3623">
                  <c:v>1.7795000000000002E-2</c:v>
                </c:pt>
                <c:pt idx="3624">
                  <c:v>1.7807E-2</c:v>
                </c:pt>
                <c:pt idx="3625">
                  <c:v>1.7819999999999999E-2</c:v>
                </c:pt>
                <c:pt idx="3626">
                  <c:v>1.7821E-2</c:v>
                </c:pt>
                <c:pt idx="3627">
                  <c:v>1.7834000000000003E-2</c:v>
                </c:pt>
                <c:pt idx="3628">
                  <c:v>1.7849999999999998E-2</c:v>
                </c:pt>
                <c:pt idx="3629">
                  <c:v>1.7854000000000002E-2</c:v>
                </c:pt>
                <c:pt idx="3630">
                  <c:v>1.7860000000000001E-2</c:v>
                </c:pt>
                <c:pt idx="3631">
                  <c:v>1.7838E-2</c:v>
                </c:pt>
                <c:pt idx="3632">
                  <c:v>1.7838E-2</c:v>
                </c:pt>
                <c:pt idx="3633">
                  <c:v>1.7849999999999998E-2</c:v>
                </c:pt>
                <c:pt idx="3634">
                  <c:v>1.7867999999999998E-2</c:v>
                </c:pt>
                <c:pt idx="3635">
                  <c:v>1.7920000000000002E-2</c:v>
                </c:pt>
                <c:pt idx="3636">
                  <c:v>1.7911999999999997E-2</c:v>
                </c:pt>
                <c:pt idx="3637">
                  <c:v>1.7918E-2</c:v>
                </c:pt>
                <c:pt idx="3638">
                  <c:v>1.7888999999999999E-2</c:v>
                </c:pt>
                <c:pt idx="3639">
                  <c:v>1.7878000000000002E-2</c:v>
                </c:pt>
                <c:pt idx="3640">
                  <c:v>1.7905999999999998E-2</c:v>
                </c:pt>
                <c:pt idx="3641">
                  <c:v>1.7926999999999998E-2</c:v>
                </c:pt>
                <c:pt idx="3642">
                  <c:v>1.7981E-2</c:v>
                </c:pt>
                <c:pt idx="3643">
                  <c:v>1.8010999999999999E-2</c:v>
                </c:pt>
                <c:pt idx="3644">
                  <c:v>1.8026E-2</c:v>
                </c:pt>
                <c:pt idx="3645">
                  <c:v>1.8027999999999999E-2</c:v>
                </c:pt>
                <c:pt idx="3646">
                  <c:v>1.8024999999999999E-2</c:v>
                </c:pt>
                <c:pt idx="3647">
                  <c:v>1.8006000000000001E-2</c:v>
                </c:pt>
                <c:pt idx="3648">
                  <c:v>1.8017000000000002E-2</c:v>
                </c:pt>
                <c:pt idx="3649">
                  <c:v>1.8031999999999999E-2</c:v>
                </c:pt>
                <c:pt idx="3650">
                  <c:v>1.8065000000000001E-2</c:v>
                </c:pt>
                <c:pt idx="3651">
                  <c:v>1.8079000000000001E-2</c:v>
                </c:pt>
                <c:pt idx="3652">
                  <c:v>1.8071E-2</c:v>
                </c:pt>
                <c:pt idx="3653">
                  <c:v>1.8068000000000001E-2</c:v>
                </c:pt>
                <c:pt idx="3654">
                  <c:v>1.8065999999999999E-2</c:v>
                </c:pt>
                <c:pt idx="3655">
                  <c:v>1.8086999999999999E-2</c:v>
                </c:pt>
                <c:pt idx="3656">
                  <c:v>1.8124000000000001E-2</c:v>
                </c:pt>
                <c:pt idx="3657">
                  <c:v>1.8133999999999997E-2</c:v>
                </c:pt>
                <c:pt idx="3658">
                  <c:v>1.8154E-2</c:v>
                </c:pt>
                <c:pt idx="3659">
                  <c:v>1.8166999999999999E-2</c:v>
                </c:pt>
                <c:pt idx="3660">
                  <c:v>1.8180000000000002E-2</c:v>
                </c:pt>
                <c:pt idx="3661">
                  <c:v>1.8179000000000001E-2</c:v>
                </c:pt>
                <c:pt idx="3662">
                  <c:v>1.8183000000000001E-2</c:v>
                </c:pt>
                <c:pt idx="3663">
                  <c:v>1.8185E-2</c:v>
                </c:pt>
                <c:pt idx="3664">
                  <c:v>1.821E-2</c:v>
                </c:pt>
                <c:pt idx="3665">
                  <c:v>1.823E-2</c:v>
                </c:pt>
                <c:pt idx="3666">
                  <c:v>1.8262E-2</c:v>
                </c:pt>
                <c:pt idx="3667">
                  <c:v>1.8260000000000002E-2</c:v>
                </c:pt>
                <c:pt idx="3668">
                  <c:v>1.8257000000000002E-2</c:v>
                </c:pt>
                <c:pt idx="3669">
                  <c:v>1.8238000000000001E-2</c:v>
                </c:pt>
                <c:pt idx="3670">
                  <c:v>1.8251E-2</c:v>
                </c:pt>
                <c:pt idx="3671">
                  <c:v>1.8283000000000001E-2</c:v>
                </c:pt>
                <c:pt idx="3672">
                  <c:v>1.8305999999999999E-2</c:v>
                </c:pt>
                <c:pt idx="3673">
                  <c:v>1.8305999999999999E-2</c:v>
                </c:pt>
                <c:pt idx="3674">
                  <c:v>1.8304000000000001E-2</c:v>
                </c:pt>
                <c:pt idx="3675">
                  <c:v>1.8303E-2</c:v>
                </c:pt>
                <c:pt idx="3676">
                  <c:v>1.8350999999999999E-2</c:v>
                </c:pt>
                <c:pt idx="3677">
                  <c:v>1.8362E-2</c:v>
                </c:pt>
                <c:pt idx="3678">
                  <c:v>1.8359E-2</c:v>
                </c:pt>
                <c:pt idx="3679">
                  <c:v>1.8345E-2</c:v>
                </c:pt>
                <c:pt idx="3680">
                  <c:v>1.8361000000000002E-2</c:v>
                </c:pt>
                <c:pt idx="3681">
                  <c:v>1.8407E-2</c:v>
                </c:pt>
                <c:pt idx="3682">
                  <c:v>1.8433999999999999E-2</c:v>
                </c:pt>
                <c:pt idx="3683">
                  <c:v>1.8444000000000002E-2</c:v>
                </c:pt>
                <c:pt idx="3684">
                  <c:v>1.8459E-2</c:v>
                </c:pt>
                <c:pt idx="3685">
                  <c:v>1.8487E-2</c:v>
                </c:pt>
                <c:pt idx="3686">
                  <c:v>1.8516999999999999E-2</c:v>
                </c:pt>
                <c:pt idx="3687">
                  <c:v>1.8520000000000002E-2</c:v>
                </c:pt>
                <c:pt idx="3688">
                  <c:v>1.8527999999999999E-2</c:v>
                </c:pt>
                <c:pt idx="3689">
                  <c:v>1.8550999999999998E-2</c:v>
                </c:pt>
                <c:pt idx="3690">
                  <c:v>1.8565000000000002E-2</c:v>
                </c:pt>
                <c:pt idx="3691">
                  <c:v>1.8574999999999998E-2</c:v>
                </c:pt>
                <c:pt idx="3692">
                  <c:v>1.8585000000000001E-2</c:v>
                </c:pt>
                <c:pt idx="3693">
                  <c:v>1.8593999999999999E-2</c:v>
                </c:pt>
                <c:pt idx="3694">
                  <c:v>1.8606000000000001E-2</c:v>
                </c:pt>
                <c:pt idx="3695">
                  <c:v>1.8595E-2</c:v>
                </c:pt>
                <c:pt idx="3696">
                  <c:v>1.8595999999999998E-2</c:v>
                </c:pt>
                <c:pt idx="3697">
                  <c:v>1.8605E-2</c:v>
                </c:pt>
                <c:pt idx="3698">
                  <c:v>1.8598E-2</c:v>
                </c:pt>
                <c:pt idx="3699">
                  <c:v>1.8595E-2</c:v>
                </c:pt>
                <c:pt idx="3700">
                  <c:v>1.8588E-2</c:v>
                </c:pt>
                <c:pt idx="3701">
                  <c:v>1.8617999999999999E-2</c:v>
                </c:pt>
                <c:pt idx="3702">
                  <c:v>1.865E-2</c:v>
                </c:pt>
                <c:pt idx="3703">
                  <c:v>1.8658999999999999E-2</c:v>
                </c:pt>
                <c:pt idx="3704">
                  <c:v>1.8662999999999999E-2</c:v>
                </c:pt>
                <c:pt idx="3705">
                  <c:v>1.8671E-2</c:v>
                </c:pt>
                <c:pt idx="3706">
                  <c:v>1.8664E-2</c:v>
                </c:pt>
                <c:pt idx="3707">
                  <c:v>1.866E-2</c:v>
                </c:pt>
                <c:pt idx="3708">
                  <c:v>1.8683000000000002E-2</c:v>
                </c:pt>
                <c:pt idx="3709">
                  <c:v>1.8719E-2</c:v>
                </c:pt>
                <c:pt idx="3710">
                  <c:v>1.8733E-2</c:v>
                </c:pt>
                <c:pt idx="3711">
                  <c:v>1.8747E-2</c:v>
                </c:pt>
                <c:pt idx="3712">
                  <c:v>1.8765E-2</c:v>
                </c:pt>
                <c:pt idx="3713">
                  <c:v>1.8778E-2</c:v>
                </c:pt>
                <c:pt idx="3714">
                  <c:v>1.8804000000000001E-2</c:v>
                </c:pt>
                <c:pt idx="3715">
                  <c:v>1.8813E-2</c:v>
                </c:pt>
                <c:pt idx="3716">
                  <c:v>1.8796999999999998E-2</c:v>
                </c:pt>
                <c:pt idx="3717">
                  <c:v>1.8796E-2</c:v>
                </c:pt>
                <c:pt idx="3718">
                  <c:v>1.8793999999999998E-2</c:v>
                </c:pt>
                <c:pt idx="3719">
                  <c:v>1.8811999999999999E-2</c:v>
                </c:pt>
                <c:pt idx="3720">
                  <c:v>1.8844E-2</c:v>
                </c:pt>
                <c:pt idx="3721">
                  <c:v>1.8859999999999998E-2</c:v>
                </c:pt>
                <c:pt idx="3722">
                  <c:v>1.8876E-2</c:v>
                </c:pt>
                <c:pt idx="3723">
                  <c:v>1.8881999999999999E-2</c:v>
                </c:pt>
                <c:pt idx="3724">
                  <c:v>1.8896E-2</c:v>
                </c:pt>
                <c:pt idx="3725">
                  <c:v>1.8894000000000001E-2</c:v>
                </c:pt>
                <c:pt idx="3726">
                  <c:v>1.8907E-2</c:v>
                </c:pt>
                <c:pt idx="3727">
                  <c:v>1.8919999999999999E-2</c:v>
                </c:pt>
                <c:pt idx="3728">
                  <c:v>1.8945E-2</c:v>
                </c:pt>
                <c:pt idx="3729">
                  <c:v>1.8974999999999999E-2</c:v>
                </c:pt>
                <c:pt idx="3730">
                  <c:v>1.8967000000000001E-2</c:v>
                </c:pt>
                <c:pt idx="3731">
                  <c:v>1.8967999999999999E-2</c:v>
                </c:pt>
                <c:pt idx="3732">
                  <c:v>1.8960999999999999E-2</c:v>
                </c:pt>
                <c:pt idx="3733">
                  <c:v>1.8964999999999999E-2</c:v>
                </c:pt>
                <c:pt idx="3734">
                  <c:v>1.8960999999999999E-2</c:v>
                </c:pt>
                <c:pt idx="3735">
                  <c:v>1.8938999999999998E-2</c:v>
                </c:pt>
                <c:pt idx="3736">
                  <c:v>1.8921E-2</c:v>
                </c:pt>
                <c:pt idx="3737">
                  <c:v>1.8919999999999999E-2</c:v>
                </c:pt>
                <c:pt idx="3738">
                  <c:v>1.8949000000000001E-2</c:v>
                </c:pt>
                <c:pt idx="3739">
                  <c:v>1.8967999999999999E-2</c:v>
                </c:pt>
                <c:pt idx="3740">
                  <c:v>1.8983E-2</c:v>
                </c:pt>
                <c:pt idx="3741">
                  <c:v>1.9005000000000001E-2</c:v>
                </c:pt>
                <c:pt idx="3742">
                  <c:v>1.9018999999999998E-2</c:v>
                </c:pt>
                <c:pt idx="3743">
                  <c:v>1.9029000000000001E-2</c:v>
                </c:pt>
                <c:pt idx="3744">
                  <c:v>1.9028E-2</c:v>
                </c:pt>
                <c:pt idx="3745">
                  <c:v>1.9021E-2</c:v>
                </c:pt>
                <c:pt idx="3746">
                  <c:v>1.9021999999999997E-2</c:v>
                </c:pt>
                <c:pt idx="3747">
                  <c:v>1.9054000000000001E-2</c:v>
                </c:pt>
                <c:pt idx="3748">
                  <c:v>1.9112000000000001E-2</c:v>
                </c:pt>
                <c:pt idx="3749">
                  <c:v>1.9175999999999999E-2</c:v>
                </c:pt>
                <c:pt idx="3750">
                  <c:v>1.9193999999999999E-2</c:v>
                </c:pt>
                <c:pt idx="3751">
                  <c:v>1.9204000000000002E-2</c:v>
                </c:pt>
                <c:pt idx="3752">
                  <c:v>1.9182999999999999E-2</c:v>
                </c:pt>
                <c:pt idx="3753">
                  <c:v>1.9172000000000002E-2</c:v>
                </c:pt>
                <c:pt idx="3754">
                  <c:v>1.9171000000000001E-2</c:v>
                </c:pt>
                <c:pt idx="3755">
                  <c:v>1.9178999999999998E-2</c:v>
                </c:pt>
                <c:pt idx="3756">
                  <c:v>1.9165000000000001E-2</c:v>
                </c:pt>
                <c:pt idx="3757">
                  <c:v>1.9172000000000002E-2</c:v>
                </c:pt>
                <c:pt idx="3758">
                  <c:v>1.9185000000000001E-2</c:v>
                </c:pt>
                <c:pt idx="3759">
                  <c:v>1.9207999999999999E-2</c:v>
                </c:pt>
                <c:pt idx="3760">
                  <c:v>1.9233E-2</c:v>
                </c:pt>
                <c:pt idx="3761">
                  <c:v>1.9238999999999999E-2</c:v>
                </c:pt>
                <c:pt idx="3762">
                  <c:v>1.9258999999999998E-2</c:v>
                </c:pt>
                <c:pt idx="3763">
                  <c:v>1.9236E-2</c:v>
                </c:pt>
                <c:pt idx="3764">
                  <c:v>1.9249000000000002E-2</c:v>
                </c:pt>
                <c:pt idx="3765">
                  <c:v>1.9255000000000001E-2</c:v>
                </c:pt>
                <c:pt idx="3766">
                  <c:v>1.925E-2</c:v>
                </c:pt>
                <c:pt idx="3767">
                  <c:v>1.9261E-2</c:v>
                </c:pt>
                <c:pt idx="3768">
                  <c:v>1.9258999999999998E-2</c:v>
                </c:pt>
                <c:pt idx="3769">
                  <c:v>1.9279999999999999E-2</c:v>
                </c:pt>
                <c:pt idx="3770">
                  <c:v>1.9296000000000001E-2</c:v>
                </c:pt>
                <c:pt idx="3771">
                  <c:v>1.9303999999999998E-2</c:v>
                </c:pt>
                <c:pt idx="3772">
                  <c:v>1.9344E-2</c:v>
                </c:pt>
                <c:pt idx="3773">
                  <c:v>1.9346000000000002E-2</c:v>
                </c:pt>
                <c:pt idx="3774">
                  <c:v>1.9377999999999999E-2</c:v>
                </c:pt>
                <c:pt idx="3775">
                  <c:v>1.9373000000000001E-2</c:v>
                </c:pt>
                <c:pt idx="3776">
                  <c:v>1.9389E-2</c:v>
                </c:pt>
                <c:pt idx="3777">
                  <c:v>1.9392E-2</c:v>
                </c:pt>
                <c:pt idx="3778">
                  <c:v>1.9376000000000001E-2</c:v>
                </c:pt>
                <c:pt idx="3779">
                  <c:v>1.9373999999999999E-2</c:v>
                </c:pt>
                <c:pt idx="3780">
                  <c:v>1.9401999999999999E-2</c:v>
                </c:pt>
                <c:pt idx="3781">
                  <c:v>1.9411999999999999E-2</c:v>
                </c:pt>
                <c:pt idx="3782">
                  <c:v>1.9426000000000002E-2</c:v>
                </c:pt>
                <c:pt idx="3783">
                  <c:v>1.9428000000000001E-2</c:v>
                </c:pt>
                <c:pt idx="3784">
                  <c:v>1.9455E-2</c:v>
                </c:pt>
                <c:pt idx="3785">
                  <c:v>1.9486E-2</c:v>
                </c:pt>
                <c:pt idx="3786">
                  <c:v>1.9515999999999999E-2</c:v>
                </c:pt>
                <c:pt idx="3787">
                  <c:v>1.9524E-2</c:v>
                </c:pt>
                <c:pt idx="3788">
                  <c:v>1.9518000000000001E-2</c:v>
                </c:pt>
                <c:pt idx="3789">
                  <c:v>1.951E-2</c:v>
                </c:pt>
                <c:pt idx="3790">
                  <c:v>1.9521E-2</c:v>
                </c:pt>
                <c:pt idx="3791">
                  <c:v>1.9536999999999999E-2</c:v>
                </c:pt>
                <c:pt idx="3792">
                  <c:v>1.9557000000000001E-2</c:v>
                </c:pt>
                <c:pt idx="3793">
                  <c:v>1.9574999999999999E-2</c:v>
                </c:pt>
                <c:pt idx="3794">
                  <c:v>1.9598999999999998E-2</c:v>
                </c:pt>
                <c:pt idx="3795">
                  <c:v>1.9625999999999998E-2</c:v>
                </c:pt>
                <c:pt idx="3796">
                  <c:v>1.9651999999999999E-2</c:v>
                </c:pt>
                <c:pt idx="3797">
                  <c:v>1.9681999999999998E-2</c:v>
                </c:pt>
                <c:pt idx="3798">
                  <c:v>1.9694E-2</c:v>
                </c:pt>
                <c:pt idx="3799">
                  <c:v>1.9716999999999998E-2</c:v>
                </c:pt>
                <c:pt idx="3800">
                  <c:v>1.9716999999999998E-2</c:v>
                </c:pt>
                <c:pt idx="3801">
                  <c:v>1.9734999999999999E-2</c:v>
                </c:pt>
                <c:pt idx="3802">
                  <c:v>1.9732E-2</c:v>
                </c:pt>
                <c:pt idx="3803">
                  <c:v>1.9755000000000002E-2</c:v>
                </c:pt>
                <c:pt idx="3804">
                  <c:v>1.9771E-2</c:v>
                </c:pt>
                <c:pt idx="3805">
                  <c:v>1.9785999999999998E-2</c:v>
                </c:pt>
                <c:pt idx="3806">
                  <c:v>1.9769999999999999E-2</c:v>
                </c:pt>
                <c:pt idx="3807">
                  <c:v>1.9757E-2</c:v>
                </c:pt>
                <c:pt idx="3808">
                  <c:v>1.9758999999999999E-2</c:v>
                </c:pt>
                <c:pt idx="3809">
                  <c:v>1.9779999999999999E-2</c:v>
                </c:pt>
                <c:pt idx="3810">
                  <c:v>1.9814000000000002E-2</c:v>
                </c:pt>
                <c:pt idx="3811">
                  <c:v>1.9821999999999999E-2</c:v>
                </c:pt>
                <c:pt idx="3812">
                  <c:v>1.9821999999999999E-2</c:v>
                </c:pt>
                <c:pt idx="3813">
                  <c:v>1.9819E-2</c:v>
                </c:pt>
                <c:pt idx="3814">
                  <c:v>1.9817999999999999E-2</c:v>
                </c:pt>
                <c:pt idx="3815">
                  <c:v>1.9833E-2</c:v>
                </c:pt>
                <c:pt idx="3816">
                  <c:v>1.9859000000000002E-2</c:v>
                </c:pt>
                <c:pt idx="3817">
                  <c:v>1.9879000000000001E-2</c:v>
                </c:pt>
                <c:pt idx="3818">
                  <c:v>1.9880999999999999E-2</c:v>
                </c:pt>
                <c:pt idx="3819">
                  <c:v>1.9883999999999999E-2</c:v>
                </c:pt>
                <c:pt idx="3820">
                  <c:v>1.9876000000000001E-2</c:v>
                </c:pt>
                <c:pt idx="3821">
                  <c:v>1.9879000000000001E-2</c:v>
                </c:pt>
                <c:pt idx="3822">
                  <c:v>1.9900000000000001E-2</c:v>
                </c:pt>
                <c:pt idx="3823">
                  <c:v>1.9914000000000001E-2</c:v>
                </c:pt>
                <c:pt idx="3824">
                  <c:v>1.9921000000000001E-2</c:v>
                </c:pt>
                <c:pt idx="3825">
                  <c:v>1.9900999999999999E-2</c:v>
                </c:pt>
                <c:pt idx="3826">
                  <c:v>1.9903000000000001E-2</c:v>
                </c:pt>
                <c:pt idx="3827">
                  <c:v>1.9925999999999999E-2</c:v>
                </c:pt>
                <c:pt idx="3828">
                  <c:v>1.9956000000000002E-2</c:v>
                </c:pt>
                <c:pt idx="3829">
                  <c:v>1.9980999999999999E-2</c:v>
                </c:pt>
                <c:pt idx="3830">
                  <c:v>2.0004000000000001E-2</c:v>
                </c:pt>
                <c:pt idx="3831">
                  <c:v>2.0015999999999999E-2</c:v>
                </c:pt>
                <c:pt idx="3832">
                  <c:v>2.0034999999999997E-2</c:v>
                </c:pt>
                <c:pt idx="3833">
                  <c:v>2.0036999999999999E-2</c:v>
                </c:pt>
                <c:pt idx="3834">
                  <c:v>2.0048E-2</c:v>
                </c:pt>
                <c:pt idx="3835">
                  <c:v>2.0036999999999999E-2</c:v>
                </c:pt>
                <c:pt idx="3836">
                  <c:v>2.0053999999999999E-2</c:v>
                </c:pt>
                <c:pt idx="3837">
                  <c:v>2.0070000000000001E-2</c:v>
                </c:pt>
                <c:pt idx="3838">
                  <c:v>2.0093999999999997E-2</c:v>
                </c:pt>
                <c:pt idx="3839">
                  <c:v>2.0108000000000001E-2</c:v>
                </c:pt>
                <c:pt idx="3840">
                  <c:v>2.0125999999999998E-2</c:v>
                </c:pt>
                <c:pt idx="3841">
                  <c:v>2.0140999999999999E-2</c:v>
                </c:pt>
                <c:pt idx="3842">
                  <c:v>2.0149E-2</c:v>
                </c:pt>
                <c:pt idx="3843">
                  <c:v>2.0167000000000001E-2</c:v>
                </c:pt>
                <c:pt idx="3844">
                  <c:v>2.0173E-2</c:v>
                </c:pt>
                <c:pt idx="3845">
                  <c:v>2.0187E-2</c:v>
                </c:pt>
                <c:pt idx="3846">
                  <c:v>2.0188000000000001E-2</c:v>
                </c:pt>
                <c:pt idx="3847">
                  <c:v>2.0197E-2</c:v>
                </c:pt>
                <c:pt idx="3848">
                  <c:v>2.0191000000000001E-2</c:v>
                </c:pt>
                <c:pt idx="3849">
                  <c:v>2.0202000000000001E-2</c:v>
                </c:pt>
                <c:pt idx="3850">
                  <c:v>2.0202000000000001E-2</c:v>
                </c:pt>
                <c:pt idx="3851">
                  <c:v>2.0226999999999998E-2</c:v>
                </c:pt>
                <c:pt idx="3852">
                  <c:v>2.0242E-2</c:v>
                </c:pt>
                <c:pt idx="3853">
                  <c:v>2.0236999999999998E-2</c:v>
                </c:pt>
                <c:pt idx="3854">
                  <c:v>2.0259999999999997E-2</c:v>
                </c:pt>
                <c:pt idx="3855">
                  <c:v>2.0267E-2</c:v>
                </c:pt>
                <c:pt idx="3856">
                  <c:v>2.0285999999999998E-2</c:v>
                </c:pt>
                <c:pt idx="3857">
                  <c:v>2.0288E-2</c:v>
                </c:pt>
                <c:pt idx="3858">
                  <c:v>2.0299000000000001E-2</c:v>
                </c:pt>
                <c:pt idx="3859">
                  <c:v>2.0306000000000001E-2</c:v>
                </c:pt>
                <c:pt idx="3860">
                  <c:v>2.0312999999999998E-2</c:v>
                </c:pt>
                <c:pt idx="3861">
                  <c:v>2.0320999999999999E-2</c:v>
                </c:pt>
                <c:pt idx="3862">
                  <c:v>2.0331999999999999E-2</c:v>
                </c:pt>
                <c:pt idx="3863">
                  <c:v>2.0348000000000002E-2</c:v>
                </c:pt>
                <c:pt idx="3864">
                  <c:v>2.035E-2</c:v>
                </c:pt>
                <c:pt idx="3865">
                  <c:v>2.0358000000000001E-2</c:v>
                </c:pt>
                <c:pt idx="3866">
                  <c:v>2.0367000000000003E-2</c:v>
                </c:pt>
                <c:pt idx="3867">
                  <c:v>2.0389000000000001E-2</c:v>
                </c:pt>
                <c:pt idx="3868">
                  <c:v>2.0386999999999999E-2</c:v>
                </c:pt>
                <c:pt idx="3869">
                  <c:v>2.0396999999999998E-2</c:v>
                </c:pt>
                <c:pt idx="3870">
                  <c:v>2.0390999999999999E-2</c:v>
                </c:pt>
                <c:pt idx="3871">
                  <c:v>2.0419E-2</c:v>
                </c:pt>
                <c:pt idx="3872">
                  <c:v>2.0424000000000001E-2</c:v>
                </c:pt>
                <c:pt idx="3873">
                  <c:v>2.0438999999999999E-2</c:v>
                </c:pt>
                <c:pt idx="3874">
                  <c:v>2.0453000000000002E-2</c:v>
                </c:pt>
                <c:pt idx="3875">
                  <c:v>2.0476000000000001E-2</c:v>
                </c:pt>
                <c:pt idx="3876">
                  <c:v>2.0493000000000001E-2</c:v>
                </c:pt>
                <c:pt idx="3877">
                  <c:v>2.0485000000000003E-2</c:v>
                </c:pt>
                <c:pt idx="3878">
                  <c:v>2.0487999999999999E-2</c:v>
                </c:pt>
                <c:pt idx="3879">
                  <c:v>2.0485000000000003E-2</c:v>
                </c:pt>
                <c:pt idx="3880">
                  <c:v>2.0512000000000002E-2</c:v>
                </c:pt>
                <c:pt idx="3881">
                  <c:v>2.0525000000000002E-2</c:v>
                </c:pt>
                <c:pt idx="3882">
                  <c:v>2.0527000000000004E-2</c:v>
                </c:pt>
                <c:pt idx="3883">
                  <c:v>2.0491000000000002E-2</c:v>
                </c:pt>
                <c:pt idx="3884">
                  <c:v>2.0493999999999998E-2</c:v>
                </c:pt>
                <c:pt idx="3885">
                  <c:v>2.0520999999999998E-2</c:v>
                </c:pt>
                <c:pt idx="3886">
                  <c:v>2.0537E-2</c:v>
                </c:pt>
                <c:pt idx="3887">
                  <c:v>2.0556000000000001E-2</c:v>
                </c:pt>
                <c:pt idx="3888">
                  <c:v>2.0594999999999999E-2</c:v>
                </c:pt>
                <c:pt idx="3889">
                  <c:v>2.0615999999999999E-2</c:v>
                </c:pt>
                <c:pt idx="3890">
                  <c:v>2.0636999999999999E-2</c:v>
                </c:pt>
                <c:pt idx="3891">
                  <c:v>2.0615999999999999E-2</c:v>
                </c:pt>
                <c:pt idx="3892">
                  <c:v>2.0632999999999999E-2</c:v>
                </c:pt>
                <c:pt idx="3893">
                  <c:v>2.0648E-2</c:v>
                </c:pt>
                <c:pt idx="3894">
                  <c:v>2.0626000000000002E-2</c:v>
                </c:pt>
                <c:pt idx="3895">
                  <c:v>2.0611000000000001E-2</c:v>
                </c:pt>
                <c:pt idx="3896">
                  <c:v>2.0609000000000002E-2</c:v>
                </c:pt>
                <c:pt idx="3897">
                  <c:v>2.0662E-2</c:v>
                </c:pt>
                <c:pt idx="3898">
                  <c:v>2.0680999999999998E-2</c:v>
                </c:pt>
                <c:pt idx="3899">
                  <c:v>2.0687000000000001E-2</c:v>
                </c:pt>
                <c:pt idx="3900">
                  <c:v>2.0681999999999999E-2</c:v>
                </c:pt>
                <c:pt idx="3901">
                  <c:v>2.0695999999999999E-2</c:v>
                </c:pt>
                <c:pt idx="3902">
                  <c:v>2.0716000000000002E-2</c:v>
                </c:pt>
                <c:pt idx="3903">
                  <c:v>2.0739E-2</c:v>
                </c:pt>
                <c:pt idx="3904">
                  <c:v>2.0759E-2</c:v>
                </c:pt>
                <c:pt idx="3905">
                  <c:v>2.0769000000000003E-2</c:v>
                </c:pt>
                <c:pt idx="3906">
                  <c:v>2.0788000000000001E-2</c:v>
                </c:pt>
                <c:pt idx="3907">
                  <c:v>2.0785999999999999E-2</c:v>
                </c:pt>
                <c:pt idx="3908">
                  <c:v>2.0785999999999999E-2</c:v>
                </c:pt>
                <c:pt idx="3909">
                  <c:v>2.0782999999999999E-2</c:v>
                </c:pt>
                <c:pt idx="3910">
                  <c:v>2.0788000000000001E-2</c:v>
                </c:pt>
                <c:pt idx="3911">
                  <c:v>2.0808E-2</c:v>
                </c:pt>
                <c:pt idx="3912">
                  <c:v>2.0817000000000002E-2</c:v>
                </c:pt>
                <c:pt idx="3913">
                  <c:v>2.0844000000000001E-2</c:v>
                </c:pt>
                <c:pt idx="3914">
                  <c:v>2.0853E-2</c:v>
                </c:pt>
                <c:pt idx="3915">
                  <c:v>2.0868999999999999E-2</c:v>
                </c:pt>
                <c:pt idx="3916">
                  <c:v>2.0878999999999998E-2</c:v>
                </c:pt>
                <c:pt idx="3917">
                  <c:v>2.0878000000000001E-2</c:v>
                </c:pt>
                <c:pt idx="3918">
                  <c:v>2.0903999999999999E-2</c:v>
                </c:pt>
                <c:pt idx="3919">
                  <c:v>2.0897000000000002E-2</c:v>
                </c:pt>
                <c:pt idx="3920">
                  <c:v>2.0918000000000003E-2</c:v>
                </c:pt>
                <c:pt idx="3921">
                  <c:v>2.0926999999999998E-2</c:v>
                </c:pt>
                <c:pt idx="3922">
                  <c:v>2.0943E-2</c:v>
                </c:pt>
                <c:pt idx="3923">
                  <c:v>2.0951000000000001E-2</c:v>
                </c:pt>
                <c:pt idx="3924">
                  <c:v>2.0950000000000003E-2</c:v>
                </c:pt>
                <c:pt idx="3925">
                  <c:v>2.0968000000000001E-2</c:v>
                </c:pt>
                <c:pt idx="3926">
                  <c:v>2.0983000000000002E-2</c:v>
                </c:pt>
                <c:pt idx="3927">
                  <c:v>2.0989000000000001E-2</c:v>
                </c:pt>
                <c:pt idx="3928">
                  <c:v>2.0983000000000002E-2</c:v>
                </c:pt>
                <c:pt idx="3929">
                  <c:v>2.0967E-2</c:v>
                </c:pt>
                <c:pt idx="3930">
                  <c:v>2.0956000000000002E-2</c:v>
                </c:pt>
                <c:pt idx="3931">
                  <c:v>2.0981E-2</c:v>
                </c:pt>
                <c:pt idx="3932">
                  <c:v>2.1010000000000001E-2</c:v>
                </c:pt>
                <c:pt idx="3933">
                  <c:v>2.1037E-2</c:v>
                </c:pt>
                <c:pt idx="3934">
                  <c:v>2.1057000000000003E-2</c:v>
                </c:pt>
                <c:pt idx="3935">
                  <c:v>2.1092E-2</c:v>
                </c:pt>
                <c:pt idx="3936">
                  <c:v>2.1125999999999999E-2</c:v>
                </c:pt>
                <c:pt idx="3937">
                  <c:v>2.1125999999999999E-2</c:v>
                </c:pt>
                <c:pt idx="3938">
                  <c:v>2.1114000000000001E-2</c:v>
                </c:pt>
                <c:pt idx="3939">
                  <c:v>2.1101999999999999E-2</c:v>
                </c:pt>
                <c:pt idx="3940">
                  <c:v>2.1118000000000001E-2</c:v>
                </c:pt>
                <c:pt idx="3941">
                  <c:v>2.1128999999999998E-2</c:v>
                </c:pt>
                <c:pt idx="3942">
                  <c:v>2.1139000000000002E-2</c:v>
                </c:pt>
                <c:pt idx="3943">
                  <c:v>2.1139000000000002E-2</c:v>
                </c:pt>
                <c:pt idx="3944">
                  <c:v>2.1156000000000001E-2</c:v>
                </c:pt>
                <c:pt idx="3945">
                  <c:v>2.1156999999999999E-2</c:v>
                </c:pt>
                <c:pt idx="3946">
                  <c:v>2.1189E-2</c:v>
                </c:pt>
                <c:pt idx="3947">
                  <c:v>2.121E-2</c:v>
                </c:pt>
                <c:pt idx="3948">
                  <c:v>2.1229000000000001E-2</c:v>
                </c:pt>
                <c:pt idx="3949">
                  <c:v>2.1232000000000001E-2</c:v>
                </c:pt>
                <c:pt idx="3950">
                  <c:v>2.1227999999999997E-2</c:v>
                </c:pt>
                <c:pt idx="3951">
                  <c:v>2.1242999999999998E-2</c:v>
                </c:pt>
                <c:pt idx="3952">
                  <c:v>2.1286999999999997E-2</c:v>
                </c:pt>
                <c:pt idx="3953">
                  <c:v>2.1295999999999999E-2</c:v>
                </c:pt>
                <c:pt idx="3954">
                  <c:v>2.1288000000000001E-2</c:v>
                </c:pt>
                <c:pt idx="3955">
                  <c:v>2.1255000000000003E-2</c:v>
                </c:pt>
                <c:pt idx="3956">
                  <c:v>2.1251000000000003E-2</c:v>
                </c:pt>
                <c:pt idx="3957">
                  <c:v>2.1291000000000001E-2</c:v>
                </c:pt>
                <c:pt idx="3958">
                  <c:v>2.1337999999999999E-2</c:v>
                </c:pt>
                <c:pt idx="3959">
                  <c:v>2.1359E-2</c:v>
                </c:pt>
                <c:pt idx="3960">
                  <c:v>2.1368999999999999E-2</c:v>
                </c:pt>
                <c:pt idx="3961">
                  <c:v>2.1364999999999999E-2</c:v>
                </c:pt>
                <c:pt idx="3962">
                  <c:v>2.1374000000000001E-2</c:v>
                </c:pt>
                <c:pt idx="3963">
                  <c:v>2.1373000000000003E-2</c:v>
                </c:pt>
                <c:pt idx="3964">
                  <c:v>2.1371999999999999E-2</c:v>
                </c:pt>
                <c:pt idx="3965">
                  <c:v>2.1385999999999999E-2</c:v>
                </c:pt>
                <c:pt idx="3966">
                  <c:v>2.1384E-2</c:v>
                </c:pt>
                <c:pt idx="3967">
                  <c:v>2.1391E-2</c:v>
                </c:pt>
                <c:pt idx="3968">
                  <c:v>2.1396000000000002E-2</c:v>
                </c:pt>
                <c:pt idx="3969">
                  <c:v>2.1402000000000001E-2</c:v>
                </c:pt>
                <c:pt idx="3970">
                  <c:v>2.1419000000000001E-2</c:v>
                </c:pt>
                <c:pt idx="3971">
                  <c:v>2.146E-2</c:v>
                </c:pt>
                <c:pt idx="3972">
                  <c:v>2.1490999999999996E-2</c:v>
                </c:pt>
                <c:pt idx="3973">
                  <c:v>2.1510999999999999E-2</c:v>
                </c:pt>
                <c:pt idx="3974">
                  <c:v>2.1495E-2</c:v>
                </c:pt>
                <c:pt idx="3975">
                  <c:v>2.1503000000000001E-2</c:v>
                </c:pt>
                <c:pt idx="3976">
                  <c:v>2.1520999999999998E-2</c:v>
                </c:pt>
                <c:pt idx="3977">
                  <c:v>2.1545000000000002E-2</c:v>
                </c:pt>
                <c:pt idx="3978">
                  <c:v>2.1547E-2</c:v>
                </c:pt>
                <c:pt idx="3979">
                  <c:v>2.1564999999999997E-2</c:v>
                </c:pt>
                <c:pt idx="3980">
                  <c:v>2.1561E-2</c:v>
                </c:pt>
                <c:pt idx="3981">
                  <c:v>2.1599E-2</c:v>
                </c:pt>
                <c:pt idx="3982">
                  <c:v>2.1589999999999998E-2</c:v>
                </c:pt>
                <c:pt idx="3983">
                  <c:v>2.1631000000000001E-2</c:v>
                </c:pt>
                <c:pt idx="3984">
                  <c:v>2.1648999999999998E-2</c:v>
                </c:pt>
                <c:pt idx="3985">
                  <c:v>2.1650999999999997E-2</c:v>
                </c:pt>
                <c:pt idx="3986">
                  <c:v>2.1647E-2</c:v>
                </c:pt>
                <c:pt idx="3987">
                  <c:v>2.1637E-2</c:v>
                </c:pt>
                <c:pt idx="3988">
                  <c:v>2.1649999999999999E-2</c:v>
                </c:pt>
                <c:pt idx="3989">
                  <c:v>2.1659999999999999E-2</c:v>
                </c:pt>
                <c:pt idx="3990">
                  <c:v>2.1658E-2</c:v>
                </c:pt>
                <c:pt idx="3991">
                  <c:v>2.1650999999999997E-2</c:v>
                </c:pt>
                <c:pt idx="3992">
                  <c:v>2.1658E-2</c:v>
                </c:pt>
                <c:pt idx="3993">
                  <c:v>2.1667000000000002E-2</c:v>
                </c:pt>
                <c:pt idx="3994">
                  <c:v>2.1700000000000001E-2</c:v>
                </c:pt>
                <c:pt idx="3995">
                  <c:v>2.1729999999999999E-2</c:v>
                </c:pt>
                <c:pt idx="3996">
                  <c:v>2.1745E-2</c:v>
                </c:pt>
                <c:pt idx="3997">
                  <c:v>2.1749999999999999E-2</c:v>
                </c:pt>
                <c:pt idx="3998">
                  <c:v>2.1760000000000002E-2</c:v>
                </c:pt>
                <c:pt idx="3999">
                  <c:v>2.1791999999999999E-2</c:v>
                </c:pt>
                <c:pt idx="4000">
                  <c:v>2.1812000000000002E-2</c:v>
                </c:pt>
                <c:pt idx="4001">
                  <c:v>2.1823000000000002E-2</c:v>
                </c:pt>
                <c:pt idx="4002">
                  <c:v>2.1815000000000001E-2</c:v>
                </c:pt>
                <c:pt idx="4003">
                  <c:v>2.1801000000000001E-2</c:v>
                </c:pt>
                <c:pt idx="4004">
                  <c:v>2.1817000000000003E-2</c:v>
                </c:pt>
                <c:pt idx="4005">
                  <c:v>2.1839000000000001E-2</c:v>
                </c:pt>
                <c:pt idx="4006">
                  <c:v>2.1871000000000002E-2</c:v>
                </c:pt>
                <c:pt idx="4007">
                  <c:v>2.1874999999999999E-2</c:v>
                </c:pt>
                <c:pt idx="4008">
                  <c:v>2.1865000000000002E-2</c:v>
                </c:pt>
                <c:pt idx="4009">
                  <c:v>2.1860000000000001E-2</c:v>
                </c:pt>
                <c:pt idx="4010">
                  <c:v>2.1884000000000001E-2</c:v>
                </c:pt>
                <c:pt idx="4011">
                  <c:v>2.1926999999999999E-2</c:v>
                </c:pt>
                <c:pt idx="4012">
                  <c:v>2.1934999999999996E-2</c:v>
                </c:pt>
                <c:pt idx="4013">
                  <c:v>2.1960999999999998E-2</c:v>
                </c:pt>
                <c:pt idx="4014">
                  <c:v>2.1958000000000002E-2</c:v>
                </c:pt>
                <c:pt idx="4015">
                  <c:v>2.1974E-2</c:v>
                </c:pt>
                <c:pt idx="4016">
                  <c:v>2.197E-2</c:v>
                </c:pt>
                <c:pt idx="4017">
                  <c:v>2.1963E-2</c:v>
                </c:pt>
                <c:pt idx="4018">
                  <c:v>2.1968999999999999E-2</c:v>
                </c:pt>
                <c:pt idx="4019">
                  <c:v>2.1975999999999999E-2</c:v>
                </c:pt>
                <c:pt idx="4020">
                  <c:v>2.1979000000000002E-2</c:v>
                </c:pt>
                <c:pt idx="4021">
                  <c:v>2.2001E-2</c:v>
                </c:pt>
                <c:pt idx="4022">
                  <c:v>2.2014999999999996E-2</c:v>
                </c:pt>
                <c:pt idx="4023">
                  <c:v>2.2040999999999998E-2</c:v>
                </c:pt>
                <c:pt idx="4024">
                  <c:v>2.2040999999999998E-2</c:v>
                </c:pt>
                <c:pt idx="4025">
                  <c:v>2.2054999999999998E-2</c:v>
                </c:pt>
                <c:pt idx="4026">
                  <c:v>2.2054999999999998E-2</c:v>
                </c:pt>
                <c:pt idx="4027">
                  <c:v>2.2067E-2</c:v>
                </c:pt>
                <c:pt idx="4028">
                  <c:v>2.2071999999999998E-2</c:v>
                </c:pt>
                <c:pt idx="4029">
                  <c:v>2.2086999999999999E-2</c:v>
                </c:pt>
                <c:pt idx="4030">
                  <c:v>2.2102E-2</c:v>
                </c:pt>
                <c:pt idx="4031">
                  <c:v>2.2101000000000003E-2</c:v>
                </c:pt>
                <c:pt idx="4032">
                  <c:v>2.2124000000000001E-2</c:v>
                </c:pt>
                <c:pt idx="4033">
                  <c:v>2.2139000000000002E-2</c:v>
                </c:pt>
                <c:pt idx="4034">
                  <c:v>2.2155999999999999E-2</c:v>
                </c:pt>
                <c:pt idx="4035">
                  <c:v>2.2166999999999999E-2</c:v>
                </c:pt>
                <c:pt idx="4036">
                  <c:v>2.2164000000000003E-2</c:v>
                </c:pt>
                <c:pt idx="4037">
                  <c:v>2.2158999999999998E-2</c:v>
                </c:pt>
                <c:pt idx="4038">
                  <c:v>2.2158999999999998E-2</c:v>
                </c:pt>
                <c:pt idx="4039">
                  <c:v>2.2176999999999999E-2</c:v>
                </c:pt>
                <c:pt idx="4040">
                  <c:v>2.2195999999999997E-2</c:v>
                </c:pt>
                <c:pt idx="4041">
                  <c:v>2.2251E-2</c:v>
                </c:pt>
                <c:pt idx="4042">
                  <c:v>2.2283000000000001E-2</c:v>
                </c:pt>
                <c:pt idx="4043">
                  <c:v>2.2290999999999998E-2</c:v>
                </c:pt>
                <c:pt idx="4044">
                  <c:v>2.2265E-2</c:v>
                </c:pt>
                <c:pt idx="4045">
                  <c:v>2.2252000000000001E-2</c:v>
                </c:pt>
                <c:pt idx="4046">
                  <c:v>2.2261000000000003E-2</c:v>
                </c:pt>
                <c:pt idx="4047">
                  <c:v>2.2292999999999997E-2</c:v>
                </c:pt>
                <c:pt idx="4048">
                  <c:v>2.2311000000000001E-2</c:v>
                </c:pt>
                <c:pt idx="4049">
                  <c:v>2.2334E-2</c:v>
                </c:pt>
                <c:pt idx="4050">
                  <c:v>2.2359E-2</c:v>
                </c:pt>
                <c:pt idx="4051">
                  <c:v>2.2377999999999999E-2</c:v>
                </c:pt>
                <c:pt idx="4052">
                  <c:v>2.2393E-2</c:v>
                </c:pt>
                <c:pt idx="4053">
                  <c:v>2.2381000000000002E-2</c:v>
                </c:pt>
                <c:pt idx="4054">
                  <c:v>2.2393999999999997E-2</c:v>
                </c:pt>
                <c:pt idx="4055">
                  <c:v>2.2380000000000001E-2</c:v>
                </c:pt>
                <c:pt idx="4056">
                  <c:v>2.2380000000000001E-2</c:v>
                </c:pt>
                <c:pt idx="4057">
                  <c:v>2.2372E-2</c:v>
                </c:pt>
                <c:pt idx="4058">
                  <c:v>2.2402000000000002E-2</c:v>
                </c:pt>
                <c:pt idx="4059">
                  <c:v>2.2427000000000002E-2</c:v>
                </c:pt>
                <c:pt idx="4060">
                  <c:v>2.2431E-2</c:v>
                </c:pt>
                <c:pt idx="4061">
                  <c:v>2.2435E-2</c:v>
                </c:pt>
                <c:pt idx="4062">
                  <c:v>2.2452E-2</c:v>
                </c:pt>
                <c:pt idx="4063">
                  <c:v>2.2477999999999998E-2</c:v>
                </c:pt>
                <c:pt idx="4064">
                  <c:v>2.2473999999999997E-2</c:v>
                </c:pt>
                <c:pt idx="4065">
                  <c:v>2.2484999999999998E-2</c:v>
                </c:pt>
                <c:pt idx="4066">
                  <c:v>2.2483E-2</c:v>
                </c:pt>
                <c:pt idx="4067">
                  <c:v>2.2505000000000001E-2</c:v>
                </c:pt>
                <c:pt idx="4068">
                  <c:v>2.2519999999999998E-2</c:v>
                </c:pt>
                <c:pt idx="4069">
                  <c:v>2.2515999999999998E-2</c:v>
                </c:pt>
                <c:pt idx="4070">
                  <c:v>2.2547000000000001E-2</c:v>
                </c:pt>
                <c:pt idx="4071">
                  <c:v>2.2553E-2</c:v>
                </c:pt>
                <c:pt idx="4072">
                  <c:v>2.2562000000000002E-2</c:v>
                </c:pt>
                <c:pt idx="4073">
                  <c:v>2.2538999999999997E-2</c:v>
                </c:pt>
                <c:pt idx="4074">
                  <c:v>2.2525E-2</c:v>
                </c:pt>
                <c:pt idx="4075">
                  <c:v>2.2568999999999999E-2</c:v>
                </c:pt>
                <c:pt idx="4076">
                  <c:v>2.2606999999999999E-2</c:v>
                </c:pt>
                <c:pt idx="4077">
                  <c:v>2.2647E-2</c:v>
                </c:pt>
                <c:pt idx="4078">
                  <c:v>2.2656999999999997E-2</c:v>
                </c:pt>
                <c:pt idx="4079">
                  <c:v>2.2647E-2</c:v>
                </c:pt>
                <c:pt idx="4080">
                  <c:v>2.2639999999999997E-2</c:v>
                </c:pt>
                <c:pt idx="4081">
                  <c:v>2.2665999999999999E-2</c:v>
                </c:pt>
                <c:pt idx="4082">
                  <c:v>2.2675000000000001E-2</c:v>
                </c:pt>
                <c:pt idx="4083">
                  <c:v>2.2696000000000001E-2</c:v>
                </c:pt>
                <c:pt idx="4084">
                  <c:v>2.2690999999999999E-2</c:v>
                </c:pt>
                <c:pt idx="4085">
                  <c:v>2.2682000000000001E-2</c:v>
                </c:pt>
                <c:pt idx="4086">
                  <c:v>2.2697999999999999E-2</c:v>
                </c:pt>
                <c:pt idx="4087">
                  <c:v>2.2700999999999999E-2</c:v>
                </c:pt>
                <c:pt idx="4088">
                  <c:v>2.2732000000000002E-2</c:v>
                </c:pt>
                <c:pt idx="4089">
                  <c:v>2.2744E-2</c:v>
                </c:pt>
                <c:pt idx="4090">
                  <c:v>2.2755999999999998E-2</c:v>
                </c:pt>
                <c:pt idx="4091">
                  <c:v>2.2768E-2</c:v>
                </c:pt>
                <c:pt idx="4092">
                  <c:v>2.2783000000000001E-2</c:v>
                </c:pt>
                <c:pt idx="4093">
                  <c:v>2.2799999999999997E-2</c:v>
                </c:pt>
                <c:pt idx="4094">
                  <c:v>2.2814000000000001E-2</c:v>
                </c:pt>
                <c:pt idx="4095">
                  <c:v>2.2803E-2</c:v>
                </c:pt>
                <c:pt idx="4096">
                  <c:v>2.2821999999999999E-2</c:v>
                </c:pt>
                <c:pt idx="4097">
                  <c:v>2.2835999999999999E-2</c:v>
                </c:pt>
                <c:pt idx="4098">
                  <c:v>2.2856000000000001E-2</c:v>
                </c:pt>
                <c:pt idx="4099">
                  <c:v>2.2863000000000001E-2</c:v>
                </c:pt>
                <c:pt idx="4100">
                  <c:v>2.2867999999999999E-2</c:v>
                </c:pt>
                <c:pt idx="4101">
                  <c:v>2.2875E-2</c:v>
                </c:pt>
                <c:pt idx="4102">
                  <c:v>2.2887000000000001E-2</c:v>
                </c:pt>
                <c:pt idx="4103">
                  <c:v>2.2907E-2</c:v>
                </c:pt>
                <c:pt idx="4104">
                  <c:v>2.2926999999999999E-2</c:v>
                </c:pt>
                <c:pt idx="4105">
                  <c:v>2.2946000000000001E-2</c:v>
                </c:pt>
                <c:pt idx="4106">
                  <c:v>2.2955999999999997E-2</c:v>
                </c:pt>
                <c:pt idx="4107">
                  <c:v>2.2974000000000001E-2</c:v>
                </c:pt>
                <c:pt idx="4108">
                  <c:v>2.2974000000000001E-2</c:v>
                </c:pt>
                <c:pt idx="4109">
                  <c:v>2.2970000000000001E-2</c:v>
                </c:pt>
                <c:pt idx="4110">
                  <c:v>2.2976E-2</c:v>
                </c:pt>
                <c:pt idx="4111">
                  <c:v>2.3005000000000001E-2</c:v>
                </c:pt>
                <c:pt idx="4112">
                  <c:v>2.3025000000000004E-2</c:v>
                </c:pt>
                <c:pt idx="4113">
                  <c:v>2.3058000000000002E-2</c:v>
                </c:pt>
                <c:pt idx="4114">
                  <c:v>2.3064000000000001E-2</c:v>
                </c:pt>
                <c:pt idx="4115">
                  <c:v>2.3073999999999997E-2</c:v>
                </c:pt>
                <c:pt idx="4116">
                  <c:v>2.3075999999999999E-2</c:v>
                </c:pt>
                <c:pt idx="4117">
                  <c:v>2.3065000000000002E-2</c:v>
                </c:pt>
                <c:pt idx="4118">
                  <c:v>2.308E-2</c:v>
                </c:pt>
                <c:pt idx="4119">
                  <c:v>2.3102999999999999E-2</c:v>
                </c:pt>
                <c:pt idx="4120">
                  <c:v>2.3113000000000002E-2</c:v>
                </c:pt>
                <c:pt idx="4121">
                  <c:v>2.3128000000000003E-2</c:v>
                </c:pt>
                <c:pt idx="4122">
                  <c:v>2.3123999999999999E-2</c:v>
                </c:pt>
                <c:pt idx="4123">
                  <c:v>2.3129E-2</c:v>
                </c:pt>
                <c:pt idx="4124">
                  <c:v>2.3149000000000003E-2</c:v>
                </c:pt>
                <c:pt idx="4125">
                  <c:v>2.3161999999999999E-2</c:v>
                </c:pt>
                <c:pt idx="4126">
                  <c:v>2.3178000000000001E-2</c:v>
                </c:pt>
                <c:pt idx="4127">
                  <c:v>2.3195999999999998E-2</c:v>
                </c:pt>
                <c:pt idx="4128">
                  <c:v>2.3189000000000001E-2</c:v>
                </c:pt>
                <c:pt idx="4129">
                  <c:v>2.3201999999999997E-2</c:v>
                </c:pt>
                <c:pt idx="4130">
                  <c:v>2.3212E-2</c:v>
                </c:pt>
                <c:pt idx="4131">
                  <c:v>2.3224000000000002E-2</c:v>
                </c:pt>
                <c:pt idx="4132">
                  <c:v>2.3235000000000002E-2</c:v>
                </c:pt>
                <c:pt idx="4133">
                  <c:v>2.3250000000000003E-2</c:v>
                </c:pt>
                <c:pt idx="4134">
                  <c:v>2.3262000000000001E-2</c:v>
                </c:pt>
                <c:pt idx="4135">
                  <c:v>2.3269000000000001E-2</c:v>
                </c:pt>
                <c:pt idx="4136">
                  <c:v>2.3290000000000002E-2</c:v>
                </c:pt>
                <c:pt idx="4137">
                  <c:v>2.3311999999999999E-2</c:v>
                </c:pt>
                <c:pt idx="4138">
                  <c:v>2.3338000000000001E-2</c:v>
                </c:pt>
                <c:pt idx="4139">
                  <c:v>2.3351E-2</c:v>
                </c:pt>
                <c:pt idx="4140">
                  <c:v>2.3358E-2</c:v>
                </c:pt>
                <c:pt idx="4141">
                  <c:v>2.3353000000000002E-2</c:v>
                </c:pt>
                <c:pt idx="4142">
                  <c:v>2.3353000000000002E-2</c:v>
                </c:pt>
                <c:pt idx="4143">
                  <c:v>2.334E-2</c:v>
                </c:pt>
                <c:pt idx="4144">
                  <c:v>2.3344E-2</c:v>
                </c:pt>
                <c:pt idx="4145">
                  <c:v>2.3332000000000002E-2</c:v>
                </c:pt>
                <c:pt idx="4146">
                  <c:v>2.3337E-2</c:v>
                </c:pt>
                <c:pt idx="4147">
                  <c:v>2.3348000000000001E-2</c:v>
                </c:pt>
                <c:pt idx="4148">
                  <c:v>2.3378999999999997E-2</c:v>
                </c:pt>
                <c:pt idx="4149">
                  <c:v>2.3424999999999998E-2</c:v>
                </c:pt>
                <c:pt idx="4150">
                  <c:v>2.3454000000000003E-2</c:v>
                </c:pt>
                <c:pt idx="4151">
                  <c:v>2.3479999999999997E-2</c:v>
                </c:pt>
                <c:pt idx="4152">
                  <c:v>2.3494000000000001E-2</c:v>
                </c:pt>
                <c:pt idx="4153">
                  <c:v>2.3503E-2</c:v>
                </c:pt>
                <c:pt idx="4154">
                  <c:v>2.3513000000000003E-2</c:v>
                </c:pt>
                <c:pt idx="4155">
                  <c:v>2.3497000000000001E-2</c:v>
                </c:pt>
                <c:pt idx="4156">
                  <c:v>2.3504000000000001E-2</c:v>
                </c:pt>
                <c:pt idx="4157">
                  <c:v>2.3521E-2</c:v>
                </c:pt>
                <c:pt idx="4158">
                  <c:v>2.3529000000000001E-2</c:v>
                </c:pt>
                <c:pt idx="4159">
                  <c:v>2.3540999999999999E-2</c:v>
                </c:pt>
                <c:pt idx="4160">
                  <c:v>2.3538E-2</c:v>
                </c:pt>
                <c:pt idx="4161">
                  <c:v>2.3564999999999999E-2</c:v>
                </c:pt>
                <c:pt idx="4162">
                  <c:v>2.3584999999999998E-2</c:v>
                </c:pt>
                <c:pt idx="4163">
                  <c:v>2.3618999999999998E-2</c:v>
                </c:pt>
                <c:pt idx="4164">
                  <c:v>2.3631000000000003E-2</c:v>
                </c:pt>
                <c:pt idx="4165">
                  <c:v>2.3636000000000001E-2</c:v>
                </c:pt>
                <c:pt idx="4166">
                  <c:v>2.3633999999999999E-2</c:v>
                </c:pt>
                <c:pt idx="4167">
                  <c:v>2.3623999999999999E-2</c:v>
                </c:pt>
                <c:pt idx="4168">
                  <c:v>2.3643999999999998E-2</c:v>
                </c:pt>
                <c:pt idx="4169">
                  <c:v>2.3656999999999997E-2</c:v>
                </c:pt>
                <c:pt idx="4170">
                  <c:v>2.3685000000000001E-2</c:v>
                </c:pt>
                <c:pt idx="4171">
                  <c:v>2.368E-2</c:v>
                </c:pt>
                <c:pt idx="4172">
                  <c:v>2.3689000000000002E-2</c:v>
                </c:pt>
                <c:pt idx="4173">
                  <c:v>2.3704999999999997E-2</c:v>
                </c:pt>
                <c:pt idx="4174">
                  <c:v>2.3727999999999999E-2</c:v>
                </c:pt>
                <c:pt idx="4175">
                  <c:v>2.3736E-2</c:v>
                </c:pt>
                <c:pt idx="4176">
                  <c:v>2.3736E-2</c:v>
                </c:pt>
                <c:pt idx="4177">
                  <c:v>2.3727999999999999E-2</c:v>
                </c:pt>
                <c:pt idx="4178">
                  <c:v>2.3736999999999998E-2</c:v>
                </c:pt>
                <c:pt idx="4179">
                  <c:v>2.3761999999999998E-2</c:v>
                </c:pt>
                <c:pt idx="4180">
                  <c:v>2.3786000000000002E-2</c:v>
                </c:pt>
                <c:pt idx="4181">
                  <c:v>2.3791000000000003E-2</c:v>
                </c:pt>
                <c:pt idx="4182">
                  <c:v>2.3802E-2</c:v>
                </c:pt>
                <c:pt idx="4183">
                  <c:v>2.3805E-2</c:v>
                </c:pt>
                <c:pt idx="4184">
                  <c:v>2.3828999999999999E-2</c:v>
                </c:pt>
                <c:pt idx="4185">
                  <c:v>2.3831999999999999E-2</c:v>
                </c:pt>
                <c:pt idx="4186">
                  <c:v>2.3845000000000002E-2</c:v>
                </c:pt>
                <c:pt idx="4187">
                  <c:v>2.3880999999999999E-2</c:v>
                </c:pt>
                <c:pt idx="4188">
                  <c:v>2.3900999999999999E-2</c:v>
                </c:pt>
                <c:pt idx="4189">
                  <c:v>2.3900999999999999E-2</c:v>
                </c:pt>
                <c:pt idx="4190">
                  <c:v>2.3873000000000002E-2</c:v>
                </c:pt>
                <c:pt idx="4191">
                  <c:v>2.3841999999999999E-2</c:v>
                </c:pt>
                <c:pt idx="4192">
                  <c:v>2.3837000000000001E-2</c:v>
                </c:pt>
                <c:pt idx="4193">
                  <c:v>2.3854E-2</c:v>
                </c:pt>
                <c:pt idx="4194">
                  <c:v>2.3879000000000001E-2</c:v>
                </c:pt>
                <c:pt idx="4195">
                  <c:v>2.3909E-2</c:v>
                </c:pt>
                <c:pt idx="4196">
                  <c:v>2.3916E-2</c:v>
                </c:pt>
                <c:pt idx="4197">
                  <c:v>2.3927E-2</c:v>
                </c:pt>
                <c:pt idx="4198">
                  <c:v>2.3953000000000002E-2</c:v>
                </c:pt>
                <c:pt idx="4199">
                  <c:v>2.3984999999999999E-2</c:v>
                </c:pt>
                <c:pt idx="4200">
                  <c:v>2.3990999999999998E-2</c:v>
                </c:pt>
                <c:pt idx="4201">
                  <c:v>2.3982E-2</c:v>
                </c:pt>
                <c:pt idx="4202">
                  <c:v>2.3988999999999996E-2</c:v>
                </c:pt>
                <c:pt idx="4203">
                  <c:v>2.4005000000000002E-2</c:v>
                </c:pt>
                <c:pt idx="4204">
                  <c:v>2.4011000000000001E-2</c:v>
                </c:pt>
                <c:pt idx="4205">
                  <c:v>2.4007999999999998E-2</c:v>
                </c:pt>
                <c:pt idx="4206">
                  <c:v>2.4009999999999997E-2</c:v>
                </c:pt>
                <c:pt idx="4207">
                  <c:v>2.4049000000000001E-2</c:v>
                </c:pt>
                <c:pt idx="4208">
                  <c:v>2.4100999999999997E-2</c:v>
                </c:pt>
                <c:pt idx="4209">
                  <c:v>2.4152999999999997E-2</c:v>
                </c:pt>
                <c:pt idx="4210">
                  <c:v>2.418E-2</c:v>
                </c:pt>
                <c:pt idx="4211">
                  <c:v>2.419E-2</c:v>
                </c:pt>
                <c:pt idx="4212">
                  <c:v>2.4178000000000002E-2</c:v>
                </c:pt>
                <c:pt idx="4213">
                  <c:v>2.4140000000000002E-2</c:v>
                </c:pt>
                <c:pt idx="4214">
                  <c:v>2.4088999999999999E-2</c:v>
                </c:pt>
                <c:pt idx="4215">
                  <c:v>2.4080000000000001E-2</c:v>
                </c:pt>
                <c:pt idx="4216">
                  <c:v>2.4091000000000001E-2</c:v>
                </c:pt>
                <c:pt idx="4217">
                  <c:v>2.4140000000000002E-2</c:v>
                </c:pt>
                <c:pt idx="4218">
                  <c:v>2.4183E-2</c:v>
                </c:pt>
                <c:pt idx="4219">
                  <c:v>2.4239999999999998E-2</c:v>
                </c:pt>
                <c:pt idx="4220">
                  <c:v>2.4266999999999997E-2</c:v>
                </c:pt>
                <c:pt idx="4221">
                  <c:v>2.4279000000000002E-2</c:v>
                </c:pt>
                <c:pt idx="4222">
                  <c:v>2.4272000000000002E-2</c:v>
                </c:pt>
                <c:pt idx="4223">
                  <c:v>2.4279999999999999E-2</c:v>
                </c:pt>
                <c:pt idx="4224">
                  <c:v>2.4281999999999998E-2</c:v>
                </c:pt>
                <c:pt idx="4225">
                  <c:v>2.4281E-2</c:v>
                </c:pt>
                <c:pt idx="4226">
                  <c:v>2.4296000000000002E-2</c:v>
                </c:pt>
                <c:pt idx="4227">
                  <c:v>2.4308999999999997E-2</c:v>
                </c:pt>
                <c:pt idx="4228">
                  <c:v>2.4331000000000002E-2</c:v>
                </c:pt>
                <c:pt idx="4229">
                  <c:v>2.4331000000000002E-2</c:v>
                </c:pt>
                <c:pt idx="4230">
                  <c:v>2.4321000000000002E-2</c:v>
                </c:pt>
                <c:pt idx="4231">
                  <c:v>2.4300000000000002E-2</c:v>
                </c:pt>
                <c:pt idx="4232">
                  <c:v>2.4289999999999999E-2</c:v>
                </c:pt>
                <c:pt idx="4233">
                  <c:v>2.4312999999999998E-2</c:v>
                </c:pt>
                <c:pt idx="4234">
                  <c:v>2.4339E-2</c:v>
                </c:pt>
                <c:pt idx="4235">
                  <c:v>2.4348999999999999E-2</c:v>
                </c:pt>
                <c:pt idx="4236">
                  <c:v>2.4375000000000001E-2</c:v>
                </c:pt>
                <c:pt idx="4237">
                  <c:v>2.4413999999999998E-2</c:v>
                </c:pt>
                <c:pt idx="4238">
                  <c:v>2.4447E-2</c:v>
                </c:pt>
                <c:pt idx="4239">
                  <c:v>2.4460000000000003E-2</c:v>
                </c:pt>
                <c:pt idx="4240">
                  <c:v>2.4466000000000002E-2</c:v>
                </c:pt>
                <c:pt idx="4241">
                  <c:v>2.4461E-2</c:v>
                </c:pt>
                <c:pt idx="4242">
                  <c:v>2.4477000000000002E-2</c:v>
                </c:pt>
                <c:pt idx="4243">
                  <c:v>2.4506E-2</c:v>
                </c:pt>
                <c:pt idx="4244">
                  <c:v>2.4538999999999998E-2</c:v>
                </c:pt>
                <c:pt idx="4245">
                  <c:v>2.4568E-2</c:v>
                </c:pt>
                <c:pt idx="4246">
                  <c:v>2.4584999999999999E-2</c:v>
                </c:pt>
                <c:pt idx="4247">
                  <c:v>2.4573000000000001E-2</c:v>
                </c:pt>
                <c:pt idx="4248">
                  <c:v>2.4569999999999998E-2</c:v>
                </c:pt>
                <c:pt idx="4249">
                  <c:v>2.4569999999999998E-2</c:v>
                </c:pt>
                <c:pt idx="4250">
                  <c:v>2.4597999999999998E-2</c:v>
                </c:pt>
                <c:pt idx="4251">
                  <c:v>2.4591999999999999E-2</c:v>
                </c:pt>
                <c:pt idx="4252">
                  <c:v>2.4601999999999999E-2</c:v>
                </c:pt>
                <c:pt idx="4253">
                  <c:v>2.4594000000000001E-2</c:v>
                </c:pt>
                <c:pt idx="4254">
                  <c:v>2.4615999999999999E-2</c:v>
                </c:pt>
                <c:pt idx="4255">
                  <c:v>2.4634E-2</c:v>
                </c:pt>
                <c:pt idx="4256">
                  <c:v>2.4642000000000001E-2</c:v>
                </c:pt>
                <c:pt idx="4257">
                  <c:v>2.4653000000000001E-2</c:v>
                </c:pt>
                <c:pt idx="4258">
                  <c:v>2.4664000000000002E-2</c:v>
                </c:pt>
                <c:pt idx="4259">
                  <c:v>2.4669E-2</c:v>
                </c:pt>
                <c:pt idx="4260">
                  <c:v>2.4681999999999999E-2</c:v>
                </c:pt>
                <c:pt idx="4261">
                  <c:v>2.4706000000000002E-2</c:v>
                </c:pt>
                <c:pt idx="4262">
                  <c:v>2.4731E-2</c:v>
                </c:pt>
                <c:pt idx="4263">
                  <c:v>2.4767000000000001E-2</c:v>
                </c:pt>
                <c:pt idx="4264">
                  <c:v>2.4784999999999998E-2</c:v>
                </c:pt>
                <c:pt idx="4265">
                  <c:v>2.4788000000000001E-2</c:v>
                </c:pt>
                <c:pt idx="4266">
                  <c:v>2.4782999999999999E-2</c:v>
                </c:pt>
                <c:pt idx="4267">
                  <c:v>2.4782999999999999E-2</c:v>
                </c:pt>
                <c:pt idx="4268">
                  <c:v>2.479E-2</c:v>
                </c:pt>
                <c:pt idx="4269">
                  <c:v>2.4811E-2</c:v>
                </c:pt>
                <c:pt idx="4270">
                  <c:v>2.4815999999999998E-2</c:v>
                </c:pt>
                <c:pt idx="4271">
                  <c:v>2.4816999999999999E-2</c:v>
                </c:pt>
                <c:pt idx="4272">
                  <c:v>2.4826999999999998E-2</c:v>
                </c:pt>
                <c:pt idx="4273">
                  <c:v>2.4863E-2</c:v>
                </c:pt>
                <c:pt idx="4274">
                  <c:v>2.4906000000000001E-2</c:v>
                </c:pt>
                <c:pt idx="4275">
                  <c:v>2.4941000000000001E-2</c:v>
                </c:pt>
                <c:pt idx="4276">
                  <c:v>2.4933E-2</c:v>
                </c:pt>
                <c:pt idx="4277">
                  <c:v>2.4934999999999999E-2</c:v>
                </c:pt>
                <c:pt idx="4278">
                  <c:v>2.4934999999999999E-2</c:v>
                </c:pt>
                <c:pt idx="4279">
                  <c:v>2.4934999999999999E-2</c:v>
                </c:pt>
                <c:pt idx="4280">
                  <c:v>2.4937999999999998E-2</c:v>
                </c:pt>
                <c:pt idx="4281">
                  <c:v>2.4927000000000001E-2</c:v>
                </c:pt>
                <c:pt idx="4282">
                  <c:v>2.4934999999999999E-2</c:v>
                </c:pt>
                <c:pt idx="4283">
                  <c:v>2.4950999999999997E-2</c:v>
                </c:pt>
                <c:pt idx="4284">
                  <c:v>2.4961999999999998E-2</c:v>
                </c:pt>
                <c:pt idx="4285">
                  <c:v>2.4958999999999999E-2</c:v>
                </c:pt>
                <c:pt idx="4286">
                  <c:v>2.4955999999999999E-2</c:v>
                </c:pt>
                <c:pt idx="4287">
                  <c:v>2.4961999999999998E-2</c:v>
                </c:pt>
                <c:pt idx="4288">
                  <c:v>2.4988E-2</c:v>
                </c:pt>
                <c:pt idx="4289">
                  <c:v>2.5006E-2</c:v>
                </c:pt>
                <c:pt idx="4290">
                  <c:v>2.5030999999999998E-2</c:v>
                </c:pt>
                <c:pt idx="4291">
                  <c:v>2.5028000000000002E-2</c:v>
                </c:pt>
                <c:pt idx="4292">
                  <c:v>2.5057999999999997E-2</c:v>
                </c:pt>
                <c:pt idx="4293">
                  <c:v>2.5071E-2</c:v>
                </c:pt>
                <c:pt idx="4294">
                  <c:v>2.5093000000000001E-2</c:v>
                </c:pt>
                <c:pt idx="4295">
                  <c:v>2.5103E-2</c:v>
                </c:pt>
                <c:pt idx="4296">
                  <c:v>2.5124E-2</c:v>
                </c:pt>
                <c:pt idx="4297">
                  <c:v>2.5148E-2</c:v>
                </c:pt>
                <c:pt idx="4298">
                  <c:v>2.5163999999999999E-2</c:v>
                </c:pt>
                <c:pt idx="4299">
                  <c:v>2.5173000000000001E-2</c:v>
                </c:pt>
                <c:pt idx="4300">
                  <c:v>2.5177000000000001E-2</c:v>
                </c:pt>
                <c:pt idx="4301">
                  <c:v>2.5186E-2</c:v>
                </c:pt>
                <c:pt idx="4302">
                  <c:v>2.5184000000000002E-2</c:v>
                </c:pt>
                <c:pt idx="4303">
                  <c:v>2.5196E-2</c:v>
                </c:pt>
                <c:pt idx="4304">
                  <c:v>2.5205000000000002E-2</c:v>
                </c:pt>
                <c:pt idx="4305">
                  <c:v>2.5230000000000002E-2</c:v>
                </c:pt>
                <c:pt idx="4306">
                  <c:v>2.5246000000000001E-2</c:v>
                </c:pt>
                <c:pt idx="4307">
                  <c:v>2.5268000000000002E-2</c:v>
                </c:pt>
                <c:pt idx="4308">
                  <c:v>2.5273E-2</c:v>
                </c:pt>
                <c:pt idx="4309">
                  <c:v>2.5272000000000003E-2</c:v>
                </c:pt>
                <c:pt idx="4310">
                  <c:v>2.53E-2</c:v>
                </c:pt>
                <c:pt idx="4311">
                  <c:v>2.5299000000000002E-2</c:v>
                </c:pt>
                <c:pt idx="4312">
                  <c:v>2.5305000000000001E-2</c:v>
                </c:pt>
                <c:pt idx="4313">
                  <c:v>2.5291999999999999E-2</c:v>
                </c:pt>
                <c:pt idx="4314">
                  <c:v>2.5305000000000001E-2</c:v>
                </c:pt>
                <c:pt idx="4315">
                  <c:v>2.5333000000000001E-2</c:v>
                </c:pt>
                <c:pt idx="4316">
                  <c:v>2.5339999999999998E-2</c:v>
                </c:pt>
                <c:pt idx="4317">
                  <c:v>2.5332E-2</c:v>
                </c:pt>
                <c:pt idx="4318">
                  <c:v>2.5337999999999999E-2</c:v>
                </c:pt>
                <c:pt idx="4319">
                  <c:v>2.5327000000000002E-2</c:v>
                </c:pt>
                <c:pt idx="4320">
                  <c:v>2.5346999999999998E-2</c:v>
                </c:pt>
                <c:pt idx="4321">
                  <c:v>2.5367000000000001E-2</c:v>
                </c:pt>
                <c:pt idx="4322">
                  <c:v>2.5409999999999999E-2</c:v>
                </c:pt>
                <c:pt idx="4323">
                  <c:v>2.5459999999999997E-2</c:v>
                </c:pt>
                <c:pt idx="4324">
                  <c:v>2.5474999999999998E-2</c:v>
                </c:pt>
                <c:pt idx="4325">
                  <c:v>2.5478999999999998E-2</c:v>
                </c:pt>
                <c:pt idx="4326">
                  <c:v>2.5457E-2</c:v>
                </c:pt>
                <c:pt idx="4327">
                  <c:v>2.5455999999999999E-2</c:v>
                </c:pt>
                <c:pt idx="4328">
                  <c:v>2.5453E-2</c:v>
                </c:pt>
                <c:pt idx="4329">
                  <c:v>2.5453999999999997E-2</c:v>
                </c:pt>
                <c:pt idx="4330">
                  <c:v>2.5457999999999998E-2</c:v>
                </c:pt>
                <c:pt idx="4331">
                  <c:v>2.5467E-2</c:v>
                </c:pt>
                <c:pt idx="4332">
                  <c:v>2.5488E-2</c:v>
                </c:pt>
                <c:pt idx="4333">
                  <c:v>2.5520999999999999E-2</c:v>
                </c:pt>
                <c:pt idx="4334">
                  <c:v>2.5516E-2</c:v>
                </c:pt>
                <c:pt idx="4335">
                  <c:v>2.5519E-2</c:v>
                </c:pt>
                <c:pt idx="4336">
                  <c:v>2.5525000000000003E-2</c:v>
                </c:pt>
                <c:pt idx="4337">
                  <c:v>2.5562999999999999E-2</c:v>
                </c:pt>
                <c:pt idx="4338">
                  <c:v>2.5592E-2</c:v>
                </c:pt>
                <c:pt idx="4339">
                  <c:v>2.5602999999999997E-2</c:v>
                </c:pt>
                <c:pt idx="4340">
                  <c:v>2.5607999999999999E-2</c:v>
                </c:pt>
                <c:pt idx="4341">
                  <c:v>2.5617999999999998E-2</c:v>
                </c:pt>
                <c:pt idx="4342">
                  <c:v>2.5602999999999997E-2</c:v>
                </c:pt>
                <c:pt idx="4343">
                  <c:v>2.5616E-2</c:v>
                </c:pt>
                <c:pt idx="4344">
                  <c:v>2.5623999999999997E-2</c:v>
                </c:pt>
                <c:pt idx="4345">
                  <c:v>2.5624999999999998E-2</c:v>
                </c:pt>
                <c:pt idx="4346">
                  <c:v>2.5624999999999998E-2</c:v>
                </c:pt>
                <c:pt idx="4347">
                  <c:v>2.5633E-2</c:v>
                </c:pt>
                <c:pt idx="4348">
                  <c:v>2.5665E-2</c:v>
                </c:pt>
                <c:pt idx="4349">
                  <c:v>2.5686E-2</c:v>
                </c:pt>
                <c:pt idx="4350">
                  <c:v>2.5716000000000003E-2</c:v>
                </c:pt>
                <c:pt idx="4351">
                  <c:v>2.5731E-2</c:v>
                </c:pt>
                <c:pt idx="4352">
                  <c:v>2.5743000000000002E-2</c:v>
                </c:pt>
                <c:pt idx="4353">
                  <c:v>2.5737999999999997E-2</c:v>
                </c:pt>
                <c:pt idx="4354">
                  <c:v>2.5731E-2</c:v>
                </c:pt>
                <c:pt idx="4355">
                  <c:v>2.5731999999999998E-2</c:v>
                </c:pt>
                <c:pt idx="4356">
                  <c:v>2.5737999999999997E-2</c:v>
                </c:pt>
                <c:pt idx="4357">
                  <c:v>2.5752000000000001E-2</c:v>
                </c:pt>
                <c:pt idx="4358">
                  <c:v>2.5763999999999999E-2</c:v>
                </c:pt>
                <c:pt idx="4359">
                  <c:v>2.5785999999999996E-2</c:v>
                </c:pt>
                <c:pt idx="4360">
                  <c:v>2.579E-2</c:v>
                </c:pt>
                <c:pt idx="4361">
                  <c:v>2.5779E-2</c:v>
                </c:pt>
                <c:pt idx="4362">
                  <c:v>2.5798999999999999E-2</c:v>
                </c:pt>
                <c:pt idx="4363">
                  <c:v>2.5813000000000003E-2</c:v>
                </c:pt>
                <c:pt idx="4364">
                  <c:v>2.5815999999999999E-2</c:v>
                </c:pt>
                <c:pt idx="4365">
                  <c:v>2.5808000000000001E-2</c:v>
                </c:pt>
                <c:pt idx="4366">
                  <c:v>2.5800999999999998E-2</c:v>
                </c:pt>
                <c:pt idx="4367">
                  <c:v>2.5821999999999998E-2</c:v>
                </c:pt>
                <c:pt idx="4368">
                  <c:v>2.5840999999999999E-2</c:v>
                </c:pt>
                <c:pt idx="4369">
                  <c:v>2.5844999999999996E-2</c:v>
                </c:pt>
                <c:pt idx="4370">
                  <c:v>2.5874000000000001E-2</c:v>
                </c:pt>
                <c:pt idx="4371">
                  <c:v>2.5909000000000001E-2</c:v>
                </c:pt>
                <c:pt idx="4372">
                  <c:v>2.5950999999999998E-2</c:v>
                </c:pt>
                <c:pt idx="4373">
                  <c:v>2.5964999999999998E-2</c:v>
                </c:pt>
                <c:pt idx="4374">
                  <c:v>2.5982999999999999E-2</c:v>
                </c:pt>
                <c:pt idx="4375">
                  <c:v>2.5969000000000002E-2</c:v>
                </c:pt>
                <c:pt idx="4376">
                  <c:v>2.5971000000000001E-2</c:v>
                </c:pt>
                <c:pt idx="4377">
                  <c:v>2.5977999999999998E-2</c:v>
                </c:pt>
                <c:pt idx="4378">
                  <c:v>2.5992999999999999E-2</c:v>
                </c:pt>
                <c:pt idx="4379">
                  <c:v>2.6011000000000003E-2</c:v>
                </c:pt>
                <c:pt idx="4380">
                  <c:v>2.6036999999999998E-2</c:v>
                </c:pt>
                <c:pt idx="4381">
                  <c:v>2.6067999999999997E-2</c:v>
                </c:pt>
                <c:pt idx="4382">
                  <c:v>2.6074E-2</c:v>
                </c:pt>
                <c:pt idx="4383">
                  <c:v>2.6089999999999999E-2</c:v>
                </c:pt>
                <c:pt idx="4384">
                  <c:v>2.6076999999999999E-2</c:v>
                </c:pt>
                <c:pt idx="4385">
                  <c:v>2.6071E-2</c:v>
                </c:pt>
                <c:pt idx="4386">
                  <c:v>2.6062999999999999E-2</c:v>
                </c:pt>
                <c:pt idx="4387">
                  <c:v>2.6072999999999999E-2</c:v>
                </c:pt>
                <c:pt idx="4388">
                  <c:v>2.6103999999999999E-2</c:v>
                </c:pt>
                <c:pt idx="4389">
                  <c:v>2.6143E-2</c:v>
                </c:pt>
                <c:pt idx="4390">
                  <c:v>2.6154E-2</c:v>
                </c:pt>
                <c:pt idx="4391">
                  <c:v>2.6168E-2</c:v>
                </c:pt>
                <c:pt idx="4392">
                  <c:v>2.6169999999999999E-2</c:v>
                </c:pt>
                <c:pt idx="4393">
                  <c:v>2.6175999999999998E-2</c:v>
                </c:pt>
                <c:pt idx="4394">
                  <c:v>2.6172000000000001E-2</c:v>
                </c:pt>
                <c:pt idx="4395">
                  <c:v>2.6183000000000001E-2</c:v>
                </c:pt>
                <c:pt idx="4396">
                  <c:v>2.6194000000000002E-2</c:v>
                </c:pt>
                <c:pt idx="4397">
                  <c:v>2.6221999999999999E-2</c:v>
                </c:pt>
                <c:pt idx="4398">
                  <c:v>2.6232000000000002E-2</c:v>
                </c:pt>
                <c:pt idx="4399">
                  <c:v>2.6231000000000001E-2</c:v>
                </c:pt>
                <c:pt idx="4400">
                  <c:v>2.6228999999999999E-2</c:v>
                </c:pt>
                <c:pt idx="4401">
                  <c:v>2.6234999999999998E-2</c:v>
                </c:pt>
                <c:pt idx="4402">
                  <c:v>2.6253000000000002E-2</c:v>
                </c:pt>
                <c:pt idx="4403">
                  <c:v>2.6248999999999998E-2</c:v>
                </c:pt>
                <c:pt idx="4404">
                  <c:v>2.6239999999999999E-2</c:v>
                </c:pt>
                <c:pt idx="4405">
                  <c:v>2.6238999999999998E-2</c:v>
                </c:pt>
                <c:pt idx="4406">
                  <c:v>2.6261999999999997E-2</c:v>
                </c:pt>
                <c:pt idx="4407">
                  <c:v>2.6266999999999999E-2</c:v>
                </c:pt>
                <c:pt idx="4408">
                  <c:v>2.6269000000000001E-2</c:v>
                </c:pt>
                <c:pt idx="4409">
                  <c:v>2.6280000000000001E-2</c:v>
                </c:pt>
                <c:pt idx="4410">
                  <c:v>2.6334E-2</c:v>
                </c:pt>
                <c:pt idx="4411">
                  <c:v>2.6352E-2</c:v>
                </c:pt>
                <c:pt idx="4412">
                  <c:v>2.6343000000000002E-2</c:v>
                </c:pt>
                <c:pt idx="4413">
                  <c:v>2.6297000000000001E-2</c:v>
                </c:pt>
                <c:pt idx="4414">
                  <c:v>2.6332000000000001E-2</c:v>
                </c:pt>
                <c:pt idx="4415">
                  <c:v>2.6370000000000001E-2</c:v>
                </c:pt>
                <c:pt idx="4416">
                  <c:v>2.6413000000000002E-2</c:v>
                </c:pt>
                <c:pt idx="4417">
                  <c:v>2.6396000000000003E-2</c:v>
                </c:pt>
                <c:pt idx="4418">
                  <c:v>2.6375000000000003E-2</c:v>
                </c:pt>
                <c:pt idx="4419">
                  <c:v>2.6368999999999997E-2</c:v>
                </c:pt>
                <c:pt idx="4420">
                  <c:v>2.6383E-2</c:v>
                </c:pt>
                <c:pt idx="4421">
                  <c:v>2.6429999999999999E-2</c:v>
                </c:pt>
                <c:pt idx="4422">
                  <c:v>2.6463E-2</c:v>
                </c:pt>
                <c:pt idx="4423">
                  <c:v>2.6493000000000003E-2</c:v>
                </c:pt>
                <c:pt idx="4424">
                  <c:v>2.6509000000000001E-2</c:v>
                </c:pt>
                <c:pt idx="4425">
                  <c:v>2.6506999999999999E-2</c:v>
                </c:pt>
                <c:pt idx="4426">
                  <c:v>2.6506999999999999E-2</c:v>
                </c:pt>
                <c:pt idx="4427">
                  <c:v>2.6501E-2</c:v>
                </c:pt>
                <c:pt idx="4428">
                  <c:v>2.6492000000000002E-2</c:v>
                </c:pt>
                <c:pt idx="4429">
                  <c:v>2.6505000000000001E-2</c:v>
                </c:pt>
                <c:pt idx="4430">
                  <c:v>2.6507999999999997E-2</c:v>
                </c:pt>
                <c:pt idx="4431">
                  <c:v>2.6507999999999997E-2</c:v>
                </c:pt>
                <c:pt idx="4432">
                  <c:v>2.6526999999999998E-2</c:v>
                </c:pt>
                <c:pt idx="4433">
                  <c:v>2.6539999999999998E-2</c:v>
                </c:pt>
                <c:pt idx="4434">
                  <c:v>2.6564000000000001E-2</c:v>
                </c:pt>
                <c:pt idx="4435">
                  <c:v>2.6616000000000001E-2</c:v>
                </c:pt>
                <c:pt idx="4436">
                  <c:v>2.6642000000000002E-2</c:v>
                </c:pt>
                <c:pt idx="4437">
                  <c:v>2.6671E-2</c:v>
                </c:pt>
                <c:pt idx="4438">
                  <c:v>2.6678E-2</c:v>
                </c:pt>
                <c:pt idx="4439">
                  <c:v>2.6699000000000001E-2</c:v>
                </c:pt>
                <c:pt idx="4440">
                  <c:v>2.6710999999999999E-2</c:v>
                </c:pt>
                <c:pt idx="4441">
                  <c:v>2.6699000000000001E-2</c:v>
                </c:pt>
                <c:pt idx="4442">
                  <c:v>2.6703999999999999E-2</c:v>
                </c:pt>
                <c:pt idx="4443">
                  <c:v>2.6692E-2</c:v>
                </c:pt>
                <c:pt idx="4444">
                  <c:v>2.6709999999999998E-2</c:v>
                </c:pt>
                <c:pt idx="4445">
                  <c:v>2.6703999999999999E-2</c:v>
                </c:pt>
                <c:pt idx="4446">
                  <c:v>2.6707000000000002E-2</c:v>
                </c:pt>
                <c:pt idx="4447">
                  <c:v>2.6719E-2</c:v>
                </c:pt>
                <c:pt idx="4448">
                  <c:v>2.6726E-2</c:v>
                </c:pt>
                <c:pt idx="4449">
                  <c:v>2.6747E-2</c:v>
                </c:pt>
                <c:pt idx="4450">
                  <c:v>2.6739000000000002E-2</c:v>
                </c:pt>
                <c:pt idx="4451">
                  <c:v>2.6749000000000002E-2</c:v>
                </c:pt>
                <c:pt idx="4452">
                  <c:v>2.6744E-2</c:v>
                </c:pt>
                <c:pt idx="4453">
                  <c:v>2.6761E-2</c:v>
                </c:pt>
                <c:pt idx="4454">
                  <c:v>2.6790999999999999E-2</c:v>
                </c:pt>
                <c:pt idx="4455">
                  <c:v>2.6836000000000002E-2</c:v>
                </c:pt>
                <c:pt idx="4456">
                  <c:v>2.6873000000000001E-2</c:v>
                </c:pt>
                <c:pt idx="4457">
                  <c:v>2.6868E-2</c:v>
                </c:pt>
                <c:pt idx="4458">
                  <c:v>2.6829000000000002E-2</c:v>
                </c:pt>
                <c:pt idx="4459">
                  <c:v>2.6808999999999999E-2</c:v>
                </c:pt>
                <c:pt idx="4460">
                  <c:v>2.6821999999999999E-2</c:v>
                </c:pt>
                <c:pt idx="4461">
                  <c:v>2.6867000000000002E-2</c:v>
                </c:pt>
                <c:pt idx="4462">
                  <c:v>2.6875E-2</c:v>
                </c:pt>
                <c:pt idx="4463">
                  <c:v>2.6865E-2</c:v>
                </c:pt>
                <c:pt idx="4464">
                  <c:v>2.6876999999999998E-2</c:v>
                </c:pt>
                <c:pt idx="4465">
                  <c:v>2.691E-2</c:v>
                </c:pt>
                <c:pt idx="4466">
                  <c:v>2.6956000000000001E-2</c:v>
                </c:pt>
                <c:pt idx="4467">
                  <c:v>2.6991000000000001E-2</c:v>
                </c:pt>
                <c:pt idx="4468">
                  <c:v>2.7014E-2</c:v>
                </c:pt>
                <c:pt idx="4469">
                  <c:v>2.7010999999999997E-2</c:v>
                </c:pt>
                <c:pt idx="4470">
                  <c:v>2.7012000000000001E-2</c:v>
                </c:pt>
                <c:pt idx="4471">
                  <c:v>2.7007E-2</c:v>
                </c:pt>
                <c:pt idx="4472">
                  <c:v>2.7021000000000003E-2</c:v>
                </c:pt>
                <c:pt idx="4473">
                  <c:v>2.7021000000000003E-2</c:v>
                </c:pt>
                <c:pt idx="4474">
                  <c:v>2.7036999999999999E-2</c:v>
                </c:pt>
                <c:pt idx="4475">
                  <c:v>2.7046999999999998E-2</c:v>
                </c:pt>
                <c:pt idx="4476">
                  <c:v>2.7078000000000001E-2</c:v>
                </c:pt>
                <c:pt idx="4477">
                  <c:v>2.7084E-2</c:v>
                </c:pt>
                <c:pt idx="4478">
                  <c:v>2.7080000000000003E-2</c:v>
                </c:pt>
                <c:pt idx="4479">
                  <c:v>2.7095999999999999E-2</c:v>
                </c:pt>
                <c:pt idx="4480">
                  <c:v>2.7097000000000003E-2</c:v>
                </c:pt>
                <c:pt idx="4481">
                  <c:v>2.7115999999999998E-2</c:v>
                </c:pt>
                <c:pt idx="4482">
                  <c:v>2.7120000000000002E-2</c:v>
                </c:pt>
                <c:pt idx="4483">
                  <c:v>2.7127999999999999E-2</c:v>
                </c:pt>
                <c:pt idx="4484">
                  <c:v>2.7164000000000001E-2</c:v>
                </c:pt>
                <c:pt idx="4485">
                  <c:v>2.7208999999999997E-2</c:v>
                </c:pt>
                <c:pt idx="4486">
                  <c:v>2.7220000000000001E-2</c:v>
                </c:pt>
                <c:pt idx="4487">
                  <c:v>2.7231999999999999E-2</c:v>
                </c:pt>
                <c:pt idx="4488">
                  <c:v>2.7223000000000001E-2</c:v>
                </c:pt>
                <c:pt idx="4489">
                  <c:v>2.7229999999999997E-2</c:v>
                </c:pt>
                <c:pt idx="4490">
                  <c:v>2.7244999999999998E-2</c:v>
                </c:pt>
                <c:pt idx="4491">
                  <c:v>2.726E-2</c:v>
                </c:pt>
                <c:pt idx="4492">
                  <c:v>2.7269999999999999E-2</c:v>
                </c:pt>
                <c:pt idx="4493">
                  <c:v>2.724E-2</c:v>
                </c:pt>
                <c:pt idx="4494">
                  <c:v>2.7214000000000002E-2</c:v>
                </c:pt>
                <c:pt idx="4495">
                  <c:v>2.7225000000000003E-2</c:v>
                </c:pt>
                <c:pt idx="4496">
                  <c:v>2.724E-2</c:v>
                </c:pt>
                <c:pt idx="4497">
                  <c:v>2.7254E-2</c:v>
                </c:pt>
                <c:pt idx="4498">
                  <c:v>2.7252000000000002E-2</c:v>
                </c:pt>
                <c:pt idx="4499">
                  <c:v>2.7275000000000001E-2</c:v>
                </c:pt>
                <c:pt idx="4500">
                  <c:v>2.7292999999999998E-2</c:v>
                </c:pt>
                <c:pt idx="4501">
                  <c:v>2.7356999999999999E-2</c:v>
                </c:pt>
                <c:pt idx="4502">
                  <c:v>2.7393000000000001E-2</c:v>
                </c:pt>
                <c:pt idx="4503">
                  <c:v>2.741E-2</c:v>
                </c:pt>
                <c:pt idx="4504">
                  <c:v>2.7406E-2</c:v>
                </c:pt>
                <c:pt idx="4505">
                  <c:v>2.7427E-2</c:v>
                </c:pt>
                <c:pt idx="4506">
                  <c:v>2.7425999999999999E-2</c:v>
                </c:pt>
                <c:pt idx="4507">
                  <c:v>2.7425000000000001E-2</c:v>
                </c:pt>
                <c:pt idx="4508">
                  <c:v>2.7414000000000001E-2</c:v>
                </c:pt>
                <c:pt idx="4509">
                  <c:v>2.7434E-2</c:v>
                </c:pt>
                <c:pt idx="4510">
                  <c:v>2.7480000000000001E-2</c:v>
                </c:pt>
                <c:pt idx="4511">
                  <c:v>2.7484999999999999E-2</c:v>
                </c:pt>
                <c:pt idx="4512">
                  <c:v>2.7486E-2</c:v>
                </c:pt>
                <c:pt idx="4513">
                  <c:v>2.7486999999999998E-2</c:v>
                </c:pt>
                <c:pt idx="4514">
                  <c:v>2.7482000000000003E-2</c:v>
                </c:pt>
                <c:pt idx="4515">
                  <c:v>2.7484000000000001E-2</c:v>
                </c:pt>
                <c:pt idx="4516">
                  <c:v>2.7473000000000001E-2</c:v>
                </c:pt>
                <c:pt idx="4517">
                  <c:v>2.7517E-2</c:v>
                </c:pt>
                <c:pt idx="4518">
                  <c:v>2.7522999999999999E-2</c:v>
                </c:pt>
                <c:pt idx="4519">
                  <c:v>2.7555E-2</c:v>
                </c:pt>
                <c:pt idx="4520">
                  <c:v>2.7552E-2</c:v>
                </c:pt>
                <c:pt idx="4521">
                  <c:v>2.7571999999999999E-2</c:v>
                </c:pt>
                <c:pt idx="4522">
                  <c:v>2.7566999999999998E-2</c:v>
                </c:pt>
                <c:pt idx="4523">
                  <c:v>2.7541000000000003E-2</c:v>
                </c:pt>
                <c:pt idx="4524">
                  <c:v>2.7548E-2</c:v>
                </c:pt>
                <c:pt idx="4525">
                  <c:v>2.7581000000000001E-2</c:v>
                </c:pt>
                <c:pt idx="4526">
                  <c:v>2.7663000000000004E-2</c:v>
                </c:pt>
                <c:pt idx="4527">
                  <c:v>2.7678999999999999E-2</c:v>
                </c:pt>
                <c:pt idx="4528">
                  <c:v>2.7677E-2</c:v>
                </c:pt>
                <c:pt idx="4529">
                  <c:v>2.7656999999999998E-2</c:v>
                </c:pt>
                <c:pt idx="4530">
                  <c:v>2.7656E-2</c:v>
                </c:pt>
                <c:pt idx="4531">
                  <c:v>2.7673999999999997E-2</c:v>
                </c:pt>
                <c:pt idx="4532">
                  <c:v>2.7696000000000002E-2</c:v>
                </c:pt>
                <c:pt idx="4533">
                  <c:v>2.7709000000000001E-2</c:v>
                </c:pt>
                <c:pt idx="4534">
                  <c:v>2.7740999999999998E-2</c:v>
                </c:pt>
                <c:pt idx="4535">
                  <c:v>2.7753999999999997E-2</c:v>
                </c:pt>
                <c:pt idx="4536">
                  <c:v>2.7762999999999999E-2</c:v>
                </c:pt>
                <c:pt idx="4537">
                  <c:v>2.7741999999999999E-2</c:v>
                </c:pt>
                <c:pt idx="4538">
                  <c:v>2.7764E-2</c:v>
                </c:pt>
                <c:pt idx="4539">
                  <c:v>2.7785999999999998E-2</c:v>
                </c:pt>
                <c:pt idx="4540">
                  <c:v>2.7818999999999997E-2</c:v>
                </c:pt>
                <c:pt idx="4541">
                  <c:v>2.7837999999999998E-2</c:v>
                </c:pt>
                <c:pt idx="4542">
                  <c:v>2.7839999999999997E-2</c:v>
                </c:pt>
                <c:pt idx="4543">
                  <c:v>2.7843E-2</c:v>
                </c:pt>
                <c:pt idx="4544">
                  <c:v>2.7837000000000001E-2</c:v>
                </c:pt>
                <c:pt idx="4545">
                  <c:v>2.7848000000000001E-2</c:v>
                </c:pt>
                <c:pt idx="4546">
                  <c:v>2.7875E-2</c:v>
                </c:pt>
                <c:pt idx="4547">
                  <c:v>2.7897999999999999E-2</c:v>
                </c:pt>
                <c:pt idx="4548">
                  <c:v>2.7906E-2</c:v>
                </c:pt>
                <c:pt idx="4549">
                  <c:v>2.7924000000000001E-2</c:v>
                </c:pt>
                <c:pt idx="4550">
                  <c:v>2.7948000000000001E-2</c:v>
                </c:pt>
                <c:pt idx="4551">
                  <c:v>2.7966999999999999E-2</c:v>
                </c:pt>
                <c:pt idx="4552">
                  <c:v>2.7974000000000002E-2</c:v>
                </c:pt>
                <c:pt idx="4553">
                  <c:v>2.7954E-2</c:v>
                </c:pt>
                <c:pt idx="4554">
                  <c:v>2.7951999999999998E-2</c:v>
                </c:pt>
                <c:pt idx="4555">
                  <c:v>2.7961E-2</c:v>
                </c:pt>
                <c:pt idx="4556">
                  <c:v>2.7983999999999998E-2</c:v>
                </c:pt>
                <c:pt idx="4557">
                  <c:v>2.7997999999999999E-2</c:v>
                </c:pt>
                <c:pt idx="4558">
                  <c:v>2.8012000000000002E-2</c:v>
                </c:pt>
                <c:pt idx="4559">
                  <c:v>2.8018999999999999E-2</c:v>
                </c:pt>
                <c:pt idx="4560">
                  <c:v>2.8029000000000002E-2</c:v>
                </c:pt>
                <c:pt idx="4561">
                  <c:v>2.8045E-2</c:v>
                </c:pt>
                <c:pt idx="4562">
                  <c:v>2.8041999999999997E-2</c:v>
                </c:pt>
                <c:pt idx="4563">
                  <c:v>2.8043999999999999E-2</c:v>
                </c:pt>
                <c:pt idx="4564">
                  <c:v>2.8045E-2</c:v>
                </c:pt>
                <c:pt idx="4565">
                  <c:v>2.8046999999999999E-2</c:v>
                </c:pt>
                <c:pt idx="4566">
                  <c:v>2.8073999999999998E-2</c:v>
                </c:pt>
                <c:pt idx="4567">
                  <c:v>2.8094999999999998E-2</c:v>
                </c:pt>
                <c:pt idx="4568">
                  <c:v>2.8121999999999998E-2</c:v>
                </c:pt>
                <c:pt idx="4569">
                  <c:v>2.8147999999999999E-2</c:v>
                </c:pt>
                <c:pt idx="4570">
                  <c:v>2.8173E-2</c:v>
                </c:pt>
                <c:pt idx="4571">
                  <c:v>2.8206000000000002E-2</c:v>
                </c:pt>
                <c:pt idx="4572">
                  <c:v>2.8218E-2</c:v>
                </c:pt>
                <c:pt idx="4573">
                  <c:v>2.8208999999999998E-2</c:v>
                </c:pt>
                <c:pt idx="4574">
                  <c:v>2.8195000000000001E-2</c:v>
                </c:pt>
                <c:pt idx="4575">
                  <c:v>2.8178000000000002E-2</c:v>
                </c:pt>
                <c:pt idx="4576">
                  <c:v>2.8184999999999998E-2</c:v>
                </c:pt>
                <c:pt idx="4577">
                  <c:v>2.8176E-2</c:v>
                </c:pt>
                <c:pt idx="4578">
                  <c:v>2.8191999999999998E-2</c:v>
                </c:pt>
                <c:pt idx="4579">
                  <c:v>2.8205000000000001E-2</c:v>
                </c:pt>
                <c:pt idx="4580">
                  <c:v>2.8248000000000002E-2</c:v>
                </c:pt>
                <c:pt idx="4581">
                  <c:v>2.8291E-2</c:v>
                </c:pt>
                <c:pt idx="4582">
                  <c:v>2.8301E-2</c:v>
                </c:pt>
                <c:pt idx="4583">
                  <c:v>2.8319999999999998E-2</c:v>
                </c:pt>
                <c:pt idx="4584">
                  <c:v>2.8309000000000001E-2</c:v>
                </c:pt>
                <c:pt idx="4585">
                  <c:v>2.8311000000000003E-2</c:v>
                </c:pt>
                <c:pt idx="4586">
                  <c:v>2.8319999999999998E-2</c:v>
                </c:pt>
                <c:pt idx="4587">
                  <c:v>2.8332000000000003E-2</c:v>
                </c:pt>
                <c:pt idx="4588">
                  <c:v>2.8391000000000003E-2</c:v>
                </c:pt>
                <c:pt idx="4589">
                  <c:v>2.8403999999999999E-2</c:v>
                </c:pt>
                <c:pt idx="4590">
                  <c:v>2.8419E-2</c:v>
                </c:pt>
                <c:pt idx="4591">
                  <c:v>2.8407000000000002E-2</c:v>
                </c:pt>
                <c:pt idx="4592">
                  <c:v>2.8398E-2</c:v>
                </c:pt>
                <c:pt idx="4593">
                  <c:v>2.8395E-2</c:v>
                </c:pt>
                <c:pt idx="4594">
                  <c:v>2.8393000000000002E-2</c:v>
                </c:pt>
                <c:pt idx="4595">
                  <c:v>2.8401999999999997E-2</c:v>
                </c:pt>
                <c:pt idx="4596">
                  <c:v>2.8448000000000001E-2</c:v>
                </c:pt>
                <c:pt idx="4597">
                  <c:v>2.8499E-2</c:v>
                </c:pt>
                <c:pt idx="4598">
                  <c:v>2.8496E-2</c:v>
                </c:pt>
                <c:pt idx="4599">
                  <c:v>2.8485E-2</c:v>
                </c:pt>
                <c:pt idx="4600">
                  <c:v>2.8469000000000001E-2</c:v>
                </c:pt>
                <c:pt idx="4601">
                  <c:v>2.8494999999999999E-2</c:v>
                </c:pt>
                <c:pt idx="4602">
                  <c:v>2.8510000000000001E-2</c:v>
                </c:pt>
                <c:pt idx="4603">
                  <c:v>2.8506E-2</c:v>
                </c:pt>
                <c:pt idx="4604">
                  <c:v>2.8506999999999998E-2</c:v>
                </c:pt>
                <c:pt idx="4605">
                  <c:v>2.8511000000000002E-2</c:v>
                </c:pt>
                <c:pt idx="4606">
                  <c:v>2.8525000000000002E-2</c:v>
                </c:pt>
                <c:pt idx="4607">
                  <c:v>2.8549999999999999E-2</c:v>
                </c:pt>
                <c:pt idx="4608">
                  <c:v>2.8572E-2</c:v>
                </c:pt>
                <c:pt idx="4609">
                  <c:v>2.8580000000000001E-2</c:v>
                </c:pt>
                <c:pt idx="4610">
                  <c:v>2.8569000000000001E-2</c:v>
                </c:pt>
                <c:pt idx="4611">
                  <c:v>2.8575E-2</c:v>
                </c:pt>
                <c:pt idx="4612">
                  <c:v>2.8569000000000001E-2</c:v>
                </c:pt>
                <c:pt idx="4613">
                  <c:v>2.8595000000000002E-2</c:v>
                </c:pt>
                <c:pt idx="4614">
                  <c:v>2.8607E-2</c:v>
                </c:pt>
                <c:pt idx="4615">
                  <c:v>2.8633000000000002E-2</c:v>
                </c:pt>
                <c:pt idx="4616">
                  <c:v>2.8639000000000001E-2</c:v>
                </c:pt>
                <c:pt idx="4617">
                  <c:v>2.8660999999999999E-2</c:v>
                </c:pt>
                <c:pt idx="4618">
                  <c:v>2.8652999999999998E-2</c:v>
                </c:pt>
                <c:pt idx="4619">
                  <c:v>2.8675000000000003E-2</c:v>
                </c:pt>
                <c:pt idx="4620">
                  <c:v>2.8685000000000002E-2</c:v>
                </c:pt>
                <c:pt idx="4621">
                  <c:v>2.8700999999999997E-2</c:v>
                </c:pt>
                <c:pt idx="4622">
                  <c:v>2.8719000000000001E-2</c:v>
                </c:pt>
                <c:pt idx="4623">
                  <c:v>2.8715000000000001E-2</c:v>
                </c:pt>
                <c:pt idx="4624">
                  <c:v>2.8715999999999998E-2</c:v>
                </c:pt>
                <c:pt idx="4625">
                  <c:v>2.8726999999999999E-2</c:v>
                </c:pt>
                <c:pt idx="4626">
                  <c:v>2.8751000000000002E-2</c:v>
                </c:pt>
                <c:pt idx="4627">
                  <c:v>2.8759E-2</c:v>
                </c:pt>
                <c:pt idx="4628">
                  <c:v>2.8761000000000002E-2</c:v>
                </c:pt>
                <c:pt idx="4629">
                  <c:v>2.8791999999999998E-2</c:v>
                </c:pt>
                <c:pt idx="4630">
                  <c:v>2.8825E-2</c:v>
                </c:pt>
                <c:pt idx="4631">
                  <c:v>2.8841000000000002E-2</c:v>
                </c:pt>
                <c:pt idx="4632">
                  <c:v>2.8826999999999998E-2</c:v>
                </c:pt>
                <c:pt idx="4633">
                  <c:v>2.8811E-2</c:v>
                </c:pt>
                <c:pt idx="4634">
                  <c:v>2.8804E-2</c:v>
                </c:pt>
                <c:pt idx="4635">
                  <c:v>2.8801999999999998E-2</c:v>
                </c:pt>
                <c:pt idx="4636">
                  <c:v>2.8806999999999999E-2</c:v>
                </c:pt>
                <c:pt idx="4637">
                  <c:v>2.8822999999999998E-2</c:v>
                </c:pt>
                <c:pt idx="4638">
                  <c:v>2.8847999999999999E-2</c:v>
                </c:pt>
                <c:pt idx="4639">
                  <c:v>2.8851000000000002E-2</c:v>
                </c:pt>
                <c:pt idx="4640">
                  <c:v>2.8866999999999997E-2</c:v>
                </c:pt>
                <c:pt idx="4641">
                  <c:v>2.8871000000000001E-2</c:v>
                </c:pt>
                <c:pt idx="4642">
                  <c:v>2.8885000000000001E-2</c:v>
                </c:pt>
                <c:pt idx="4643">
                  <c:v>2.8900000000000002E-2</c:v>
                </c:pt>
                <c:pt idx="4644">
                  <c:v>2.8898999999999998E-2</c:v>
                </c:pt>
                <c:pt idx="4645">
                  <c:v>2.8903999999999999E-2</c:v>
                </c:pt>
                <c:pt idx="4646">
                  <c:v>2.8919999999999998E-2</c:v>
                </c:pt>
                <c:pt idx="4647">
                  <c:v>2.8936000000000003E-2</c:v>
                </c:pt>
                <c:pt idx="4648">
                  <c:v>2.8965999999999999E-2</c:v>
                </c:pt>
                <c:pt idx="4649">
                  <c:v>2.8984999999999997E-2</c:v>
                </c:pt>
                <c:pt idx="4650">
                  <c:v>2.9001000000000002E-2</c:v>
                </c:pt>
                <c:pt idx="4651">
                  <c:v>2.9019E-2</c:v>
                </c:pt>
                <c:pt idx="4652">
                  <c:v>2.9056999999999999E-2</c:v>
                </c:pt>
                <c:pt idx="4653">
                  <c:v>2.9096999999999998E-2</c:v>
                </c:pt>
                <c:pt idx="4654">
                  <c:v>2.9106999999999997E-2</c:v>
                </c:pt>
                <c:pt idx="4655">
                  <c:v>2.9125000000000002E-2</c:v>
                </c:pt>
                <c:pt idx="4656">
                  <c:v>2.9100999999999998E-2</c:v>
                </c:pt>
                <c:pt idx="4657">
                  <c:v>2.9115000000000002E-2</c:v>
                </c:pt>
                <c:pt idx="4658">
                  <c:v>2.9103E-2</c:v>
                </c:pt>
                <c:pt idx="4659">
                  <c:v>2.9100999999999998E-2</c:v>
                </c:pt>
                <c:pt idx="4660">
                  <c:v>2.9104999999999999E-2</c:v>
                </c:pt>
                <c:pt idx="4661">
                  <c:v>2.9134000000000004E-2</c:v>
                </c:pt>
                <c:pt idx="4662">
                  <c:v>2.9157000000000002E-2</c:v>
                </c:pt>
                <c:pt idx="4663">
                  <c:v>2.9188000000000002E-2</c:v>
                </c:pt>
                <c:pt idx="4664">
                  <c:v>2.9192999999999997E-2</c:v>
                </c:pt>
                <c:pt idx="4665">
                  <c:v>2.9205000000000002E-2</c:v>
                </c:pt>
                <c:pt idx="4666">
                  <c:v>2.9224E-2</c:v>
                </c:pt>
                <c:pt idx="4667">
                  <c:v>2.9264999999999999E-2</c:v>
                </c:pt>
                <c:pt idx="4668">
                  <c:v>2.9279000000000003E-2</c:v>
                </c:pt>
                <c:pt idx="4669">
                  <c:v>2.9281000000000001E-2</c:v>
                </c:pt>
                <c:pt idx="4670">
                  <c:v>2.9288999999999999E-2</c:v>
                </c:pt>
                <c:pt idx="4671">
                  <c:v>2.9264000000000002E-2</c:v>
                </c:pt>
                <c:pt idx="4672">
                  <c:v>2.9249000000000001E-2</c:v>
                </c:pt>
                <c:pt idx="4673">
                  <c:v>2.9243000000000002E-2</c:v>
                </c:pt>
                <c:pt idx="4674">
                  <c:v>2.9301000000000001E-2</c:v>
                </c:pt>
                <c:pt idx="4675">
                  <c:v>2.9377E-2</c:v>
                </c:pt>
                <c:pt idx="4676">
                  <c:v>2.9409999999999999E-2</c:v>
                </c:pt>
                <c:pt idx="4677">
                  <c:v>2.9389999999999999E-2</c:v>
                </c:pt>
                <c:pt idx="4678">
                  <c:v>2.9378999999999999E-2</c:v>
                </c:pt>
                <c:pt idx="4679">
                  <c:v>2.9386000000000002E-2</c:v>
                </c:pt>
                <c:pt idx="4680">
                  <c:v>2.9390999999999997E-2</c:v>
                </c:pt>
                <c:pt idx="4681">
                  <c:v>2.9409000000000001E-2</c:v>
                </c:pt>
                <c:pt idx="4682">
                  <c:v>2.9401999999999998E-2</c:v>
                </c:pt>
                <c:pt idx="4683">
                  <c:v>2.9430000000000001E-2</c:v>
                </c:pt>
                <c:pt idx="4684">
                  <c:v>2.9405999999999998E-2</c:v>
                </c:pt>
                <c:pt idx="4685">
                  <c:v>2.9401999999999998E-2</c:v>
                </c:pt>
                <c:pt idx="4686">
                  <c:v>2.9404E-2</c:v>
                </c:pt>
                <c:pt idx="4687">
                  <c:v>2.9424000000000002E-2</c:v>
                </c:pt>
                <c:pt idx="4688">
                  <c:v>2.9472999999999999E-2</c:v>
                </c:pt>
                <c:pt idx="4689">
                  <c:v>2.9489000000000001E-2</c:v>
                </c:pt>
                <c:pt idx="4690">
                  <c:v>2.9523000000000001E-2</c:v>
                </c:pt>
                <c:pt idx="4691">
                  <c:v>2.9526E-2</c:v>
                </c:pt>
                <c:pt idx="4692">
                  <c:v>2.9554999999999998E-2</c:v>
                </c:pt>
                <c:pt idx="4693">
                  <c:v>2.9548999999999999E-2</c:v>
                </c:pt>
                <c:pt idx="4694">
                  <c:v>2.9534999999999999E-2</c:v>
                </c:pt>
                <c:pt idx="4695">
                  <c:v>2.9512E-2</c:v>
                </c:pt>
                <c:pt idx="4696">
                  <c:v>2.9517999999999999E-2</c:v>
                </c:pt>
                <c:pt idx="4697">
                  <c:v>2.9531999999999999E-2</c:v>
                </c:pt>
                <c:pt idx="4698">
                  <c:v>2.9525000000000003E-2</c:v>
                </c:pt>
                <c:pt idx="4699">
                  <c:v>2.9516000000000001E-2</c:v>
                </c:pt>
                <c:pt idx="4700">
                  <c:v>2.9544000000000001E-2</c:v>
                </c:pt>
                <c:pt idx="4701">
                  <c:v>2.9563000000000002E-2</c:v>
                </c:pt>
                <c:pt idx="4702">
                  <c:v>2.9609E-2</c:v>
                </c:pt>
                <c:pt idx="4703">
                  <c:v>2.9605000000000003E-2</c:v>
                </c:pt>
                <c:pt idx="4704">
                  <c:v>2.9613999999999998E-2</c:v>
                </c:pt>
                <c:pt idx="4705">
                  <c:v>2.9613E-2</c:v>
                </c:pt>
                <c:pt idx="4706">
                  <c:v>2.9624999999999999E-2</c:v>
                </c:pt>
                <c:pt idx="4707">
                  <c:v>2.9670999999999999E-2</c:v>
                </c:pt>
                <c:pt idx="4708">
                  <c:v>2.9715999999999999E-2</c:v>
                </c:pt>
                <c:pt idx="4709">
                  <c:v>2.9746000000000002E-2</c:v>
                </c:pt>
                <c:pt idx="4710">
                  <c:v>2.9758E-2</c:v>
                </c:pt>
                <c:pt idx="4711">
                  <c:v>2.9751E-2</c:v>
                </c:pt>
                <c:pt idx="4712">
                  <c:v>2.9754999999999997E-2</c:v>
                </c:pt>
                <c:pt idx="4713">
                  <c:v>2.9782000000000003E-2</c:v>
                </c:pt>
                <c:pt idx="4714">
                  <c:v>2.9812999999999999E-2</c:v>
                </c:pt>
                <c:pt idx="4715">
                  <c:v>2.9843999999999999E-2</c:v>
                </c:pt>
                <c:pt idx="4716">
                  <c:v>2.9849999999999998E-2</c:v>
                </c:pt>
                <c:pt idx="4717">
                  <c:v>2.9857000000000002E-2</c:v>
                </c:pt>
                <c:pt idx="4718">
                  <c:v>2.9870000000000001E-2</c:v>
                </c:pt>
                <c:pt idx="4719">
                  <c:v>2.9874000000000001E-2</c:v>
                </c:pt>
                <c:pt idx="4720">
                  <c:v>2.9860999999999999E-2</c:v>
                </c:pt>
                <c:pt idx="4721">
                  <c:v>2.9876E-2</c:v>
                </c:pt>
                <c:pt idx="4722">
                  <c:v>2.9874999999999999E-2</c:v>
                </c:pt>
                <c:pt idx="4723">
                  <c:v>2.9902999999999999E-2</c:v>
                </c:pt>
                <c:pt idx="4724">
                  <c:v>2.9906000000000002E-2</c:v>
                </c:pt>
                <c:pt idx="4725">
                  <c:v>2.9897E-2</c:v>
                </c:pt>
                <c:pt idx="4726">
                  <c:v>2.9905000000000001E-2</c:v>
                </c:pt>
                <c:pt idx="4727">
                  <c:v>2.9891999999999998E-2</c:v>
                </c:pt>
                <c:pt idx="4728">
                  <c:v>2.9925E-2</c:v>
                </c:pt>
                <c:pt idx="4729">
                  <c:v>2.9963000000000004E-2</c:v>
                </c:pt>
                <c:pt idx="4730">
                  <c:v>2.9975000000000002E-2</c:v>
                </c:pt>
                <c:pt idx="4731">
                  <c:v>2.9988999999999998E-2</c:v>
                </c:pt>
                <c:pt idx="4732">
                  <c:v>2.9981000000000001E-2</c:v>
                </c:pt>
                <c:pt idx="4733">
                  <c:v>3.0002000000000001E-2</c:v>
                </c:pt>
                <c:pt idx="4734">
                  <c:v>3.0007000000000002E-2</c:v>
                </c:pt>
                <c:pt idx="4735">
                  <c:v>3.0015999999999998E-2</c:v>
                </c:pt>
                <c:pt idx="4736">
                  <c:v>3.0017000000000002E-2</c:v>
                </c:pt>
                <c:pt idx="4737">
                  <c:v>3.0032E-2</c:v>
                </c:pt>
                <c:pt idx="4738">
                  <c:v>3.0047000000000001E-2</c:v>
                </c:pt>
                <c:pt idx="4739">
                  <c:v>3.0058999999999999E-2</c:v>
                </c:pt>
                <c:pt idx="4740">
                  <c:v>3.0085999999999998E-2</c:v>
                </c:pt>
                <c:pt idx="4741">
                  <c:v>3.0098E-2</c:v>
                </c:pt>
                <c:pt idx="4742">
                  <c:v>3.0121999999999999E-2</c:v>
                </c:pt>
                <c:pt idx="4743">
                  <c:v>3.0123E-2</c:v>
                </c:pt>
                <c:pt idx="4744">
                  <c:v>3.0125000000000002E-2</c:v>
                </c:pt>
                <c:pt idx="4745">
                  <c:v>3.0127000000000001E-2</c:v>
                </c:pt>
                <c:pt idx="4746">
                  <c:v>3.0137000000000001E-2</c:v>
                </c:pt>
                <c:pt idx="4747">
                  <c:v>3.0146000000000003E-2</c:v>
                </c:pt>
                <c:pt idx="4748">
                  <c:v>3.0169999999999999E-2</c:v>
                </c:pt>
                <c:pt idx="4749">
                  <c:v>3.0180999999999999E-2</c:v>
                </c:pt>
                <c:pt idx="4750">
                  <c:v>3.0207999999999999E-2</c:v>
                </c:pt>
                <c:pt idx="4751">
                  <c:v>3.0217999999999998E-2</c:v>
                </c:pt>
                <c:pt idx="4752">
                  <c:v>3.0240999999999997E-2</c:v>
                </c:pt>
                <c:pt idx="4753">
                  <c:v>3.0243000000000003E-2</c:v>
                </c:pt>
                <c:pt idx="4754">
                  <c:v>3.0277999999999999E-2</c:v>
                </c:pt>
                <c:pt idx="4755">
                  <c:v>3.0280999999999999E-2</c:v>
                </c:pt>
                <c:pt idx="4756">
                  <c:v>3.0306000000000003E-2</c:v>
                </c:pt>
                <c:pt idx="4757">
                  <c:v>3.0329999999999999E-2</c:v>
                </c:pt>
                <c:pt idx="4758">
                  <c:v>3.0337999999999997E-2</c:v>
                </c:pt>
                <c:pt idx="4759">
                  <c:v>3.0325999999999999E-2</c:v>
                </c:pt>
                <c:pt idx="4760">
                  <c:v>3.0325000000000001E-2</c:v>
                </c:pt>
                <c:pt idx="4761">
                  <c:v>3.0331999999999998E-2</c:v>
                </c:pt>
                <c:pt idx="4762">
                  <c:v>3.0365000000000003E-2</c:v>
                </c:pt>
                <c:pt idx="4763">
                  <c:v>3.0384999999999999E-2</c:v>
                </c:pt>
                <c:pt idx="4764">
                  <c:v>3.0394999999999998E-2</c:v>
                </c:pt>
                <c:pt idx="4765">
                  <c:v>3.0371000000000002E-2</c:v>
                </c:pt>
                <c:pt idx="4766">
                  <c:v>3.0355E-2</c:v>
                </c:pt>
                <c:pt idx="4767">
                  <c:v>3.0358E-2</c:v>
                </c:pt>
                <c:pt idx="4768">
                  <c:v>3.0383E-2</c:v>
                </c:pt>
                <c:pt idx="4769">
                  <c:v>3.0395999999999999E-2</c:v>
                </c:pt>
                <c:pt idx="4770">
                  <c:v>3.0398999999999999E-2</c:v>
                </c:pt>
                <c:pt idx="4771">
                  <c:v>3.0398999999999999E-2</c:v>
                </c:pt>
                <c:pt idx="4772">
                  <c:v>3.0405000000000001E-2</c:v>
                </c:pt>
                <c:pt idx="4773">
                  <c:v>3.0409000000000002E-2</c:v>
                </c:pt>
                <c:pt idx="4774">
                  <c:v>3.0414E-2</c:v>
                </c:pt>
                <c:pt idx="4775">
                  <c:v>3.0430000000000002E-2</c:v>
                </c:pt>
                <c:pt idx="4776">
                  <c:v>3.0451000000000002E-2</c:v>
                </c:pt>
                <c:pt idx="4777">
                  <c:v>3.0484000000000001E-2</c:v>
                </c:pt>
                <c:pt idx="4778">
                  <c:v>3.0512000000000001E-2</c:v>
                </c:pt>
                <c:pt idx="4779">
                  <c:v>3.0539999999999998E-2</c:v>
                </c:pt>
                <c:pt idx="4780">
                  <c:v>3.0561999999999999E-2</c:v>
                </c:pt>
                <c:pt idx="4781">
                  <c:v>3.0602999999999998E-2</c:v>
                </c:pt>
                <c:pt idx="4782">
                  <c:v>3.0607000000000002E-2</c:v>
                </c:pt>
                <c:pt idx="4783">
                  <c:v>3.0613999999999999E-2</c:v>
                </c:pt>
                <c:pt idx="4784">
                  <c:v>3.0605000000000004E-2</c:v>
                </c:pt>
                <c:pt idx="4785">
                  <c:v>3.0600000000000002E-2</c:v>
                </c:pt>
                <c:pt idx="4786">
                  <c:v>3.0636999999999998E-2</c:v>
                </c:pt>
                <c:pt idx="4787">
                  <c:v>3.0640000000000001E-2</c:v>
                </c:pt>
                <c:pt idx="4788">
                  <c:v>3.065E-2</c:v>
                </c:pt>
                <c:pt idx="4789">
                  <c:v>3.0649000000000003E-2</c:v>
                </c:pt>
                <c:pt idx="4790">
                  <c:v>3.0630000000000001E-2</c:v>
                </c:pt>
                <c:pt idx="4791">
                  <c:v>3.0639E-2</c:v>
                </c:pt>
                <c:pt idx="4792">
                  <c:v>3.0653E-2</c:v>
                </c:pt>
                <c:pt idx="4793">
                  <c:v>3.0651999999999999E-2</c:v>
                </c:pt>
                <c:pt idx="4794">
                  <c:v>3.0672999999999999E-2</c:v>
                </c:pt>
                <c:pt idx="4795">
                  <c:v>3.0682999999999998E-2</c:v>
                </c:pt>
                <c:pt idx="4796">
                  <c:v>3.0709E-2</c:v>
                </c:pt>
                <c:pt idx="4797">
                  <c:v>3.0724000000000001E-2</c:v>
                </c:pt>
                <c:pt idx="4798">
                  <c:v>3.0741000000000001E-2</c:v>
                </c:pt>
                <c:pt idx="4799">
                  <c:v>3.0750000000000003E-2</c:v>
                </c:pt>
                <c:pt idx="4800">
                  <c:v>3.0751000000000001E-2</c:v>
                </c:pt>
                <c:pt idx="4801">
                  <c:v>3.0756000000000002E-2</c:v>
                </c:pt>
                <c:pt idx="4802">
                  <c:v>3.0768E-2</c:v>
                </c:pt>
                <c:pt idx="4803">
                  <c:v>3.0785E-2</c:v>
                </c:pt>
                <c:pt idx="4804">
                  <c:v>3.0794000000000002E-2</c:v>
                </c:pt>
                <c:pt idx="4805">
                  <c:v>3.0783999999999999E-2</c:v>
                </c:pt>
                <c:pt idx="4806">
                  <c:v>3.0793000000000001E-2</c:v>
                </c:pt>
                <c:pt idx="4807">
                  <c:v>3.0810000000000001E-2</c:v>
                </c:pt>
                <c:pt idx="4808">
                  <c:v>3.0853000000000002E-2</c:v>
                </c:pt>
                <c:pt idx="4809">
                  <c:v>3.0870000000000002E-2</c:v>
                </c:pt>
                <c:pt idx="4810">
                  <c:v>3.0868000000000003E-2</c:v>
                </c:pt>
                <c:pt idx="4811">
                  <c:v>3.0874000000000002E-2</c:v>
                </c:pt>
                <c:pt idx="4812">
                  <c:v>3.0890000000000001E-2</c:v>
                </c:pt>
                <c:pt idx="4813">
                  <c:v>3.0932000000000001E-2</c:v>
                </c:pt>
                <c:pt idx="4814">
                  <c:v>3.0976E-2</c:v>
                </c:pt>
                <c:pt idx="4815">
                  <c:v>3.1026999999999999E-2</c:v>
                </c:pt>
                <c:pt idx="4816">
                  <c:v>3.1055000000000003E-2</c:v>
                </c:pt>
                <c:pt idx="4817">
                  <c:v>3.107E-2</c:v>
                </c:pt>
                <c:pt idx="4818">
                  <c:v>3.1055000000000003E-2</c:v>
                </c:pt>
                <c:pt idx="4819">
                  <c:v>3.1050000000000001E-2</c:v>
                </c:pt>
                <c:pt idx="4820">
                  <c:v>3.1023000000000002E-2</c:v>
                </c:pt>
                <c:pt idx="4821">
                  <c:v>3.1019999999999999E-2</c:v>
                </c:pt>
                <c:pt idx="4822">
                  <c:v>3.1006999999999996E-2</c:v>
                </c:pt>
                <c:pt idx="4823">
                  <c:v>3.1030000000000002E-2</c:v>
                </c:pt>
                <c:pt idx="4824">
                  <c:v>3.1051000000000002E-2</c:v>
                </c:pt>
                <c:pt idx="4825">
                  <c:v>3.1057999999999999E-2</c:v>
                </c:pt>
                <c:pt idx="4826">
                  <c:v>3.107E-2</c:v>
                </c:pt>
                <c:pt idx="4827">
                  <c:v>3.1086999999999997E-2</c:v>
                </c:pt>
                <c:pt idx="4828">
                  <c:v>3.1109000000000001E-2</c:v>
                </c:pt>
                <c:pt idx="4829">
                  <c:v>3.1131000000000002E-2</c:v>
                </c:pt>
                <c:pt idx="4830">
                  <c:v>3.1127999999999999E-2</c:v>
                </c:pt>
                <c:pt idx="4831">
                  <c:v>3.1141000000000002E-2</c:v>
                </c:pt>
                <c:pt idx="4832">
                  <c:v>3.1150999999999998E-2</c:v>
                </c:pt>
                <c:pt idx="4833">
                  <c:v>3.1164000000000001E-2</c:v>
                </c:pt>
                <c:pt idx="4834">
                  <c:v>3.1179999999999999E-2</c:v>
                </c:pt>
                <c:pt idx="4835">
                  <c:v>3.1157000000000001E-2</c:v>
                </c:pt>
                <c:pt idx="4836">
                  <c:v>3.1168999999999999E-2</c:v>
                </c:pt>
                <c:pt idx="4837">
                  <c:v>3.1163E-2</c:v>
                </c:pt>
                <c:pt idx="4838">
                  <c:v>3.1190000000000002E-2</c:v>
                </c:pt>
                <c:pt idx="4839">
                  <c:v>3.1208999999999997E-2</c:v>
                </c:pt>
                <c:pt idx="4840">
                  <c:v>3.1227999999999999E-2</c:v>
                </c:pt>
                <c:pt idx="4841">
                  <c:v>3.1255000000000005E-2</c:v>
                </c:pt>
                <c:pt idx="4842">
                  <c:v>3.1253999999999997E-2</c:v>
                </c:pt>
                <c:pt idx="4843">
                  <c:v>3.1288999999999997E-2</c:v>
                </c:pt>
                <c:pt idx="4844">
                  <c:v>3.1288999999999997E-2</c:v>
                </c:pt>
                <c:pt idx="4845">
                  <c:v>3.1294000000000002E-2</c:v>
                </c:pt>
                <c:pt idx="4846">
                  <c:v>3.1275999999999998E-2</c:v>
                </c:pt>
                <c:pt idx="4847">
                  <c:v>3.1288999999999997E-2</c:v>
                </c:pt>
                <c:pt idx="4848">
                  <c:v>3.1316000000000004E-2</c:v>
                </c:pt>
                <c:pt idx="4849">
                  <c:v>3.1321000000000002E-2</c:v>
                </c:pt>
                <c:pt idx="4850">
                  <c:v>3.1331000000000005E-2</c:v>
                </c:pt>
                <c:pt idx="4851">
                  <c:v>3.1342000000000002E-2</c:v>
                </c:pt>
                <c:pt idx="4852">
                  <c:v>3.1364999999999997E-2</c:v>
                </c:pt>
                <c:pt idx="4853">
                  <c:v>3.1398000000000002E-2</c:v>
                </c:pt>
                <c:pt idx="4854">
                  <c:v>3.1427000000000004E-2</c:v>
                </c:pt>
                <c:pt idx="4855">
                  <c:v>3.1446000000000002E-2</c:v>
                </c:pt>
                <c:pt idx="4856">
                  <c:v>3.1433000000000003E-2</c:v>
                </c:pt>
                <c:pt idx="4857">
                  <c:v>3.1441999999999998E-2</c:v>
                </c:pt>
                <c:pt idx="4858">
                  <c:v>3.1453000000000002E-2</c:v>
                </c:pt>
                <c:pt idx="4859">
                  <c:v>3.1483999999999998E-2</c:v>
                </c:pt>
                <c:pt idx="4860">
                  <c:v>3.1477999999999999E-2</c:v>
                </c:pt>
                <c:pt idx="4861">
                  <c:v>3.1467999999999996E-2</c:v>
                </c:pt>
                <c:pt idx="4862">
                  <c:v>3.1467000000000002E-2</c:v>
                </c:pt>
                <c:pt idx="4863">
                  <c:v>3.1461000000000003E-2</c:v>
                </c:pt>
                <c:pt idx="4864">
                  <c:v>3.1494000000000001E-2</c:v>
                </c:pt>
                <c:pt idx="4865">
                  <c:v>3.15E-2</c:v>
                </c:pt>
                <c:pt idx="4866">
                  <c:v>3.1535000000000001E-2</c:v>
                </c:pt>
                <c:pt idx="4867">
                  <c:v>3.1545000000000004E-2</c:v>
                </c:pt>
                <c:pt idx="4868">
                  <c:v>3.1534E-2</c:v>
                </c:pt>
                <c:pt idx="4869">
                  <c:v>3.1539999999999999E-2</c:v>
                </c:pt>
                <c:pt idx="4870">
                  <c:v>3.1557000000000002E-2</c:v>
                </c:pt>
                <c:pt idx="4871">
                  <c:v>3.1587999999999998E-2</c:v>
                </c:pt>
                <c:pt idx="4872">
                  <c:v>3.1614000000000003E-2</c:v>
                </c:pt>
                <c:pt idx="4873">
                  <c:v>3.1614000000000003E-2</c:v>
                </c:pt>
                <c:pt idx="4874">
                  <c:v>3.1618E-2</c:v>
                </c:pt>
                <c:pt idx="4875">
                  <c:v>3.1611E-2</c:v>
                </c:pt>
                <c:pt idx="4876">
                  <c:v>3.1622999999999998E-2</c:v>
                </c:pt>
                <c:pt idx="4877">
                  <c:v>3.1661999999999996E-2</c:v>
                </c:pt>
                <c:pt idx="4878">
                  <c:v>3.1687E-2</c:v>
                </c:pt>
                <c:pt idx="4879">
                  <c:v>3.1716000000000001E-2</c:v>
                </c:pt>
                <c:pt idx="4880">
                  <c:v>3.1711000000000003E-2</c:v>
                </c:pt>
                <c:pt idx="4881">
                  <c:v>3.1709000000000001E-2</c:v>
                </c:pt>
                <c:pt idx="4882">
                  <c:v>3.1681000000000001E-2</c:v>
                </c:pt>
                <c:pt idx="4883">
                  <c:v>3.1676999999999997E-2</c:v>
                </c:pt>
                <c:pt idx="4884">
                  <c:v>3.1696000000000002E-2</c:v>
                </c:pt>
                <c:pt idx="4885">
                  <c:v>3.1718000000000003E-2</c:v>
                </c:pt>
                <c:pt idx="4886">
                  <c:v>3.1724999999999996E-2</c:v>
                </c:pt>
                <c:pt idx="4887">
                  <c:v>3.1738000000000002E-2</c:v>
                </c:pt>
                <c:pt idx="4888">
                  <c:v>3.1753999999999998E-2</c:v>
                </c:pt>
                <c:pt idx="4889">
                  <c:v>3.1775999999999999E-2</c:v>
                </c:pt>
                <c:pt idx="4890">
                  <c:v>3.1788999999999998E-2</c:v>
                </c:pt>
                <c:pt idx="4891">
                  <c:v>3.1782999999999999E-2</c:v>
                </c:pt>
                <c:pt idx="4892">
                  <c:v>3.1812E-2</c:v>
                </c:pt>
                <c:pt idx="4893">
                  <c:v>3.1829999999999997E-2</c:v>
                </c:pt>
                <c:pt idx="4894">
                  <c:v>3.1848000000000001E-2</c:v>
                </c:pt>
                <c:pt idx="4895">
                  <c:v>3.1856000000000002E-2</c:v>
                </c:pt>
                <c:pt idx="4896">
                  <c:v>3.1850000000000003E-2</c:v>
                </c:pt>
                <c:pt idx="4897">
                  <c:v>3.1868E-2</c:v>
                </c:pt>
                <c:pt idx="4898">
                  <c:v>3.1900999999999999E-2</c:v>
                </c:pt>
                <c:pt idx="4899">
                  <c:v>3.1920999999999998E-2</c:v>
                </c:pt>
                <c:pt idx="4900">
                  <c:v>3.1916E-2</c:v>
                </c:pt>
                <c:pt idx="4901">
                  <c:v>3.1884999999999997E-2</c:v>
                </c:pt>
                <c:pt idx="4902">
                  <c:v>3.1883000000000002E-2</c:v>
                </c:pt>
                <c:pt idx="4903">
                  <c:v>3.1892999999999998E-2</c:v>
                </c:pt>
                <c:pt idx="4904">
                  <c:v>3.1890999999999996E-2</c:v>
                </c:pt>
                <c:pt idx="4905">
                  <c:v>3.1890000000000002E-2</c:v>
                </c:pt>
                <c:pt idx="4906">
                  <c:v>3.1926000000000003E-2</c:v>
                </c:pt>
                <c:pt idx="4907">
                  <c:v>3.1968000000000003E-2</c:v>
                </c:pt>
                <c:pt idx="4908">
                  <c:v>3.2018999999999999E-2</c:v>
                </c:pt>
                <c:pt idx="4909">
                  <c:v>3.2021000000000001E-2</c:v>
                </c:pt>
                <c:pt idx="4910">
                  <c:v>3.2001000000000002E-2</c:v>
                </c:pt>
                <c:pt idx="4911">
                  <c:v>3.2000000000000001E-2</c:v>
                </c:pt>
                <c:pt idx="4912">
                  <c:v>3.2010999999999998E-2</c:v>
                </c:pt>
                <c:pt idx="4913">
                  <c:v>3.2058000000000003E-2</c:v>
                </c:pt>
                <c:pt idx="4914">
                  <c:v>3.2097000000000001E-2</c:v>
                </c:pt>
                <c:pt idx="4915">
                  <c:v>3.2120999999999997E-2</c:v>
                </c:pt>
                <c:pt idx="4916">
                  <c:v>3.2147999999999996E-2</c:v>
                </c:pt>
                <c:pt idx="4917">
                  <c:v>3.2132999999999995E-2</c:v>
                </c:pt>
                <c:pt idx="4918">
                  <c:v>3.2155000000000003E-2</c:v>
                </c:pt>
                <c:pt idx="4919">
                  <c:v>3.2162000000000003E-2</c:v>
                </c:pt>
                <c:pt idx="4920">
                  <c:v>3.2204999999999998E-2</c:v>
                </c:pt>
                <c:pt idx="4921">
                  <c:v>3.2197000000000003E-2</c:v>
                </c:pt>
                <c:pt idx="4922">
                  <c:v>3.2194E-2</c:v>
                </c:pt>
                <c:pt idx="4923">
                  <c:v>3.2189000000000002E-2</c:v>
                </c:pt>
                <c:pt idx="4924">
                  <c:v>3.2195999999999995E-2</c:v>
                </c:pt>
                <c:pt idx="4925">
                  <c:v>3.2215000000000001E-2</c:v>
                </c:pt>
                <c:pt idx="4926">
                  <c:v>3.2219999999999999E-2</c:v>
                </c:pt>
                <c:pt idx="4927">
                  <c:v>3.2237000000000002E-2</c:v>
                </c:pt>
                <c:pt idx="4928">
                  <c:v>3.2230000000000002E-2</c:v>
                </c:pt>
                <c:pt idx="4929">
                  <c:v>3.2251000000000002E-2</c:v>
                </c:pt>
                <c:pt idx="4930">
                  <c:v>3.2259999999999997E-2</c:v>
                </c:pt>
                <c:pt idx="4931">
                  <c:v>3.2240000000000005E-2</c:v>
                </c:pt>
                <c:pt idx="4932">
                  <c:v>3.2261000000000005E-2</c:v>
                </c:pt>
                <c:pt idx="4933">
                  <c:v>3.227E-2</c:v>
                </c:pt>
                <c:pt idx="4934">
                  <c:v>3.2299000000000001E-2</c:v>
                </c:pt>
                <c:pt idx="4935">
                  <c:v>3.2313000000000001E-2</c:v>
                </c:pt>
                <c:pt idx="4936">
                  <c:v>3.2326000000000001E-2</c:v>
                </c:pt>
                <c:pt idx="4937">
                  <c:v>3.2370999999999997E-2</c:v>
                </c:pt>
                <c:pt idx="4938">
                  <c:v>3.2379999999999999E-2</c:v>
                </c:pt>
                <c:pt idx="4939">
                  <c:v>3.2391999999999997E-2</c:v>
                </c:pt>
                <c:pt idx="4940">
                  <c:v>3.2379999999999999E-2</c:v>
                </c:pt>
                <c:pt idx="4941">
                  <c:v>3.2381E-2</c:v>
                </c:pt>
                <c:pt idx="4942">
                  <c:v>3.2381E-2</c:v>
                </c:pt>
                <c:pt idx="4943">
                  <c:v>3.2406000000000004E-2</c:v>
                </c:pt>
                <c:pt idx="4944">
                  <c:v>3.2448000000000005E-2</c:v>
                </c:pt>
                <c:pt idx="4945">
                  <c:v>3.2507000000000001E-2</c:v>
                </c:pt>
                <c:pt idx="4946">
                  <c:v>3.2527E-2</c:v>
                </c:pt>
                <c:pt idx="4947">
                  <c:v>3.2518999999999999E-2</c:v>
                </c:pt>
                <c:pt idx="4948">
                  <c:v>3.2475999999999998E-2</c:v>
                </c:pt>
                <c:pt idx="4949">
                  <c:v>3.2483999999999999E-2</c:v>
                </c:pt>
                <c:pt idx="4950">
                  <c:v>3.2522000000000002E-2</c:v>
                </c:pt>
                <c:pt idx="4951">
                  <c:v>3.2551000000000004E-2</c:v>
                </c:pt>
                <c:pt idx="4952">
                  <c:v>3.2549000000000002E-2</c:v>
                </c:pt>
                <c:pt idx="4953">
                  <c:v>3.2549000000000002E-2</c:v>
                </c:pt>
                <c:pt idx="4954">
                  <c:v>3.2566999999999999E-2</c:v>
                </c:pt>
                <c:pt idx="4955">
                  <c:v>3.2590000000000001E-2</c:v>
                </c:pt>
                <c:pt idx="4956">
                  <c:v>3.2600999999999998E-2</c:v>
                </c:pt>
                <c:pt idx="4957">
                  <c:v>3.2620000000000003E-2</c:v>
                </c:pt>
                <c:pt idx="4958">
                  <c:v>3.2627999999999997E-2</c:v>
                </c:pt>
                <c:pt idx="4959">
                  <c:v>3.2627999999999997E-2</c:v>
                </c:pt>
                <c:pt idx="4960">
                  <c:v>3.2636999999999999E-2</c:v>
                </c:pt>
                <c:pt idx="4961">
                  <c:v>3.2628999999999998E-2</c:v>
                </c:pt>
                <c:pt idx="4962">
                  <c:v>3.2629999999999999E-2</c:v>
                </c:pt>
                <c:pt idx="4963">
                  <c:v>3.2622999999999999E-2</c:v>
                </c:pt>
                <c:pt idx="4964">
                  <c:v>3.2622999999999999E-2</c:v>
                </c:pt>
                <c:pt idx="4965">
                  <c:v>3.2654000000000002E-2</c:v>
                </c:pt>
                <c:pt idx="4966">
                  <c:v>3.2660000000000002E-2</c:v>
                </c:pt>
                <c:pt idx="4967">
                  <c:v>3.2690999999999998E-2</c:v>
                </c:pt>
                <c:pt idx="4968">
                  <c:v>3.2691999999999999E-2</c:v>
                </c:pt>
                <c:pt idx="4969">
                  <c:v>3.2724000000000003E-2</c:v>
                </c:pt>
                <c:pt idx="4970">
                  <c:v>3.2732999999999998E-2</c:v>
                </c:pt>
                <c:pt idx="4971">
                  <c:v>3.2746999999999998E-2</c:v>
                </c:pt>
                <c:pt idx="4972">
                  <c:v>3.2738999999999997E-2</c:v>
                </c:pt>
                <c:pt idx="4973">
                  <c:v>3.2729000000000001E-2</c:v>
                </c:pt>
                <c:pt idx="4974">
                  <c:v>3.2732999999999998E-2</c:v>
                </c:pt>
                <c:pt idx="4975">
                  <c:v>3.2745999999999997E-2</c:v>
                </c:pt>
                <c:pt idx="4976">
                  <c:v>3.2739999999999998E-2</c:v>
                </c:pt>
                <c:pt idx="4977">
                  <c:v>3.2747999999999999E-2</c:v>
                </c:pt>
                <c:pt idx="4978">
                  <c:v>3.2771000000000002E-2</c:v>
                </c:pt>
                <c:pt idx="4979">
                  <c:v>3.2798000000000001E-2</c:v>
                </c:pt>
                <c:pt idx="4980">
                  <c:v>3.2820999999999996E-2</c:v>
                </c:pt>
                <c:pt idx="4981">
                  <c:v>3.2823000000000005E-2</c:v>
                </c:pt>
                <c:pt idx="4982">
                  <c:v>3.2835999999999997E-2</c:v>
                </c:pt>
                <c:pt idx="4983">
                  <c:v>3.2842999999999997E-2</c:v>
                </c:pt>
                <c:pt idx="4984">
                  <c:v>3.2869999999999996E-2</c:v>
                </c:pt>
                <c:pt idx="4985">
                  <c:v>3.2887E-2</c:v>
                </c:pt>
                <c:pt idx="4986">
                  <c:v>3.2902999999999995E-2</c:v>
                </c:pt>
                <c:pt idx="4987">
                  <c:v>3.2905000000000004E-2</c:v>
                </c:pt>
                <c:pt idx="4988">
                  <c:v>3.2909000000000001E-2</c:v>
                </c:pt>
                <c:pt idx="4989">
                  <c:v>3.2926000000000004E-2</c:v>
                </c:pt>
                <c:pt idx="4990">
                  <c:v>3.2938000000000002E-2</c:v>
                </c:pt>
                <c:pt idx="4991">
                  <c:v>3.2943E-2</c:v>
                </c:pt>
                <c:pt idx="4992">
                  <c:v>3.2938999999999996E-2</c:v>
                </c:pt>
                <c:pt idx="4993">
                  <c:v>3.2957E-2</c:v>
                </c:pt>
                <c:pt idx="4994">
                  <c:v>3.2982999999999998E-2</c:v>
                </c:pt>
                <c:pt idx="4995">
                  <c:v>3.3006000000000001E-2</c:v>
                </c:pt>
                <c:pt idx="4996">
                  <c:v>3.3008000000000003E-2</c:v>
                </c:pt>
                <c:pt idx="4997">
                  <c:v>3.2999000000000001E-2</c:v>
                </c:pt>
                <c:pt idx="4998">
                  <c:v>3.3003999999999999E-2</c:v>
                </c:pt>
                <c:pt idx="4999">
                  <c:v>3.2995000000000003E-2</c:v>
                </c:pt>
                <c:pt idx="5000">
                  <c:v>3.3014000000000002E-2</c:v>
                </c:pt>
                <c:pt idx="5001">
                  <c:v>3.3006000000000001E-2</c:v>
                </c:pt>
                <c:pt idx="5002">
                  <c:v>3.3038999999999999E-2</c:v>
                </c:pt>
                <c:pt idx="5003">
                  <c:v>3.3069000000000001E-2</c:v>
                </c:pt>
                <c:pt idx="5004">
                  <c:v>3.3073999999999999E-2</c:v>
                </c:pt>
                <c:pt idx="5005">
                  <c:v>3.3096E-2</c:v>
                </c:pt>
                <c:pt idx="5006">
                  <c:v>3.3087999999999999E-2</c:v>
                </c:pt>
                <c:pt idx="5007">
                  <c:v>3.3138000000000001E-2</c:v>
                </c:pt>
                <c:pt idx="5008">
                  <c:v>3.3162999999999998E-2</c:v>
                </c:pt>
                <c:pt idx="5009">
                  <c:v>3.3188000000000002E-2</c:v>
                </c:pt>
                <c:pt idx="5010">
                  <c:v>3.3193E-2</c:v>
                </c:pt>
                <c:pt idx="5011">
                  <c:v>3.3177999999999999E-2</c:v>
                </c:pt>
                <c:pt idx="5012">
                  <c:v>3.3197000000000004E-2</c:v>
                </c:pt>
                <c:pt idx="5013">
                  <c:v>3.3218999999999999E-2</c:v>
                </c:pt>
                <c:pt idx="5014">
                  <c:v>3.3258000000000003E-2</c:v>
                </c:pt>
                <c:pt idx="5015">
                  <c:v>3.3273000000000004E-2</c:v>
                </c:pt>
                <c:pt idx="5016">
                  <c:v>3.3269E-2</c:v>
                </c:pt>
                <c:pt idx="5017">
                  <c:v>3.3255E-2</c:v>
                </c:pt>
                <c:pt idx="5018">
                  <c:v>3.3265999999999997E-2</c:v>
                </c:pt>
                <c:pt idx="5019">
                  <c:v>3.3304E-2</c:v>
                </c:pt>
                <c:pt idx="5020">
                  <c:v>3.3334000000000003E-2</c:v>
                </c:pt>
                <c:pt idx="5021">
                  <c:v>3.3356999999999998E-2</c:v>
                </c:pt>
                <c:pt idx="5022">
                  <c:v>3.3350999999999999E-2</c:v>
                </c:pt>
                <c:pt idx="5023">
                  <c:v>3.3363000000000004E-2</c:v>
                </c:pt>
                <c:pt idx="5024">
                  <c:v>3.3403000000000002E-2</c:v>
                </c:pt>
                <c:pt idx="5025">
                  <c:v>3.3424999999999996E-2</c:v>
                </c:pt>
                <c:pt idx="5026">
                  <c:v>3.3430000000000001E-2</c:v>
                </c:pt>
                <c:pt idx="5027">
                  <c:v>3.3403999999999996E-2</c:v>
                </c:pt>
                <c:pt idx="5028">
                  <c:v>3.3418000000000003E-2</c:v>
                </c:pt>
                <c:pt idx="5029">
                  <c:v>3.3440999999999999E-2</c:v>
                </c:pt>
                <c:pt idx="5030">
                  <c:v>3.3481000000000004E-2</c:v>
                </c:pt>
                <c:pt idx="5031">
                  <c:v>3.3515999999999997E-2</c:v>
                </c:pt>
                <c:pt idx="5032">
                  <c:v>3.3534000000000001E-2</c:v>
                </c:pt>
                <c:pt idx="5033">
                  <c:v>3.3541000000000001E-2</c:v>
                </c:pt>
                <c:pt idx="5034">
                  <c:v>3.3537999999999998E-2</c:v>
                </c:pt>
                <c:pt idx="5035">
                  <c:v>3.3538999999999999E-2</c:v>
                </c:pt>
                <c:pt idx="5036">
                  <c:v>3.3547E-2</c:v>
                </c:pt>
                <c:pt idx="5037">
                  <c:v>3.3545999999999999E-2</c:v>
                </c:pt>
                <c:pt idx="5038">
                  <c:v>3.3562000000000002E-2</c:v>
                </c:pt>
                <c:pt idx="5039">
                  <c:v>3.3570000000000003E-2</c:v>
                </c:pt>
                <c:pt idx="5040">
                  <c:v>3.3595E-2</c:v>
                </c:pt>
                <c:pt idx="5041">
                  <c:v>3.3588E-2</c:v>
                </c:pt>
                <c:pt idx="5042">
                  <c:v>3.3590000000000002E-2</c:v>
                </c:pt>
                <c:pt idx="5043">
                  <c:v>3.3603999999999995E-2</c:v>
                </c:pt>
                <c:pt idx="5044">
                  <c:v>3.3618999999999996E-2</c:v>
                </c:pt>
                <c:pt idx="5045">
                  <c:v>3.3639000000000002E-2</c:v>
                </c:pt>
                <c:pt idx="5046">
                  <c:v>3.3642999999999999E-2</c:v>
                </c:pt>
                <c:pt idx="5047">
                  <c:v>3.3668999999999998E-2</c:v>
                </c:pt>
                <c:pt idx="5048">
                  <c:v>3.3708000000000002E-2</c:v>
                </c:pt>
                <c:pt idx="5049">
                  <c:v>3.3736000000000002E-2</c:v>
                </c:pt>
                <c:pt idx="5050">
                  <c:v>3.3748E-2</c:v>
                </c:pt>
                <c:pt idx="5051">
                  <c:v>3.3749000000000001E-2</c:v>
                </c:pt>
                <c:pt idx="5052">
                  <c:v>3.3780000000000004E-2</c:v>
                </c:pt>
                <c:pt idx="5053">
                  <c:v>3.3780000000000004E-2</c:v>
                </c:pt>
                <c:pt idx="5054">
                  <c:v>3.3790000000000001E-2</c:v>
                </c:pt>
                <c:pt idx="5055">
                  <c:v>3.3792000000000003E-2</c:v>
                </c:pt>
                <c:pt idx="5056">
                  <c:v>3.3805000000000002E-2</c:v>
                </c:pt>
                <c:pt idx="5057">
                  <c:v>3.3813000000000003E-2</c:v>
                </c:pt>
                <c:pt idx="5058">
                  <c:v>3.3818000000000001E-2</c:v>
                </c:pt>
                <c:pt idx="5059">
                  <c:v>3.3824E-2</c:v>
                </c:pt>
                <c:pt idx="5060">
                  <c:v>3.3838E-2</c:v>
                </c:pt>
                <c:pt idx="5061">
                  <c:v>3.3874000000000001E-2</c:v>
                </c:pt>
                <c:pt idx="5062">
                  <c:v>3.3877000000000004E-2</c:v>
                </c:pt>
                <c:pt idx="5063">
                  <c:v>3.3888000000000001E-2</c:v>
                </c:pt>
                <c:pt idx="5064">
                  <c:v>3.3871000000000005E-2</c:v>
                </c:pt>
                <c:pt idx="5065">
                  <c:v>3.3866E-2</c:v>
                </c:pt>
                <c:pt idx="5066">
                  <c:v>3.3875999999999996E-2</c:v>
                </c:pt>
                <c:pt idx="5067">
                  <c:v>3.3854999999999996E-2</c:v>
                </c:pt>
                <c:pt idx="5068">
                  <c:v>3.3845E-2</c:v>
                </c:pt>
                <c:pt idx="5069">
                  <c:v>3.3826999999999996E-2</c:v>
                </c:pt>
                <c:pt idx="5070">
                  <c:v>3.3824E-2</c:v>
                </c:pt>
                <c:pt idx="5071">
                  <c:v>3.3843999999999999E-2</c:v>
                </c:pt>
                <c:pt idx="5072">
                  <c:v>3.3873E-2</c:v>
                </c:pt>
                <c:pt idx="5073">
                  <c:v>3.3910000000000003E-2</c:v>
                </c:pt>
                <c:pt idx="5074">
                  <c:v>3.3944999999999996E-2</c:v>
                </c:pt>
                <c:pt idx="5075">
                  <c:v>3.3937000000000002E-2</c:v>
                </c:pt>
                <c:pt idx="5076">
                  <c:v>3.3919000000000005E-2</c:v>
                </c:pt>
                <c:pt idx="5077">
                  <c:v>3.3907E-2</c:v>
                </c:pt>
                <c:pt idx="5078">
                  <c:v>3.3929999999999995E-2</c:v>
                </c:pt>
                <c:pt idx="5079">
                  <c:v>3.3974999999999998E-2</c:v>
                </c:pt>
                <c:pt idx="5080">
                  <c:v>3.4040000000000001E-2</c:v>
                </c:pt>
                <c:pt idx="5081">
                  <c:v>3.4076000000000002E-2</c:v>
                </c:pt>
                <c:pt idx="5082">
                  <c:v>3.4085000000000004E-2</c:v>
                </c:pt>
                <c:pt idx="5083">
                  <c:v>3.4074E-2</c:v>
                </c:pt>
                <c:pt idx="5084">
                  <c:v>3.4089000000000001E-2</c:v>
                </c:pt>
                <c:pt idx="5085">
                  <c:v>3.4106999999999998E-2</c:v>
                </c:pt>
                <c:pt idx="5086">
                  <c:v>3.4144000000000001E-2</c:v>
                </c:pt>
                <c:pt idx="5087">
                  <c:v>3.4123000000000001E-2</c:v>
                </c:pt>
                <c:pt idx="5088">
                  <c:v>3.4119999999999998E-2</c:v>
                </c:pt>
                <c:pt idx="5089">
                  <c:v>3.4132999999999997E-2</c:v>
                </c:pt>
                <c:pt idx="5090">
                  <c:v>3.4159000000000002E-2</c:v>
                </c:pt>
                <c:pt idx="5091">
                  <c:v>3.4203000000000004E-2</c:v>
                </c:pt>
                <c:pt idx="5092">
                  <c:v>3.4186000000000001E-2</c:v>
                </c:pt>
                <c:pt idx="5093">
                  <c:v>3.4203000000000004E-2</c:v>
                </c:pt>
                <c:pt idx="5094">
                  <c:v>3.4211999999999999E-2</c:v>
                </c:pt>
                <c:pt idx="5095">
                  <c:v>3.4251000000000004E-2</c:v>
                </c:pt>
                <c:pt idx="5096">
                  <c:v>3.4270999999999996E-2</c:v>
                </c:pt>
                <c:pt idx="5097">
                  <c:v>3.4235000000000002E-2</c:v>
                </c:pt>
                <c:pt idx="5098">
                  <c:v>3.4237999999999998E-2</c:v>
                </c:pt>
                <c:pt idx="5099">
                  <c:v>3.4251999999999998E-2</c:v>
                </c:pt>
                <c:pt idx="5100">
                  <c:v>3.4307999999999998E-2</c:v>
                </c:pt>
                <c:pt idx="5101">
                  <c:v>3.4340000000000002E-2</c:v>
                </c:pt>
                <c:pt idx="5102">
                  <c:v>3.4325999999999995E-2</c:v>
                </c:pt>
                <c:pt idx="5103">
                  <c:v>3.4325999999999995E-2</c:v>
                </c:pt>
                <c:pt idx="5104">
                  <c:v>3.4327999999999997E-2</c:v>
                </c:pt>
                <c:pt idx="5105">
                  <c:v>3.4328999999999998E-2</c:v>
                </c:pt>
                <c:pt idx="5106">
                  <c:v>3.4327000000000003E-2</c:v>
                </c:pt>
                <c:pt idx="5107">
                  <c:v>3.4291999999999996E-2</c:v>
                </c:pt>
                <c:pt idx="5108">
                  <c:v>3.4318000000000001E-2</c:v>
                </c:pt>
                <c:pt idx="5109">
                  <c:v>3.4321000000000004E-2</c:v>
                </c:pt>
                <c:pt idx="5110">
                  <c:v>3.4370999999999999E-2</c:v>
                </c:pt>
                <c:pt idx="5111">
                  <c:v>3.4361000000000003E-2</c:v>
                </c:pt>
                <c:pt idx="5112">
                  <c:v>3.4352999999999995E-2</c:v>
                </c:pt>
                <c:pt idx="5113">
                  <c:v>3.4363999999999999E-2</c:v>
                </c:pt>
                <c:pt idx="5114">
                  <c:v>3.4404999999999998E-2</c:v>
                </c:pt>
                <c:pt idx="5115">
                  <c:v>3.4451999999999997E-2</c:v>
                </c:pt>
                <c:pt idx="5116">
                  <c:v>3.4451999999999997E-2</c:v>
                </c:pt>
                <c:pt idx="5117">
                  <c:v>3.4451999999999997E-2</c:v>
                </c:pt>
                <c:pt idx="5118">
                  <c:v>3.4453999999999999E-2</c:v>
                </c:pt>
                <c:pt idx="5119">
                  <c:v>3.4472999999999997E-2</c:v>
                </c:pt>
                <c:pt idx="5120">
                  <c:v>3.4491000000000001E-2</c:v>
                </c:pt>
                <c:pt idx="5121">
                  <c:v>3.4481000000000005E-2</c:v>
                </c:pt>
                <c:pt idx="5122">
                  <c:v>3.4493000000000003E-2</c:v>
                </c:pt>
                <c:pt idx="5123">
                  <c:v>3.4500999999999997E-2</c:v>
                </c:pt>
                <c:pt idx="5124">
                  <c:v>3.4553E-2</c:v>
                </c:pt>
                <c:pt idx="5125">
                  <c:v>3.4584999999999998E-2</c:v>
                </c:pt>
                <c:pt idx="5126">
                  <c:v>3.4590999999999997E-2</c:v>
                </c:pt>
                <c:pt idx="5127">
                  <c:v>3.4573E-2</c:v>
                </c:pt>
                <c:pt idx="5128">
                  <c:v>3.4554999999999995E-2</c:v>
                </c:pt>
                <c:pt idx="5129">
                  <c:v>3.4562000000000002E-2</c:v>
                </c:pt>
                <c:pt idx="5130">
                  <c:v>3.4575000000000002E-2</c:v>
                </c:pt>
                <c:pt idx="5131">
                  <c:v>3.4615E-2</c:v>
                </c:pt>
                <c:pt idx="5132">
                  <c:v>3.4626999999999998E-2</c:v>
                </c:pt>
                <c:pt idx="5133">
                  <c:v>3.4630000000000001E-2</c:v>
                </c:pt>
                <c:pt idx="5134">
                  <c:v>3.4648999999999999E-2</c:v>
                </c:pt>
                <c:pt idx="5135">
                  <c:v>3.4654999999999998E-2</c:v>
                </c:pt>
                <c:pt idx="5136">
                  <c:v>3.4679000000000001E-2</c:v>
                </c:pt>
                <c:pt idx="5137">
                  <c:v>3.4661999999999998E-2</c:v>
                </c:pt>
                <c:pt idx="5138">
                  <c:v>3.4674000000000003E-2</c:v>
                </c:pt>
                <c:pt idx="5139">
                  <c:v>3.4691E-2</c:v>
                </c:pt>
                <c:pt idx="5140">
                  <c:v>3.4726E-2</c:v>
                </c:pt>
                <c:pt idx="5141">
                  <c:v>3.474E-2</c:v>
                </c:pt>
                <c:pt idx="5142">
                  <c:v>3.4765999999999998E-2</c:v>
                </c:pt>
                <c:pt idx="5143">
                  <c:v>3.4775E-2</c:v>
                </c:pt>
                <c:pt idx="5144">
                  <c:v>3.4790999999999996E-2</c:v>
                </c:pt>
                <c:pt idx="5145">
                  <c:v>3.4803000000000001E-2</c:v>
                </c:pt>
                <c:pt idx="5146">
                  <c:v>3.4803000000000001E-2</c:v>
                </c:pt>
                <c:pt idx="5147">
                  <c:v>3.4803000000000001E-2</c:v>
                </c:pt>
                <c:pt idx="5148">
                  <c:v>3.4813999999999998E-2</c:v>
                </c:pt>
                <c:pt idx="5149">
                  <c:v>3.4842999999999999E-2</c:v>
                </c:pt>
                <c:pt idx="5150">
                  <c:v>3.4846000000000002E-2</c:v>
                </c:pt>
                <c:pt idx="5151">
                  <c:v>3.4842999999999999E-2</c:v>
                </c:pt>
                <c:pt idx="5152">
                  <c:v>3.4847999999999997E-2</c:v>
                </c:pt>
                <c:pt idx="5153">
                  <c:v>3.4875999999999997E-2</c:v>
                </c:pt>
                <c:pt idx="5154">
                  <c:v>3.4894000000000001E-2</c:v>
                </c:pt>
                <c:pt idx="5155">
                  <c:v>3.4910999999999998E-2</c:v>
                </c:pt>
                <c:pt idx="5156">
                  <c:v>3.4944000000000003E-2</c:v>
                </c:pt>
                <c:pt idx="5157">
                  <c:v>3.4986000000000003E-2</c:v>
                </c:pt>
                <c:pt idx="5158">
                  <c:v>3.4992000000000002E-2</c:v>
                </c:pt>
                <c:pt idx="5159">
                  <c:v>3.5002999999999999E-2</c:v>
                </c:pt>
                <c:pt idx="5160">
                  <c:v>3.5002999999999999E-2</c:v>
                </c:pt>
                <c:pt idx="5161">
                  <c:v>3.5017E-2</c:v>
                </c:pt>
                <c:pt idx="5162">
                  <c:v>3.5019000000000002E-2</c:v>
                </c:pt>
                <c:pt idx="5163">
                  <c:v>3.5015999999999999E-2</c:v>
                </c:pt>
                <c:pt idx="5164">
                  <c:v>3.5028000000000004E-2</c:v>
                </c:pt>
                <c:pt idx="5165">
                  <c:v>3.5040000000000002E-2</c:v>
                </c:pt>
                <c:pt idx="5166">
                  <c:v>3.5064999999999999E-2</c:v>
                </c:pt>
                <c:pt idx="5167">
                  <c:v>3.5099999999999999E-2</c:v>
                </c:pt>
                <c:pt idx="5168">
                  <c:v>3.5112000000000004E-2</c:v>
                </c:pt>
                <c:pt idx="5169">
                  <c:v>3.5128E-2</c:v>
                </c:pt>
                <c:pt idx="5170">
                  <c:v>3.5123000000000001E-2</c:v>
                </c:pt>
                <c:pt idx="5171">
                  <c:v>3.5112000000000004E-2</c:v>
                </c:pt>
                <c:pt idx="5172">
                  <c:v>3.5089000000000002E-2</c:v>
                </c:pt>
                <c:pt idx="5173">
                  <c:v>3.5060000000000001E-2</c:v>
                </c:pt>
                <c:pt idx="5174">
                  <c:v>3.5078999999999999E-2</c:v>
                </c:pt>
                <c:pt idx="5175">
                  <c:v>3.5097000000000003E-2</c:v>
                </c:pt>
                <c:pt idx="5176">
                  <c:v>3.5143000000000001E-2</c:v>
                </c:pt>
                <c:pt idx="5177">
                  <c:v>3.5163E-2</c:v>
                </c:pt>
                <c:pt idx="5178">
                  <c:v>3.5175999999999999E-2</c:v>
                </c:pt>
                <c:pt idx="5179">
                  <c:v>3.5195999999999998E-2</c:v>
                </c:pt>
                <c:pt idx="5180">
                  <c:v>3.5234000000000001E-2</c:v>
                </c:pt>
                <c:pt idx="5181">
                  <c:v>3.5257999999999998E-2</c:v>
                </c:pt>
                <c:pt idx="5182">
                  <c:v>3.5268000000000001E-2</c:v>
                </c:pt>
                <c:pt idx="5183">
                  <c:v>3.5265999999999999E-2</c:v>
                </c:pt>
                <c:pt idx="5184">
                  <c:v>3.5268000000000001E-2</c:v>
                </c:pt>
                <c:pt idx="5185">
                  <c:v>3.5283000000000002E-2</c:v>
                </c:pt>
                <c:pt idx="5186">
                  <c:v>3.5304000000000002E-2</c:v>
                </c:pt>
                <c:pt idx="5187">
                  <c:v>3.5306000000000004E-2</c:v>
                </c:pt>
                <c:pt idx="5188">
                  <c:v>3.5289000000000001E-2</c:v>
                </c:pt>
                <c:pt idx="5189">
                  <c:v>3.5291000000000003E-2</c:v>
                </c:pt>
                <c:pt idx="5190">
                  <c:v>3.5321999999999999E-2</c:v>
                </c:pt>
                <c:pt idx="5191">
                  <c:v>3.5363000000000006E-2</c:v>
                </c:pt>
                <c:pt idx="5192">
                  <c:v>3.5373999999999996E-2</c:v>
                </c:pt>
                <c:pt idx="5193">
                  <c:v>3.5382999999999998E-2</c:v>
                </c:pt>
                <c:pt idx="5194">
                  <c:v>3.5407000000000001E-2</c:v>
                </c:pt>
                <c:pt idx="5195">
                  <c:v>3.5408000000000002E-2</c:v>
                </c:pt>
                <c:pt idx="5196">
                  <c:v>3.5436999999999996E-2</c:v>
                </c:pt>
                <c:pt idx="5197">
                  <c:v>3.5442999999999995E-2</c:v>
                </c:pt>
                <c:pt idx="5198">
                  <c:v>3.5435000000000001E-2</c:v>
                </c:pt>
                <c:pt idx="5199">
                  <c:v>3.5430999999999997E-2</c:v>
                </c:pt>
                <c:pt idx="5200">
                  <c:v>3.5431999999999998E-2</c:v>
                </c:pt>
                <c:pt idx="5201">
                  <c:v>3.5468E-2</c:v>
                </c:pt>
                <c:pt idx="5202">
                  <c:v>3.5491999999999996E-2</c:v>
                </c:pt>
                <c:pt idx="5203">
                  <c:v>3.5503E-2</c:v>
                </c:pt>
                <c:pt idx="5204">
                  <c:v>3.5504000000000001E-2</c:v>
                </c:pt>
                <c:pt idx="5205">
                  <c:v>3.5529000000000005E-2</c:v>
                </c:pt>
                <c:pt idx="5206">
                  <c:v>3.5563999999999998E-2</c:v>
                </c:pt>
                <c:pt idx="5207">
                  <c:v>3.5568000000000002E-2</c:v>
                </c:pt>
                <c:pt idx="5208">
                  <c:v>3.5549999999999998E-2</c:v>
                </c:pt>
                <c:pt idx="5209">
                  <c:v>3.5546000000000001E-2</c:v>
                </c:pt>
                <c:pt idx="5210">
                  <c:v>3.5554000000000002E-2</c:v>
                </c:pt>
                <c:pt idx="5211">
                  <c:v>3.5581999999999996E-2</c:v>
                </c:pt>
                <c:pt idx="5212">
                  <c:v>3.5584999999999999E-2</c:v>
                </c:pt>
                <c:pt idx="5213">
                  <c:v>3.5589000000000003E-2</c:v>
                </c:pt>
                <c:pt idx="5214">
                  <c:v>3.5590000000000004E-2</c:v>
                </c:pt>
                <c:pt idx="5215">
                  <c:v>3.5596000000000003E-2</c:v>
                </c:pt>
                <c:pt idx="5216">
                  <c:v>3.5609000000000002E-2</c:v>
                </c:pt>
                <c:pt idx="5217">
                  <c:v>3.5623999999999996E-2</c:v>
                </c:pt>
                <c:pt idx="5218">
                  <c:v>3.5647000000000005E-2</c:v>
                </c:pt>
                <c:pt idx="5219">
                  <c:v>3.5674000000000004E-2</c:v>
                </c:pt>
                <c:pt idx="5220">
                  <c:v>3.5701999999999998E-2</c:v>
                </c:pt>
                <c:pt idx="5221">
                  <c:v>3.5715999999999998E-2</c:v>
                </c:pt>
                <c:pt idx="5222">
                  <c:v>3.5739E-2</c:v>
                </c:pt>
                <c:pt idx="5223">
                  <c:v>3.5751999999999999E-2</c:v>
                </c:pt>
                <c:pt idx="5224">
                  <c:v>3.5769000000000002E-2</c:v>
                </c:pt>
                <c:pt idx="5225">
                  <c:v>3.5790999999999996E-2</c:v>
                </c:pt>
                <c:pt idx="5226">
                  <c:v>3.5813999999999999E-2</c:v>
                </c:pt>
                <c:pt idx="5227">
                  <c:v>3.5836E-2</c:v>
                </c:pt>
                <c:pt idx="5228">
                  <c:v>3.5820999999999999E-2</c:v>
                </c:pt>
                <c:pt idx="5229">
                  <c:v>3.5813999999999999E-2</c:v>
                </c:pt>
                <c:pt idx="5230">
                  <c:v>3.5820999999999999E-2</c:v>
                </c:pt>
                <c:pt idx="5231">
                  <c:v>3.5825999999999997E-2</c:v>
                </c:pt>
                <c:pt idx="5232">
                  <c:v>3.5857E-2</c:v>
                </c:pt>
                <c:pt idx="5233">
                  <c:v>3.5854999999999998E-2</c:v>
                </c:pt>
                <c:pt idx="5234">
                  <c:v>3.5865999999999995E-2</c:v>
                </c:pt>
                <c:pt idx="5235">
                  <c:v>3.5892E-2</c:v>
                </c:pt>
                <c:pt idx="5236">
                  <c:v>3.5885E-2</c:v>
                </c:pt>
                <c:pt idx="5237">
                  <c:v>3.5919E-2</c:v>
                </c:pt>
                <c:pt idx="5238">
                  <c:v>3.5907000000000001E-2</c:v>
                </c:pt>
                <c:pt idx="5239">
                  <c:v>3.5921000000000002E-2</c:v>
                </c:pt>
                <c:pt idx="5240">
                  <c:v>3.5922999999999997E-2</c:v>
                </c:pt>
                <c:pt idx="5241">
                  <c:v>3.5937000000000004E-2</c:v>
                </c:pt>
                <c:pt idx="5242">
                  <c:v>3.5969000000000001E-2</c:v>
                </c:pt>
                <c:pt idx="5243">
                  <c:v>3.5980999999999999E-2</c:v>
                </c:pt>
                <c:pt idx="5244">
                  <c:v>3.5994999999999999E-2</c:v>
                </c:pt>
                <c:pt idx="5245">
                  <c:v>3.6022999999999999E-2</c:v>
                </c:pt>
                <c:pt idx="5246">
                  <c:v>3.6037E-2</c:v>
                </c:pt>
                <c:pt idx="5247">
                  <c:v>3.6061000000000003E-2</c:v>
                </c:pt>
                <c:pt idx="5248">
                  <c:v>3.6051E-2</c:v>
                </c:pt>
                <c:pt idx="5249">
                  <c:v>3.6052000000000001E-2</c:v>
                </c:pt>
                <c:pt idx="5250">
                  <c:v>3.6055999999999998E-2</c:v>
                </c:pt>
                <c:pt idx="5251">
                  <c:v>3.6076000000000004E-2</c:v>
                </c:pt>
                <c:pt idx="5252">
                  <c:v>3.6101000000000001E-2</c:v>
                </c:pt>
                <c:pt idx="5253">
                  <c:v>3.6122000000000001E-2</c:v>
                </c:pt>
                <c:pt idx="5254">
                  <c:v>3.6131000000000003E-2</c:v>
                </c:pt>
                <c:pt idx="5255">
                  <c:v>3.6158000000000003E-2</c:v>
                </c:pt>
                <c:pt idx="5256">
                  <c:v>3.6173999999999998E-2</c:v>
                </c:pt>
                <c:pt idx="5257">
                  <c:v>3.6183E-2</c:v>
                </c:pt>
                <c:pt idx="5258">
                  <c:v>3.6171000000000002E-2</c:v>
                </c:pt>
                <c:pt idx="5259">
                  <c:v>3.6167999999999999E-2</c:v>
                </c:pt>
                <c:pt idx="5260">
                  <c:v>3.6188999999999999E-2</c:v>
                </c:pt>
                <c:pt idx="5261">
                  <c:v>3.6185999999999996E-2</c:v>
                </c:pt>
                <c:pt idx="5262">
                  <c:v>3.6202999999999999E-2</c:v>
                </c:pt>
                <c:pt idx="5263">
                  <c:v>3.6213000000000002E-2</c:v>
                </c:pt>
                <c:pt idx="5264">
                  <c:v>3.6225E-2</c:v>
                </c:pt>
                <c:pt idx="5265">
                  <c:v>3.6248000000000002E-2</c:v>
                </c:pt>
                <c:pt idx="5266">
                  <c:v>3.6267999999999995E-2</c:v>
                </c:pt>
                <c:pt idx="5267">
                  <c:v>3.6303000000000002E-2</c:v>
                </c:pt>
                <c:pt idx="5268">
                  <c:v>3.6291000000000004E-2</c:v>
                </c:pt>
                <c:pt idx="5269">
                  <c:v>3.6291000000000004E-2</c:v>
                </c:pt>
                <c:pt idx="5270">
                  <c:v>3.6292999999999999E-2</c:v>
                </c:pt>
                <c:pt idx="5271">
                  <c:v>3.6311000000000003E-2</c:v>
                </c:pt>
                <c:pt idx="5272">
                  <c:v>3.6336E-2</c:v>
                </c:pt>
                <c:pt idx="5273">
                  <c:v>3.6341999999999999E-2</c:v>
                </c:pt>
                <c:pt idx="5274">
                  <c:v>3.6340999999999998E-2</c:v>
                </c:pt>
                <c:pt idx="5275">
                  <c:v>3.6352000000000002E-2</c:v>
                </c:pt>
                <c:pt idx="5276">
                  <c:v>3.6368999999999999E-2</c:v>
                </c:pt>
                <c:pt idx="5277">
                  <c:v>3.6387999999999997E-2</c:v>
                </c:pt>
                <c:pt idx="5278">
                  <c:v>3.6391E-2</c:v>
                </c:pt>
                <c:pt idx="5279">
                  <c:v>3.6400999999999996E-2</c:v>
                </c:pt>
                <c:pt idx="5280">
                  <c:v>3.6402999999999998E-2</c:v>
                </c:pt>
                <c:pt idx="5281">
                  <c:v>3.6444000000000004E-2</c:v>
                </c:pt>
                <c:pt idx="5282">
                  <c:v>3.6454E-2</c:v>
                </c:pt>
                <c:pt idx="5283">
                  <c:v>3.6457999999999997E-2</c:v>
                </c:pt>
                <c:pt idx="5284">
                  <c:v>3.6471000000000003E-2</c:v>
                </c:pt>
                <c:pt idx="5285">
                  <c:v>3.6482000000000001E-2</c:v>
                </c:pt>
                <c:pt idx="5286">
                  <c:v>3.6502E-2</c:v>
                </c:pt>
                <c:pt idx="5287">
                  <c:v>3.6520000000000004E-2</c:v>
                </c:pt>
                <c:pt idx="5288">
                  <c:v>3.6533000000000003E-2</c:v>
                </c:pt>
                <c:pt idx="5289">
                  <c:v>3.6541000000000004E-2</c:v>
                </c:pt>
                <c:pt idx="5290">
                  <c:v>3.6554999999999997E-2</c:v>
                </c:pt>
                <c:pt idx="5291">
                  <c:v>3.6566000000000001E-2</c:v>
                </c:pt>
                <c:pt idx="5292">
                  <c:v>3.6583999999999998E-2</c:v>
                </c:pt>
                <c:pt idx="5293">
                  <c:v>3.6570999999999999E-2</c:v>
                </c:pt>
                <c:pt idx="5294">
                  <c:v>3.6570999999999999E-2</c:v>
                </c:pt>
                <c:pt idx="5295">
                  <c:v>3.6587000000000001E-2</c:v>
                </c:pt>
                <c:pt idx="5296">
                  <c:v>3.6608999999999996E-2</c:v>
                </c:pt>
                <c:pt idx="5297">
                  <c:v>3.6670000000000001E-2</c:v>
                </c:pt>
                <c:pt idx="5298">
                  <c:v>3.6677000000000001E-2</c:v>
                </c:pt>
                <c:pt idx="5299">
                  <c:v>3.6677000000000001E-2</c:v>
                </c:pt>
                <c:pt idx="5300">
                  <c:v>3.6643000000000002E-2</c:v>
                </c:pt>
                <c:pt idx="5301">
                  <c:v>3.6667999999999999E-2</c:v>
                </c:pt>
                <c:pt idx="5302">
                  <c:v>3.6699999999999997E-2</c:v>
                </c:pt>
                <c:pt idx="5303">
                  <c:v>3.6693999999999997E-2</c:v>
                </c:pt>
                <c:pt idx="5304">
                  <c:v>3.6680000000000004E-2</c:v>
                </c:pt>
                <c:pt idx="5305">
                  <c:v>3.6695999999999999E-2</c:v>
                </c:pt>
                <c:pt idx="5306">
                  <c:v>3.6718000000000001E-2</c:v>
                </c:pt>
                <c:pt idx="5307">
                  <c:v>3.6720999999999997E-2</c:v>
                </c:pt>
                <c:pt idx="5308">
                  <c:v>3.6729999999999999E-2</c:v>
                </c:pt>
                <c:pt idx="5309">
                  <c:v>3.6747000000000002E-2</c:v>
                </c:pt>
                <c:pt idx="5310">
                  <c:v>3.6776000000000003E-2</c:v>
                </c:pt>
                <c:pt idx="5311">
                  <c:v>3.6806999999999999E-2</c:v>
                </c:pt>
                <c:pt idx="5312">
                  <c:v>3.6842E-2</c:v>
                </c:pt>
                <c:pt idx="5313">
                  <c:v>3.6850000000000001E-2</c:v>
                </c:pt>
                <c:pt idx="5314">
                  <c:v>3.6832999999999998E-2</c:v>
                </c:pt>
                <c:pt idx="5315">
                  <c:v>3.6859999999999997E-2</c:v>
                </c:pt>
                <c:pt idx="5316">
                  <c:v>3.6859000000000003E-2</c:v>
                </c:pt>
                <c:pt idx="5317">
                  <c:v>3.6873999999999997E-2</c:v>
                </c:pt>
                <c:pt idx="5318">
                  <c:v>3.6852999999999997E-2</c:v>
                </c:pt>
                <c:pt idx="5319">
                  <c:v>3.6853999999999998E-2</c:v>
                </c:pt>
                <c:pt idx="5320">
                  <c:v>3.6886999999999996E-2</c:v>
                </c:pt>
                <c:pt idx="5321">
                  <c:v>3.6899000000000001E-2</c:v>
                </c:pt>
                <c:pt idx="5322">
                  <c:v>3.6913000000000001E-2</c:v>
                </c:pt>
                <c:pt idx="5323">
                  <c:v>3.6939E-2</c:v>
                </c:pt>
                <c:pt idx="5324">
                  <c:v>3.6956999999999997E-2</c:v>
                </c:pt>
                <c:pt idx="5325">
                  <c:v>3.6976000000000002E-2</c:v>
                </c:pt>
                <c:pt idx="5326">
                  <c:v>3.6989999999999995E-2</c:v>
                </c:pt>
                <c:pt idx="5327">
                  <c:v>3.6998000000000003E-2</c:v>
                </c:pt>
                <c:pt idx="5328">
                  <c:v>3.7006999999999998E-2</c:v>
                </c:pt>
                <c:pt idx="5329">
                  <c:v>3.7007999999999999E-2</c:v>
                </c:pt>
                <c:pt idx="5330">
                  <c:v>3.7010999999999995E-2</c:v>
                </c:pt>
                <c:pt idx="5331">
                  <c:v>3.7025999999999996E-2</c:v>
                </c:pt>
                <c:pt idx="5332">
                  <c:v>3.7033000000000003E-2</c:v>
                </c:pt>
                <c:pt idx="5333">
                  <c:v>3.7044000000000001E-2</c:v>
                </c:pt>
                <c:pt idx="5334">
                  <c:v>3.7052000000000002E-2</c:v>
                </c:pt>
                <c:pt idx="5335">
                  <c:v>3.7067000000000003E-2</c:v>
                </c:pt>
                <c:pt idx="5336">
                  <c:v>3.7081000000000003E-2</c:v>
                </c:pt>
                <c:pt idx="5337">
                  <c:v>3.7101999999999996E-2</c:v>
                </c:pt>
                <c:pt idx="5338">
                  <c:v>3.7134E-2</c:v>
                </c:pt>
                <c:pt idx="5339">
                  <c:v>3.7170000000000002E-2</c:v>
                </c:pt>
                <c:pt idx="5340">
                  <c:v>3.7158000000000004E-2</c:v>
                </c:pt>
                <c:pt idx="5341">
                  <c:v>3.7136000000000002E-2</c:v>
                </c:pt>
                <c:pt idx="5342">
                  <c:v>3.7097999999999999E-2</c:v>
                </c:pt>
                <c:pt idx="5343">
                  <c:v>3.7109000000000003E-2</c:v>
                </c:pt>
                <c:pt idx="5344">
                  <c:v>3.7134E-2</c:v>
                </c:pt>
                <c:pt idx="5345">
                  <c:v>3.7158000000000004E-2</c:v>
                </c:pt>
                <c:pt idx="5346">
                  <c:v>3.7199000000000003E-2</c:v>
                </c:pt>
                <c:pt idx="5347">
                  <c:v>3.7198000000000002E-2</c:v>
                </c:pt>
                <c:pt idx="5348">
                  <c:v>3.7198000000000002E-2</c:v>
                </c:pt>
                <c:pt idx="5349">
                  <c:v>3.7186999999999998E-2</c:v>
                </c:pt>
                <c:pt idx="5350">
                  <c:v>3.7184000000000002E-2</c:v>
                </c:pt>
                <c:pt idx="5351">
                  <c:v>3.7193999999999998E-2</c:v>
                </c:pt>
                <c:pt idx="5352">
                  <c:v>3.7238E-2</c:v>
                </c:pt>
                <c:pt idx="5353">
                  <c:v>3.7260000000000001E-2</c:v>
                </c:pt>
                <c:pt idx="5354">
                  <c:v>3.7282999999999997E-2</c:v>
                </c:pt>
                <c:pt idx="5355">
                  <c:v>3.7311999999999998E-2</c:v>
                </c:pt>
                <c:pt idx="5356">
                  <c:v>3.7344000000000002E-2</c:v>
                </c:pt>
                <c:pt idx="5357">
                  <c:v>3.737E-2</c:v>
                </c:pt>
                <c:pt idx="5358">
                  <c:v>3.7381000000000005E-2</c:v>
                </c:pt>
                <c:pt idx="5359">
                  <c:v>3.7378000000000002E-2</c:v>
                </c:pt>
                <c:pt idx="5360">
                  <c:v>3.7379999999999997E-2</c:v>
                </c:pt>
                <c:pt idx="5361">
                  <c:v>3.7376E-2</c:v>
                </c:pt>
                <c:pt idx="5362">
                  <c:v>3.7398000000000001E-2</c:v>
                </c:pt>
                <c:pt idx="5363">
                  <c:v>3.7405000000000001E-2</c:v>
                </c:pt>
                <c:pt idx="5364">
                  <c:v>3.7411E-2</c:v>
                </c:pt>
                <c:pt idx="5365">
                  <c:v>3.7392000000000002E-2</c:v>
                </c:pt>
                <c:pt idx="5366">
                  <c:v>3.7402000000000005E-2</c:v>
                </c:pt>
                <c:pt idx="5367">
                  <c:v>3.7412000000000001E-2</c:v>
                </c:pt>
                <c:pt idx="5368">
                  <c:v>3.7435999999999997E-2</c:v>
                </c:pt>
                <c:pt idx="5369">
                  <c:v>3.7462000000000002E-2</c:v>
                </c:pt>
                <c:pt idx="5370">
                  <c:v>3.7486999999999999E-2</c:v>
                </c:pt>
                <c:pt idx="5371">
                  <c:v>3.7485999999999998E-2</c:v>
                </c:pt>
                <c:pt idx="5372">
                  <c:v>3.7490000000000002E-2</c:v>
                </c:pt>
                <c:pt idx="5373">
                  <c:v>3.7484999999999997E-2</c:v>
                </c:pt>
                <c:pt idx="5374">
                  <c:v>3.7481E-2</c:v>
                </c:pt>
                <c:pt idx="5375">
                  <c:v>3.7496000000000002E-2</c:v>
                </c:pt>
                <c:pt idx="5376">
                  <c:v>3.7531000000000002E-2</c:v>
                </c:pt>
                <c:pt idx="5377">
                  <c:v>3.7566999999999996E-2</c:v>
                </c:pt>
                <c:pt idx="5378">
                  <c:v>3.7597999999999999E-2</c:v>
                </c:pt>
                <c:pt idx="5379">
                  <c:v>3.7606000000000001E-2</c:v>
                </c:pt>
                <c:pt idx="5380">
                  <c:v>3.7633E-2</c:v>
                </c:pt>
                <c:pt idx="5381">
                  <c:v>3.7626E-2</c:v>
                </c:pt>
                <c:pt idx="5382">
                  <c:v>3.7619E-2</c:v>
                </c:pt>
                <c:pt idx="5383">
                  <c:v>3.7624999999999999E-2</c:v>
                </c:pt>
                <c:pt idx="5384">
                  <c:v>3.7641000000000001E-2</c:v>
                </c:pt>
                <c:pt idx="5385">
                  <c:v>3.7650999999999997E-2</c:v>
                </c:pt>
                <c:pt idx="5386">
                  <c:v>3.7649000000000002E-2</c:v>
                </c:pt>
                <c:pt idx="5387">
                  <c:v>3.7638999999999999E-2</c:v>
                </c:pt>
                <c:pt idx="5388">
                  <c:v>3.7670000000000002E-2</c:v>
                </c:pt>
                <c:pt idx="5389">
                  <c:v>3.7701999999999999E-2</c:v>
                </c:pt>
                <c:pt idx="5390">
                  <c:v>3.7722000000000006E-2</c:v>
                </c:pt>
                <c:pt idx="5391">
                  <c:v>3.7747999999999997E-2</c:v>
                </c:pt>
                <c:pt idx="5392">
                  <c:v>3.7766000000000001E-2</c:v>
                </c:pt>
                <c:pt idx="5393">
                  <c:v>3.7765E-2</c:v>
                </c:pt>
                <c:pt idx="5394">
                  <c:v>3.7767000000000002E-2</c:v>
                </c:pt>
                <c:pt idx="5395">
                  <c:v>3.7751E-2</c:v>
                </c:pt>
                <c:pt idx="5396">
                  <c:v>3.7761999999999997E-2</c:v>
                </c:pt>
                <c:pt idx="5397">
                  <c:v>3.7767000000000002E-2</c:v>
                </c:pt>
                <c:pt idx="5398">
                  <c:v>3.7767000000000002E-2</c:v>
                </c:pt>
                <c:pt idx="5399">
                  <c:v>3.7768999999999997E-2</c:v>
                </c:pt>
                <c:pt idx="5400">
                  <c:v>3.7774000000000002E-2</c:v>
                </c:pt>
                <c:pt idx="5401">
                  <c:v>3.7795000000000002E-2</c:v>
                </c:pt>
                <c:pt idx="5402">
                  <c:v>3.7821E-2</c:v>
                </c:pt>
                <c:pt idx="5403">
                  <c:v>3.7816999999999996E-2</c:v>
                </c:pt>
                <c:pt idx="5404">
                  <c:v>3.7801000000000001E-2</c:v>
                </c:pt>
                <c:pt idx="5405">
                  <c:v>3.7767000000000002E-2</c:v>
                </c:pt>
                <c:pt idx="5406">
                  <c:v>3.7784999999999999E-2</c:v>
                </c:pt>
                <c:pt idx="5407">
                  <c:v>3.7828000000000001E-2</c:v>
                </c:pt>
                <c:pt idx="5408">
                  <c:v>3.7857000000000002E-2</c:v>
                </c:pt>
                <c:pt idx="5409">
                  <c:v>3.7857000000000002E-2</c:v>
                </c:pt>
                <c:pt idx="5410">
                  <c:v>3.7900000000000003E-2</c:v>
                </c:pt>
                <c:pt idx="5411">
                  <c:v>3.7961000000000002E-2</c:v>
                </c:pt>
                <c:pt idx="5412">
                  <c:v>3.8025999999999997E-2</c:v>
                </c:pt>
                <c:pt idx="5413">
                  <c:v>3.8003999999999996E-2</c:v>
                </c:pt>
                <c:pt idx="5414">
                  <c:v>3.7988000000000001E-2</c:v>
                </c:pt>
                <c:pt idx="5415">
                  <c:v>3.7985000000000005E-2</c:v>
                </c:pt>
                <c:pt idx="5416">
                  <c:v>3.8003999999999996E-2</c:v>
                </c:pt>
                <c:pt idx="5417">
                  <c:v>3.805E-2</c:v>
                </c:pt>
                <c:pt idx="5418">
                  <c:v>3.8073999999999997E-2</c:v>
                </c:pt>
                <c:pt idx="5419">
                  <c:v>3.8075999999999999E-2</c:v>
                </c:pt>
                <c:pt idx="5420">
                  <c:v>3.8079999999999996E-2</c:v>
                </c:pt>
                <c:pt idx="5421">
                  <c:v>3.8078000000000001E-2</c:v>
                </c:pt>
                <c:pt idx="5422">
                  <c:v>3.8102999999999998E-2</c:v>
                </c:pt>
                <c:pt idx="5423">
                  <c:v>3.8135000000000002E-2</c:v>
                </c:pt>
                <c:pt idx="5424">
                  <c:v>3.8149999999999996E-2</c:v>
                </c:pt>
                <c:pt idx="5425">
                  <c:v>3.8154E-2</c:v>
                </c:pt>
                <c:pt idx="5426">
                  <c:v>3.8155000000000001E-2</c:v>
                </c:pt>
                <c:pt idx="5427">
                  <c:v>3.8179999999999999E-2</c:v>
                </c:pt>
                <c:pt idx="5428">
                  <c:v>3.8239000000000002E-2</c:v>
                </c:pt>
                <c:pt idx="5429">
                  <c:v>3.8253000000000002E-2</c:v>
                </c:pt>
                <c:pt idx="5430">
                  <c:v>3.8249999999999999E-2</c:v>
                </c:pt>
                <c:pt idx="5431">
                  <c:v>3.8246000000000002E-2</c:v>
                </c:pt>
                <c:pt idx="5432">
                  <c:v>3.8253000000000002E-2</c:v>
                </c:pt>
                <c:pt idx="5433">
                  <c:v>3.8267999999999996E-2</c:v>
                </c:pt>
                <c:pt idx="5434">
                  <c:v>3.8245000000000001E-2</c:v>
                </c:pt>
                <c:pt idx="5435">
                  <c:v>3.8227000000000004E-2</c:v>
                </c:pt>
                <c:pt idx="5436">
                  <c:v>3.8251E-2</c:v>
                </c:pt>
                <c:pt idx="5437">
                  <c:v>3.8315999999999996E-2</c:v>
                </c:pt>
                <c:pt idx="5438">
                  <c:v>3.8393000000000004E-2</c:v>
                </c:pt>
                <c:pt idx="5439">
                  <c:v>3.8450000000000005E-2</c:v>
                </c:pt>
                <c:pt idx="5440">
                  <c:v>3.8466E-2</c:v>
                </c:pt>
                <c:pt idx="5441">
                  <c:v>3.8443999999999999E-2</c:v>
                </c:pt>
                <c:pt idx="5442">
                  <c:v>3.8408000000000005E-2</c:v>
                </c:pt>
                <c:pt idx="5443">
                  <c:v>3.8359999999999998E-2</c:v>
                </c:pt>
                <c:pt idx="5444">
                  <c:v>3.8346999999999999E-2</c:v>
                </c:pt>
                <c:pt idx="5445">
                  <c:v>3.8344000000000003E-2</c:v>
                </c:pt>
                <c:pt idx="5446">
                  <c:v>3.8324999999999998E-2</c:v>
                </c:pt>
                <c:pt idx="5447">
                  <c:v>3.8339999999999999E-2</c:v>
                </c:pt>
                <c:pt idx="5448">
                  <c:v>3.8355E-2</c:v>
                </c:pt>
                <c:pt idx="5449">
                  <c:v>3.8399999999999997E-2</c:v>
                </c:pt>
                <c:pt idx="5450">
                  <c:v>3.8420000000000003E-2</c:v>
                </c:pt>
                <c:pt idx="5451">
                  <c:v>3.8435999999999998E-2</c:v>
                </c:pt>
                <c:pt idx="5452">
                  <c:v>3.8462999999999997E-2</c:v>
                </c:pt>
                <c:pt idx="5453">
                  <c:v>3.8474000000000001E-2</c:v>
                </c:pt>
                <c:pt idx="5454">
                  <c:v>3.8477999999999998E-2</c:v>
                </c:pt>
                <c:pt idx="5455">
                  <c:v>3.8478999999999999E-2</c:v>
                </c:pt>
                <c:pt idx="5456">
                  <c:v>3.8495000000000001E-2</c:v>
                </c:pt>
                <c:pt idx="5457">
                  <c:v>3.8511999999999998E-2</c:v>
                </c:pt>
                <c:pt idx="5458">
                  <c:v>3.8517999999999997E-2</c:v>
                </c:pt>
                <c:pt idx="5459">
                  <c:v>3.8552000000000003E-2</c:v>
                </c:pt>
                <c:pt idx="5460">
                  <c:v>3.8568999999999999E-2</c:v>
                </c:pt>
                <c:pt idx="5461">
                  <c:v>3.8585000000000001E-2</c:v>
                </c:pt>
                <c:pt idx="5462">
                  <c:v>3.8579000000000002E-2</c:v>
                </c:pt>
                <c:pt idx="5463">
                  <c:v>3.8598E-2</c:v>
                </c:pt>
                <c:pt idx="5464">
                  <c:v>3.8623999999999999E-2</c:v>
                </c:pt>
                <c:pt idx="5465">
                  <c:v>3.8612E-2</c:v>
                </c:pt>
                <c:pt idx="5466">
                  <c:v>3.8602999999999998E-2</c:v>
                </c:pt>
                <c:pt idx="5467">
                  <c:v>3.8601000000000003E-2</c:v>
                </c:pt>
                <c:pt idx="5468">
                  <c:v>3.8625E-2</c:v>
                </c:pt>
                <c:pt idx="5469">
                  <c:v>3.8635999999999997E-2</c:v>
                </c:pt>
                <c:pt idx="5470">
                  <c:v>3.8620000000000002E-2</c:v>
                </c:pt>
                <c:pt idx="5471">
                  <c:v>3.8626000000000001E-2</c:v>
                </c:pt>
                <c:pt idx="5472">
                  <c:v>3.8670000000000003E-2</c:v>
                </c:pt>
                <c:pt idx="5473">
                  <c:v>3.8730000000000001E-2</c:v>
                </c:pt>
                <c:pt idx="5474">
                  <c:v>3.8768999999999998E-2</c:v>
                </c:pt>
                <c:pt idx="5475">
                  <c:v>3.8786000000000001E-2</c:v>
                </c:pt>
                <c:pt idx="5476">
                  <c:v>3.8774000000000003E-2</c:v>
                </c:pt>
                <c:pt idx="5477">
                  <c:v>3.8772000000000001E-2</c:v>
                </c:pt>
                <c:pt idx="5478">
                  <c:v>3.8755000000000005E-2</c:v>
                </c:pt>
                <c:pt idx="5479">
                  <c:v>3.8776999999999999E-2</c:v>
                </c:pt>
                <c:pt idx="5480">
                  <c:v>3.8780000000000002E-2</c:v>
                </c:pt>
                <c:pt idx="5481">
                  <c:v>3.8816000000000003E-2</c:v>
                </c:pt>
                <c:pt idx="5482">
                  <c:v>3.8838999999999999E-2</c:v>
                </c:pt>
                <c:pt idx="5483">
                  <c:v>3.8871999999999997E-2</c:v>
                </c:pt>
                <c:pt idx="5484">
                  <c:v>3.8896E-2</c:v>
                </c:pt>
                <c:pt idx="5485">
                  <c:v>3.8890000000000001E-2</c:v>
                </c:pt>
                <c:pt idx="5486">
                  <c:v>3.8862000000000001E-2</c:v>
                </c:pt>
                <c:pt idx="5487">
                  <c:v>3.8879999999999998E-2</c:v>
                </c:pt>
                <c:pt idx="5488">
                  <c:v>3.8906999999999997E-2</c:v>
                </c:pt>
                <c:pt idx="5489">
                  <c:v>3.8939000000000001E-2</c:v>
                </c:pt>
                <c:pt idx="5490">
                  <c:v>3.8946000000000001E-2</c:v>
                </c:pt>
                <c:pt idx="5491">
                  <c:v>3.8915999999999999E-2</c:v>
                </c:pt>
                <c:pt idx="5492">
                  <c:v>3.8931E-2</c:v>
                </c:pt>
                <c:pt idx="5493">
                  <c:v>3.8959000000000001E-2</c:v>
                </c:pt>
                <c:pt idx="5494">
                  <c:v>3.8988000000000002E-2</c:v>
                </c:pt>
                <c:pt idx="5495">
                  <c:v>3.9024000000000003E-2</c:v>
                </c:pt>
                <c:pt idx="5496">
                  <c:v>3.9036000000000001E-2</c:v>
                </c:pt>
                <c:pt idx="5497">
                  <c:v>3.9051000000000002E-2</c:v>
                </c:pt>
                <c:pt idx="5498">
                  <c:v>3.9060000000000004E-2</c:v>
                </c:pt>
                <c:pt idx="5499">
                  <c:v>3.9084000000000001E-2</c:v>
                </c:pt>
                <c:pt idx="5500">
                  <c:v>3.9098000000000001E-2</c:v>
                </c:pt>
                <c:pt idx="5501">
                  <c:v>3.9097E-2</c:v>
                </c:pt>
                <c:pt idx="5502">
                  <c:v>3.9094999999999998E-2</c:v>
                </c:pt>
                <c:pt idx="5503">
                  <c:v>3.9118E-2</c:v>
                </c:pt>
                <c:pt idx="5504">
                  <c:v>3.9144999999999999E-2</c:v>
                </c:pt>
                <c:pt idx="5505">
                  <c:v>3.9154000000000001E-2</c:v>
                </c:pt>
                <c:pt idx="5506">
                  <c:v>3.9125E-2</c:v>
                </c:pt>
                <c:pt idx="5507">
                  <c:v>3.9100000000000003E-2</c:v>
                </c:pt>
                <c:pt idx="5508">
                  <c:v>3.9121999999999997E-2</c:v>
                </c:pt>
                <c:pt idx="5509">
                  <c:v>3.9153E-2</c:v>
                </c:pt>
                <c:pt idx="5510">
                  <c:v>3.9167E-2</c:v>
                </c:pt>
                <c:pt idx="5511">
                  <c:v>3.9157000000000004E-2</c:v>
                </c:pt>
                <c:pt idx="5512">
                  <c:v>3.9125E-2</c:v>
                </c:pt>
                <c:pt idx="5513">
                  <c:v>3.9115999999999998E-2</c:v>
                </c:pt>
                <c:pt idx="5514">
                  <c:v>3.9121999999999997E-2</c:v>
                </c:pt>
                <c:pt idx="5515">
                  <c:v>3.9143999999999998E-2</c:v>
                </c:pt>
                <c:pt idx="5516">
                  <c:v>3.9163999999999997E-2</c:v>
                </c:pt>
                <c:pt idx="5517">
                  <c:v>3.9153E-2</c:v>
                </c:pt>
                <c:pt idx="5518">
                  <c:v>3.9176999999999997E-2</c:v>
                </c:pt>
                <c:pt idx="5519">
                  <c:v>3.9182999999999996E-2</c:v>
                </c:pt>
                <c:pt idx="5520">
                  <c:v>3.9211999999999997E-2</c:v>
                </c:pt>
                <c:pt idx="5521">
                  <c:v>3.9236E-2</c:v>
                </c:pt>
                <c:pt idx="5522">
                  <c:v>3.9245999999999996E-2</c:v>
                </c:pt>
                <c:pt idx="5523">
                  <c:v>3.9289999999999999E-2</c:v>
                </c:pt>
                <c:pt idx="5524">
                  <c:v>3.9308999999999997E-2</c:v>
                </c:pt>
                <c:pt idx="5525">
                  <c:v>3.9363000000000002E-2</c:v>
                </c:pt>
                <c:pt idx="5526">
                  <c:v>3.9363999999999996E-2</c:v>
                </c:pt>
                <c:pt idx="5527">
                  <c:v>3.9386000000000004E-2</c:v>
                </c:pt>
                <c:pt idx="5528">
                  <c:v>3.9413000000000004E-2</c:v>
                </c:pt>
                <c:pt idx="5529">
                  <c:v>3.9426000000000003E-2</c:v>
                </c:pt>
                <c:pt idx="5530">
                  <c:v>3.9447000000000003E-2</c:v>
                </c:pt>
                <c:pt idx="5531">
                  <c:v>3.9458E-2</c:v>
                </c:pt>
                <c:pt idx="5532">
                  <c:v>3.9491999999999999E-2</c:v>
                </c:pt>
                <c:pt idx="5533">
                  <c:v>3.9521000000000001E-2</c:v>
                </c:pt>
                <c:pt idx="5534">
                  <c:v>3.9525000000000005E-2</c:v>
                </c:pt>
                <c:pt idx="5535">
                  <c:v>3.9544000000000003E-2</c:v>
                </c:pt>
                <c:pt idx="5536">
                  <c:v>3.9541E-2</c:v>
                </c:pt>
                <c:pt idx="5537">
                  <c:v>3.9564000000000002E-2</c:v>
                </c:pt>
                <c:pt idx="5538">
                  <c:v>3.9574999999999999E-2</c:v>
                </c:pt>
                <c:pt idx="5539">
                  <c:v>3.9608999999999998E-2</c:v>
                </c:pt>
                <c:pt idx="5540">
                  <c:v>3.9602999999999999E-2</c:v>
                </c:pt>
                <c:pt idx="5541">
                  <c:v>3.9586000000000003E-2</c:v>
                </c:pt>
                <c:pt idx="5542">
                  <c:v>3.9595999999999999E-2</c:v>
                </c:pt>
                <c:pt idx="5543">
                  <c:v>3.9602999999999999E-2</c:v>
                </c:pt>
                <c:pt idx="5544">
                  <c:v>3.9620999999999996E-2</c:v>
                </c:pt>
                <c:pt idx="5545">
                  <c:v>3.9640000000000002E-2</c:v>
                </c:pt>
                <c:pt idx="5546">
                  <c:v>3.9645E-2</c:v>
                </c:pt>
                <c:pt idx="5547">
                  <c:v>3.9664000000000005E-2</c:v>
                </c:pt>
                <c:pt idx="5548">
                  <c:v>3.9676999999999997E-2</c:v>
                </c:pt>
                <c:pt idx="5549">
                  <c:v>3.9689000000000002E-2</c:v>
                </c:pt>
                <c:pt idx="5550">
                  <c:v>3.9685999999999999E-2</c:v>
                </c:pt>
                <c:pt idx="5551">
                  <c:v>3.9689000000000002E-2</c:v>
                </c:pt>
                <c:pt idx="5552">
                  <c:v>3.9711999999999997E-2</c:v>
                </c:pt>
                <c:pt idx="5553">
                  <c:v>3.9743000000000001E-2</c:v>
                </c:pt>
                <c:pt idx="5554">
                  <c:v>3.9767999999999998E-2</c:v>
                </c:pt>
                <c:pt idx="5555">
                  <c:v>3.9767999999999998E-2</c:v>
                </c:pt>
                <c:pt idx="5556">
                  <c:v>3.9767999999999998E-2</c:v>
                </c:pt>
                <c:pt idx="5557">
                  <c:v>3.9742E-2</c:v>
                </c:pt>
                <c:pt idx="5558">
                  <c:v>3.9782000000000005E-2</c:v>
                </c:pt>
                <c:pt idx="5559">
                  <c:v>3.9785000000000001E-2</c:v>
                </c:pt>
                <c:pt idx="5560">
                  <c:v>3.9801999999999997E-2</c:v>
                </c:pt>
                <c:pt idx="5561">
                  <c:v>3.9788999999999998E-2</c:v>
                </c:pt>
                <c:pt idx="5562">
                  <c:v>3.9806000000000001E-2</c:v>
                </c:pt>
                <c:pt idx="5563">
                  <c:v>3.9830000000000004E-2</c:v>
                </c:pt>
                <c:pt idx="5564">
                  <c:v>3.9861000000000001E-2</c:v>
                </c:pt>
                <c:pt idx="5565">
                  <c:v>3.9893999999999999E-2</c:v>
                </c:pt>
                <c:pt idx="5566">
                  <c:v>3.9918999999999996E-2</c:v>
                </c:pt>
                <c:pt idx="5567">
                  <c:v>3.9931999999999995E-2</c:v>
                </c:pt>
                <c:pt idx="5568">
                  <c:v>3.9933000000000003E-2</c:v>
                </c:pt>
                <c:pt idx="5569">
                  <c:v>3.9910000000000001E-2</c:v>
                </c:pt>
                <c:pt idx="5570">
                  <c:v>3.9927999999999998E-2</c:v>
                </c:pt>
                <c:pt idx="5571">
                  <c:v>3.9938000000000001E-2</c:v>
                </c:pt>
                <c:pt idx="5572">
                  <c:v>3.9966000000000002E-2</c:v>
                </c:pt>
                <c:pt idx="5573">
                  <c:v>3.9967999999999997E-2</c:v>
                </c:pt>
                <c:pt idx="5574">
                  <c:v>3.9952000000000001E-2</c:v>
                </c:pt>
                <c:pt idx="5575">
                  <c:v>3.9960000000000002E-2</c:v>
                </c:pt>
                <c:pt idx="5576">
                  <c:v>3.9966000000000002E-2</c:v>
                </c:pt>
                <c:pt idx="5577">
                  <c:v>3.9996999999999998E-2</c:v>
                </c:pt>
                <c:pt idx="5578">
                  <c:v>4.0014000000000001E-2</c:v>
                </c:pt>
                <c:pt idx="5579">
                  <c:v>4.0038999999999998E-2</c:v>
                </c:pt>
                <c:pt idx="5580">
                  <c:v>4.0048E-2</c:v>
                </c:pt>
                <c:pt idx="5581">
                  <c:v>4.0056000000000001E-2</c:v>
                </c:pt>
                <c:pt idx="5582">
                  <c:v>4.0073999999999999E-2</c:v>
                </c:pt>
                <c:pt idx="5583">
                  <c:v>4.0077999999999996E-2</c:v>
                </c:pt>
                <c:pt idx="5584">
                  <c:v>4.0107999999999998E-2</c:v>
                </c:pt>
                <c:pt idx="5585">
                  <c:v>4.0124000000000007E-2</c:v>
                </c:pt>
                <c:pt idx="5586">
                  <c:v>4.0162000000000003E-2</c:v>
                </c:pt>
                <c:pt idx="5587">
                  <c:v>4.0182999999999996E-2</c:v>
                </c:pt>
                <c:pt idx="5588">
                  <c:v>4.0199999999999993E-2</c:v>
                </c:pt>
                <c:pt idx="5589">
                  <c:v>4.0209999999999996E-2</c:v>
                </c:pt>
                <c:pt idx="5590">
                  <c:v>4.0207E-2</c:v>
                </c:pt>
                <c:pt idx="5591">
                  <c:v>4.0236999999999995E-2</c:v>
                </c:pt>
                <c:pt idx="5592">
                  <c:v>4.0236000000000001E-2</c:v>
                </c:pt>
                <c:pt idx="5593">
                  <c:v>4.0263E-2</c:v>
                </c:pt>
                <c:pt idx="5594">
                  <c:v>4.0271000000000001E-2</c:v>
                </c:pt>
                <c:pt idx="5595">
                  <c:v>4.0305999999999995E-2</c:v>
                </c:pt>
                <c:pt idx="5596">
                  <c:v>4.0315000000000004E-2</c:v>
                </c:pt>
                <c:pt idx="5597">
                  <c:v>4.0308000000000004E-2</c:v>
                </c:pt>
                <c:pt idx="5598">
                  <c:v>4.0309999999999999E-2</c:v>
                </c:pt>
                <c:pt idx="5599">
                  <c:v>4.0326000000000001E-2</c:v>
                </c:pt>
                <c:pt idx="5600">
                  <c:v>4.0342000000000003E-2</c:v>
                </c:pt>
                <c:pt idx="5601">
                  <c:v>4.0351999999999999E-2</c:v>
                </c:pt>
                <c:pt idx="5602">
                  <c:v>4.0364000000000004E-2</c:v>
                </c:pt>
                <c:pt idx="5603">
                  <c:v>4.0378999999999998E-2</c:v>
                </c:pt>
                <c:pt idx="5604">
                  <c:v>4.0395E-2</c:v>
                </c:pt>
                <c:pt idx="5605">
                  <c:v>4.0406000000000004E-2</c:v>
                </c:pt>
                <c:pt idx="5606">
                  <c:v>4.0415E-2</c:v>
                </c:pt>
                <c:pt idx="5607">
                  <c:v>4.0433999999999998E-2</c:v>
                </c:pt>
                <c:pt idx="5608">
                  <c:v>4.0452000000000002E-2</c:v>
                </c:pt>
                <c:pt idx="5609">
                  <c:v>4.0468000000000004E-2</c:v>
                </c:pt>
                <c:pt idx="5610">
                  <c:v>4.0486000000000001E-2</c:v>
                </c:pt>
                <c:pt idx="5611">
                  <c:v>4.0481999999999997E-2</c:v>
                </c:pt>
                <c:pt idx="5612">
                  <c:v>4.0468000000000004E-2</c:v>
                </c:pt>
                <c:pt idx="5613">
                  <c:v>4.0476999999999999E-2</c:v>
                </c:pt>
                <c:pt idx="5614">
                  <c:v>4.0498000000000006E-2</c:v>
                </c:pt>
                <c:pt idx="5615">
                  <c:v>4.0522999999999997E-2</c:v>
                </c:pt>
                <c:pt idx="5616">
                  <c:v>4.0544999999999998E-2</c:v>
                </c:pt>
                <c:pt idx="5617">
                  <c:v>4.0548000000000001E-2</c:v>
                </c:pt>
                <c:pt idx="5618">
                  <c:v>4.0549000000000002E-2</c:v>
                </c:pt>
                <c:pt idx="5619">
                  <c:v>4.0571000000000003E-2</c:v>
                </c:pt>
                <c:pt idx="5620">
                  <c:v>4.0586999999999998E-2</c:v>
                </c:pt>
                <c:pt idx="5621">
                  <c:v>4.0628999999999998E-2</c:v>
                </c:pt>
                <c:pt idx="5622">
                  <c:v>4.0633999999999997E-2</c:v>
                </c:pt>
                <c:pt idx="5623">
                  <c:v>4.0624E-2</c:v>
                </c:pt>
                <c:pt idx="5624">
                  <c:v>4.0618999999999995E-2</c:v>
                </c:pt>
                <c:pt idx="5625">
                  <c:v>4.061E-2</c:v>
                </c:pt>
                <c:pt idx="5626">
                  <c:v>4.0635000000000004E-2</c:v>
                </c:pt>
                <c:pt idx="5627">
                  <c:v>4.0679E-2</c:v>
                </c:pt>
                <c:pt idx="5628">
                  <c:v>4.07E-2</c:v>
                </c:pt>
                <c:pt idx="5629">
                  <c:v>4.0724000000000003E-2</c:v>
                </c:pt>
                <c:pt idx="5630">
                  <c:v>4.0717999999999997E-2</c:v>
                </c:pt>
                <c:pt idx="5631">
                  <c:v>4.0744999999999996E-2</c:v>
                </c:pt>
                <c:pt idx="5632">
                  <c:v>4.0765999999999997E-2</c:v>
                </c:pt>
                <c:pt idx="5633">
                  <c:v>4.0795000000000005E-2</c:v>
                </c:pt>
                <c:pt idx="5634">
                  <c:v>4.0803000000000006E-2</c:v>
                </c:pt>
                <c:pt idx="5635">
                  <c:v>4.0785000000000002E-2</c:v>
                </c:pt>
                <c:pt idx="5636">
                  <c:v>4.0770000000000001E-2</c:v>
                </c:pt>
                <c:pt idx="5637">
                  <c:v>4.0777000000000001E-2</c:v>
                </c:pt>
                <c:pt idx="5638">
                  <c:v>4.0780000000000004E-2</c:v>
                </c:pt>
                <c:pt idx="5639">
                  <c:v>4.0792999999999996E-2</c:v>
                </c:pt>
                <c:pt idx="5640">
                  <c:v>4.0804E-2</c:v>
                </c:pt>
                <c:pt idx="5641">
                  <c:v>4.0815000000000004E-2</c:v>
                </c:pt>
                <c:pt idx="5642">
                  <c:v>4.0834999999999996E-2</c:v>
                </c:pt>
                <c:pt idx="5643">
                  <c:v>4.0867000000000007E-2</c:v>
                </c:pt>
                <c:pt idx="5644">
                  <c:v>4.0881999999999995E-2</c:v>
                </c:pt>
                <c:pt idx="5645">
                  <c:v>4.0921000000000006E-2</c:v>
                </c:pt>
                <c:pt idx="5646">
                  <c:v>4.0899999999999999E-2</c:v>
                </c:pt>
                <c:pt idx="5647">
                  <c:v>4.0923000000000001E-2</c:v>
                </c:pt>
                <c:pt idx="5648">
                  <c:v>4.0906999999999999E-2</c:v>
                </c:pt>
                <c:pt idx="5649">
                  <c:v>4.0938000000000002E-2</c:v>
                </c:pt>
                <c:pt idx="5650">
                  <c:v>4.0962999999999999E-2</c:v>
                </c:pt>
                <c:pt idx="5651">
                  <c:v>4.0979000000000002E-2</c:v>
                </c:pt>
                <c:pt idx="5652">
                  <c:v>4.0965000000000001E-2</c:v>
                </c:pt>
                <c:pt idx="5653">
                  <c:v>4.0938999999999996E-2</c:v>
                </c:pt>
                <c:pt idx="5654">
                  <c:v>4.0923000000000001E-2</c:v>
                </c:pt>
                <c:pt idx="5655">
                  <c:v>4.0944000000000001E-2</c:v>
                </c:pt>
                <c:pt idx="5656">
                  <c:v>4.0994999999999997E-2</c:v>
                </c:pt>
                <c:pt idx="5657">
                  <c:v>4.1043000000000003E-2</c:v>
                </c:pt>
                <c:pt idx="5658">
                  <c:v>4.1063000000000002E-2</c:v>
                </c:pt>
                <c:pt idx="5659">
                  <c:v>4.1073999999999999E-2</c:v>
                </c:pt>
                <c:pt idx="5660">
                  <c:v>4.1075E-2</c:v>
                </c:pt>
                <c:pt idx="5661">
                  <c:v>4.1106999999999998E-2</c:v>
                </c:pt>
                <c:pt idx="5662">
                  <c:v>4.1130000000000007E-2</c:v>
                </c:pt>
                <c:pt idx="5663">
                  <c:v>4.1162999999999998E-2</c:v>
                </c:pt>
                <c:pt idx="5664">
                  <c:v>4.1174999999999996E-2</c:v>
                </c:pt>
                <c:pt idx="5665">
                  <c:v>4.1174000000000002E-2</c:v>
                </c:pt>
                <c:pt idx="5666">
                  <c:v>4.1176000000000004E-2</c:v>
                </c:pt>
                <c:pt idx="5667">
                  <c:v>4.1166999999999995E-2</c:v>
                </c:pt>
                <c:pt idx="5668">
                  <c:v>4.1169000000000004E-2</c:v>
                </c:pt>
                <c:pt idx="5669">
                  <c:v>4.1176000000000004E-2</c:v>
                </c:pt>
                <c:pt idx="5670">
                  <c:v>4.1214000000000001E-2</c:v>
                </c:pt>
                <c:pt idx="5671">
                  <c:v>4.1247999999999993E-2</c:v>
                </c:pt>
                <c:pt idx="5672">
                  <c:v>4.1271000000000002E-2</c:v>
                </c:pt>
                <c:pt idx="5673">
                  <c:v>4.1295999999999999E-2</c:v>
                </c:pt>
                <c:pt idx="5674">
                  <c:v>4.1308999999999998E-2</c:v>
                </c:pt>
                <c:pt idx="5675">
                  <c:v>4.1307000000000003E-2</c:v>
                </c:pt>
                <c:pt idx="5676">
                  <c:v>4.1288999999999999E-2</c:v>
                </c:pt>
                <c:pt idx="5677">
                  <c:v>4.1270000000000001E-2</c:v>
                </c:pt>
                <c:pt idx="5678">
                  <c:v>4.1277000000000001E-2</c:v>
                </c:pt>
                <c:pt idx="5679">
                  <c:v>4.1280000000000004E-2</c:v>
                </c:pt>
                <c:pt idx="5680">
                  <c:v>4.1311999999999995E-2</c:v>
                </c:pt>
                <c:pt idx="5681">
                  <c:v>4.1321000000000004E-2</c:v>
                </c:pt>
                <c:pt idx="5682">
                  <c:v>4.1346999999999995E-2</c:v>
                </c:pt>
                <c:pt idx="5683">
                  <c:v>4.1341000000000003E-2</c:v>
                </c:pt>
                <c:pt idx="5684">
                  <c:v>4.1345E-2</c:v>
                </c:pt>
                <c:pt idx="5685">
                  <c:v>4.1357999999999999E-2</c:v>
                </c:pt>
                <c:pt idx="5686">
                  <c:v>4.1386000000000006E-2</c:v>
                </c:pt>
                <c:pt idx="5687">
                  <c:v>4.1397000000000003E-2</c:v>
                </c:pt>
                <c:pt idx="5688">
                  <c:v>4.1415E-2</c:v>
                </c:pt>
                <c:pt idx="5689">
                  <c:v>4.1454999999999999E-2</c:v>
                </c:pt>
                <c:pt idx="5690">
                  <c:v>4.1496999999999999E-2</c:v>
                </c:pt>
                <c:pt idx="5691">
                  <c:v>4.1512E-2</c:v>
                </c:pt>
                <c:pt idx="5692">
                  <c:v>4.1494000000000003E-2</c:v>
                </c:pt>
                <c:pt idx="5693">
                  <c:v>4.1467000000000004E-2</c:v>
                </c:pt>
                <c:pt idx="5694">
                  <c:v>4.1474999999999998E-2</c:v>
                </c:pt>
                <c:pt idx="5695">
                  <c:v>4.1489000000000005E-2</c:v>
                </c:pt>
                <c:pt idx="5696">
                  <c:v>4.1521999999999996E-2</c:v>
                </c:pt>
                <c:pt idx="5697">
                  <c:v>4.1539E-2</c:v>
                </c:pt>
                <c:pt idx="5698">
                  <c:v>4.1567E-2</c:v>
                </c:pt>
                <c:pt idx="5699">
                  <c:v>4.1597999999999996E-2</c:v>
                </c:pt>
                <c:pt idx="5700">
                  <c:v>4.1624999999999995E-2</c:v>
                </c:pt>
                <c:pt idx="5701">
                  <c:v>4.1624999999999995E-2</c:v>
                </c:pt>
                <c:pt idx="5702">
                  <c:v>4.1599000000000004E-2</c:v>
                </c:pt>
                <c:pt idx="5703">
                  <c:v>4.1586999999999999E-2</c:v>
                </c:pt>
                <c:pt idx="5704">
                  <c:v>4.1609999999999994E-2</c:v>
                </c:pt>
                <c:pt idx="5705">
                  <c:v>4.1631000000000001E-2</c:v>
                </c:pt>
                <c:pt idx="5706">
                  <c:v>4.1642999999999999E-2</c:v>
                </c:pt>
                <c:pt idx="5707">
                  <c:v>4.1638000000000001E-2</c:v>
                </c:pt>
                <c:pt idx="5708">
                  <c:v>4.1647999999999998E-2</c:v>
                </c:pt>
                <c:pt idx="5709">
                  <c:v>4.1673000000000002E-2</c:v>
                </c:pt>
                <c:pt idx="5710">
                  <c:v>4.1700000000000001E-2</c:v>
                </c:pt>
                <c:pt idx="5711">
                  <c:v>4.1725999999999999E-2</c:v>
                </c:pt>
                <c:pt idx="5712">
                  <c:v>4.1742999999999995E-2</c:v>
                </c:pt>
                <c:pt idx="5713">
                  <c:v>4.1736000000000002E-2</c:v>
                </c:pt>
                <c:pt idx="5714">
                  <c:v>4.1741E-2</c:v>
                </c:pt>
                <c:pt idx="5715">
                  <c:v>4.1753999999999999E-2</c:v>
                </c:pt>
                <c:pt idx="5716">
                  <c:v>4.1783000000000001E-2</c:v>
                </c:pt>
                <c:pt idx="5717">
                  <c:v>4.1798000000000002E-2</c:v>
                </c:pt>
                <c:pt idx="5718">
                  <c:v>4.1803999999999994E-2</c:v>
                </c:pt>
                <c:pt idx="5719">
                  <c:v>4.1806999999999997E-2</c:v>
                </c:pt>
                <c:pt idx="5720">
                  <c:v>4.1849999999999998E-2</c:v>
                </c:pt>
                <c:pt idx="5721">
                  <c:v>4.1872999999999994E-2</c:v>
                </c:pt>
                <c:pt idx="5722">
                  <c:v>4.1890000000000004E-2</c:v>
                </c:pt>
                <c:pt idx="5723">
                  <c:v>4.1894999999999995E-2</c:v>
                </c:pt>
                <c:pt idx="5724">
                  <c:v>4.1904000000000004E-2</c:v>
                </c:pt>
                <c:pt idx="5725">
                  <c:v>4.1912999999999999E-2</c:v>
                </c:pt>
                <c:pt idx="5726">
                  <c:v>4.1932999999999998E-2</c:v>
                </c:pt>
                <c:pt idx="5727">
                  <c:v>4.1939000000000004E-2</c:v>
                </c:pt>
                <c:pt idx="5728">
                  <c:v>4.1935E-2</c:v>
                </c:pt>
                <c:pt idx="5729">
                  <c:v>4.1959999999999997E-2</c:v>
                </c:pt>
                <c:pt idx="5730">
                  <c:v>4.1973000000000003E-2</c:v>
                </c:pt>
                <c:pt idx="5731">
                  <c:v>4.1993999999999997E-2</c:v>
                </c:pt>
                <c:pt idx="5732">
                  <c:v>4.2004E-2</c:v>
                </c:pt>
                <c:pt idx="5733">
                  <c:v>4.1984E-2</c:v>
                </c:pt>
                <c:pt idx="5734">
                  <c:v>4.1973999999999997E-2</c:v>
                </c:pt>
                <c:pt idx="5735">
                  <c:v>4.1978999999999995E-2</c:v>
                </c:pt>
                <c:pt idx="5736">
                  <c:v>4.2015999999999998E-2</c:v>
                </c:pt>
                <c:pt idx="5737">
                  <c:v>4.2054999999999995E-2</c:v>
                </c:pt>
                <c:pt idx="5738">
                  <c:v>4.2084999999999997E-2</c:v>
                </c:pt>
                <c:pt idx="5739">
                  <c:v>4.2096999999999996E-2</c:v>
                </c:pt>
                <c:pt idx="5740">
                  <c:v>4.2115E-2</c:v>
                </c:pt>
                <c:pt idx="5741">
                  <c:v>4.2119999999999998E-2</c:v>
                </c:pt>
                <c:pt idx="5742">
                  <c:v>4.2110000000000002E-2</c:v>
                </c:pt>
                <c:pt idx="5743">
                  <c:v>4.2127999999999999E-2</c:v>
                </c:pt>
                <c:pt idx="5744">
                  <c:v>4.2141999999999999E-2</c:v>
                </c:pt>
                <c:pt idx="5745">
                  <c:v>4.2159000000000002E-2</c:v>
                </c:pt>
                <c:pt idx="5746">
                  <c:v>4.2172000000000001E-2</c:v>
                </c:pt>
                <c:pt idx="5747">
                  <c:v>4.2154999999999998E-2</c:v>
                </c:pt>
                <c:pt idx="5748">
                  <c:v>4.2153000000000003E-2</c:v>
                </c:pt>
                <c:pt idx="5749">
                  <c:v>4.2165999999999995E-2</c:v>
                </c:pt>
                <c:pt idx="5750">
                  <c:v>4.2215999999999997E-2</c:v>
                </c:pt>
                <c:pt idx="5751">
                  <c:v>4.2249999999999996E-2</c:v>
                </c:pt>
                <c:pt idx="5752">
                  <c:v>4.2244999999999998E-2</c:v>
                </c:pt>
                <c:pt idx="5753">
                  <c:v>4.2245999999999999E-2</c:v>
                </c:pt>
                <c:pt idx="5754">
                  <c:v>4.2229999999999997E-2</c:v>
                </c:pt>
                <c:pt idx="5755">
                  <c:v>4.2263999999999996E-2</c:v>
                </c:pt>
                <c:pt idx="5756">
                  <c:v>4.2270000000000002E-2</c:v>
                </c:pt>
                <c:pt idx="5757">
                  <c:v>4.2291999999999996E-2</c:v>
                </c:pt>
                <c:pt idx="5758">
                  <c:v>4.2315999999999999E-2</c:v>
                </c:pt>
                <c:pt idx="5759">
                  <c:v>4.2333999999999997E-2</c:v>
                </c:pt>
                <c:pt idx="5760">
                  <c:v>4.2347999999999997E-2</c:v>
                </c:pt>
                <c:pt idx="5761">
                  <c:v>4.2374000000000002E-2</c:v>
                </c:pt>
                <c:pt idx="5762">
                  <c:v>4.2379E-2</c:v>
                </c:pt>
                <c:pt idx="5763">
                  <c:v>4.2359000000000001E-2</c:v>
                </c:pt>
                <c:pt idx="5764">
                  <c:v>4.2342999999999999E-2</c:v>
                </c:pt>
                <c:pt idx="5765">
                  <c:v>4.2344999999999994E-2</c:v>
                </c:pt>
                <c:pt idx="5766">
                  <c:v>4.2382999999999997E-2</c:v>
                </c:pt>
                <c:pt idx="5767">
                  <c:v>4.2398999999999992E-2</c:v>
                </c:pt>
                <c:pt idx="5768">
                  <c:v>4.2422000000000001E-2</c:v>
                </c:pt>
                <c:pt idx="5769">
                  <c:v>4.2435E-2</c:v>
                </c:pt>
                <c:pt idx="5770">
                  <c:v>4.2462E-2</c:v>
                </c:pt>
                <c:pt idx="5771">
                  <c:v>4.2472000000000003E-2</c:v>
                </c:pt>
                <c:pt idx="5772">
                  <c:v>4.2488999999999999E-2</c:v>
                </c:pt>
                <c:pt idx="5773">
                  <c:v>4.2502999999999999E-2</c:v>
                </c:pt>
                <c:pt idx="5774">
                  <c:v>4.2525000000000007E-2</c:v>
                </c:pt>
                <c:pt idx="5775">
                  <c:v>4.2539E-2</c:v>
                </c:pt>
                <c:pt idx="5776">
                  <c:v>4.2519999999999995E-2</c:v>
                </c:pt>
                <c:pt idx="5777">
                  <c:v>4.2519999999999995E-2</c:v>
                </c:pt>
                <c:pt idx="5778">
                  <c:v>4.2512000000000001E-2</c:v>
                </c:pt>
                <c:pt idx="5779">
                  <c:v>4.2537000000000005E-2</c:v>
                </c:pt>
                <c:pt idx="5780">
                  <c:v>4.2537000000000005E-2</c:v>
                </c:pt>
                <c:pt idx="5781">
                  <c:v>4.2544000000000005E-2</c:v>
                </c:pt>
                <c:pt idx="5782">
                  <c:v>4.2554999999999996E-2</c:v>
                </c:pt>
                <c:pt idx="5783">
                  <c:v>4.2583999999999997E-2</c:v>
                </c:pt>
                <c:pt idx="5784">
                  <c:v>4.2601000000000007E-2</c:v>
                </c:pt>
                <c:pt idx="5785">
                  <c:v>4.2592999999999999E-2</c:v>
                </c:pt>
                <c:pt idx="5786">
                  <c:v>4.2594E-2</c:v>
                </c:pt>
                <c:pt idx="5787">
                  <c:v>4.2596999999999996E-2</c:v>
                </c:pt>
                <c:pt idx="5788">
                  <c:v>4.2596999999999996E-2</c:v>
                </c:pt>
                <c:pt idx="5789">
                  <c:v>4.2613000000000005E-2</c:v>
                </c:pt>
                <c:pt idx="5790">
                  <c:v>4.2641999999999999E-2</c:v>
                </c:pt>
                <c:pt idx="5791">
                  <c:v>4.2682999999999999E-2</c:v>
                </c:pt>
                <c:pt idx="5792">
                  <c:v>4.2710999999999999E-2</c:v>
                </c:pt>
                <c:pt idx="5793">
                  <c:v>4.2733E-2</c:v>
                </c:pt>
                <c:pt idx="5794">
                  <c:v>4.2752999999999999E-2</c:v>
                </c:pt>
                <c:pt idx="5795">
                  <c:v>4.2774E-2</c:v>
                </c:pt>
                <c:pt idx="5796">
                  <c:v>4.2792999999999998E-2</c:v>
                </c:pt>
                <c:pt idx="5797">
                  <c:v>4.2812999999999997E-2</c:v>
                </c:pt>
                <c:pt idx="5798">
                  <c:v>4.2824999999999995E-2</c:v>
                </c:pt>
                <c:pt idx="5799">
                  <c:v>4.2835999999999999E-2</c:v>
                </c:pt>
                <c:pt idx="5800">
                  <c:v>4.2857000000000006E-2</c:v>
                </c:pt>
                <c:pt idx="5801">
                  <c:v>4.2866999999999995E-2</c:v>
                </c:pt>
                <c:pt idx="5802">
                  <c:v>4.2865E-2</c:v>
                </c:pt>
                <c:pt idx="5803">
                  <c:v>4.2868000000000003E-2</c:v>
                </c:pt>
                <c:pt idx="5804">
                  <c:v>4.2884000000000005E-2</c:v>
                </c:pt>
                <c:pt idx="5805">
                  <c:v>4.2904999999999999E-2</c:v>
                </c:pt>
                <c:pt idx="5806">
                  <c:v>4.2896999999999998E-2</c:v>
                </c:pt>
                <c:pt idx="5807">
                  <c:v>4.2938000000000004E-2</c:v>
                </c:pt>
                <c:pt idx="5808">
                  <c:v>4.2960999999999999E-2</c:v>
                </c:pt>
                <c:pt idx="5809">
                  <c:v>4.3007999999999998E-2</c:v>
                </c:pt>
                <c:pt idx="5810">
                  <c:v>4.2979999999999997E-2</c:v>
                </c:pt>
                <c:pt idx="5811">
                  <c:v>4.2967999999999999E-2</c:v>
                </c:pt>
                <c:pt idx="5812">
                  <c:v>4.2937000000000003E-2</c:v>
                </c:pt>
                <c:pt idx="5813">
                  <c:v>4.2915999999999996E-2</c:v>
                </c:pt>
                <c:pt idx="5814">
                  <c:v>4.2900000000000001E-2</c:v>
                </c:pt>
                <c:pt idx="5815">
                  <c:v>4.2913E-2</c:v>
                </c:pt>
                <c:pt idx="5816">
                  <c:v>4.2949000000000001E-2</c:v>
                </c:pt>
                <c:pt idx="5817">
                  <c:v>4.2967999999999999E-2</c:v>
                </c:pt>
                <c:pt idx="5818">
                  <c:v>4.2957000000000002E-2</c:v>
                </c:pt>
                <c:pt idx="5819">
                  <c:v>4.2965000000000003E-2</c:v>
                </c:pt>
                <c:pt idx="5820">
                  <c:v>4.3002000000000005E-2</c:v>
                </c:pt>
                <c:pt idx="5821">
                  <c:v>4.3038E-2</c:v>
                </c:pt>
                <c:pt idx="5822">
                  <c:v>4.3074000000000001E-2</c:v>
                </c:pt>
                <c:pt idx="5823">
                  <c:v>4.3102999999999995E-2</c:v>
                </c:pt>
                <c:pt idx="5824">
                  <c:v>4.3120000000000006E-2</c:v>
                </c:pt>
                <c:pt idx="5825">
                  <c:v>4.3108000000000007E-2</c:v>
                </c:pt>
                <c:pt idx="5826">
                  <c:v>4.3098999999999998E-2</c:v>
                </c:pt>
                <c:pt idx="5827">
                  <c:v>4.3098999999999998E-2</c:v>
                </c:pt>
                <c:pt idx="5828">
                  <c:v>4.3122999999999995E-2</c:v>
                </c:pt>
                <c:pt idx="5829">
                  <c:v>4.3141999999999993E-2</c:v>
                </c:pt>
                <c:pt idx="5830">
                  <c:v>4.3166999999999997E-2</c:v>
                </c:pt>
                <c:pt idx="5831">
                  <c:v>4.3185000000000001E-2</c:v>
                </c:pt>
                <c:pt idx="5832">
                  <c:v>4.3220999999999996E-2</c:v>
                </c:pt>
                <c:pt idx="5833">
                  <c:v>4.3239E-2</c:v>
                </c:pt>
                <c:pt idx="5834">
                  <c:v>4.3262000000000002E-2</c:v>
                </c:pt>
                <c:pt idx="5835">
                  <c:v>4.3282000000000001E-2</c:v>
                </c:pt>
                <c:pt idx="5836">
                  <c:v>4.3304999999999996E-2</c:v>
                </c:pt>
                <c:pt idx="5837">
                  <c:v>4.333E-2</c:v>
                </c:pt>
                <c:pt idx="5838">
                  <c:v>4.333E-2</c:v>
                </c:pt>
                <c:pt idx="5839">
                  <c:v>4.3331999999999996E-2</c:v>
                </c:pt>
                <c:pt idx="5840">
                  <c:v>4.3326000000000003E-2</c:v>
                </c:pt>
                <c:pt idx="5841">
                  <c:v>4.3338999999999996E-2</c:v>
                </c:pt>
                <c:pt idx="5842">
                  <c:v>4.3352000000000002E-2</c:v>
                </c:pt>
                <c:pt idx="5843">
                  <c:v>4.3337000000000001E-2</c:v>
                </c:pt>
                <c:pt idx="5844">
                  <c:v>4.3354999999999998E-2</c:v>
                </c:pt>
                <c:pt idx="5845">
                  <c:v>4.3373999999999996E-2</c:v>
                </c:pt>
                <c:pt idx="5846">
                  <c:v>4.3451000000000004E-2</c:v>
                </c:pt>
                <c:pt idx="5847">
                  <c:v>4.3510999999999994E-2</c:v>
                </c:pt>
                <c:pt idx="5848">
                  <c:v>4.3528999999999998E-2</c:v>
                </c:pt>
                <c:pt idx="5849">
                  <c:v>4.3506000000000003E-2</c:v>
                </c:pt>
                <c:pt idx="5850">
                  <c:v>4.3459999999999999E-2</c:v>
                </c:pt>
                <c:pt idx="5851">
                  <c:v>4.3430999999999997E-2</c:v>
                </c:pt>
                <c:pt idx="5852">
                  <c:v>4.3414000000000001E-2</c:v>
                </c:pt>
                <c:pt idx="5853">
                  <c:v>4.3418999999999999E-2</c:v>
                </c:pt>
                <c:pt idx="5854">
                  <c:v>4.3421000000000001E-2</c:v>
                </c:pt>
                <c:pt idx="5855">
                  <c:v>4.3452000000000005E-2</c:v>
                </c:pt>
                <c:pt idx="5856">
                  <c:v>4.3479999999999998E-2</c:v>
                </c:pt>
                <c:pt idx="5857">
                  <c:v>4.3499999999999997E-2</c:v>
                </c:pt>
                <c:pt idx="5858">
                  <c:v>4.3506000000000003E-2</c:v>
                </c:pt>
                <c:pt idx="5859">
                  <c:v>4.3498000000000002E-2</c:v>
                </c:pt>
                <c:pt idx="5860">
                  <c:v>4.3518000000000001E-2</c:v>
                </c:pt>
                <c:pt idx="5861">
                  <c:v>4.3550999999999999E-2</c:v>
                </c:pt>
                <c:pt idx="5862">
                  <c:v>4.3562999999999998E-2</c:v>
                </c:pt>
                <c:pt idx="5863">
                  <c:v>4.3589999999999997E-2</c:v>
                </c:pt>
                <c:pt idx="5864">
                  <c:v>4.3589999999999997E-2</c:v>
                </c:pt>
                <c:pt idx="5865">
                  <c:v>4.3619999999999999E-2</c:v>
                </c:pt>
                <c:pt idx="5866">
                  <c:v>4.3604999999999998E-2</c:v>
                </c:pt>
                <c:pt idx="5867">
                  <c:v>4.3623000000000002E-2</c:v>
                </c:pt>
                <c:pt idx="5868">
                  <c:v>4.3639999999999998E-2</c:v>
                </c:pt>
                <c:pt idx="5869">
                  <c:v>4.3653999999999998E-2</c:v>
                </c:pt>
                <c:pt idx="5870">
                  <c:v>4.369E-2</c:v>
                </c:pt>
                <c:pt idx="5871">
                  <c:v>4.3703000000000006E-2</c:v>
                </c:pt>
                <c:pt idx="5872">
                  <c:v>4.3745000000000006E-2</c:v>
                </c:pt>
                <c:pt idx="5873">
                  <c:v>4.3772000000000005E-2</c:v>
                </c:pt>
                <c:pt idx="5874">
                  <c:v>4.3792999999999999E-2</c:v>
                </c:pt>
                <c:pt idx="5875">
                  <c:v>4.3798000000000004E-2</c:v>
                </c:pt>
                <c:pt idx="5876">
                  <c:v>4.3796000000000002E-2</c:v>
                </c:pt>
                <c:pt idx="5877">
                  <c:v>4.3806999999999999E-2</c:v>
                </c:pt>
                <c:pt idx="5878">
                  <c:v>4.3794000000000007E-2</c:v>
                </c:pt>
                <c:pt idx="5879">
                  <c:v>4.3808E-2</c:v>
                </c:pt>
                <c:pt idx="5880">
                  <c:v>4.3796000000000002E-2</c:v>
                </c:pt>
                <c:pt idx="5881">
                  <c:v>4.3837000000000001E-2</c:v>
                </c:pt>
                <c:pt idx="5882">
                  <c:v>4.3887999999999996E-2</c:v>
                </c:pt>
                <c:pt idx="5883">
                  <c:v>4.3899000000000001E-2</c:v>
                </c:pt>
                <c:pt idx="5884">
                  <c:v>4.3916000000000004E-2</c:v>
                </c:pt>
                <c:pt idx="5885">
                  <c:v>4.3903999999999999E-2</c:v>
                </c:pt>
                <c:pt idx="5886">
                  <c:v>4.3926999999999994E-2</c:v>
                </c:pt>
                <c:pt idx="5887">
                  <c:v>4.3928000000000002E-2</c:v>
                </c:pt>
                <c:pt idx="5888">
                  <c:v>4.3914000000000002E-2</c:v>
                </c:pt>
                <c:pt idx="5889">
                  <c:v>4.3912000000000007E-2</c:v>
                </c:pt>
                <c:pt idx="5890">
                  <c:v>4.3914000000000002E-2</c:v>
                </c:pt>
                <c:pt idx="5891">
                  <c:v>4.3941000000000001E-2</c:v>
                </c:pt>
                <c:pt idx="5892">
                  <c:v>4.3948000000000001E-2</c:v>
                </c:pt>
                <c:pt idx="5893">
                  <c:v>4.3955000000000001E-2</c:v>
                </c:pt>
                <c:pt idx="5894">
                  <c:v>4.3987999999999999E-2</c:v>
                </c:pt>
                <c:pt idx="5895">
                  <c:v>4.4021999999999999E-2</c:v>
                </c:pt>
                <c:pt idx="5896">
                  <c:v>4.4053000000000002E-2</c:v>
                </c:pt>
                <c:pt idx="5897">
                  <c:v>4.4046000000000002E-2</c:v>
                </c:pt>
                <c:pt idx="5898">
                  <c:v>4.4047999999999997E-2</c:v>
                </c:pt>
                <c:pt idx="5899">
                  <c:v>4.4035999999999999E-2</c:v>
                </c:pt>
                <c:pt idx="5900">
                  <c:v>4.4055999999999998E-2</c:v>
                </c:pt>
                <c:pt idx="5901">
                  <c:v>4.4077999999999999E-2</c:v>
                </c:pt>
                <c:pt idx="5902">
                  <c:v>4.4095000000000002E-2</c:v>
                </c:pt>
                <c:pt idx="5903">
                  <c:v>4.4128999999999995E-2</c:v>
                </c:pt>
                <c:pt idx="5904">
                  <c:v>4.4128999999999995E-2</c:v>
                </c:pt>
                <c:pt idx="5905">
                  <c:v>4.4160999999999999E-2</c:v>
                </c:pt>
                <c:pt idx="5906">
                  <c:v>4.4166999999999998E-2</c:v>
                </c:pt>
                <c:pt idx="5907">
                  <c:v>4.4189999999999993E-2</c:v>
                </c:pt>
                <c:pt idx="5908">
                  <c:v>4.4192000000000002E-2</c:v>
                </c:pt>
                <c:pt idx="5909">
                  <c:v>4.4215999999999998E-2</c:v>
                </c:pt>
                <c:pt idx="5910">
                  <c:v>4.4233000000000001E-2</c:v>
                </c:pt>
                <c:pt idx="5911">
                  <c:v>4.4248000000000003E-2</c:v>
                </c:pt>
                <c:pt idx="5912">
                  <c:v>4.4246000000000001E-2</c:v>
                </c:pt>
                <c:pt idx="5913">
                  <c:v>4.4240000000000002E-2</c:v>
                </c:pt>
                <c:pt idx="5914">
                  <c:v>4.4287E-2</c:v>
                </c:pt>
                <c:pt idx="5915">
                  <c:v>4.4332000000000003E-2</c:v>
                </c:pt>
                <c:pt idx="5916">
                  <c:v>4.4347000000000004E-2</c:v>
                </c:pt>
                <c:pt idx="5917">
                  <c:v>4.4347000000000004E-2</c:v>
                </c:pt>
                <c:pt idx="5918">
                  <c:v>4.4322E-2</c:v>
                </c:pt>
                <c:pt idx="5919">
                  <c:v>4.4349999999999994E-2</c:v>
                </c:pt>
                <c:pt idx="5920">
                  <c:v>4.4374999999999998E-2</c:v>
                </c:pt>
                <c:pt idx="5921">
                  <c:v>4.4401000000000003E-2</c:v>
                </c:pt>
                <c:pt idx="5922">
                  <c:v>4.4387999999999997E-2</c:v>
                </c:pt>
                <c:pt idx="5923">
                  <c:v>4.4371999999999995E-2</c:v>
                </c:pt>
                <c:pt idx="5924">
                  <c:v>4.437E-2</c:v>
                </c:pt>
                <c:pt idx="5925">
                  <c:v>4.4386999999999996E-2</c:v>
                </c:pt>
                <c:pt idx="5926">
                  <c:v>4.4413000000000001E-2</c:v>
                </c:pt>
                <c:pt idx="5927">
                  <c:v>4.4431999999999999E-2</c:v>
                </c:pt>
                <c:pt idx="5928">
                  <c:v>4.4427000000000001E-2</c:v>
                </c:pt>
                <c:pt idx="5929">
                  <c:v>4.4429999999999997E-2</c:v>
                </c:pt>
                <c:pt idx="5930">
                  <c:v>4.4442000000000002E-2</c:v>
                </c:pt>
                <c:pt idx="5931">
                  <c:v>4.4463999999999997E-2</c:v>
                </c:pt>
                <c:pt idx="5932">
                  <c:v>4.4504999999999996E-2</c:v>
                </c:pt>
                <c:pt idx="5933">
                  <c:v>4.4514999999999999E-2</c:v>
                </c:pt>
                <c:pt idx="5934">
                  <c:v>4.4519000000000003E-2</c:v>
                </c:pt>
                <c:pt idx="5935">
                  <c:v>4.4532999999999996E-2</c:v>
                </c:pt>
                <c:pt idx="5936">
                  <c:v>4.4561000000000003E-2</c:v>
                </c:pt>
                <c:pt idx="5937">
                  <c:v>4.4573000000000002E-2</c:v>
                </c:pt>
                <c:pt idx="5938">
                  <c:v>4.4581999999999997E-2</c:v>
                </c:pt>
                <c:pt idx="5939">
                  <c:v>4.4560000000000002E-2</c:v>
                </c:pt>
                <c:pt idx="5940">
                  <c:v>4.4573999999999996E-2</c:v>
                </c:pt>
                <c:pt idx="5941">
                  <c:v>4.4602000000000003E-2</c:v>
                </c:pt>
                <c:pt idx="5942">
                  <c:v>4.4638999999999998E-2</c:v>
                </c:pt>
                <c:pt idx="5943">
                  <c:v>4.4660000000000005E-2</c:v>
                </c:pt>
                <c:pt idx="5944">
                  <c:v>4.4664000000000002E-2</c:v>
                </c:pt>
                <c:pt idx="5945">
                  <c:v>4.4687000000000004E-2</c:v>
                </c:pt>
                <c:pt idx="5946">
                  <c:v>4.4703999999999994E-2</c:v>
                </c:pt>
                <c:pt idx="5947">
                  <c:v>4.4684999999999996E-2</c:v>
                </c:pt>
                <c:pt idx="5948">
                  <c:v>4.4652999999999998E-2</c:v>
                </c:pt>
                <c:pt idx="5949">
                  <c:v>4.4645999999999998E-2</c:v>
                </c:pt>
                <c:pt idx="5950">
                  <c:v>4.4659000000000004E-2</c:v>
                </c:pt>
                <c:pt idx="5951">
                  <c:v>4.4709000000000006E-2</c:v>
                </c:pt>
                <c:pt idx="5952">
                  <c:v>4.4783999999999997E-2</c:v>
                </c:pt>
                <c:pt idx="5953">
                  <c:v>4.4804000000000004E-2</c:v>
                </c:pt>
                <c:pt idx="5954">
                  <c:v>4.4807E-2</c:v>
                </c:pt>
                <c:pt idx="5955">
                  <c:v>4.4781000000000001E-2</c:v>
                </c:pt>
                <c:pt idx="5956">
                  <c:v>4.4795000000000001E-2</c:v>
                </c:pt>
                <c:pt idx="5957">
                  <c:v>4.4805000000000005E-2</c:v>
                </c:pt>
                <c:pt idx="5958">
                  <c:v>4.4792999999999999E-2</c:v>
                </c:pt>
                <c:pt idx="5959">
                  <c:v>4.4798999999999999E-2</c:v>
                </c:pt>
                <c:pt idx="5960">
                  <c:v>4.4782000000000002E-2</c:v>
                </c:pt>
                <c:pt idx="5961">
                  <c:v>4.4798999999999999E-2</c:v>
                </c:pt>
                <c:pt idx="5962">
                  <c:v>4.4809999999999996E-2</c:v>
                </c:pt>
                <c:pt idx="5963">
                  <c:v>4.4840999999999999E-2</c:v>
                </c:pt>
                <c:pt idx="5964">
                  <c:v>4.4865000000000002E-2</c:v>
                </c:pt>
                <c:pt idx="5965">
                  <c:v>4.4909999999999999E-2</c:v>
                </c:pt>
                <c:pt idx="5966">
                  <c:v>4.4946E-2</c:v>
                </c:pt>
                <c:pt idx="5967">
                  <c:v>4.4950999999999998E-2</c:v>
                </c:pt>
                <c:pt idx="5968">
                  <c:v>4.4928999999999997E-2</c:v>
                </c:pt>
                <c:pt idx="5969">
                  <c:v>4.4901999999999997E-2</c:v>
                </c:pt>
                <c:pt idx="5970">
                  <c:v>4.4923999999999999E-2</c:v>
                </c:pt>
                <c:pt idx="5971">
                  <c:v>4.4979999999999999E-2</c:v>
                </c:pt>
                <c:pt idx="5972">
                  <c:v>4.5025000000000003E-2</c:v>
                </c:pt>
                <c:pt idx="5973">
                  <c:v>4.5053000000000003E-2</c:v>
                </c:pt>
                <c:pt idx="5974">
                  <c:v>4.5053000000000003E-2</c:v>
                </c:pt>
                <c:pt idx="5975">
                  <c:v>4.5046000000000003E-2</c:v>
                </c:pt>
                <c:pt idx="5976">
                  <c:v>4.5043E-2</c:v>
                </c:pt>
                <c:pt idx="5977">
                  <c:v>4.5056000000000006E-2</c:v>
                </c:pt>
                <c:pt idx="5978">
                  <c:v>4.5079000000000001E-2</c:v>
                </c:pt>
                <c:pt idx="5979">
                  <c:v>4.5092999999999994E-2</c:v>
                </c:pt>
                <c:pt idx="5980">
                  <c:v>4.5105000000000006E-2</c:v>
                </c:pt>
                <c:pt idx="5981">
                  <c:v>4.5115999999999996E-2</c:v>
                </c:pt>
                <c:pt idx="5982">
                  <c:v>4.5137000000000004E-2</c:v>
                </c:pt>
                <c:pt idx="5983">
                  <c:v>4.5152999999999999E-2</c:v>
                </c:pt>
                <c:pt idx="5984">
                  <c:v>4.5170000000000002E-2</c:v>
                </c:pt>
                <c:pt idx="5985">
                  <c:v>4.5183000000000001E-2</c:v>
                </c:pt>
                <c:pt idx="5986">
                  <c:v>4.5178999999999997E-2</c:v>
                </c:pt>
                <c:pt idx="5987">
                  <c:v>4.5186000000000004E-2</c:v>
                </c:pt>
                <c:pt idx="5988">
                  <c:v>4.5198000000000002E-2</c:v>
                </c:pt>
                <c:pt idx="5989">
                  <c:v>4.5214999999999998E-2</c:v>
                </c:pt>
                <c:pt idx="5990">
                  <c:v>4.5220000000000003E-2</c:v>
                </c:pt>
                <c:pt idx="5991">
                  <c:v>4.5225000000000001E-2</c:v>
                </c:pt>
                <c:pt idx="5992">
                  <c:v>4.5247999999999997E-2</c:v>
                </c:pt>
                <c:pt idx="5993">
                  <c:v>4.5252000000000001E-2</c:v>
                </c:pt>
                <c:pt idx="5994">
                  <c:v>4.5277000000000005E-2</c:v>
                </c:pt>
                <c:pt idx="5995">
                  <c:v>4.5305999999999999E-2</c:v>
                </c:pt>
                <c:pt idx="5996">
                  <c:v>4.5321999999999994E-2</c:v>
                </c:pt>
                <c:pt idx="5997">
                  <c:v>4.5336000000000001E-2</c:v>
                </c:pt>
                <c:pt idx="5998">
                  <c:v>4.5319999999999999E-2</c:v>
                </c:pt>
                <c:pt idx="5999">
                  <c:v>4.5347999999999999E-2</c:v>
                </c:pt>
                <c:pt idx="6000">
                  <c:v>4.5354999999999999E-2</c:v>
                </c:pt>
                <c:pt idx="6001">
                  <c:v>4.539E-2</c:v>
                </c:pt>
                <c:pt idx="6002">
                  <c:v>4.5404E-2</c:v>
                </c:pt>
                <c:pt idx="6003">
                  <c:v>4.5437000000000005E-2</c:v>
                </c:pt>
                <c:pt idx="6004">
                  <c:v>4.5437000000000005E-2</c:v>
                </c:pt>
                <c:pt idx="6005">
                  <c:v>4.5457999999999998E-2</c:v>
                </c:pt>
                <c:pt idx="6006">
                  <c:v>4.5481999999999995E-2</c:v>
                </c:pt>
                <c:pt idx="6007">
                  <c:v>4.5517000000000002E-2</c:v>
                </c:pt>
                <c:pt idx="6008">
                  <c:v>4.5533999999999998E-2</c:v>
                </c:pt>
                <c:pt idx="6009">
                  <c:v>4.5532000000000003E-2</c:v>
                </c:pt>
                <c:pt idx="6010">
                  <c:v>4.5544000000000001E-2</c:v>
                </c:pt>
                <c:pt idx="6011">
                  <c:v>4.5552999999999996E-2</c:v>
                </c:pt>
                <c:pt idx="6012">
                  <c:v>4.5578E-2</c:v>
                </c:pt>
                <c:pt idx="6013">
                  <c:v>4.5575000000000004E-2</c:v>
                </c:pt>
                <c:pt idx="6014">
                  <c:v>4.5574000000000003E-2</c:v>
                </c:pt>
                <c:pt idx="6015">
                  <c:v>4.5557999999999994E-2</c:v>
                </c:pt>
                <c:pt idx="6016">
                  <c:v>4.5568999999999998E-2</c:v>
                </c:pt>
                <c:pt idx="6017">
                  <c:v>4.5579999999999996E-2</c:v>
                </c:pt>
                <c:pt idx="6018">
                  <c:v>4.5610999999999999E-2</c:v>
                </c:pt>
                <c:pt idx="6019">
                  <c:v>4.5631999999999999E-2</c:v>
                </c:pt>
                <c:pt idx="6020">
                  <c:v>4.5652999999999999E-2</c:v>
                </c:pt>
                <c:pt idx="6021">
                  <c:v>4.5666000000000005E-2</c:v>
                </c:pt>
                <c:pt idx="6022">
                  <c:v>4.5669000000000001E-2</c:v>
                </c:pt>
                <c:pt idx="6023">
                  <c:v>4.5678999999999997E-2</c:v>
                </c:pt>
                <c:pt idx="6024">
                  <c:v>4.5683000000000001E-2</c:v>
                </c:pt>
                <c:pt idx="6025">
                  <c:v>4.5675999999999994E-2</c:v>
                </c:pt>
                <c:pt idx="6026">
                  <c:v>4.5679999999999998E-2</c:v>
                </c:pt>
                <c:pt idx="6027">
                  <c:v>4.5689E-2</c:v>
                </c:pt>
                <c:pt idx="6028">
                  <c:v>4.5705999999999997E-2</c:v>
                </c:pt>
                <c:pt idx="6029">
                  <c:v>4.5715000000000006E-2</c:v>
                </c:pt>
                <c:pt idx="6030">
                  <c:v>4.5732999999999996E-2</c:v>
                </c:pt>
                <c:pt idx="6031">
                  <c:v>4.5762999999999998E-2</c:v>
                </c:pt>
                <c:pt idx="6032">
                  <c:v>4.5796000000000003E-2</c:v>
                </c:pt>
                <c:pt idx="6033">
                  <c:v>4.5815000000000002E-2</c:v>
                </c:pt>
                <c:pt idx="6034">
                  <c:v>4.5826000000000006E-2</c:v>
                </c:pt>
                <c:pt idx="6035">
                  <c:v>4.5845000000000004E-2</c:v>
                </c:pt>
                <c:pt idx="6036">
                  <c:v>4.5877000000000001E-2</c:v>
                </c:pt>
                <c:pt idx="6037">
                  <c:v>4.5887999999999998E-2</c:v>
                </c:pt>
                <c:pt idx="6038">
                  <c:v>4.5887000000000004E-2</c:v>
                </c:pt>
                <c:pt idx="6039">
                  <c:v>4.5885999999999996E-2</c:v>
                </c:pt>
                <c:pt idx="6040">
                  <c:v>4.5906000000000002E-2</c:v>
                </c:pt>
                <c:pt idx="6041">
                  <c:v>4.5934000000000003E-2</c:v>
                </c:pt>
                <c:pt idx="6042">
                  <c:v>4.5953000000000001E-2</c:v>
                </c:pt>
                <c:pt idx="6043">
                  <c:v>4.5967000000000001E-2</c:v>
                </c:pt>
                <c:pt idx="6044">
                  <c:v>4.5970000000000004E-2</c:v>
                </c:pt>
                <c:pt idx="6045">
                  <c:v>4.5955000000000003E-2</c:v>
                </c:pt>
                <c:pt idx="6046">
                  <c:v>4.5990000000000003E-2</c:v>
                </c:pt>
                <c:pt idx="6047">
                  <c:v>4.6001E-2</c:v>
                </c:pt>
                <c:pt idx="6048">
                  <c:v>4.6029999999999995E-2</c:v>
                </c:pt>
                <c:pt idx="6049">
                  <c:v>4.6040999999999999E-2</c:v>
                </c:pt>
                <c:pt idx="6050">
                  <c:v>4.6025000000000003E-2</c:v>
                </c:pt>
                <c:pt idx="6051">
                  <c:v>4.6037000000000002E-2</c:v>
                </c:pt>
                <c:pt idx="6052">
                  <c:v>4.6051000000000002E-2</c:v>
                </c:pt>
                <c:pt idx="6053">
                  <c:v>4.6069000000000006E-2</c:v>
                </c:pt>
                <c:pt idx="6054">
                  <c:v>4.6079000000000002E-2</c:v>
                </c:pt>
                <c:pt idx="6055">
                  <c:v>4.6077000000000007E-2</c:v>
                </c:pt>
                <c:pt idx="6056">
                  <c:v>4.6086000000000002E-2</c:v>
                </c:pt>
                <c:pt idx="6057">
                  <c:v>4.6128000000000002E-2</c:v>
                </c:pt>
                <c:pt idx="6058">
                  <c:v>4.6170999999999997E-2</c:v>
                </c:pt>
                <c:pt idx="6059">
                  <c:v>4.6182999999999995E-2</c:v>
                </c:pt>
                <c:pt idx="6060">
                  <c:v>4.6182000000000001E-2</c:v>
                </c:pt>
                <c:pt idx="6061">
                  <c:v>4.6182000000000001E-2</c:v>
                </c:pt>
                <c:pt idx="6062">
                  <c:v>4.6207999999999999E-2</c:v>
                </c:pt>
                <c:pt idx="6063">
                  <c:v>4.623E-2</c:v>
                </c:pt>
                <c:pt idx="6064">
                  <c:v>4.6242999999999999E-2</c:v>
                </c:pt>
                <c:pt idx="6065">
                  <c:v>4.6237E-2</c:v>
                </c:pt>
                <c:pt idx="6066">
                  <c:v>4.6235999999999999E-2</c:v>
                </c:pt>
                <c:pt idx="6067">
                  <c:v>4.6253999999999997E-2</c:v>
                </c:pt>
                <c:pt idx="6068">
                  <c:v>4.6279000000000001E-2</c:v>
                </c:pt>
                <c:pt idx="6069">
                  <c:v>4.6317999999999998E-2</c:v>
                </c:pt>
                <c:pt idx="6070">
                  <c:v>4.6334E-2</c:v>
                </c:pt>
                <c:pt idx="6071">
                  <c:v>4.6340000000000006E-2</c:v>
                </c:pt>
                <c:pt idx="6072">
                  <c:v>4.6348E-2</c:v>
                </c:pt>
                <c:pt idx="6073">
                  <c:v>4.6365999999999997E-2</c:v>
                </c:pt>
                <c:pt idx="6074">
                  <c:v>4.6386999999999998E-2</c:v>
                </c:pt>
                <c:pt idx="6075">
                  <c:v>4.6394000000000005E-2</c:v>
                </c:pt>
                <c:pt idx="6076">
                  <c:v>4.6420000000000003E-2</c:v>
                </c:pt>
                <c:pt idx="6077">
                  <c:v>4.6413999999999997E-2</c:v>
                </c:pt>
                <c:pt idx="6078">
                  <c:v>4.6436999999999999E-2</c:v>
                </c:pt>
                <c:pt idx="6079">
                  <c:v>4.6428999999999998E-2</c:v>
                </c:pt>
                <c:pt idx="6080">
                  <c:v>4.6462000000000003E-2</c:v>
                </c:pt>
                <c:pt idx="6081">
                  <c:v>4.6478999999999999E-2</c:v>
                </c:pt>
                <c:pt idx="6082">
                  <c:v>4.6487999999999995E-2</c:v>
                </c:pt>
                <c:pt idx="6083">
                  <c:v>4.6492000000000006E-2</c:v>
                </c:pt>
                <c:pt idx="6084">
                  <c:v>4.6494999999999995E-2</c:v>
                </c:pt>
                <c:pt idx="6085">
                  <c:v>4.6523000000000002E-2</c:v>
                </c:pt>
                <c:pt idx="6086">
                  <c:v>4.6529000000000001E-2</c:v>
                </c:pt>
                <c:pt idx="6087">
                  <c:v>4.6535E-2</c:v>
                </c:pt>
                <c:pt idx="6088">
                  <c:v>4.6550000000000001E-2</c:v>
                </c:pt>
                <c:pt idx="6089">
                  <c:v>4.6571999999999995E-2</c:v>
                </c:pt>
                <c:pt idx="6090">
                  <c:v>4.6585999999999995E-2</c:v>
                </c:pt>
                <c:pt idx="6091">
                  <c:v>4.6592000000000001E-2</c:v>
                </c:pt>
                <c:pt idx="6092">
                  <c:v>4.6612999999999995E-2</c:v>
                </c:pt>
                <c:pt idx="6093">
                  <c:v>4.6627999999999996E-2</c:v>
                </c:pt>
                <c:pt idx="6094">
                  <c:v>4.6647000000000001E-2</c:v>
                </c:pt>
                <c:pt idx="6095">
                  <c:v>4.6651999999999999E-2</c:v>
                </c:pt>
                <c:pt idx="6096">
                  <c:v>4.6679000000000005E-2</c:v>
                </c:pt>
                <c:pt idx="6097">
                  <c:v>4.6716000000000001E-2</c:v>
                </c:pt>
                <c:pt idx="6098">
                  <c:v>4.6718999999999997E-2</c:v>
                </c:pt>
                <c:pt idx="6099">
                  <c:v>4.6721000000000006E-2</c:v>
                </c:pt>
                <c:pt idx="6100">
                  <c:v>4.6723000000000001E-2</c:v>
                </c:pt>
                <c:pt idx="6101">
                  <c:v>4.6741999999999999E-2</c:v>
                </c:pt>
                <c:pt idx="6102">
                  <c:v>4.6794000000000002E-2</c:v>
                </c:pt>
                <c:pt idx="6103">
                  <c:v>4.6814000000000001E-2</c:v>
                </c:pt>
                <c:pt idx="6104">
                  <c:v>4.6832000000000006E-2</c:v>
                </c:pt>
                <c:pt idx="6105">
                  <c:v>4.6810999999999998E-2</c:v>
                </c:pt>
                <c:pt idx="6106">
                  <c:v>4.6817000000000004E-2</c:v>
                </c:pt>
                <c:pt idx="6107">
                  <c:v>4.6836999999999997E-2</c:v>
                </c:pt>
                <c:pt idx="6108">
                  <c:v>4.6863999999999996E-2</c:v>
                </c:pt>
                <c:pt idx="6109">
                  <c:v>4.6886000000000004E-2</c:v>
                </c:pt>
                <c:pt idx="6110">
                  <c:v>4.6871999999999997E-2</c:v>
                </c:pt>
                <c:pt idx="6111">
                  <c:v>4.6879999999999998E-2</c:v>
                </c:pt>
                <c:pt idx="6112">
                  <c:v>4.6879999999999998E-2</c:v>
                </c:pt>
                <c:pt idx="6113">
                  <c:v>4.6920999999999997E-2</c:v>
                </c:pt>
                <c:pt idx="6114">
                  <c:v>4.6940999999999997E-2</c:v>
                </c:pt>
                <c:pt idx="6115">
                  <c:v>4.6942000000000005E-2</c:v>
                </c:pt>
                <c:pt idx="6116">
                  <c:v>4.6939000000000002E-2</c:v>
                </c:pt>
                <c:pt idx="6117">
                  <c:v>4.6939000000000002E-2</c:v>
                </c:pt>
                <c:pt idx="6118">
                  <c:v>4.6965000000000007E-2</c:v>
                </c:pt>
                <c:pt idx="6119">
                  <c:v>4.7001000000000001E-2</c:v>
                </c:pt>
                <c:pt idx="6120">
                  <c:v>4.7032999999999998E-2</c:v>
                </c:pt>
                <c:pt idx="6121">
                  <c:v>4.7050000000000002E-2</c:v>
                </c:pt>
                <c:pt idx="6122">
                  <c:v>4.7050000000000002E-2</c:v>
                </c:pt>
                <c:pt idx="6123">
                  <c:v>4.7060999999999999E-2</c:v>
                </c:pt>
                <c:pt idx="6124">
                  <c:v>4.7062999999999994E-2</c:v>
                </c:pt>
                <c:pt idx="6125">
                  <c:v>4.7074999999999999E-2</c:v>
                </c:pt>
                <c:pt idx="6126">
                  <c:v>4.7073999999999998E-2</c:v>
                </c:pt>
                <c:pt idx="6127">
                  <c:v>4.7084000000000001E-2</c:v>
                </c:pt>
                <c:pt idx="6128">
                  <c:v>4.7104E-2</c:v>
                </c:pt>
                <c:pt idx="6129">
                  <c:v>4.7137999999999999E-2</c:v>
                </c:pt>
                <c:pt idx="6130">
                  <c:v>4.7160000000000001E-2</c:v>
                </c:pt>
                <c:pt idx="6131">
                  <c:v>4.7187E-2</c:v>
                </c:pt>
                <c:pt idx="6132">
                  <c:v>4.7195999999999995E-2</c:v>
                </c:pt>
                <c:pt idx="6133">
                  <c:v>4.7203999999999996E-2</c:v>
                </c:pt>
                <c:pt idx="6134">
                  <c:v>4.7222E-2</c:v>
                </c:pt>
                <c:pt idx="6135">
                  <c:v>4.7218999999999997E-2</c:v>
                </c:pt>
                <c:pt idx="6136">
                  <c:v>4.7220999999999999E-2</c:v>
                </c:pt>
                <c:pt idx="6137">
                  <c:v>4.7222999999999994E-2</c:v>
                </c:pt>
                <c:pt idx="6138">
                  <c:v>4.7226999999999998E-2</c:v>
                </c:pt>
                <c:pt idx="6139">
                  <c:v>4.7241999999999999E-2</c:v>
                </c:pt>
                <c:pt idx="6140">
                  <c:v>4.7237000000000001E-2</c:v>
                </c:pt>
                <c:pt idx="6141">
                  <c:v>4.7271000000000001E-2</c:v>
                </c:pt>
                <c:pt idx="6142">
                  <c:v>4.7305E-2</c:v>
                </c:pt>
                <c:pt idx="6143">
                  <c:v>4.7348000000000001E-2</c:v>
                </c:pt>
                <c:pt idx="6144">
                  <c:v>4.7361000000000007E-2</c:v>
                </c:pt>
                <c:pt idx="6145">
                  <c:v>4.7351000000000004E-2</c:v>
                </c:pt>
                <c:pt idx="6146">
                  <c:v>4.7344999999999998E-2</c:v>
                </c:pt>
                <c:pt idx="6147">
                  <c:v>4.7344999999999998E-2</c:v>
                </c:pt>
                <c:pt idx="6148">
                  <c:v>4.7352999999999999E-2</c:v>
                </c:pt>
                <c:pt idx="6149">
                  <c:v>4.7388000000000007E-2</c:v>
                </c:pt>
                <c:pt idx="6150">
                  <c:v>4.7385999999999998E-2</c:v>
                </c:pt>
                <c:pt idx="6151">
                  <c:v>4.7432999999999996E-2</c:v>
                </c:pt>
                <c:pt idx="6152">
                  <c:v>4.7453000000000002E-2</c:v>
                </c:pt>
                <c:pt idx="6153">
                  <c:v>4.7514000000000001E-2</c:v>
                </c:pt>
                <c:pt idx="6154">
                  <c:v>4.7531999999999998E-2</c:v>
                </c:pt>
                <c:pt idx="6155">
                  <c:v>4.7527E-2</c:v>
                </c:pt>
                <c:pt idx="6156">
                  <c:v>4.7515000000000002E-2</c:v>
                </c:pt>
                <c:pt idx="6157">
                  <c:v>4.7508000000000002E-2</c:v>
                </c:pt>
                <c:pt idx="6158">
                  <c:v>4.7527E-2</c:v>
                </c:pt>
                <c:pt idx="6159">
                  <c:v>4.7539999999999999E-2</c:v>
                </c:pt>
                <c:pt idx="6160">
                  <c:v>4.7539999999999999E-2</c:v>
                </c:pt>
                <c:pt idx="6161">
                  <c:v>4.7567000000000005E-2</c:v>
                </c:pt>
                <c:pt idx="6162">
                  <c:v>4.7577999999999995E-2</c:v>
                </c:pt>
                <c:pt idx="6163">
                  <c:v>4.7615999999999999E-2</c:v>
                </c:pt>
                <c:pt idx="6164">
                  <c:v>4.7636000000000005E-2</c:v>
                </c:pt>
                <c:pt idx="6165">
                  <c:v>4.7659E-2</c:v>
                </c:pt>
                <c:pt idx="6166">
                  <c:v>4.7662000000000003E-2</c:v>
                </c:pt>
                <c:pt idx="6167">
                  <c:v>4.7687999999999994E-2</c:v>
                </c:pt>
                <c:pt idx="6168">
                  <c:v>4.7710999999999996E-2</c:v>
                </c:pt>
                <c:pt idx="6169">
                  <c:v>4.7721E-2</c:v>
                </c:pt>
                <c:pt idx="6170">
                  <c:v>4.7706999999999999E-2</c:v>
                </c:pt>
                <c:pt idx="6171">
                  <c:v>4.7706999999999999E-2</c:v>
                </c:pt>
                <c:pt idx="6172">
                  <c:v>4.7709000000000001E-2</c:v>
                </c:pt>
                <c:pt idx="6173">
                  <c:v>4.7728E-2</c:v>
                </c:pt>
                <c:pt idx="6174">
                  <c:v>4.7759999999999997E-2</c:v>
                </c:pt>
                <c:pt idx="6175">
                  <c:v>4.7777E-2</c:v>
                </c:pt>
                <c:pt idx="6176">
                  <c:v>4.7781000000000004E-2</c:v>
                </c:pt>
                <c:pt idx="6177">
                  <c:v>4.7801000000000003E-2</c:v>
                </c:pt>
                <c:pt idx="6178">
                  <c:v>4.7835999999999997E-2</c:v>
                </c:pt>
                <c:pt idx="6179">
                  <c:v>4.7872000000000005E-2</c:v>
                </c:pt>
                <c:pt idx="6180">
                  <c:v>4.7887000000000006E-2</c:v>
                </c:pt>
                <c:pt idx="6181">
                  <c:v>4.7864000000000004E-2</c:v>
                </c:pt>
                <c:pt idx="6182">
                  <c:v>4.7889999999999995E-2</c:v>
                </c:pt>
                <c:pt idx="6183">
                  <c:v>4.7889999999999995E-2</c:v>
                </c:pt>
                <c:pt idx="6184">
                  <c:v>4.7904000000000002E-2</c:v>
                </c:pt>
                <c:pt idx="6185">
                  <c:v>4.7900999999999999E-2</c:v>
                </c:pt>
                <c:pt idx="6186">
                  <c:v>4.7904000000000002E-2</c:v>
                </c:pt>
                <c:pt idx="6187">
                  <c:v>4.7903000000000001E-2</c:v>
                </c:pt>
                <c:pt idx="6188">
                  <c:v>4.7923E-2</c:v>
                </c:pt>
                <c:pt idx="6189">
                  <c:v>4.7965999999999995E-2</c:v>
                </c:pt>
                <c:pt idx="6190">
                  <c:v>4.8002999999999997E-2</c:v>
                </c:pt>
                <c:pt idx="6191">
                  <c:v>4.8021000000000001E-2</c:v>
                </c:pt>
                <c:pt idx="6192">
                  <c:v>4.8021000000000001E-2</c:v>
                </c:pt>
                <c:pt idx="6193">
                  <c:v>4.8032999999999999E-2</c:v>
                </c:pt>
                <c:pt idx="6194">
                  <c:v>4.8053999999999999E-2</c:v>
                </c:pt>
                <c:pt idx="6195">
                  <c:v>4.8059999999999999E-2</c:v>
                </c:pt>
                <c:pt idx="6196">
                  <c:v>4.8089000000000007E-2</c:v>
                </c:pt>
                <c:pt idx="6197">
                  <c:v>4.8096E-2</c:v>
                </c:pt>
                <c:pt idx="6198">
                  <c:v>4.8097000000000001E-2</c:v>
                </c:pt>
                <c:pt idx="6199">
                  <c:v>4.8083000000000001E-2</c:v>
                </c:pt>
                <c:pt idx="6200">
                  <c:v>4.8091999999999996E-2</c:v>
                </c:pt>
                <c:pt idx="6201">
                  <c:v>4.8120000000000003E-2</c:v>
                </c:pt>
                <c:pt idx="6202">
                  <c:v>4.8135999999999998E-2</c:v>
                </c:pt>
                <c:pt idx="6203">
                  <c:v>4.8183999999999998E-2</c:v>
                </c:pt>
                <c:pt idx="6204">
                  <c:v>4.8201999999999995E-2</c:v>
                </c:pt>
                <c:pt idx="6205">
                  <c:v>4.8240999999999999E-2</c:v>
                </c:pt>
                <c:pt idx="6206">
                  <c:v>4.8232999999999998E-2</c:v>
                </c:pt>
                <c:pt idx="6207">
                  <c:v>4.8242E-2</c:v>
                </c:pt>
                <c:pt idx="6208">
                  <c:v>4.8266999999999997E-2</c:v>
                </c:pt>
                <c:pt idx="6209">
                  <c:v>4.8291000000000001E-2</c:v>
                </c:pt>
                <c:pt idx="6210">
                  <c:v>4.8297E-2</c:v>
                </c:pt>
                <c:pt idx="6211">
                  <c:v>4.8273000000000003E-2</c:v>
                </c:pt>
                <c:pt idx="6212">
                  <c:v>4.8280999999999998E-2</c:v>
                </c:pt>
                <c:pt idx="6213">
                  <c:v>4.8303000000000006E-2</c:v>
                </c:pt>
                <c:pt idx="6214">
                  <c:v>4.8344999999999999E-2</c:v>
                </c:pt>
                <c:pt idx="6215">
                  <c:v>4.8371000000000004E-2</c:v>
                </c:pt>
                <c:pt idx="6216">
                  <c:v>4.8386999999999999E-2</c:v>
                </c:pt>
                <c:pt idx="6217">
                  <c:v>4.8418999999999997E-2</c:v>
                </c:pt>
                <c:pt idx="6218">
                  <c:v>4.8415E-2</c:v>
                </c:pt>
                <c:pt idx="6219">
                  <c:v>4.8419999999999998E-2</c:v>
                </c:pt>
                <c:pt idx="6220">
                  <c:v>4.8409000000000008E-2</c:v>
                </c:pt>
                <c:pt idx="6221">
                  <c:v>4.8423000000000001E-2</c:v>
                </c:pt>
                <c:pt idx="6222">
                  <c:v>4.8436000000000007E-2</c:v>
                </c:pt>
                <c:pt idx="6223">
                  <c:v>4.8453999999999997E-2</c:v>
                </c:pt>
                <c:pt idx="6224">
                  <c:v>4.8493000000000001E-2</c:v>
                </c:pt>
                <c:pt idx="6225">
                  <c:v>4.8495999999999997E-2</c:v>
                </c:pt>
                <c:pt idx="6226">
                  <c:v>4.8507999999999996E-2</c:v>
                </c:pt>
                <c:pt idx="6227">
                  <c:v>4.8510999999999999E-2</c:v>
                </c:pt>
                <c:pt idx="6228">
                  <c:v>4.8529999999999997E-2</c:v>
                </c:pt>
                <c:pt idx="6229">
                  <c:v>4.8550000000000003E-2</c:v>
                </c:pt>
                <c:pt idx="6230">
                  <c:v>4.8573000000000005E-2</c:v>
                </c:pt>
                <c:pt idx="6231">
                  <c:v>4.8593999999999998E-2</c:v>
                </c:pt>
                <c:pt idx="6232">
                  <c:v>4.8593000000000004E-2</c:v>
                </c:pt>
                <c:pt idx="6233">
                  <c:v>4.8608999999999999E-2</c:v>
                </c:pt>
                <c:pt idx="6234">
                  <c:v>4.8605999999999996E-2</c:v>
                </c:pt>
                <c:pt idx="6235">
                  <c:v>4.8634000000000004E-2</c:v>
                </c:pt>
                <c:pt idx="6236">
                  <c:v>4.8625000000000002E-2</c:v>
                </c:pt>
                <c:pt idx="6237">
                  <c:v>4.8624000000000001E-2</c:v>
                </c:pt>
                <c:pt idx="6238">
                  <c:v>4.8649999999999999E-2</c:v>
                </c:pt>
                <c:pt idx="6239">
                  <c:v>4.8691000000000005E-2</c:v>
                </c:pt>
                <c:pt idx="6240">
                  <c:v>4.8723999999999996E-2</c:v>
                </c:pt>
                <c:pt idx="6241">
                  <c:v>4.8726000000000005E-2</c:v>
                </c:pt>
                <c:pt idx="6242">
                  <c:v>4.8730000000000002E-2</c:v>
                </c:pt>
                <c:pt idx="6243">
                  <c:v>4.8757999999999996E-2</c:v>
                </c:pt>
                <c:pt idx="6244">
                  <c:v>4.8772000000000003E-2</c:v>
                </c:pt>
                <c:pt idx="6245">
                  <c:v>4.8789999999999993E-2</c:v>
                </c:pt>
                <c:pt idx="6246">
                  <c:v>4.8773999999999998E-2</c:v>
                </c:pt>
                <c:pt idx="6247">
                  <c:v>4.8802999999999999E-2</c:v>
                </c:pt>
                <c:pt idx="6248">
                  <c:v>4.8819000000000001E-2</c:v>
                </c:pt>
                <c:pt idx="6249">
                  <c:v>4.8856999999999998E-2</c:v>
                </c:pt>
                <c:pt idx="6250">
                  <c:v>4.8851000000000006E-2</c:v>
                </c:pt>
                <c:pt idx="6251">
                  <c:v>4.8853999999999995E-2</c:v>
                </c:pt>
                <c:pt idx="6252">
                  <c:v>4.8874000000000001E-2</c:v>
                </c:pt>
                <c:pt idx="6253">
                  <c:v>4.8910000000000002E-2</c:v>
                </c:pt>
                <c:pt idx="6254">
                  <c:v>4.8943E-2</c:v>
                </c:pt>
                <c:pt idx="6255">
                  <c:v>4.8937999999999995E-2</c:v>
                </c:pt>
                <c:pt idx="6256">
                  <c:v>4.8926999999999998E-2</c:v>
                </c:pt>
                <c:pt idx="6257">
                  <c:v>4.8924000000000002E-2</c:v>
                </c:pt>
                <c:pt idx="6258">
                  <c:v>4.8952000000000002E-2</c:v>
                </c:pt>
                <c:pt idx="6259">
                  <c:v>4.9009999999999998E-2</c:v>
                </c:pt>
                <c:pt idx="6260">
                  <c:v>4.9021999999999996E-2</c:v>
                </c:pt>
                <c:pt idx="6261">
                  <c:v>4.9036999999999997E-2</c:v>
                </c:pt>
                <c:pt idx="6262">
                  <c:v>4.9013000000000001E-2</c:v>
                </c:pt>
                <c:pt idx="6263">
                  <c:v>4.9016000000000004E-2</c:v>
                </c:pt>
                <c:pt idx="6264">
                  <c:v>4.9023000000000004E-2</c:v>
                </c:pt>
                <c:pt idx="6265">
                  <c:v>4.9050000000000003E-2</c:v>
                </c:pt>
                <c:pt idx="6266">
                  <c:v>4.9086999999999999E-2</c:v>
                </c:pt>
                <c:pt idx="6267">
                  <c:v>4.9114999999999999E-2</c:v>
                </c:pt>
                <c:pt idx="6268">
                  <c:v>4.9114999999999999E-2</c:v>
                </c:pt>
                <c:pt idx="6269">
                  <c:v>4.9122000000000006E-2</c:v>
                </c:pt>
                <c:pt idx="6270">
                  <c:v>4.9120999999999998E-2</c:v>
                </c:pt>
                <c:pt idx="6271">
                  <c:v>4.9134000000000004E-2</c:v>
                </c:pt>
                <c:pt idx="6272">
                  <c:v>4.9158999999999994E-2</c:v>
                </c:pt>
                <c:pt idx="6273">
                  <c:v>4.9156999999999999E-2</c:v>
                </c:pt>
                <c:pt idx="6274">
                  <c:v>4.9176000000000004E-2</c:v>
                </c:pt>
                <c:pt idx="6275">
                  <c:v>4.9183000000000004E-2</c:v>
                </c:pt>
                <c:pt idx="6276">
                  <c:v>4.9214000000000001E-2</c:v>
                </c:pt>
                <c:pt idx="6277">
                  <c:v>4.9235000000000001E-2</c:v>
                </c:pt>
                <c:pt idx="6278">
                  <c:v>4.9248E-2</c:v>
                </c:pt>
                <c:pt idx="6279">
                  <c:v>4.9272999999999997E-2</c:v>
                </c:pt>
                <c:pt idx="6280">
                  <c:v>4.9294000000000004E-2</c:v>
                </c:pt>
                <c:pt idx="6281">
                  <c:v>4.9301999999999999E-2</c:v>
                </c:pt>
                <c:pt idx="6282">
                  <c:v>4.9326999999999996E-2</c:v>
                </c:pt>
                <c:pt idx="6283">
                  <c:v>4.9387E-2</c:v>
                </c:pt>
                <c:pt idx="6284">
                  <c:v>4.9442000000000007E-2</c:v>
                </c:pt>
                <c:pt idx="6285">
                  <c:v>4.9461000000000005E-2</c:v>
                </c:pt>
                <c:pt idx="6286">
                  <c:v>4.9436000000000001E-2</c:v>
                </c:pt>
                <c:pt idx="6287">
                  <c:v>4.9410999999999997E-2</c:v>
                </c:pt>
                <c:pt idx="6288">
                  <c:v>4.9408000000000001E-2</c:v>
                </c:pt>
                <c:pt idx="6289">
                  <c:v>4.9412999999999999E-2</c:v>
                </c:pt>
                <c:pt idx="6290">
                  <c:v>4.9421999999999994E-2</c:v>
                </c:pt>
                <c:pt idx="6291">
                  <c:v>4.9424999999999997E-2</c:v>
                </c:pt>
                <c:pt idx="6292">
                  <c:v>4.9425999999999998E-2</c:v>
                </c:pt>
                <c:pt idx="6293">
                  <c:v>4.9416000000000002E-2</c:v>
                </c:pt>
                <c:pt idx="6294">
                  <c:v>4.9442000000000007E-2</c:v>
                </c:pt>
                <c:pt idx="6295">
                  <c:v>4.9486000000000002E-2</c:v>
                </c:pt>
                <c:pt idx="6296">
                  <c:v>4.9535999999999997E-2</c:v>
                </c:pt>
                <c:pt idx="6297">
                  <c:v>4.9550000000000004E-2</c:v>
                </c:pt>
                <c:pt idx="6298">
                  <c:v>4.9542999999999997E-2</c:v>
                </c:pt>
                <c:pt idx="6299">
                  <c:v>4.9542000000000003E-2</c:v>
                </c:pt>
                <c:pt idx="6300">
                  <c:v>4.9553E-2</c:v>
                </c:pt>
                <c:pt idx="6301">
                  <c:v>4.9550999999999998E-2</c:v>
                </c:pt>
                <c:pt idx="6302">
                  <c:v>4.9565999999999999E-2</c:v>
                </c:pt>
                <c:pt idx="6303">
                  <c:v>4.9584999999999997E-2</c:v>
                </c:pt>
                <c:pt idx="6304">
                  <c:v>4.9617000000000001E-2</c:v>
                </c:pt>
                <c:pt idx="6305">
                  <c:v>4.9627999999999999E-2</c:v>
                </c:pt>
                <c:pt idx="6306">
                  <c:v>4.9646999999999997E-2</c:v>
                </c:pt>
                <c:pt idx="6307">
                  <c:v>4.9660000000000003E-2</c:v>
                </c:pt>
                <c:pt idx="6308">
                  <c:v>4.9695999999999997E-2</c:v>
                </c:pt>
                <c:pt idx="6309">
                  <c:v>4.9699E-2</c:v>
                </c:pt>
                <c:pt idx="6310">
                  <c:v>4.9714999999999995E-2</c:v>
                </c:pt>
                <c:pt idx="6311">
                  <c:v>4.9695000000000003E-2</c:v>
                </c:pt>
                <c:pt idx="6312">
                  <c:v>4.9707000000000001E-2</c:v>
                </c:pt>
                <c:pt idx="6313">
                  <c:v>4.9728000000000001E-2</c:v>
                </c:pt>
                <c:pt idx="6314">
                  <c:v>4.9756000000000002E-2</c:v>
                </c:pt>
                <c:pt idx="6315">
                  <c:v>4.9795999999999993E-2</c:v>
                </c:pt>
                <c:pt idx="6316">
                  <c:v>4.9817E-2</c:v>
                </c:pt>
                <c:pt idx="6317">
                  <c:v>4.9840999999999996E-2</c:v>
                </c:pt>
                <c:pt idx="6318">
                  <c:v>4.9855000000000003E-2</c:v>
                </c:pt>
                <c:pt idx="6319">
                  <c:v>4.9874999999999996E-2</c:v>
                </c:pt>
                <c:pt idx="6320">
                  <c:v>4.9882999999999997E-2</c:v>
                </c:pt>
                <c:pt idx="6321">
                  <c:v>4.9848999999999997E-2</c:v>
                </c:pt>
                <c:pt idx="6322">
                  <c:v>4.9859000000000001E-2</c:v>
                </c:pt>
                <c:pt idx="6323">
                  <c:v>4.9865000000000007E-2</c:v>
                </c:pt>
                <c:pt idx="6324">
                  <c:v>4.9908000000000001E-2</c:v>
                </c:pt>
                <c:pt idx="6325">
                  <c:v>4.9939999999999998E-2</c:v>
                </c:pt>
                <c:pt idx="6326">
                  <c:v>4.9934000000000006E-2</c:v>
                </c:pt>
                <c:pt idx="6327">
                  <c:v>4.9972000000000003E-2</c:v>
                </c:pt>
                <c:pt idx="6328">
                  <c:v>4.9953000000000004E-2</c:v>
                </c:pt>
                <c:pt idx="6329">
                  <c:v>4.9981999999999999E-2</c:v>
                </c:pt>
                <c:pt idx="6330">
                  <c:v>4.9992000000000002E-2</c:v>
                </c:pt>
                <c:pt idx="6331">
                  <c:v>0.05</c:v>
                </c:pt>
                <c:pt idx="6332">
                  <c:v>5.0018E-2</c:v>
                </c:pt>
                <c:pt idx="6333">
                  <c:v>5.0039E-2</c:v>
                </c:pt>
                <c:pt idx="6334">
                  <c:v>5.0050999999999998E-2</c:v>
                </c:pt>
                <c:pt idx="6335">
                  <c:v>5.0061999999999995E-2</c:v>
                </c:pt>
                <c:pt idx="6336">
                  <c:v>5.0073999999999994E-2</c:v>
                </c:pt>
                <c:pt idx="6337">
                  <c:v>5.0092999999999999E-2</c:v>
                </c:pt>
                <c:pt idx="6338">
                  <c:v>5.0106999999999999E-2</c:v>
                </c:pt>
                <c:pt idx="6339">
                  <c:v>5.0137000000000001E-2</c:v>
                </c:pt>
                <c:pt idx="6340">
                  <c:v>5.0141999999999999E-2</c:v>
                </c:pt>
                <c:pt idx="6341">
                  <c:v>5.015E-2</c:v>
                </c:pt>
                <c:pt idx="6342">
                  <c:v>5.0140000000000004E-2</c:v>
                </c:pt>
                <c:pt idx="6343">
                  <c:v>5.0143000000000007E-2</c:v>
                </c:pt>
                <c:pt idx="6344">
                  <c:v>5.0168999999999998E-2</c:v>
                </c:pt>
                <c:pt idx="6345">
                  <c:v>5.0217999999999999E-2</c:v>
                </c:pt>
                <c:pt idx="6346">
                  <c:v>5.0262000000000001E-2</c:v>
                </c:pt>
                <c:pt idx="6347">
                  <c:v>5.0279999999999998E-2</c:v>
                </c:pt>
                <c:pt idx="6348">
                  <c:v>5.0282999999999994E-2</c:v>
                </c:pt>
                <c:pt idx="6349">
                  <c:v>5.0282E-2</c:v>
                </c:pt>
                <c:pt idx="6350">
                  <c:v>5.0317000000000001E-2</c:v>
                </c:pt>
                <c:pt idx="6351">
                  <c:v>5.0320000000000004E-2</c:v>
                </c:pt>
                <c:pt idx="6352">
                  <c:v>5.0332000000000002E-2</c:v>
                </c:pt>
                <c:pt idx="6353">
                  <c:v>5.0327999999999998E-2</c:v>
                </c:pt>
                <c:pt idx="6354">
                  <c:v>5.0366999999999995E-2</c:v>
                </c:pt>
                <c:pt idx="6355">
                  <c:v>5.0403999999999997E-2</c:v>
                </c:pt>
                <c:pt idx="6356">
                  <c:v>5.0416999999999997E-2</c:v>
                </c:pt>
                <c:pt idx="6357">
                  <c:v>5.0420999999999994E-2</c:v>
                </c:pt>
                <c:pt idx="6358">
                  <c:v>5.0433000000000006E-2</c:v>
                </c:pt>
                <c:pt idx="6359">
                  <c:v>5.0441E-2</c:v>
                </c:pt>
                <c:pt idx="6360">
                  <c:v>5.0452999999999998E-2</c:v>
                </c:pt>
                <c:pt idx="6361">
                  <c:v>5.0453999999999999E-2</c:v>
                </c:pt>
                <c:pt idx="6362">
                  <c:v>5.0480999999999998E-2</c:v>
                </c:pt>
                <c:pt idx="6363">
                  <c:v>5.0483E-2</c:v>
                </c:pt>
                <c:pt idx="6364">
                  <c:v>5.0488999999999999E-2</c:v>
                </c:pt>
                <c:pt idx="6365">
                  <c:v>5.0487999999999998E-2</c:v>
                </c:pt>
                <c:pt idx="6366">
                  <c:v>5.0495999999999999E-2</c:v>
                </c:pt>
                <c:pt idx="6367">
                  <c:v>5.0528000000000003E-2</c:v>
                </c:pt>
                <c:pt idx="6368">
                  <c:v>5.0560000000000001E-2</c:v>
                </c:pt>
                <c:pt idx="6369">
                  <c:v>5.0585999999999999E-2</c:v>
                </c:pt>
                <c:pt idx="6370">
                  <c:v>5.0610999999999996E-2</c:v>
                </c:pt>
                <c:pt idx="6371">
                  <c:v>5.0631000000000002E-2</c:v>
                </c:pt>
                <c:pt idx="6372">
                  <c:v>5.0639000000000003E-2</c:v>
                </c:pt>
                <c:pt idx="6373">
                  <c:v>5.0627999999999999E-2</c:v>
                </c:pt>
                <c:pt idx="6374">
                  <c:v>5.0637000000000001E-2</c:v>
                </c:pt>
                <c:pt idx="6375">
                  <c:v>5.0632000000000003E-2</c:v>
                </c:pt>
                <c:pt idx="6376">
                  <c:v>5.0635000000000006E-2</c:v>
                </c:pt>
                <c:pt idx="6377">
                  <c:v>5.0617999999999996E-2</c:v>
                </c:pt>
                <c:pt idx="6378">
                  <c:v>5.0639999999999998E-2</c:v>
                </c:pt>
                <c:pt idx="6379">
                  <c:v>5.0673000000000003E-2</c:v>
                </c:pt>
                <c:pt idx="6380">
                  <c:v>5.0688000000000004E-2</c:v>
                </c:pt>
                <c:pt idx="6381">
                  <c:v>5.0681999999999998E-2</c:v>
                </c:pt>
                <c:pt idx="6382">
                  <c:v>5.0682999999999999E-2</c:v>
                </c:pt>
                <c:pt idx="6383">
                  <c:v>5.0716999999999998E-2</c:v>
                </c:pt>
                <c:pt idx="6384">
                  <c:v>5.0744999999999998E-2</c:v>
                </c:pt>
                <c:pt idx="6385">
                  <c:v>5.0774999999999994E-2</c:v>
                </c:pt>
                <c:pt idx="6386">
                  <c:v>5.0780000000000006E-2</c:v>
                </c:pt>
                <c:pt idx="6387">
                  <c:v>5.0799999999999998E-2</c:v>
                </c:pt>
                <c:pt idx="6388">
                  <c:v>5.0838000000000001E-2</c:v>
                </c:pt>
                <c:pt idx="6389">
                  <c:v>5.0862999999999998E-2</c:v>
                </c:pt>
                <c:pt idx="6390">
                  <c:v>5.0888000000000003E-2</c:v>
                </c:pt>
                <c:pt idx="6391">
                  <c:v>5.0883000000000005E-2</c:v>
                </c:pt>
                <c:pt idx="6392">
                  <c:v>5.0888000000000003E-2</c:v>
                </c:pt>
                <c:pt idx="6393">
                  <c:v>5.0892999999999994E-2</c:v>
                </c:pt>
                <c:pt idx="6394">
                  <c:v>5.0895000000000003E-2</c:v>
                </c:pt>
                <c:pt idx="6395">
                  <c:v>5.0918999999999999E-2</c:v>
                </c:pt>
                <c:pt idx="6396">
                  <c:v>5.0917000000000004E-2</c:v>
                </c:pt>
                <c:pt idx="6397">
                  <c:v>5.0930000000000003E-2</c:v>
                </c:pt>
                <c:pt idx="6398">
                  <c:v>5.0948E-2</c:v>
                </c:pt>
                <c:pt idx="6399">
                  <c:v>5.0976999999999995E-2</c:v>
                </c:pt>
                <c:pt idx="6400">
                  <c:v>5.1014999999999998E-2</c:v>
                </c:pt>
                <c:pt idx="6401">
                  <c:v>5.1038E-2</c:v>
                </c:pt>
                <c:pt idx="6402">
                  <c:v>5.1056999999999998E-2</c:v>
                </c:pt>
                <c:pt idx="6403">
                  <c:v>5.1082999999999996E-2</c:v>
                </c:pt>
                <c:pt idx="6404">
                  <c:v>5.1105999999999999E-2</c:v>
                </c:pt>
                <c:pt idx="6405">
                  <c:v>5.1121E-2</c:v>
                </c:pt>
                <c:pt idx="6406">
                  <c:v>5.1109999999999996E-2</c:v>
                </c:pt>
                <c:pt idx="6407">
                  <c:v>5.1127000000000006E-2</c:v>
                </c:pt>
                <c:pt idx="6408">
                  <c:v>5.1139999999999998E-2</c:v>
                </c:pt>
                <c:pt idx="6409">
                  <c:v>5.1166999999999997E-2</c:v>
                </c:pt>
                <c:pt idx="6410">
                  <c:v>5.1165000000000002E-2</c:v>
                </c:pt>
                <c:pt idx="6411">
                  <c:v>5.1166999999999997E-2</c:v>
                </c:pt>
                <c:pt idx="6412">
                  <c:v>5.1178000000000001E-2</c:v>
                </c:pt>
                <c:pt idx="6413">
                  <c:v>5.1188999999999998E-2</c:v>
                </c:pt>
                <c:pt idx="6414">
                  <c:v>5.1197999999999994E-2</c:v>
                </c:pt>
                <c:pt idx="6415">
                  <c:v>5.1199000000000001E-2</c:v>
                </c:pt>
                <c:pt idx="6416">
                  <c:v>5.1220999999999996E-2</c:v>
                </c:pt>
                <c:pt idx="6417">
                  <c:v>5.1241000000000002E-2</c:v>
                </c:pt>
                <c:pt idx="6418">
                  <c:v>5.1262999999999996E-2</c:v>
                </c:pt>
                <c:pt idx="6419">
                  <c:v>5.1274E-2</c:v>
                </c:pt>
                <c:pt idx="6420">
                  <c:v>5.1283000000000002E-2</c:v>
                </c:pt>
                <c:pt idx="6421">
                  <c:v>5.1304999999999996E-2</c:v>
                </c:pt>
                <c:pt idx="6422">
                  <c:v>5.1321000000000006E-2</c:v>
                </c:pt>
                <c:pt idx="6423">
                  <c:v>5.1338999999999996E-2</c:v>
                </c:pt>
                <c:pt idx="6424">
                  <c:v>5.1378000000000007E-2</c:v>
                </c:pt>
                <c:pt idx="6425">
                  <c:v>5.1422999999999996E-2</c:v>
                </c:pt>
                <c:pt idx="6426">
                  <c:v>5.1433E-2</c:v>
                </c:pt>
                <c:pt idx="6427">
                  <c:v>5.1433E-2</c:v>
                </c:pt>
                <c:pt idx="6428">
                  <c:v>5.1441000000000001E-2</c:v>
                </c:pt>
                <c:pt idx="6429">
                  <c:v>5.1456000000000002E-2</c:v>
                </c:pt>
                <c:pt idx="6430">
                  <c:v>5.1471999999999997E-2</c:v>
                </c:pt>
                <c:pt idx="6431">
                  <c:v>5.1478999999999997E-2</c:v>
                </c:pt>
                <c:pt idx="6432">
                  <c:v>5.1505000000000002E-2</c:v>
                </c:pt>
                <c:pt idx="6433">
                  <c:v>5.1527000000000003E-2</c:v>
                </c:pt>
                <c:pt idx="6434">
                  <c:v>5.1550000000000006E-2</c:v>
                </c:pt>
                <c:pt idx="6435">
                  <c:v>5.1557000000000006E-2</c:v>
                </c:pt>
                <c:pt idx="6436">
                  <c:v>5.1554000000000003E-2</c:v>
                </c:pt>
                <c:pt idx="6437">
                  <c:v>5.1555999999999998E-2</c:v>
                </c:pt>
                <c:pt idx="6438">
                  <c:v>5.1555999999999998E-2</c:v>
                </c:pt>
                <c:pt idx="6439">
                  <c:v>5.1570999999999999E-2</c:v>
                </c:pt>
                <c:pt idx="6440">
                  <c:v>5.1586E-2</c:v>
                </c:pt>
                <c:pt idx="6441">
                  <c:v>5.1605999999999999E-2</c:v>
                </c:pt>
                <c:pt idx="6442">
                  <c:v>5.1619999999999999E-2</c:v>
                </c:pt>
                <c:pt idx="6443">
                  <c:v>5.1631000000000003E-2</c:v>
                </c:pt>
                <c:pt idx="6444">
                  <c:v>5.1638999999999997E-2</c:v>
                </c:pt>
                <c:pt idx="6445">
                  <c:v>5.1660999999999999E-2</c:v>
                </c:pt>
                <c:pt idx="6446">
                  <c:v>5.1692000000000002E-2</c:v>
                </c:pt>
                <c:pt idx="6447">
                  <c:v>5.1702999999999999E-2</c:v>
                </c:pt>
                <c:pt idx="6448">
                  <c:v>5.1715999999999998E-2</c:v>
                </c:pt>
                <c:pt idx="6449">
                  <c:v>5.1729000000000004E-2</c:v>
                </c:pt>
                <c:pt idx="6450">
                  <c:v>5.1749999999999997E-2</c:v>
                </c:pt>
                <c:pt idx="6451">
                  <c:v>5.1749999999999997E-2</c:v>
                </c:pt>
                <c:pt idx="6452">
                  <c:v>5.1749999999999997E-2</c:v>
                </c:pt>
                <c:pt idx="6453">
                  <c:v>5.1746E-2</c:v>
                </c:pt>
                <c:pt idx="6454">
                  <c:v>5.1794E-2</c:v>
                </c:pt>
                <c:pt idx="6455">
                  <c:v>5.1816000000000001E-2</c:v>
                </c:pt>
                <c:pt idx="6456">
                  <c:v>5.1828000000000006E-2</c:v>
                </c:pt>
                <c:pt idx="6457">
                  <c:v>5.1832000000000003E-2</c:v>
                </c:pt>
                <c:pt idx="6458">
                  <c:v>5.1855999999999999E-2</c:v>
                </c:pt>
                <c:pt idx="6459">
                  <c:v>5.1882000000000005E-2</c:v>
                </c:pt>
                <c:pt idx="6460">
                  <c:v>5.1894999999999997E-2</c:v>
                </c:pt>
                <c:pt idx="6461">
                  <c:v>5.1938999999999999E-2</c:v>
                </c:pt>
                <c:pt idx="6462">
                  <c:v>5.1965999999999998E-2</c:v>
                </c:pt>
                <c:pt idx="6463">
                  <c:v>5.1982999999999994E-2</c:v>
                </c:pt>
                <c:pt idx="6464">
                  <c:v>5.1977000000000002E-2</c:v>
                </c:pt>
                <c:pt idx="6465">
                  <c:v>5.1957000000000003E-2</c:v>
                </c:pt>
                <c:pt idx="6466">
                  <c:v>5.1963000000000002E-2</c:v>
                </c:pt>
                <c:pt idx="6467">
                  <c:v>5.1951999999999998E-2</c:v>
                </c:pt>
                <c:pt idx="6468">
                  <c:v>5.1965000000000004E-2</c:v>
                </c:pt>
                <c:pt idx="6469">
                  <c:v>5.1967999999999993E-2</c:v>
                </c:pt>
                <c:pt idx="6470">
                  <c:v>5.2005999999999997E-2</c:v>
                </c:pt>
                <c:pt idx="6471">
                  <c:v>5.2015000000000006E-2</c:v>
                </c:pt>
                <c:pt idx="6472">
                  <c:v>5.2047999999999997E-2</c:v>
                </c:pt>
                <c:pt idx="6473">
                  <c:v>5.2054999999999997E-2</c:v>
                </c:pt>
                <c:pt idx="6474">
                  <c:v>5.2080000000000001E-2</c:v>
                </c:pt>
                <c:pt idx="6475">
                  <c:v>5.2106000000000006E-2</c:v>
                </c:pt>
                <c:pt idx="6476">
                  <c:v>5.2106000000000006E-2</c:v>
                </c:pt>
                <c:pt idx="6477">
                  <c:v>5.2123999999999997E-2</c:v>
                </c:pt>
                <c:pt idx="6478">
                  <c:v>5.2145999999999998E-2</c:v>
                </c:pt>
                <c:pt idx="6479">
                  <c:v>5.2176E-2</c:v>
                </c:pt>
                <c:pt idx="6480">
                  <c:v>5.2191999999999995E-2</c:v>
                </c:pt>
                <c:pt idx="6481">
                  <c:v>5.2179999999999997E-2</c:v>
                </c:pt>
                <c:pt idx="6482">
                  <c:v>5.2182000000000006E-2</c:v>
                </c:pt>
                <c:pt idx="6483">
                  <c:v>5.2172999999999997E-2</c:v>
                </c:pt>
                <c:pt idx="6484">
                  <c:v>5.2211E-2</c:v>
                </c:pt>
                <c:pt idx="6485">
                  <c:v>5.2225000000000001E-2</c:v>
                </c:pt>
                <c:pt idx="6486">
                  <c:v>5.2257999999999999E-2</c:v>
                </c:pt>
                <c:pt idx="6487">
                  <c:v>5.2281000000000001E-2</c:v>
                </c:pt>
                <c:pt idx="6488">
                  <c:v>5.2295999999999995E-2</c:v>
                </c:pt>
                <c:pt idx="6489">
                  <c:v>5.2309999999999995E-2</c:v>
                </c:pt>
                <c:pt idx="6490">
                  <c:v>5.2322E-2</c:v>
                </c:pt>
                <c:pt idx="6491">
                  <c:v>5.2344000000000002E-2</c:v>
                </c:pt>
                <c:pt idx="6492">
                  <c:v>5.2356999999999994E-2</c:v>
                </c:pt>
                <c:pt idx="6493">
                  <c:v>5.2367999999999998E-2</c:v>
                </c:pt>
                <c:pt idx="6494">
                  <c:v>5.2378000000000001E-2</c:v>
                </c:pt>
                <c:pt idx="6495">
                  <c:v>5.2405999999999994E-2</c:v>
                </c:pt>
                <c:pt idx="6496">
                  <c:v>5.2422000000000003E-2</c:v>
                </c:pt>
                <c:pt idx="6497">
                  <c:v>5.2432999999999994E-2</c:v>
                </c:pt>
                <c:pt idx="6498">
                  <c:v>5.2461000000000001E-2</c:v>
                </c:pt>
                <c:pt idx="6499">
                  <c:v>5.2472000000000005E-2</c:v>
                </c:pt>
                <c:pt idx="6500">
                  <c:v>5.2497999999999996E-2</c:v>
                </c:pt>
                <c:pt idx="6501">
                  <c:v>5.2506000000000004E-2</c:v>
                </c:pt>
                <c:pt idx="6502">
                  <c:v>5.2514000000000005E-2</c:v>
                </c:pt>
                <c:pt idx="6503">
                  <c:v>5.2519000000000003E-2</c:v>
                </c:pt>
                <c:pt idx="6504">
                  <c:v>5.2535999999999999E-2</c:v>
                </c:pt>
                <c:pt idx="6505">
                  <c:v>5.2549999999999999E-2</c:v>
                </c:pt>
                <c:pt idx="6506">
                  <c:v>5.2579000000000001E-2</c:v>
                </c:pt>
                <c:pt idx="6507">
                  <c:v>5.2569999999999999E-2</c:v>
                </c:pt>
                <c:pt idx="6508">
                  <c:v>5.2558000000000001E-2</c:v>
                </c:pt>
                <c:pt idx="6509">
                  <c:v>5.2549999999999999E-2</c:v>
                </c:pt>
                <c:pt idx="6510">
                  <c:v>5.2554999999999998E-2</c:v>
                </c:pt>
                <c:pt idx="6511">
                  <c:v>5.2576999999999999E-2</c:v>
                </c:pt>
                <c:pt idx="6512">
                  <c:v>5.2586000000000001E-2</c:v>
                </c:pt>
                <c:pt idx="6513">
                  <c:v>5.2607000000000001E-2</c:v>
                </c:pt>
                <c:pt idx="6514">
                  <c:v>5.2628000000000001E-2</c:v>
                </c:pt>
                <c:pt idx="6515">
                  <c:v>5.2659000000000004E-2</c:v>
                </c:pt>
                <c:pt idx="6516">
                  <c:v>5.2690000000000001E-2</c:v>
                </c:pt>
                <c:pt idx="6517">
                  <c:v>5.2704000000000001E-2</c:v>
                </c:pt>
                <c:pt idx="6518">
                  <c:v>5.2736999999999999E-2</c:v>
                </c:pt>
                <c:pt idx="6519">
                  <c:v>5.2766E-2</c:v>
                </c:pt>
                <c:pt idx="6520">
                  <c:v>5.2797000000000004E-2</c:v>
                </c:pt>
                <c:pt idx="6521">
                  <c:v>5.2814E-2</c:v>
                </c:pt>
                <c:pt idx="6522">
                  <c:v>5.2819000000000005E-2</c:v>
                </c:pt>
                <c:pt idx="6523">
                  <c:v>5.2811000000000004E-2</c:v>
                </c:pt>
                <c:pt idx="6524">
                  <c:v>5.2809999999999996E-2</c:v>
                </c:pt>
                <c:pt idx="6525">
                  <c:v>5.2812999999999999E-2</c:v>
                </c:pt>
                <c:pt idx="6526">
                  <c:v>5.2835E-2</c:v>
                </c:pt>
                <c:pt idx="6527">
                  <c:v>5.2851999999999996E-2</c:v>
                </c:pt>
                <c:pt idx="6528">
                  <c:v>5.2861000000000005E-2</c:v>
                </c:pt>
                <c:pt idx="6529">
                  <c:v>5.2895000000000005E-2</c:v>
                </c:pt>
                <c:pt idx="6530">
                  <c:v>5.2948000000000002E-2</c:v>
                </c:pt>
                <c:pt idx="6531">
                  <c:v>5.2995E-2</c:v>
                </c:pt>
                <c:pt idx="6532">
                  <c:v>5.3030999999999995E-2</c:v>
                </c:pt>
                <c:pt idx="6533">
                  <c:v>5.3048000000000005E-2</c:v>
                </c:pt>
                <c:pt idx="6534">
                  <c:v>5.3061999999999998E-2</c:v>
                </c:pt>
                <c:pt idx="6535">
                  <c:v>5.3051000000000001E-2</c:v>
                </c:pt>
                <c:pt idx="6536">
                  <c:v>5.3051000000000001E-2</c:v>
                </c:pt>
                <c:pt idx="6537">
                  <c:v>5.3047000000000004E-2</c:v>
                </c:pt>
                <c:pt idx="6538">
                  <c:v>5.3044000000000001E-2</c:v>
                </c:pt>
                <c:pt idx="6539">
                  <c:v>5.3052999999999996E-2</c:v>
                </c:pt>
                <c:pt idx="6540">
                  <c:v>5.3064E-2</c:v>
                </c:pt>
                <c:pt idx="6541">
                  <c:v>5.3075999999999998E-2</c:v>
                </c:pt>
                <c:pt idx="6542">
                  <c:v>5.3093000000000001E-2</c:v>
                </c:pt>
                <c:pt idx="6543">
                  <c:v>5.3129000000000003E-2</c:v>
                </c:pt>
                <c:pt idx="6544">
                  <c:v>5.3163999999999996E-2</c:v>
                </c:pt>
                <c:pt idx="6545">
                  <c:v>5.3196E-2</c:v>
                </c:pt>
                <c:pt idx="6546">
                  <c:v>5.3197000000000001E-2</c:v>
                </c:pt>
                <c:pt idx="6547">
                  <c:v>5.3189E-2</c:v>
                </c:pt>
                <c:pt idx="6548">
                  <c:v>5.3177000000000002E-2</c:v>
                </c:pt>
                <c:pt idx="6549">
                  <c:v>5.3189E-2</c:v>
                </c:pt>
                <c:pt idx="6550">
                  <c:v>5.3215999999999999E-2</c:v>
                </c:pt>
                <c:pt idx="6551">
                  <c:v>5.3226000000000002E-2</c:v>
                </c:pt>
                <c:pt idx="6552">
                  <c:v>5.3228999999999999E-2</c:v>
                </c:pt>
                <c:pt idx="6553">
                  <c:v>5.3228999999999999E-2</c:v>
                </c:pt>
                <c:pt idx="6554">
                  <c:v>5.3227000000000003E-2</c:v>
                </c:pt>
                <c:pt idx="6555">
                  <c:v>5.3240999999999997E-2</c:v>
                </c:pt>
                <c:pt idx="6556">
                  <c:v>5.3261000000000003E-2</c:v>
                </c:pt>
                <c:pt idx="6557">
                  <c:v>5.3289999999999997E-2</c:v>
                </c:pt>
                <c:pt idx="6558">
                  <c:v>5.3301000000000001E-2</c:v>
                </c:pt>
                <c:pt idx="6559">
                  <c:v>5.3345999999999998E-2</c:v>
                </c:pt>
                <c:pt idx="6560">
                  <c:v>5.3373999999999998E-2</c:v>
                </c:pt>
                <c:pt idx="6561">
                  <c:v>5.3426000000000001E-2</c:v>
                </c:pt>
                <c:pt idx="6562">
                  <c:v>5.3437999999999999E-2</c:v>
                </c:pt>
                <c:pt idx="6563">
                  <c:v>5.3471000000000005E-2</c:v>
                </c:pt>
                <c:pt idx="6564">
                  <c:v>5.3468000000000002E-2</c:v>
                </c:pt>
                <c:pt idx="6565">
                  <c:v>5.3463000000000004E-2</c:v>
                </c:pt>
                <c:pt idx="6566">
                  <c:v>5.3453000000000001E-2</c:v>
                </c:pt>
                <c:pt idx="6567">
                  <c:v>5.3442999999999997E-2</c:v>
                </c:pt>
                <c:pt idx="6568">
                  <c:v>5.3465999999999993E-2</c:v>
                </c:pt>
                <c:pt idx="6569">
                  <c:v>5.3478000000000005E-2</c:v>
                </c:pt>
                <c:pt idx="6570">
                  <c:v>5.3495999999999995E-2</c:v>
                </c:pt>
                <c:pt idx="6571">
                  <c:v>5.3513000000000005E-2</c:v>
                </c:pt>
                <c:pt idx="6572">
                  <c:v>5.3509000000000001E-2</c:v>
                </c:pt>
                <c:pt idx="6573">
                  <c:v>5.3520999999999999E-2</c:v>
                </c:pt>
                <c:pt idx="6574">
                  <c:v>5.3544000000000001E-2</c:v>
                </c:pt>
                <c:pt idx="6575">
                  <c:v>5.3567999999999998E-2</c:v>
                </c:pt>
                <c:pt idx="6576">
                  <c:v>5.3593000000000002E-2</c:v>
                </c:pt>
                <c:pt idx="6577">
                  <c:v>5.3591E-2</c:v>
                </c:pt>
                <c:pt idx="6578">
                  <c:v>5.3587999999999997E-2</c:v>
                </c:pt>
                <c:pt idx="6579">
                  <c:v>5.3583999999999993E-2</c:v>
                </c:pt>
                <c:pt idx="6580">
                  <c:v>5.3612E-2</c:v>
                </c:pt>
                <c:pt idx="6581">
                  <c:v>5.3635000000000002E-2</c:v>
                </c:pt>
                <c:pt idx="6582">
                  <c:v>5.3667999999999993E-2</c:v>
                </c:pt>
                <c:pt idx="6583">
                  <c:v>5.3670000000000002E-2</c:v>
                </c:pt>
                <c:pt idx="6584">
                  <c:v>5.3693999999999999E-2</c:v>
                </c:pt>
                <c:pt idx="6585">
                  <c:v>5.3710000000000008E-2</c:v>
                </c:pt>
                <c:pt idx="6586">
                  <c:v>5.3741000000000004E-2</c:v>
                </c:pt>
                <c:pt idx="6587">
                  <c:v>5.3743999999999993E-2</c:v>
                </c:pt>
                <c:pt idx="6588">
                  <c:v>5.3752000000000001E-2</c:v>
                </c:pt>
                <c:pt idx="6589">
                  <c:v>5.3773999999999995E-2</c:v>
                </c:pt>
                <c:pt idx="6590">
                  <c:v>5.3804999999999999E-2</c:v>
                </c:pt>
                <c:pt idx="6591">
                  <c:v>5.3842999999999995E-2</c:v>
                </c:pt>
                <c:pt idx="6592">
                  <c:v>5.3874999999999999E-2</c:v>
                </c:pt>
                <c:pt idx="6593">
                  <c:v>5.3884999999999995E-2</c:v>
                </c:pt>
                <c:pt idx="6594">
                  <c:v>5.3917E-2</c:v>
                </c:pt>
                <c:pt idx="6595">
                  <c:v>5.3933000000000002E-2</c:v>
                </c:pt>
                <c:pt idx="6596">
                  <c:v>5.3953000000000001E-2</c:v>
                </c:pt>
                <c:pt idx="6597">
                  <c:v>5.3954000000000002E-2</c:v>
                </c:pt>
                <c:pt idx="6598">
                  <c:v>5.3930999999999993E-2</c:v>
                </c:pt>
                <c:pt idx="6599">
                  <c:v>5.3918999999999995E-2</c:v>
                </c:pt>
                <c:pt idx="6600">
                  <c:v>5.3918999999999995E-2</c:v>
                </c:pt>
                <c:pt idx="6601">
                  <c:v>5.3918000000000001E-2</c:v>
                </c:pt>
                <c:pt idx="6602">
                  <c:v>5.3933999999999996E-2</c:v>
                </c:pt>
                <c:pt idx="6603">
                  <c:v>5.3938E-2</c:v>
                </c:pt>
                <c:pt idx="6604">
                  <c:v>5.3950999999999999E-2</c:v>
                </c:pt>
                <c:pt idx="6605">
                  <c:v>5.3933000000000002E-2</c:v>
                </c:pt>
                <c:pt idx="6606">
                  <c:v>5.3941999999999997E-2</c:v>
                </c:pt>
                <c:pt idx="6607">
                  <c:v>5.3953000000000001E-2</c:v>
                </c:pt>
                <c:pt idx="6608">
                  <c:v>5.3975999999999996E-2</c:v>
                </c:pt>
                <c:pt idx="6609">
                  <c:v>5.4002000000000001E-2</c:v>
                </c:pt>
                <c:pt idx="6610">
                  <c:v>5.4017000000000003E-2</c:v>
                </c:pt>
                <c:pt idx="6611">
                  <c:v>5.4014E-2</c:v>
                </c:pt>
                <c:pt idx="6612">
                  <c:v>5.3994E-2</c:v>
                </c:pt>
                <c:pt idx="6613">
                  <c:v>5.3994E-2</c:v>
                </c:pt>
                <c:pt idx="6614">
                  <c:v>5.4044999999999996E-2</c:v>
                </c:pt>
                <c:pt idx="6615">
                  <c:v>5.4103999999999999E-2</c:v>
                </c:pt>
                <c:pt idx="6616">
                  <c:v>5.4166999999999993E-2</c:v>
                </c:pt>
                <c:pt idx="6617">
                  <c:v>5.4194000000000006E-2</c:v>
                </c:pt>
                <c:pt idx="6618">
                  <c:v>5.4223999999999994E-2</c:v>
                </c:pt>
                <c:pt idx="6619">
                  <c:v>5.4233999999999997E-2</c:v>
                </c:pt>
                <c:pt idx="6620">
                  <c:v>5.4253000000000003E-2</c:v>
                </c:pt>
                <c:pt idx="6621">
                  <c:v>5.4233999999999997E-2</c:v>
                </c:pt>
                <c:pt idx="6622">
                  <c:v>5.4223E-2</c:v>
                </c:pt>
                <c:pt idx="6623">
                  <c:v>5.4231000000000001E-2</c:v>
                </c:pt>
                <c:pt idx="6624">
                  <c:v>5.4257E-2</c:v>
                </c:pt>
                <c:pt idx="6625">
                  <c:v>5.4282999999999998E-2</c:v>
                </c:pt>
                <c:pt idx="6626">
                  <c:v>5.4297999999999999E-2</c:v>
                </c:pt>
                <c:pt idx="6627">
                  <c:v>5.4306E-2</c:v>
                </c:pt>
                <c:pt idx="6628">
                  <c:v>5.4337999999999997E-2</c:v>
                </c:pt>
                <c:pt idx="6629">
                  <c:v>5.4335000000000001E-2</c:v>
                </c:pt>
                <c:pt idx="6630">
                  <c:v>5.4344999999999997E-2</c:v>
                </c:pt>
                <c:pt idx="6631">
                  <c:v>5.4349999999999996E-2</c:v>
                </c:pt>
                <c:pt idx="6632">
                  <c:v>5.4371999999999997E-2</c:v>
                </c:pt>
                <c:pt idx="6633">
                  <c:v>5.4377000000000002E-2</c:v>
                </c:pt>
                <c:pt idx="6634">
                  <c:v>5.4425000000000001E-2</c:v>
                </c:pt>
                <c:pt idx="6635">
                  <c:v>5.4443999999999999E-2</c:v>
                </c:pt>
                <c:pt idx="6636">
                  <c:v>5.4511000000000004E-2</c:v>
                </c:pt>
                <c:pt idx="6637">
                  <c:v>5.4504999999999998E-2</c:v>
                </c:pt>
                <c:pt idx="6638">
                  <c:v>5.4515000000000001E-2</c:v>
                </c:pt>
                <c:pt idx="6639">
                  <c:v>5.4516999999999996E-2</c:v>
                </c:pt>
                <c:pt idx="6640">
                  <c:v>5.4519999999999999E-2</c:v>
                </c:pt>
                <c:pt idx="6641">
                  <c:v>5.4553000000000004E-2</c:v>
                </c:pt>
                <c:pt idx="6642">
                  <c:v>5.4553000000000004E-2</c:v>
                </c:pt>
                <c:pt idx="6643">
                  <c:v>5.4561999999999999E-2</c:v>
                </c:pt>
                <c:pt idx="6644">
                  <c:v>5.4563E-2</c:v>
                </c:pt>
                <c:pt idx="6645">
                  <c:v>5.4585999999999996E-2</c:v>
                </c:pt>
                <c:pt idx="6646">
                  <c:v>5.4591000000000001E-2</c:v>
                </c:pt>
                <c:pt idx="6647">
                  <c:v>5.4607999999999997E-2</c:v>
                </c:pt>
                <c:pt idx="6648">
                  <c:v>5.4615999999999998E-2</c:v>
                </c:pt>
                <c:pt idx="6649">
                  <c:v>5.4635999999999997E-2</c:v>
                </c:pt>
                <c:pt idx="6650">
                  <c:v>5.4652000000000006E-2</c:v>
                </c:pt>
                <c:pt idx="6651">
                  <c:v>5.466E-2</c:v>
                </c:pt>
                <c:pt idx="6652">
                  <c:v>5.4663000000000003E-2</c:v>
                </c:pt>
                <c:pt idx="6653">
                  <c:v>5.4673999999999993E-2</c:v>
                </c:pt>
                <c:pt idx="6654">
                  <c:v>5.4678000000000004E-2</c:v>
                </c:pt>
                <c:pt idx="6655">
                  <c:v>5.4722999999999994E-2</c:v>
                </c:pt>
                <c:pt idx="6656">
                  <c:v>5.4755999999999999E-2</c:v>
                </c:pt>
                <c:pt idx="6657">
                  <c:v>5.4797999999999999E-2</c:v>
                </c:pt>
                <c:pt idx="6658">
                  <c:v>5.4814000000000002E-2</c:v>
                </c:pt>
                <c:pt idx="6659">
                  <c:v>5.4813000000000001E-2</c:v>
                </c:pt>
                <c:pt idx="6660">
                  <c:v>5.4808000000000003E-2</c:v>
                </c:pt>
                <c:pt idx="6661">
                  <c:v>5.4812E-2</c:v>
                </c:pt>
                <c:pt idx="6662">
                  <c:v>5.4846000000000006E-2</c:v>
                </c:pt>
                <c:pt idx="6663">
                  <c:v>5.4858999999999998E-2</c:v>
                </c:pt>
                <c:pt idx="6664">
                  <c:v>5.4875999999999994E-2</c:v>
                </c:pt>
                <c:pt idx="6665">
                  <c:v>5.4898999999999996E-2</c:v>
                </c:pt>
                <c:pt idx="6666">
                  <c:v>5.4919999999999997E-2</c:v>
                </c:pt>
                <c:pt idx="6667">
                  <c:v>5.4949000000000005E-2</c:v>
                </c:pt>
                <c:pt idx="6668">
                  <c:v>5.4932000000000002E-2</c:v>
                </c:pt>
                <c:pt idx="6669">
                  <c:v>5.4926000000000003E-2</c:v>
                </c:pt>
                <c:pt idx="6670">
                  <c:v>5.4935999999999999E-2</c:v>
                </c:pt>
                <c:pt idx="6671">
                  <c:v>5.4953000000000002E-2</c:v>
                </c:pt>
                <c:pt idx="6672">
                  <c:v>5.4983000000000004E-2</c:v>
                </c:pt>
                <c:pt idx="6673">
                  <c:v>5.4978999999999993E-2</c:v>
                </c:pt>
                <c:pt idx="6674">
                  <c:v>5.4998999999999999E-2</c:v>
                </c:pt>
                <c:pt idx="6675">
                  <c:v>5.5025000000000004E-2</c:v>
                </c:pt>
                <c:pt idx="6676">
                  <c:v>5.5050999999999996E-2</c:v>
                </c:pt>
                <c:pt idx="6677">
                  <c:v>5.5065000000000003E-2</c:v>
                </c:pt>
                <c:pt idx="6678">
                  <c:v>5.5060999999999999E-2</c:v>
                </c:pt>
                <c:pt idx="6679">
                  <c:v>5.5065999999999997E-2</c:v>
                </c:pt>
                <c:pt idx="6680">
                  <c:v>5.5092999999999996E-2</c:v>
                </c:pt>
                <c:pt idx="6681">
                  <c:v>5.5126000000000001E-2</c:v>
                </c:pt>
                <c:pt idx="6682">
                  <c:v>5.5143000000000005E-2</c:v>
                </c:pt>
                <c:pt idx="6683">
                  <c:v>5.5141999999999997E-2</c:v>
                </c:pt>
                <c:pt idx="6684">
                  <c:v>5.5151000000000006E-2</c:v>
                </c:pt>
                <c:pt idx="6685">
                  <c:v>5.5163000000000004E-2</c:v>
                </c:pt>
                <c:pt idx="6686">
                  <c:v>5.5187999999999994E-2</c:v>
                </c:pt>
                <c:pt idx="6687">
                  <c:v>5.5198999999999998E-2</c:v>
                </c:pt>
                <c:pt idx="6688">
                  <c:v>5.5202999999999995E-2</c:v>
                </c:pt>
                <c:pt idx="6689">
                  <c:v>5.5205000000000004E-2</c:v>
                </c:pt>
                <c:pt idx="6690">
                  <c:v>5.5229999999999994E-2</c:v>
                </c:pt>
                <c:pt idx="6691">
                  <c:v>5.5265000000000002E-2</c:v>
                </c:pt>
                <c:pt idx="6692">
                  <c:v>5.5288000000000004E-2</c:v>
                </c:pt>
                <c:pt idx="6693">
                  <c:v>5.5308999999999997E-2</c:v>
                </c:pt>
                <c:pt idx="6694">
                  <c:v>5.5316000000000004E-2</c:v>
                </c:pt>
                <c:pt idx="6695">
                  <c:v>5.5335000000000002E-2</c:v>
                </c:pt>
                <c:pt idx="6696">
                  <c:v>5.534E-2</c:v>
                </c:pt>
                <c:pt idx="6697">
                  <c:v>5.5353000000000006E-2</c:v>
                </c:pt>
                <c:pt idx="6698">
                  <c:v>5.5377000000000003E-2</c:v>
                </c:pt>
                <c:pt idx="6699">
                  <c:v>5.5362999999999996E-2</c:v>
                </c:pt>
                <c:pt idx="6700">
                  <c:v>5.5387000000000006E-2</c:v>
                </c:pt>
                <c:pt idx="6701">
                  <c:v>5.5411000000000002E-2</c:v>
                </c:pt>
                <c:pt idx="6702">
                  <c:v>5.5435999999999999E-2</c:v>
                </c:pt>
                <c:pt idx="6703">
                  <c:v>5.5438000000000001E-2</c:v>
                </c:pt>
                <c:pt idx="6704">
                  <c:v>5.5434999999999998E-2</c:v>
                </c:pt>
                <c:pt idx="6705">
                  <c:v>5.5456000000000005E-2</c:v>
                </c:pt>
                <c:pt idx="6706">
                  <c:v>5.5462999999999998E-2</c:v>
                </c:pt>
                <c:pt idx="6707">
                  <c:v>5.5481999999999997E-2</c:v>
                </c:pt>
                <c:pt idx="6708">
                  <c:v>5.5486000000000008E-2</c:v>
                </c:pt>
                <c:pt idx="6709">
                  <c:v>5.5502000000000003E-2</c:v>
                </c:pt>
                <c:pt idx="6710">
                  <c:v>5.5532000000000005E-2</c:v>
                </c:pt>
                <c:pt idx="6711">
                  <c:v>5.5552000000000004E-2</c:v>
                </c:pt>
                <c:pt idx="6712">
                  <c:v>5.5574999999999999E-2</c:v>
                </c:pt>
                <c:pt idx="6713">
                  <c:v>5.5571999999999996E-2</c:v>
                </c:pt>
                <c:pt idx="6714">
                  <c:v>5.5591000000000002E-2</c:v>
                </c:pt>
                <c:pt idx="6715">
                  <c:v>5.5616000000000006E-2</c:v>
                </c:pt>
                <c:pt idx="6716">
                  <c:v>5.5633999999999996E-2</c:v>
                </c:pt>
                <c:pt idx="6717">
                  <c:v>5.5670999999999998E-2</c:v>
                </c:pt>
                <c:pt idx="6718">
                  <c:v>5.5677000000000004E-2</c:v>
                </c:pt>
                <c:pt idx="6719">
                  <c:v>5.5692000000000005E-2</c:v>
                </c:pt>
                <c:pt idx="6720">
                  <c:v>5.5698999999999999E-2</c:v>
                </c:pt>
                <c:pt idx="6721">
                  <c:v>5.5702999999999996E-2</c:v>
                </c:pt>
                <c:pt idx="6722">
                  <c:v>5.5721999999999994E-2</c:v>
                </c:pt>
                <c:pt idx="6723">
                  <c:v>5.5734000000000006E-2</c:v>
                </c:pt>
                <c:pt idx="6724">
                  <c:v>5.5739999999999998E-2</c:v>
                </c:pt>
                <c:pt idx="6725">
                  <c:v>5.5766000000000003E-2</c:v>
                </c:pt>
                <c:pt idx="6726">
                  <c:v>5.5763999999999994E-2</c:v>
                </c:pt>
                <c:pt idx="6727">
                  <c:v>5.5774999999999998E-2</c:v>
                </c:pt>
                <c:pt idx="6728">
                  <c:v>5.5791000000000007E-2</c:v>
                </c:pt>
                <c:pt idx="6729">
                  <c:v>5.5805999999999994E-2</c:v>
                </c:pt>
                <c:pt idx="6730">
                  <c:v>5.5843999999999998E-2</c:v>
                </c:pt>
                <c:pt idx="6731">
                  <c:v>5.5852000000000006E-2</c:v>
                </c:pt>
                <c:pt idx="6732">
                  <c:v>5.5869000000000002E-2</c:v>
                </c:pt>
                <c:pt idx="6733">
                  <c:v>5.5881E-2</c:v>
                </c:pt>
                <c:pt idx="6734">
                  <c:v>5.5894000000000006E-2</c:v>
                </c:pt>
                <c:pt idx="6735">
                  <c:v>5.5915999999999993E-2</c:v>
                </c:pt>
                <c:pt idx="6736">
                  <c:v>5.5925000000000002E-2</c:v>
                </c:pt>
                <c:pt idx="6737">
                  <c:v>5.5960000000000003E-2</c:v>
                </c:pt>
                <c:pt idx="6738">
                  <c:v>5.5975999999999998E-2</c:v>
                </c:pt>
                <c:pt idx="6739">
                  <c:v>5.5995999999999997E-2</c:v>
                </c:pt>
                <c:pt idx="6740">
                  <c:v>5.6010999999999998E-2</c:v>
                </c:pt>
                <c:pt idx="6741">
                  <c:v>5.6017000000000004E-2</c:v>
                </c:pt>
                <c:pt idx="6742">
                  <c:v>5.6039000000000005E-2</c:v>
                </c:pt>
                <c:pt idx="6743">
                  <c:v>5.6051999999999998E-2</c:v>
                </c:pt>
                <c:pt idx="6744">
                  <c:v>5.6058000000000004E-2</c:v>
                </c:pt>
                <c:pt idx="6745">
                  <c:v>5.6056999999999996E-2</c:v>
                </c:pt>
                <c:pt idx="6746">
                  <c:v>5.6045999999999999E-2</c:v>
                </c:pt>
                <c:pt idx="6747">
                  <c:v>5.6064999999999997E-2</c:v>
                </c:pt>
                <c:pt idx="6748">
                  <c:v>5.6077000000000002E-2</c:v>
                </c:pt>
                <c:pt idx="6749">
                  <c:v>5.6098999999999996E-2</c:v>
                </c:pt>
                <c:pt idx="6750">
                  <c:v>5.6117999999999994E-2</c:v>
                </c:pt>
                <c:pt idx="6751">
                  <c:v>5.6120999999999997E-2</c:v>
                </c:pt>
                <c:pt idx="6752">
                  <c:v>5.6124E-2</c:v>
                </c:pt>
                <c:pt idx="6753">
                  <c:v>5.6128999999999998E-2</c:v>
                </c:pt>
                <c:pt idx="6754">
                  <c:v>5.6166999999999995E-2</c:v>
                </c:pt>
                <c:pt idx="6755">
                  <c:v>5.6193999999999994E-2</c:v>
                </c:pt>
                <c:pt idx="6756">
                  <c:v>5.6224999999999997E-2</c:v>
                </c:pt>
                <c:pt idx="6757">
                  <c:v>5.6243000000000001E-2</c:v>
                </c:pt>
                <c:pt idx="6758">
                  <c:v>5.6258000000000002E-2</c:v>
                </c:pt>
                <c:pt idx="6759">
                  <c:v>5.6254999999999999E-2</c:v>
                </c:pt>
                <c:pt idx="6760">
                  <c:v>5.6258999999999997E-2</c:v>
                </c:pt>
                <c:pt idx="6761">
                  <c:v>5.6270000000000001E-2</c:v>
                </c:pt>
                <c:pt idx="6762">
                  <c:v>5.6298000000000001E-2</c:v>
                </c:pt>
                <c:pt idx="6763">
                  <c:v>5.6318E-2</c:v>
                </c:pt>
                <c:pt idx="6764">
                  <c:v>5.6339E-2</c:v>
                </c:pt>
                <c:pt idx="6765">
                  <c:v>5.6351999999999999E-2</c:v>
                </c:pt>
                <c:pt idx="6766">
                  <c:v>5.6363000000000003E-2</c:v>
                </c:pt>
                <c:pt idx="6767">
                  <c:v>5.6382000000000002E-2</c:v>
                </c:pt>
                <c:pt idx="6768">
                  <c:v>5.6403000000000002E-2</c:v>
                </c:pt>
                <c:pt idx="6769">
                  <c:v>5.6428000000000006E-2</c:v>
                </c:pt>
                <c:pt idx="6770">
                  <c:v>5.6458000000000001E-2</c:v>
                </c:pt>
                <c:pt idx="6771">
                  <c:v>5.6477000000000006E-2</c:v>
                </c:pt>
                <c:pt idx="6772">
                  <c:v>5.6486999999999996E-2</c:v>
                </c:pt>
                <c:pt idx="6773">
                  <c:v>5.6482999999999998E-2</c:v>
                </c:pt>
                <c:pt idx="6774">
                  <c:v>5.6473000000000002E-2</c:v>
                </c:pt>
                <c:pt idx="6775">
                  <c:v>5.6486999999999996E-2</c:v>
                </c:pt>
                <c:pt idx="6776">
                  <c:v>5.6508000000000003E-2</c:v>
                </c:pt>
                <c:pt idx="6777">
                  <c:v>5.6535000000000002E-2</c:v>
                </c:pt>
                <c:pt idx="6778">
                  <c:v>5.6546000000000006E-2</c:v>
                </c:pt>
                <c:pt idx="6779">
                  <c:v>5.6555999999999995E-2</c:v>
                </c:pt>
                <c:pt idx="6780">
                  <c:v>5.6548999999999995E-2</c:v>
                </c:pt>
                <c:pt idx="6781">
                  <c:v>5.6540999999999994E-2</c:v>
                </c:pt>
                <c:pt idx="6782">
                  <c:v>5.6550000000000003E-2</c:v>
                </c:pt>
                <c:pt idx="6783">
                  <c:v>5.6559999999999999E-2</c:v>
                </c:pt>
                <c:pt idx="6784">
                  <c:v>5.6576000000000001E-2</c:v>
                </c:pt>
                <c:pt idx="6785">
                  <c:v>5.6611000000000002E-2</c:v>
                </c:pt>
                <c:pt idx="6786">
                  <c:v>5.6631000000000001E-2</c:v>
                </c:pt>
                <c:pt idx="6787">
                  <c:v>5.6676999999999998E-2</c:v>
                </c:pt>
                <c:pt idx="6788">
                  <c:v>5.6677999999999999E-2</c:v>
                </c:pt>
                <c:pt idx="6789">
                  <c:v>5.6689999999999997E-2</c:v>
                </c:pt>
                <c:pt idx="6790">
                  <c:v>5.6691999999999999E-2</c:v>
                </c:pt>
                <c:pt idx="6791">
                  <c:v>5.6722999999999996E-2</c:v>
                </c:pt>
                <c:pt idx="6792">
                  <c:v>5.6744000000000003E-2</c:v>
                </c:pt>
                <c:pt idx="6793">
                  <c:v>5.6757000000000002E-2</c:v>
                </c:pt>
                <c:pt idx="6794">
                  <c:v>5.6776E-2</c:v>
                </c:pt>
                <c:pt idx="6795">
                  <c:v>5.6780999999999998E-2</c:v>
                </c:pt>
                <c:pt idx="6796">
                  <c:v>5.6807999999999997E-2</c:v>
                </c:pt>
                <c:pt idx="6797">
                  <c:v>5.6828000000000004E-2</c:v>
                </c:pt>
                <c:pt idx="6798">
                  <c:v>5.6843999999999999E-2</c:v>
                </c:pt>
                <c:pt idx="6799">
                  <c:v>5.6863000000000004E-2</c:v>
                </c:pt>
                <c:pt idx="6800">
                  <c:v>5.6863999999999998E-2</c:v>
                </c:pt>
                <c:pt idx="6801">
                  <c:v>5.6890999999999997E-2</c:v>
                </c:pt>
                <c:pt idx="6802">
                  <c:v>5.6897000000000003E-2</c:v>
                </c:pt>
                <c:pt idx="6803">
                  <c:v>5.6913999999999999E-2</c:v>
                </c:pt>
                <c:pt idx="6804">
                  <c:v>5.6902999999999995E-2</c:v>
                </c:pt>
                <c:pt idx="6805">
                  <c:v>5.6905999999999998E-2</c:v>
                </c:pt>
                <c:pt idx="6806">
                  <c:v>5.6939000000000003E-2</c:v>
                </c:pt>
                <c:pt idx="6807">
                  <c:v>5.6973000000000003E-2</c:v>
                </c:pt>
                <c:pt idx="6808">
                  <c:v>5.6993999999999996E-2</c:v>
                </c:pt>
                <c:pt idx="6809">
                  <c:v>5.6980000000000003E-2</c:v>
                </c:pt>
                <c:pt idx="6810">
                  <c:v>5.6947999999999999E-2</c:v>
                </c:pt>
                <c:pt idx="6811">
                  <c:v>5.6940999999999999E-2</c:v>
                </c:pt>
                <c:pt idx="6812">
                  <c:v>5.6958000000000002E-2</c:v>
                </c:pt>
                <c:pt idx="6813">
                  <c:v>5.6988000000000004E-2</c:v>
                </c:pt>
                <c:pt idx="6814">
                  <c:v>5.7020000000000001E-2</c:v>
                </c:pt>
                <c:pt idx="6815">
                  <c:v>5.7042000000000002E-2</c:v>
                </c:pt>
                <c:pt idx="6816">
                  <c:v>5.7062000000000002E-2</c:v>
                </c:pt>
                <c:pt idx="6817">
                  <c:v>5.7079999999999999E-2</c:v>
                </c:pt>
                <c:pt idx="6818">
                  <c:v>5.7108999999999993E-2</c:v>
                </c:pt>
                <c:pt idx="6819">
                  <c:v>5.7102000000000007E-2</c:v>
                </c:pt>
                <c:pt idx="6820">
                  <c:v>5.7123999999999994E-2</c:v>
                </c:pt>
                <c:pt idx="6821">
                  <c:v>5.7154999999999997E-2</c:v>
                </c:pt>
                <c:pt idx="6822">
                  <c:v>5.7218999999999999E-2</c:v>
                </c:pt>
                <c:pt idx="6823">
                  <c:v>5.7249999999999995E-2</c:v>
                </c:pt>
                <c:pt idx="6824">
                  <c:v>5.7249000000000001E-2</c:v>
                </c:pt>
                <c:pt idx="6825">
                  <c:v>5.7215999999999996E-2</c:v>
                </c:pt>
                <c:pt idx="6826">
                  <c:v>5.7224000000000004E-2</c:v>
                </c:pt>
                <c:pt idx="6827">
                  <c:v>5.7249999999999995E-2</c:v>
                </c:pt>
                <c:pt idx="6828">
                  <c:v>5.7249999999999995E-2</c:v>
                </c:pt>
                <c:pt idx="6829">
                  <c:v>5.7245999999999998E-2</c:v>
                </c:pt>
                <c:pt idx="6830">
                  <c:v>5.7249999999999995E-2</c:v>
                </c:pt>
                <c:pt idx="6831">
                  <c:v>5.7287999999999999E-2</c:v>
                </c:pt>
                <c:pt idx="6832">
                  <c:v>5.7328000000000004E-2</c:v>
                </c:pt>
                <c:pt idx="6833">
                  <c:v>5.7352E-2</c:v>
                </c:pt>
                <c:pt idx="6834">
                  <c:v>5.7361000000000002E-2</c:v>
                </c:pt>
                <c:pt idx="6835">
                  <c:v>5.7357999999999999E-2</c:v>
                </c:pt>
                <c:pt idx="6836">
                  <c:v>5.7382000000000002E-2</c:v>
                </c:pt>
                <c:pt idx="6837">
                  <c:v>5.7394999999999995E-2</c:v>
                </c:pt>
                <c:pt idx="6838">
                  <c:v>5.7417999999999997E-2</c:v>
                </c:pt>
                <c:pt idx="6839">
                  <c:v>5.7432999999999998E-2</c:v>
                </c:pt>
                <c:pt idx="6840">
                  <c:v>5.7442E-2</c:v>
                </c:pt>
                <c:pt idx="6841">
                  <c:v>5.7454999999999999E-2</c:v>
                </c:pt>
                <c:pt idx="6842">
                  <c:v>5.7457000000000001E-2</c:v>
                </c:pt>
                <c:pt idx="6843">
                  <c:v>5.7488999999999998E-2</c:v>
                </c:pt>
                <c:pt idx="6844">
                  <c:v>5.7525000000000007E-2</c:v>
                </c:pt>
                <c:pt idx="6845">
                  <c:v>5.7542999999999997E-2</c:v>
                </c:pt>
                <c:pt idx="6846">
                  <c:v>5.7554000000000001E-2</c:v>
                </c:pt>
                <c:pt idx="6847">
                  <c:v>5.7549999999999997E-2</c:v>
                </c:pt>
                <c:pt idx="6848">
                  <c:v>5.756E-2</c:v>
                </c:pt>
                <c:pt idx="6849">
                  <c:v>5.7558999999999999E-2</c:v>
                </c:pt>
                <c:pt idx="6850">
                  <c:v>5.7576000000000002E-2</c:v>
                </c:pt>
                <c:pt idx="6851">
                  <c:v>5.7568000000000001E-2</c:v>
                </c:pt>
                <c:pt idx="6852">
                  <c:v>5.7592999999999998E-2</c:v>
                </c:pt>
                <c:pt idx="6853">
                  <c:v>5.7594000000000006E-2</c:v>
                </c:pt>
                <c:pt idx="6854">
                  <c:v>5.7629E-2</c:v>
                </c:pt>
                <c:pt idx="6855">
                  <c:v>5.7655000000000005E-2</c:v>
                </c:pt>
                <c:pt idx="6856">
                  <c:v>5.7683999999999999E-2</c:v>
                </c:pt>
                <c:pt idx="6857">
                  <c:v>5.7708000000000002E-2</c:v>
                </c:pt>
                <c:pt idx="6858">
                  <c:v>5.7724000000000004E-2</c:v>
                </c:pt>
                <c:pt idx="6859">
                  <c:v>5.7733E-2</c:v>
                </c:pt>
                <c:pt idx="6860">
                  <c:v>5.7743999999999997E-2</c:v>
                </c:pt>
                <c:pt idx="6861">
                  <c:v>5.7798999999999996E-2</c:v>
                </c:pt>
                <c:pt idx="6862">
                  <c:v>5.7817999999999994E-2</c:v>
                </c:pt>
                <c:pt idx="6863">
                  <c:v>5.7831E-2</c:v>
                </c:pt>
                <c:pt idx="6864">
                  <c:v>5.7820000000000003E-2</c:v>
                </c:pt>
                <c:pt idx="6865">
                  <c:v>5.7807999999999998E-2</c:v>
                </c:pt>
                <c:pt idx="6866">
                  <c:v>5.7832999999999996E-2</c:v>
                </c:pt>
                <c:pt idx="6867">
                  <c:v>5.7868000000000003E-2</c:v>
                </c:pt>
                <c:pt idx="6868">
                  <c:v>5.7887000000000001E-2</c:v>
                </c:pt>
                <c:pt idx="6869">
                  <c:v>5.7901000000000001E-2</c:v>
                </c:pt>
                <c:pt idx="6870">
                  <c:v>5.7896000000000003E-2</c:v>
                </c:pt>
                <c:pt idx="6871">
                  <c:v>5.7944000000000002E-2</c:v>
                </c:pt>
                <c:pt idx="6872">
                  <c:v>5.7969999999999994E-2</c:v>
                </c:pt>
                <c:pt idx="6873">
                  <c:v>5.7988999999999999E-2</c:v>
                </c:pt>
                <c:pt idx="6874">
                  <c:v>5.7999000000000002E-2</c:v>
                </c:pt>
                <c:pt idx="6875">
                  <c:v>5.7984999999999995E-2</c:v>
                </c:pt>
                <c:pt idx="6876">
                  <c:v>5.8009000000000005E-2</c:v>
                </c:pt>
                <c:pt idx="6877">
                  <c:v>5.8025E-2</c:v>
                </c:pt>
                <c:pt idx="6878">
                  <c:v>5.8049999999999997E-2</c:v>
                </c:pt>
                <c:pt idx="6879">
                  <c:v>5.8053E-2</c:v>
                </c:pt>
                <c:pt idx="6880">
                  <c:v>5.8051000000000005E-2</c:v>
                </c:pt>
                <c:pt idx="6881">
                  <c:v>5.8044000000000005E-2</c:v>
                </c:pt>
                <c:pt idx="6882">
                  <c:v>5.8067000000000001E-2</c:v>
                </c:pt>
                <c:pt idx="6883">
                  <c:v>5.8102999999999995E-2</c:v>
                </c:pt>
                <c:pt idx="6884">
                  <c:v>5.8122E-2</c:v>
                </c:pt>
                <c:pt idx="6885">
                  <c:v>5.8147000000000004E-2</c:v>
                </c:pt>
                <c:pt idx="6886">
                  <c:v>5.8137999999999995E-2</c:v>
                </c:pt>
                <c:pt idx="6887">
                  <c:v>5.8152999999999996E-2</c:v>
                </c:pt>
                <c:pt idx="6888">
                  <c:v>5.8155999999999999E-2</c:v>
                </c:pt>
                <c:pt idx="6889">
                  <c:v>5.8152999999999996E-2</c:v>
                </c:pt>
                <c:pt idx="6890">
                  <c:v>5.8154000000000004E-2</c:v>
                </c:pt>
                <c:pt idx="6891">
                  <c:v>5.8164E-2</c:v>
                </c:pt>
                <c:pt idx="6892">
                  <c:v>5.8196000000000005E-2</c:v>
                </c:pt>
                <c:pt idx="6893">
                  <c:v>5.8233E-2</c:v>
                </c:pt>
                <c:pt idx="6894">
                  <c:v>5.8257000000000003E-2</c:v>
                </c:pt>
                <c:pt idx="6895">
                  <c:v>5.8254E-2</c:v>
                </c:pt>
                <c:pt idx="6896">
                  <c:v>5.8258999999999998E-2</c:v>
                </c:pt>
                <c:pt idx="6897">
                  <c:v>5.8262000000000001E-2</c:v>
                </c:pt>
                <c:pt idx="6898">
                  <c:v>5.8250999999999997E-2</c:v>
                </c:pt>
                <c:pt idx="6899">
                  <c:v>5.8243000000000003E-2</c:v>
                </c:pt>
                <c:pt idx="6900">
                  <c:v>5.8258999999999998E-2</c:v>
                </c:pt>
                <c:pt idx="6901">
                  <c:v>5.8316E-2</c:v>
                </c:pt>
                <c:pt idx="6902">
                  <c:v>5.8371000000000006E-2</c:v>
                </c:pt>
                <c:pt idx="6903">
                  <c:v>5.8417000000000004E-2</c:v>
                </c:pt>
                <c:pt idx="6904">
                  <c:v>5.8441E-2</c:v>
                </c:pt>
                <c:pt idx="6905">
                  <c:v>5.8461999999999993E-2</c:v>
                </c:pt>
                <c:pt idx="6906">
                  <c:v>5.8474999999999999E-2</c:v>
                </c:pt>
                <c:pt idx="6907">
                  <c:v>5.8479000000000003E-2</c:v>
                </c:pt>
                <c:pt idx="6908">
                  <c:v>5.8459999999999998E-2</c:v>
                </c:pt>
                <c:pt idx="6909">
                  <c:v>5.8486000000000003E-2</c:v>
                </c:pt>
                <c:pt idx="6910">
                  <c:v>5.8479000000000003E-2</c:v>
                </c:pt>
                <c:pt idx="6911">
                  <c:v>5.8494999999999998E-2</c:v>
                </c:pt>
                <c:pt idx="6912">
                  <c:v>5.8502999999999999E-2</c:v>
                </c:pt>
                <c:pt idx="6913">
                  <c:v>5.8535000000000004E-2</c:v>
                </c:pt>
                <c:pt idx="6914">
                  <c:v>5.8543000000000005E-2</c:v>
                </c:pt>
                <c:pt idx="6915">
                  <c:v>5.8562000000000003E-2</c:v>
                </c:pt>
                <c:pt idx="6916">
                  <c:v>5.8564999999999999E-2</c:v>
                </c:pt>
                <c:pt idx="6917">
                  <c:v>5.8587E-2</c:v>
                </c:pt>
                <c:pt idx="6918">
                  <c:v>5.8592999999999999E-2</c:v>
                </c:pt>
                <c:pt idx="6919">
                  <c:v>5.8611000000000003E-2</c:v>
                </c:pt>
                <c:pt idx="6920">
                  <c:v>5.8619999999999998E-2</c:v>
                </c:pt>
                <c:pt idx="6921">
                  <c:v>5.8653000000000004E-2</c:v>
                </c:pt>
                <c:pt idx="6922">
                  <c:v>5.8666000000000003E-2</c:v>
                </c:pt>
                <c:pt idx="6923">
                  <c:v>5.8695000000000004E-2</c:v>
                </c:pt>
                <c:pt idx="6924">
                  <c:v>5.8692000000000001E-2</c:v>
                </c:pt>
                <c:pt idx="6925">
                  <c:v>5.8693000000000002E-2</c:v>
                </c:pt>
                <c:pt idx="6926">
                  <c:v>5.8710999999999999E-2</c:v>
                </c:pt>
                <c:pt idx="6927">
                  <c:v>5.8730000000000004E-2</c:v>
                </c:pt>
                <c:pt idx="6928">
                  <c:v>5.8754999999999995E-2</c:v>
                </c:pt>
                <c:pt idx="6929">
                  <c:v>5.8760000000000007E-2</c:v>
                </c:pt>
                <c:pt idx="6930">
                  <c:v>5.8758999999999999E-2</c:v>
                </c:pt>
                <c:pt idx="6931">
                  <c:v>5.8762999999999996E-2</c:v>
                </c:pt>
                <c:pt idx="6932">
                  <c:v>5.8781999999999994E-2</c:v>
                </c:pt>
                <c:pt idx="6933">
                  <c:v>5.8794000000000006E-2</c:v>
                </c:pt>
                <c:pt idx="6934">
                  <c:v>5.8816E-2</c:v>
                </c:pt>
                <c:pt idx="6935">
                  <c:v>5.8846999999999997E-2</c:v>
                </c:pt>
                <c:pt idx="6936">
                  <c:v>5.8860999999999997E-2</c:v>
                </c:pt>
                <c:pt idx="6937">
                  <c:v>5.8879000000000001E-2</c:v>
                </c:pt>
                <c:pt idx="6938">
                  <c:v>5.8899999999999994E-2</c:v>
                </c:pt>
                <c:pt idx="6939">
                  <c:v>5.8925999999999999E-2</c:v>
                </c:pt>
                <c:pt idx="6940">
                  <c:v>5.8943000000000002E-2</c:v>
                </c:pt>
                <c:pt idx="6941">
                  <c:v>5.8956999999999996E-2</c:v>
                </c:pt>
                <c:pt idx="6942">
                  <c:v>5.8978999999999997E-2</c:v>
                </c:pt>
                <c:pt idx="6943">
                  <c:v>5.8987999999999999E-2</c:v>
                </c:pt>
                <c:pt idx="6944">
                  <c:v>5.9005000000000002E-2</c:v>
                </c:pt>
                <c:pt idx="6945">
                  <c:v>5.8983000000000001E-2</c:v>
                </c:pt>
                <c:pt idx="6946">
                  <c:v>5.9003E-2</c:v>
                </c:pt>
                <c:pt idx="6947">
                  <c:v>5.9008999999999999E-2</c:v>
                </c:pt>
                <c:pt idx="6948">
                  <c:v>5.9042999999999998E-2</c:v>
                </c:pt>
                <c:pt idx="6949">
                  <c:v>5.9082999999999997E-2</c:v>
                </c:pt>
                <c:pt idx="6950">
                  <c:v>5.9089000000000003E-2</c:v>
                </c:pt>
                <c:pt idx="6951">
                  <c:v>5.9101999999999995E-2</c:v>
                </c:pt>
                <c:pt idx="6952">
                  <c:v>5.9101000000000001E-2</c:v>
                </c:pt>
                <c:pt idx="6953">
                  <c:v>5.9128999999999994E-2</c:v>
                </c:pt>
                <c:pt idx="6954">
                  <c:v>5.9143000000000001E-2</c:v>
                </c:pt>
                <c:pt idx="6955">
                  <c:v>5.9137000000000002E-2</c:v>
                </c:pt>
                <c:pt idx="6956">
                  <c:v>5.9141000000000006E-2</c:v>
                </c:pt>
                <c:pt idx="6957">
                  <c:v>5.9146000000000004E-2</c:v>
                </c:pt>
                <c:pt idx="6958">
                  <c:v>5.9164000000000001E-2</c:v>
                </c:pt>
                <c:pt idx="6959">
                  <c:v>5.9175999999999999E-2</c:v>
                </c:pt>
                <c:pt idx="6960">
                  <c:v>5.9177999999999994E-2</c:v>
                </c:pt>
                <c:pt idx="6961">
                  <c:v>5.9184E-2</c:v>
                </c:pt>
                <c:pt idx="6962">
                  <c:v>5.9221000000000003E-2</c:v>
                </c:pt>
                <c:pt idx="6963">
                  <c:v>5.9236000000000004E-2</c:v>
                </c:pt>
                <c:pt idx="6964">
                  <c:v>5.9233000000000001E-2</c:v>
                </c:pt>
                <c:pt idx="6965">
                  <c:v>5.9219000000000001E-2</c:v>
                </c:pt>
                <c:pt idx="6966">
                  <c:v>5.9222000000000004E-2</c:v>
                </c:pt>
                <c:pt idx="6967">
                  <c:v>5.9244000000000005E-2</c:v>
                </c:pt>
                <c:pt idx="6968">
                  <c:v>5.9282000000000001E-2</c:v>
                </c:pt>
                <c:pt idx="6969">
                  <c:v>5.9311999999999997E-2</c:v>
                </c:pt>
                <c:pt idx="6970">
                  <c:v>5.9347000000000004E-2</c:v>
                </c:pt>
                <c:pt idx="6971">
                  <c:v>5.9410999999999999E-2</c:v>
                </c:pt>
                <c:pt idx="6972">
                  <c:v>5.9448000000000001E-2</c:v>
                </c:pt>
                <c:pt idx="6973">
                  <c:v>5.9497000000000001E-2</c:v>
                </c:pt>
                <c:pt idx="6974">
                  <c:v>5.9507000000000004E-2</c:v>
                </c:pt>
                <c:pt idx="6975">
                  <c:v>5.9526000000000003E-2</c:v>
                </c:pt>
                <c:pt idx="6976">
                  <c:v>5.953E-2</c:v>
                </c:pt>
                <c:pt idx="6977">
                  <c:v>5.9542999999999999E-2</c:v>
                </c:pt>
                <c:pt idx="6978">
                  <c:v>5.9515999999999999E-2</c:v>
                </c:pt>
                <c:pt idx="6979">
                  <c:v>5.9503E-2</c:v>
                </c:pt>
                <c:pt idx="6980">
                  <c:v>5.9463999999999996E-2</c:v>
                </c:pt>
                <c:pt idx="6981">
                  <c:v>5.9454E-2</c:v>
                </c:pt>
                <c:pt idx="6982">
                  <c:v>5.9485999999999997E-2</c:v>
                </c:pt>
                <c:pt idx="6983">
                  <c:v>5.9535999999999999E-2</c:v>
                </c:pt>
                <c:pt idx="6984">
                  <c:v>5.9584999999999999E-2</c:v>
                </c:pt>
                <c:pt idx="6985">
                  <c:v>5.9584999999999999E-2</c:v>
                </c:pt>
                <c:pt idx="6986">
                  <c:v>5.9573999999999995E-2</c:v>
                </c:pt>
                <c:pt idx="6987">
                  <c:v>5.9598999999999999E-2</c:v>
                </c:pt>
                <c:pt idx="6988">
                  <c:v>5.9627999999999994E-2</c:v>
                </c:pt>
                <c:pt idx="6989">
                  <c:v>5.9646999999999999E-2</c:v>
                </c:pt>
                <c:pt idx="6990">
                  <c:v>5.9645000000000004E-2</c:v>
                </c:pt>
                <c:pt idx="6991">
                  <c:v>5.9657000000000002E-2</c:v>
                </c:pt>
                <c:pt idx="6992">
                  <c:v>5.9687999999999998E-2</c:v>
                </c:pt>
                <c:pt idx="6993">
                  <c:v>5.9711E-2</c:v>
                </c:pt>
                <c:pt idx="6994">
                  <c:v>5.9729999999999998E-2</c:v>
                </c:pt>
                <c:pt idx="6995">
                  <c:v>5.9732E-2</c:v>
                </c:pt>
                <c:pt idx="6996">
                  <c:v>5.9767000000000001E-2</c:v>
                </c:pt>
                <c:pt idx="6997">
                  <c:v>5.9795000000000001E-2</c:v>
                </c:pt>
                <c:pt idx="6998">
                  <c:v>5.9814999999999993E-2</c:v>
                </c:pt>
                <c:pt idx="6999">
                  <c:v>5.9820999999999999E-2</c:v>
                </c:pt>
                <c:pt idx="7000">
                  <c:v>5.9812999999999998E-2</c:v>
                </c:pt>
                <c:pt idx="7001">
                  <c:v>5.9827999999999999E-2</c:v>
                </c:pt>
                <c:pt idx="7002">
                  <c:v>5.9822E-2</c:v>
                </c:pt>
                <c:pt idx="7003">
                  <c:v>5.9839999999999997E-2</c:v>
                </c:pt>
                <c:pt idx="7004">
                  <c:v>5.9859999999999997E-2</c:v>
                </c:pt>
                <c:pt idx="7005">
                  <c:v>5.9881000000000004E-2</c:v>
                </c:pt>
                <c:pt idx="7006">
                  <c:v>5.9894999999999997E-2</c:v>
                </c:pt>
                <c:pt idx="7007">
                  <c:v>5.9922000000000003E-2</c:v>
                </c:pt>
                <c:pt idx="7008">
                  <c:v>5.9931999999999999E-2</c:v>
                </c:pt>
                <c:pt idx="7009">
                  <c:v>5.9938999999999999E-2</c:v>
                </c:pt>
                <c:pt idx="7010">
                  <c:v>5.9932999999999993E-2</c:v>
                </c:pt>
                <c:pt idx="7011">
                  <c:v>5.9934000000000001E-2</c:v>
                </c:pt>
                <c:pt idx="7012">
                  <c:v>5.9950999999999997E-2</c:v>
                </c:pt>
                <c:pt idx="7013">
                  <c:v>5.9957999999999997E-2</c:v>
                </c:pt>
                <c:pt idx="7014">
                  <c:v>5.9981E-2</c:v>
                </c:pt>
                <c:pt idx="7015">
                  <c:v>6.0007000000000005E-2</c:v>
                </c:pt>
                <c:pt idx="7016">
                  <c:v>6.0042999999999999E-2</c:v>
                </c:pt>
                <c:pt idx="7017">
                  <c:v>6.0102000000000003E-2</c:v>
                </c:pt>
                <c:pt idx="7018">
                  <c:v>6.0122999999999996E-2</c:v>
                </c:pt>
                <c:pt idx="7019">
                  <c:v>6.0142000000000001E-2</c:v>
                </c:pt>
                <c:pt idx="7020">
                  <c:v>6.0117000000000004E-2</c:v>
                </c:pt>
                <c:pt idx="7021">
                  <c:v>6.0142000000000001E-2</c:v>
                </c:pt>
                <c:pt idx="7022">
                  <c:v>6.0185000000000002E-2</c:v>
                </c:pt>
                <c:pt idx="7023">
                  <c:v>6.0206000000000003E-2</c:v>
                </c:pt>
                <c:pt idx="7024">
                  <c:v>6.0218000000000001E-2</c:v>
                </c:pt>
                <c:pt idx="7025">
                  <c:v>6.0193000000000003E-2</c:v>
                </c:pt>
                <c:pt idx="7026">
                  <c:v>6.0193999999999998E-2</c:v>
                </c:pt>
                <c:pt idx="7027">
                  <c:v>6.0201000000000005E-2</c:v>
                </c:pt>
                <c:pt idx="7028">
                  <c:v>6.0206000000000003E-2</c:v>
                </c:pt>
                <c:pt idx="7029">
                  <c:v>6.0203E-2</c:v>
                </c:pt>
                <c:pt idx="7030">
                  <c:v>6.0206999999999997E-2</c:v>
                </c:pt>
                <c:pt idx="7031">
                  <c:v>6.0224E-2</c:v>
                </c:pt>
                <c:pt idx="7032">
                  <c:v>6.0260999999999995E-2</c:v>
                </c:pt>
                <c:pt idx="7033">
                  <c:v>6.0292000000000005E-2</c:v>
                </c:pt>
                <c:pt idx="7034">
                  <c:v>6.0309999999999996E-2</c:v>
                </c:pt>
                <c:pt idx="7035">
                  <c:v>6.0311000000000003E-2</c:v>
                </c:pt>
                <c:pt idx="7036">
                  <c:v>6.0319999999999999E-2</c:v>
                </c:pt>
                <c:pt idx="7037">
                  <c:v>6.0339999999999998E-2</c:v>
                </c:pt>
                <c:pt idx="7038">
                  <c:v>6.0365000000000002E-2</c:v>
                </c:pt>
                <c:pt idx="7039">
                  <c:v>6.0385000000000001E-2</c:v>
                </c:pt>
                <c:pt idx="7040">
                  <c:v>6.0401999999999997E-2</c:v>
                </c:pt>
                <c:pt idx="7041">
                  <c:v>6.0415000000000003E-2</c:v>
                </c:pt>
                <c:pt idx="7042">
                  <c:v>6.0419E-2</c:v>
                </c:pt>
                <c:pt idx="7043">
                  <c:v>6.0416999999999998E-2</c:v>
                </c:pt>
                <c:pt idx="7044">
                  <c:v>6.0420999999999996E-2</c:v>
                </c:pt>
                <c:pt idx="7045">
                  <c:v>6.0444999999999999E-2</c:v>
                </c:pt>
                <c:pt idx="7046">
                  <c:v>6.0449000000000003E-2</c:v>
                </c:pt>
                <c:pt idx="7047">
                  <c:v>6.0475000000000001E-2</c:v>
                </c:pt>
                <c:pt idx="7048">
                  <c:v>6.0490000000000002E-2</c:v>
                </c:pt>
                <c:pt idx="7049">
                  <c:v>6.0511999999999996E-2</c:v>
                </c:pt>
                <c:pt idx="7050">
                  <c:v>6.0530999999999995E-2</c:v>
                </c:pt>
                <c:pt idx="7051">
                  <c:v>6.0542999999999993E-2</c:v>
                </c:pt>
                <c:pt idx="7052">
                  <c:v>6.0557999999999994E-2</c:v>
                </c:pt>
                <c:pt idx="7053">
                  <c:v>6.0570000000000006E-2</c:v>
                </c:pt>
                <c:pt idx="7054">
                  <c:v>6.0614000000000001E-2</c:v>
                </c:pt>
                <c:pt idx="7055">
                  <c:v>6.0628000000000001E-2</c:v>
                </c:pt>
                <c:pt idx="7056">
                  <c:v>6.0648000000000001E-2</c:v>
                </c:pt>
                <c:pt idx="7057">
                  <c:v>6.0643000000000002E-2</c:v>
                </c:pt>
                <c:pt idx="7058">
                  <c:v>6.0677000000000002E-2</c:v>
                </c:pt>
                <c:pt idx="7059">
                  <c:v>6.0708000000000005E-2</c:v>
                </c:pt>
                <c:pt idx="7060">
                  <c:v>6.0690000000000001E-2</c:v>
                </c:pt>
                <c:pt idx="7061">
                  <c:v>6.0693999999999998E-2</c:v>
                </c:pt>
                <c:pt idx="7062">
                  <c:v>6.0690000000000001E-2</c:v>
                </c:pt>
                <c:pt idx="7063">
                  <c:v>6.0732999999999995E-2</c:v>
                </c:pt>
                <c:pt idx="7064">
                  <c:v>6.0759999999999995E-2</c:v>
                </c:pt>
                <c:pt idx="7065">
                  <c:v>6.0759000000000001E-2</c:v>
                </c:pt>
                <c:pt idx="7066">
                  <c:v>6.0762999999999998E-2</c:v>
                </c:pt>
                <c:pt idx="7067">
                  <c:v>6.0784000000000005E-2</c:v>
                </c:pt>
                <c:pt idx="7068">
                  <c:v>6.0818000000000004E-2</c:v>
                </c:pt>
                <c:pt idx="7069">
                  <c:v>6.0838000000000003E-2</c:v>
                </c:pt>
                <c:pt idx="7070">
                  <c:v>6.0857999999999995E-2</c:v>
                </c:pt>
                <c:pt idx="7071">
                  <c:v>6.0875000000000005E-2</c:v>
                </c:pt>
                <c:pt idx="7072">
                  <c:v>6.0900999999999997E-2</c:v>
                </c:pt>
                <c:pt idx="7073">
                  <c:v>6.0914999999999997E-2</c:v>
                </c:pt>
                <c:pt idx="7074">
                  <c:v>6.0936000000000004E-2</c:v>
                </c:pt>
                <c:pt idx="7075">
                  <c:v>6.0963000000000003E-2</c:v>
                </c:pt>
                <c:pt idx="7076">
                  <c:v>6.0975000000000001E-2</c:v>
                </c:pt>
                <c:pt idx="7077">
                  <c:v>6.0991999999999998E-2</c:v>
                </c:pt>
                <c:pt idx="7078">
                  <c:v>6.0995000000000001E-2</c:v>
                </c:pt>
                <c:pt idx="7079">
                  <c:v>6.1006999999999999E-2</c:v>
                </c:pt>
                <c:pt idx="7080">
                  <c:v>6.1032000000000003E-2</c:v>
                </c:pt>
                <c:pt idx="7081">
                  <c:v>6.1052000000000002E-2</c:v>
                </c:pt>
                <c:pt idx="7082">
                  <c:v>6.1071E-2</c:v>
                </c:pt>
                <c:pt idx="7083">
                  <c:v>6.1090999999999999E-2</c:v>
                </c:pt>
                <c:pt idx="7084">
                  <c:v>6.1086000000000001E-2</c:v>
                </c:pt>
                <c:pt idx="7085">
                  <c:v>6.1086999999999995E-2</c:v>
                </c:pt>
                <c:pt idx="7086">
                  <c:v>6.1074999999999997E-2</c:v>
                </c:pt>
                <c:pt idx="7087">
                  <c:v>6.1112E-2</c:v>
                </c:pt>
                <c:pt idx="7088">
                  <c:v>6.1123999999999998E-2</c:v>
                </c:pt>
                <c:pt idx="7089">
                  <c:v>6.1146000000000006E-2</c:v>
                </c:pt>
                <c:pt idx="7090">
                  <c:v>6.1155000000000001E-2</c:v>
                </c:pt>
                <c:pt idx="7091">
                  <c:v>6.1159999999999999E-2</c:v>
                </c:pt>
                <c:pt idx="7092">
                  <c:v>6.1177999999999996E-2</c:v>
                </c:pt>
                <c:pt idx="7093">
                  <c:v>6.1172000000000004E-2</c:v>
                </c:pt>
                <c:pt idx="7094">
                  <c:v>6.1170000000000002E-2</c:v>
                </c:pt>
                <c:pt idx="7095">
                  <c:v>6.1148999999999995E-2</c:v>
                </c:pt>
                <c:pt idx="7096">
                  <c:v>6.1170999999999996E-2</c:v>
                </c:pt>
                <c:pt idx="7097">
                  <c:v>6.1185000000000003E-2</c:v>
                </c:pt>
                <c:pt idx="7098">
                  <c:v>6.1231000000000001E-2</c:v>
                </c:pt>
                <c:pt idx="7099">
                  <c:v>6.1258999999999994E-2</c:v>
                </c:pt>
                <c:pt idx="7100">
                  <c:v>6.1261999999999997E-2</c:v>
                </c:pt>
                <c:pt idx="7101">
                  <c:v>6.1287000000000001E-2</c:v>
                </c:pt>
                <c:pt idx="7102">
                  <c:v>6.1308000000000001E-2</c:v>
                </c:pt>
                <c:pt idx="7103">
                  <c:v>6.1357000000000002E-2</c:v>
                </c:pt>
                <c:pt idx="7104">
                  <c:v>6.1374999999999999E-2</c:v>
                </c:pt>
                <c:pt idx="7105">
                  <c:v>6.1382000000000006E-2</c:v>
                </c:pt>
                <c:pt idx="7106">
                  <c:v>6.1391999999999995E-2</c:v>
                </c:pt>
                <c:pt idx="7107">
                  <c:v>6.1398000000000001E-2</c:v>
                </c:pt>
                <c:pt idx="7108">
                  <c:v>6.1418999999999994E-2</c:v>
                </c:pt>
                <c:pt idx="7109">
                  <c:v>6.1421000000000003E-2</c:v>
                </c:pt>
                <c:pt idx="7110">
                  <c:v>6.1418999999999994E-2</c:v>
                </c:pt>
                <c:pt idx="7111">
                  <c:v>6.1418999999999994E-2</c:v>
                </c:pt>
                <c:pt idx="7112">
                  <c:v>6.1429999999999998E-2</c:v>
                </c:pt>
                <c:pt idx="7113">
                  <c:v>6.1471999999999999E-2</c:v>
                </c:pt>
                <c:pt idx="7114">
                  <c:v>6.1494999999999994E-2</c:v>
                </c:pt>
                <c:pt idx="7115">
                  <c:v>6.1516000000000001E-2</c:v>
                </c:pt>
                <c:pt idx="7116">
                  <c:v>6.1527999999999999E-2</c:v>
                </c:pt>
                <c:pt idx="7117">
                  <c:v>6.1544000000000001E-2</c:v>
                </c:pt>
                <c:pt idx="7118">
                  <c:v>6.1539000000000003E-2</c:v>
                </c:pt>
                <c:pt idx="7119">
                  <c:v>6.1553000000000004E-2</c:v>
                </c:pt>
                <c:pt idx="7120">
                  <c:v>6.157E-2</c:v>
                </c:pt>
                <c:pt idx="7121">
                  <c:v>6.1574999999999998E-2</c:v>
                </c:pt>
                <c:pt idx="7122">
                  <c:v>6.1593999999999996E-2</c:v>
                </c:pt>
                <c:pt idx="7123">
                  <c:v>6.1607000000000002E-2</c:v>
                </c:pt>
                <c:pt idx="7124">
                  <c:v>6.1623000000000004E-2</c:v>
                </c:pt>
                <c:pt idx="7125">
                  <c:v>6.1641000000000001E-2</c:v>
                </c:pt>
                <c:pt idx="7126">
                  <c:v>6.1641000000000001E-2</c:v>
                </c:pt>
                <c:pt idx="7127">
                  <c:v>6.1667E-2</c:v>
                </c:pt>
                <c:pt idx="7128">
                  <c:v>6.1698000000000003E-2</c:v>
                </c:pt>
                <c:pt idx="7129">
                  <c:v>6.1737E-2</c:v>
                </c:pt>
                <c:pt idx="7130">
                  <c:v>6.1753999999999996E-2</c:v>
                </c:pt>
                <c:pt idx="7131">
                  <c:v>6.1758E-2</c:v>
                </c:pt>
                <c:pt idx="7132">
                  <c:v>6.1759000000000001E-2</c:v>
                </c:pt>
                <c:pt idx="7133">
                  <c:v>6.1778000000000007E-2</c:v>
                </c:pt>
                <c:pt idx="7134">
                  <c:v>6.1780999999999996E-2</c:v>
                </c:pt>
                <c:pt idx="7135">
                  <c:v>6.1785E-2</c:v>
                </c:pt>
                <c:pt idx="7136">
                  <c:v>6.1799E-2</c:v>
                </c:pt>
                <c:pt idx="7137">
                  <c:v>6.1816000000000003E-2</c:v>
                </c:pt>
                <c:pt idx="7138">
                  <c:v>6.1845999999999998E-2</c:v>
                </c:pt>
                <c:pt idx="7139">
                  <c:v>6.1866000000000004E-2</c:v>
                </c:pt>
                <c:pt idx="7140">
                  <c:v>6.1887999999999999E-2</c:v>
                </c:pt>
                <c:pt idx="7141">
                  <c:v>6.1901000000000005E-2</c:v>
                </c:pt>
                <c:pt idx="7142">
                  <c:v>6.1897000000000001E-2</c:v>
                </c:pt>
                <c:pt idx="7143">
                  <c:v>6.191E-2</c:v>
                </c:pt>
                <c:pt idx="7144">
                  <c:v>6.1910999999999994E-2</c:v>
                </c:pt>
                <c:pt idx="7145">
                  <c:v>6.1952E-2</c:v>
                </c:pt>
                <c:pt idx="7146">
                  <c:v>6.1961000000000002E-2</c:v>
                </c:pt>
                <c:pt idx="7147">
                  <c:v>6.1967999999999995E-2</c:v>
                </c:pt>
                <c:pt idx="7148">
                  <c:v>6.1959E-2</c:v>
                </c:pt>
                <c:pt idx="7149">
                  <c:v>6.1969999999999997E-2</c:v>
                </c:pt>
                <c:pt idx="7150">
                  <c:v>6.2009999999999996E-2</c:v>
                </c:pt>
                <c:pt idx="7151">
                  <c:v>6.2051999999999996E-2</c:v>
                </c:pt>
                <c:pt idx="7152">
                  <c:v>6.2072000000000002E-2</c:v>
                </c:pt>
                <c:pt idx="7153">
                  <c:v>6.2088999999999998E-2</c:v>
                </c:pt>
                <c:pt idx="7154">
                  <c:v>6.2093999999999996E-2</c:v>
                </c:pt>
                <c:pt idx="7155">
                  <c:v>6.2095999999999998E-2</c:v>
                </c:pt>
                <c:pt idx="7156">
                  <c:v>6.2092000000000001E-2</c:v>
                </c:pt>
                <c:pt idx="7157">
                  <c:v>6.2095999999999998E-2</c:v>
                </c:pt>
                <c:pt idx="7158">
                  <c:v>6.2119000000000001E-2</c:v>
                </c:pt>
                <c:pt idx="7159">
                  <c:v>6.2137999999999999E-2</c:v>
                </c:pt>
                <c:pt idx="7160">
                  <c:v>6.2146E-2</c:v>
                </c:pt>
                <c:pt idx="7161">
                  <c:v>6.2140000000000001E-2</c:v>
                </c:pt>
                <c:pt idx="7162">
                  <c:v>6.2164000000000004E-2</c:v>
                </c:pt>
                <c:pt idx="7163">
                  <c:v>6.2171999999999998E-2</c:v>
                </c:pt>
                <c:pt idx="7164">
                  <c:v>6.2214999999999999E-2</c:v>
                </c:pt>
                <c:pt idx="7165">
                  <c:v>6.2236E-2</c:v>
                </c:pt>
                <c:pt idx="7166">
                  <c:v>6.2247000000000004E-2</c:v>
                </c:pt>
                <c:pt idx="7167">
                  <c:v>6.2267000000000003E-2</c:v>
                </c:pt>
                <c:pt idx="7168">
                  <c:v>6.2287000000000002E-2</c:v>
                </c:pt>
                <c:pt idx="7169">
                  <c:v>6.2313E-2</c:v>
                </c:pt>
                <c:pt idx="7170">
                  <c:v>6.2343000000000003E-2</c:v>
                </c:pt>
                <c:pt idx="7171">
                  <c:v>6.2348000000000001E-2</c:v>
                </c:pt>
                <c:pt idx="7172">
                  <c:v>6.2350000000000003E-2</c:v>
                </c:pt>
                <c:pt idx="7173">
                  <c:v>6.2348999999999995E-2</c:v>
                </c:pt>
                <c:pt idx="7174">
                  <c:v>6.2362000000000001E-2</c:v>
                </c:pt>
                <c:pt idx="7175">
                  <c:v>6.2390000000000001E-2</c:v>
                </c:pt>
                <c:pt idx="7176">
                  <c:v>6.2413999999999997E-2</c:v>
                </c:pt>
                <c:pt idx="7177">
                  <c:v>6.2422000000000005E-2</c:v>
                </c:pt>
                <c:pt idx="7178">
                  <c:v>6.2431E-2</c:v>
                </c:pt>
                <c:pt idx="7179">
                  <c:v>6.2469999999999998E-2</c:v>
                </c:pt>
                <c:pt idx="7180">
                  <c:v>6.2481000000000002E-2</c:v>
                </c:pt>
                <c:pt idx="7181">
                  <c:v>6.2484000000000005E-2</c:v>
                </c:pt>
                <c:pt idx="7182">
                  <c:v>6.2469000000000004E-2</c:v>
                </c:pt>
                <c:pt idx="7183">
                  <c:v>6.2484999999999999E-2</c:v>
                </c:pt>
                <c:pt idx="7184">
                  <c:v>6.2531000000000003E-2</c:v>
                </c:pt>
                <c:pt idx="7185">
                  <c:v>6.2546999999999991E-2</c:v>
                </c:pt>
                <c:pt idx="7186">
                  <c:v>6.2540999999999999E-2</c:v>
                </c:pt>
                <c:pt idx="7187">
                  <c:v>6.253199999999999E-2</c:v>
                </c:pt>
                <c:pt idx="7188">
                  <c:v>6.2540999999999999E-2</c:v>
                </c:pt>
                <c:pt idx="7189">
                  <c:v>6.2565999999999997E-2</c:v>
                </c:pt>
                <c:pt idx="7190">
                  <c:v>6.2600000000000003E-2</c:v>
                </c:pt>
                <c:pt idx="7191">
                  <c:v>6.2639E-2</c:v>
                </c:pt>
                <c:pt idx="7192">
                  <c:v>6.2639E-2</c:v>
                </c:pt>
                <c:pt idx="7193">
                  <c:v>6.2643000000000004E-2</c:v>
                </c:pt>
                <c:pt idx="7194">
                  <c:v>6.2654000000000001E-2</c:v>
                </c:pt>
                <c:pt idx="7195">
                  <c:v>6.2696000000000002E-2</c:v>
                </c:pt>
                <c:pt idx="7196">
                  <c:v>6.2728000000000006E-2</c:v>
                </c:pt>
                <c:pt idx="7197">
                  <c:v>6.2732999999999997E-2</c:v>
                </c:pt>
                <c:pt idx="7198">
                  <c:v>6.2743000000000007E-2</c:v>
                </c:pt>
                <c:pt idx="7199">
                  <c:v>6.276799999999999E-2</c:v>
                </c:pt>
                <c:pt idx="7200">
                  <c:v>6.2806000000000001E-2</c:v>
                </c:pt>
                <c:pt idx="7201">
                  <c:v>6.2829999999999997E-2</c:v>
                </c:pt>
                <c:pt idx="7202">
                  <c:v>6.2842000000000009E-2</c:v>
                </c:pt>
                <c:pt idx="7203">
                  <c:v>6.2842999999999996E-2</c:v>
                </c:pt>
                <c:pt idx="7204">
                  <c:v>6.2866000000000005E-2</c:v>
                </c:pt>
                <c:pt idx="7205">
                  <c:v>6.2872999999999998E-2</c:v>
                </c:pt>
                <c:pt idx="7206">
                  <c:v>6.2872999999999998E-2</c:v>
                </c:pt>
                <c:pt idx="7207">
                  <c:v>6.2884999999999996E-2</c:v>
                </c:pt>
                <c:pt idx="7208">
                  <c:v>6.2877000000000002E-2</c:v>
                </c:pt>
                <c:pt idx="7209">
                  <c:v>6.2908999999999993E-2</c:v>
                </c:pt>
                <c:pt idx="7210">
                  <c:v>6.293E-2</c:v>
                </c:pt>
                <c:pt idx="7211">
                  <c:v>6.2972E-2</c:v>
                </c:pt>
                <c:pt idx="7212">
                  <c:v>6.2979999999999994E-2</c:v>
                </c:pt>
                <c:pt idx="7213">
                  <c:v>6.2991000000000005E-2</c:v>
                </c:pt>
                <c:pt idx="7214">
                  <c:v>6.3006999999999994E-2</c:v>
                </c:pt>
                <c:pt idx="7215">
                  <c:v>6.3009000000000009E-2</c:v>
                </c:pt>
                <c:pt idx="7216">
                  <c:v>6.3003000000000003E-2</c:v>
                </c:pt>
                <c:pt idx="7217">
                  <c:v>6.2976000000000004E-2</c:v>
                </c:pt>
                <c:pt idx="7218">
                  <c:v>6.2979999999999994E-2</c:v>
                </c:pt>
                <c:pt idx="7219">
                  <c:v>6.3009999999999997E-2</c:v>
                </c:pt>
                <c:pt idx="7220">
                  <c:v>6.3036999999999996E-2</c:v>
                </c:pt>
                <c:pt idx="7221">
                  <c:v>6.3059000000000004E-2</c:v>
                </c:pt>
                <c:pt idx="7222">
                  <c:v>6.3055E-2</c:v>
                </c:pt>
                <c:pt idx="7223">
                  <c:v>6.3087000000000004E-2</c:v>
                </c:pt>
                <c:pt idx="7224">
                  <c:v>6.3134999999999997E-2</c:v>
                </c:pt>
                <c:pt idx="7225">
                  <c:v>6.3170000000000004E-2</c:v>
                </c:pt>
                <c:pt idx="7226">
                  <c:v>6.3197000000000003E-2</c:v>
                </c:pt>
                <c:pt idx="7227">
                  <c:v>6.3175999999999996E-2</c:v>
                </c:pt>
                <c:pt idx="7228">
                  <c:v>6.318399999999999E-2</c:v>
                </c:pt>
                <c:pt idx="7229">
                  <c:v>6.3191999999999998E-2</c:v>
                </c:pt>
                <c:pt idx="7230">
                  <c:v>6.3218999999999997E-2</c:v>
                </c:pt>
                <c:pt idx="7231">
                  <c:v>6.3247999999999999E-2</c:v>
                </c:pt>
                <c:pt idx="7232">
                  <c:v>6.3269000000000006E-2</c:v>
                </c:pt>
                <c:pt idx="7233">
                  <c:v>6.3275999999999999E-2</c:v>
                </c:pt>
                <c:pt idx="7234">
                  <c:v>6.3273999999999997E-2</c:v>
                </c:pt>
                <c:pt idx="7235">
                  <c:v>6.3287999999999997E-2</c:v>
                </c:pt>
                <c:pt idx="7236">
                  <c:v>6.3321000000000002E-2</c:v>
                </c:pt>
                <c:pt idx="7237">
                  <c:v>6.3323000000000004E-2</c:v>
                </c:pt>
                <c:pt idx="7238">
                  <c:v>6.3346E-2</c:v>
                </c:pt>
                <c:pt idx="7239">
                  <c:v>6.3341000000000008E-2</c:v>
                </c:pt>
                <c:pt idx="7240">
                  <c:v>6.3383000000000009E-2</c:v>
                </c:pt>
                <c:pt idx="7241">
                  <c:v>6.3438999999999995E-2</c:v>
                </c:pt>
                <c:pt idx="7242">
                  <c:v>6.3449000000000005E-2</c:v>
                </c:pt>
                <c:pt idx="7243">
                  <c:v>6.3451000000000007E-2</c:v>
                </c:pt>
                <c:pt idx="7244">
                  <c:v>6.3409000000000007E-2</c:v>
                </c:pt>
                <c:pt idx="7245">
                  <c:v>6.3441999999999998E-2</c:v>
                </c:pt>
                <c:pt idx="7246">
                  <c:v>6.3452000000000008E-2</c:v>
                </c:pt>
                <c:pt idx="7247">
                  <c:v>6.3463000000000006E-2</c:v>
                </c:pt>
                <c:pt idx="7248">
                  <c:v>6.3480999999999996E-2</c:v>
                </c:pt>
                <c:pt idx="7249">
                  <c:v>6.3517000000000004E-2</c:v>
                </c:pt>
                <c:pt idx="7250">
                  <c:v>6.3557000000000002E-2</c:v>
                </c:pt>
                <c:pt idx="7251">
                  <c:v>6.3570000000000002E-2</c:v>
                </c:pt>
                <c:pt idx="7252">
                  <c:v>6.3585000000000003E-2</c:v>
                </c:pt>
                <c:pt idx="7253">
                  <c:v>6.3587999999999992E-2</c:v>
                </c:pt>
                <c:pt idx="7254">
                  <c:v>6.3586000000000004E-2</c:v>
                </c:pt>
                <c:pt idx="7255">
                  <c:v>6.3587000000000005E-2</c:v>
                </c:pt>
                <c:pt idx="7256">
                  <c:v>6.3597000000000001E-2</c:v>
                </c:pt>
                <c:pt idx="7257">
                  <c:v>6.3619000000000009E-2</c:v>
                </c:pt>
                <c:pt idx="7258">
                  <c:v>6.3620999999999997E-2</c:v>
                </c:pt>
                <c:pt idx="7259">
                  <c:v>6.3625000000000001E-2</c:v>
                </c:pt>
                <c:pt idx="7260">
                  <c:v>6.3643000000000005E-2</c:v>
                </c:pt>
                <c:pt idx="7261">
                  <c:v>6.3663999999999998E-2</c:v>
                </c:pt>
                <c:pt idx="7262">
                  <c:v>6.3686999999999994E-2</c:v>
                </c:pt>
                <c:pt idx="7263">
                  <c:v>6.3694000000000001E-2</c:v>
                </c:pt>
                <c:pt idx="7264">
                  <c:v>6.3721E-2</c:v>
                </c:pt>
                <c:pt idx="7265">
                  <c:v>6.3722000000000001E-2</c:v>
                </c:pt>
                <c:pt idx="7266">
                  <c:v>6.3753000000000004E-2</c:v>
                </c:pt>
                <c:pt idx="7267">
                  <c:v>6.3751000000000002E-2</c:v>
                </c:pt>
                <c:pt idx="7268">
                  <c:v>6.3743999999999995E-2</c:v>
                </c:pt>
                <c:pt idx="7269">
                  <c:v>6.3742000000000007E-2</c:v>
                </c:pt>
                <c:pt idx="7270">
                  <c:v>6.3793000000000002E-2</c:v>
                </c:pt>
                <c:pt idx="7271">
                  <c:v>6.3830999999999999E-2</c:v>
                </c:pt>
                <c:pt idx="7272">
                  <c:v>6.3874E-2</c:v>
                </c:pt>
                <c:pt idx="7273">
                  <c:v>6.3875000000000001E-2</c:v>
                </c:pt>
                <c:pt idx="7274">
                  <c:v>6.3897000000000009E-2</c:v>
                </c:pt>
                <c:pt idx="7275">
                  <c:v>6.391200000000001E-2</c:v>
                </c:pt>
                <c:pt idx="7276">
                  <c:v>6.3927999999999999E-2</c:v>
                </c:pt>
                <c:pt idx="7277">
                  <c:v>6.3933999999999991E-2</c:v>
                </c:pt>
                <c:pt idx="7278">
                  <c:v>6.3932000000000003E-2</c:v>
                </c:pt>
                <c:pt idx="7279">
                  <c:v>6.3930000000000001E-2</c:v>
                </c:pt>
                <c:pt idx="7280">
                  <c:v>6.3947000000000004E-2</c:v>
                </c:pt>
                <c:pt idx="7281">
                  <c:v>6.3962000000000005E-2</c:v>
                </c:pt>
                <c:pt idx="7282">
                  <c:v>6.3999E-2</c:v>
                </c:pt>
                <c:pt idx="7283">
                  <c:v>6.4022999999999997E-2</c:v>
                </c:pt>
                <c:pt idx="7284">
                  <c:v>6.4047999999999994E-2</c:v>
                </c:pt>
                <c:pt idx="7285">
                  <c:v>6.404E-2</c:v>
                </c:pt>
                <c:pt idx="7286">
                  <c:v>6.4052999999999999E-2</c:v>
                </c:pt>
                <c:pt idx="7287">
                  <c:v>6.4071000000000003E-2</c:v>
                </c:pt>
                <c:pt idx="7288">
                  <c:v>6.4076000000000008E-2</c:v>
                </c:pt>
                <c:pt idx="7289">
                  <c:v>6.4076999999999995E-2</c:v>
                </c:pt>
                <c:pt idx="7290">
                  <c:v>6.4062999999999995E-2</c:v>
                </c:pt>
                <c:pt idx="7291">
                  <c:v>6.4103000000000007E-2</c:v>
                </c:pt>
                <c:pt idx="7292">
                  <c:v>6.4132999999999996E-2</c:v>
                </c:pt>
                <c:pt idx="7293">
                  <c:v>6.4170000000000005E-2</c:v>
                </c:pt>
                <c:pt idx="7294">
                  <c:v>6.4169000000000004E-2</c:v>
                </c:pt>
                <c:pt idx="7295">
                  <c:v>6.4176999999999998E-2</c:v>
                </c:pt>
                <c:pt idx="7296">
                  <c:v>6.4195000000000002E-2</c:v>
                </c:pt>
                <c:pt idx="7297">
                  <c:v>6.4200999999999994E-2</c:v>
                </c:pt>
                <c:pt idx="7298">
                  <c:v>6.4210000000000003E-2</c:v>
                </c:pt>
                <c:pt idx="7299">
                  <c:v>6.4210000000000003E-2</c:v>
                </c:pt>
                <c:pt idx="7300">
                  <c:v>6.4242999999999995E-2</c:v>
                </c:pt>
                <c:pt idx="7301">
                  <c:v>6.4256000000000008E-2</c:v>
                </c:pt>
                <c:pt idx="7302">
                  <c:v>6.4272999999999997E-2</c:v>
                </c:pt>
                <c:pt idx="7303">
                  <c:v>6.4295000000000005E-2</c:v>
                </c:pt>
                <c:pt idx="7304">
                  <c:v>6.4314999999999997E-2</c:v>
                </c:pt>
                <c:pt idx="7305">
                  <c:v>6.4337999999999992E-2</c:v>
                </c:pt>
                <c:pt idx="7306">
                  <c:v>6.4343999999999998E-2</c:v>
                </c:pt>
                <c:pt idx="7307">
                  <c:v>6.4344999999999999E-2</c:v>
                </c:pt>
                <c:pt idx="7308">
                  <c:v>6.4347000000000001E-2</c:v>
                </c:pt>
                <c:pt idx="7309">
                  <c:v>6.4368999999999996E-2</c:v>
                </c:pt>
                <c:pt idx="7310">
                  <c:v>6.4396000000000009E-2</c:v>
                </c:pt>
                <c:pt idx="7311">
                  <c:v>6.4424999999999996E-2</c:v>
                </c:pt>
                <c:pt idx="7312">
                  <c:v>6.4453999999999997E-2</c:v>
                </c:pt>
                <c:pt idx="7313">
                  <c:v>6.4448999999999992E-2</c:v>
                </c:pt>
                <c:pt idx="7314">
                  <c:v>6.4454999999999998E-2</c:v>
                </c:pt>
                <c:pt idx="7315">
                  <c:v>6.4480999999999997E-2</c:v>
                </c:pt>
                <c:pt idx="7316">
                  <c:v>6.4510999999999999E-2</c:v>
                </c:pt>
                <c:pt idx="7317">
                  <c:v>6.4531999999999992E-2</c:v>
                </c:pt>
                <c:pt idx="7318">
                  <c:v>6.4534999999999995E-2</c:v>
                </c:pt>
                <c:pt idx="7319">
                  <c:v>6.4555000000000001E-2</c:v>
                </c:pt>
                <c:pt idx="7320">
                  <c:v>6.4569000000000001E-2</c:v>
                </c:pt>
                <c:pt idx="7321">
                  <c:v>6.4577999999999997E-2</c:v>
                </c:pt>
                <c:pt idx="7322">
                  <c:v>6.4577999999999997E-2</c:v>
                </c:pt>
                <c:pt idx="7323">
                  <c:v>6.4583000000000002E-2</c:v>
                </c:pt>
                <c:pt idx="7324">
                  <c:v>6.4596000000000001E-2</c:v>
                </c:pt>
                <c:pt idx="7325">
                  <c:v>6.4621999999999999E-2</c:v>
                </c:pt>
                <c:pt idx="7326">
                  <c:v>6.4640000000000003E-2</c:v>
                </c:pt>
                <c:pt idx="7327">
                  <c:v>6.4684000000000005E-2</c:v>
                </c:pt>
                <c:pt idx="7328">
                  <c:v>6.4714999999999995E-2</c:v>
                </c:pt>
                <c:pt idx="7329">
                  <c:v>6.472E-2</c:v>
                </c:pt>
                <c:pt idx="7330">
                  <c:v>6.4702999999999997E-2</c:v>
                </c:pt>
                <c:pt idx="7331">
                  <c:v>6.4688999999999997E-2</c:v>
                </c:pt>
                <c:pt idx="7332">
                  <c:v>6.4758999999999997E-2</c:v>
                </c:pt>
                <c:pt idx="7333">
                  <c:v>6.4779000000000003E-2</c:v>
                </c:pt>
                <c:pt idx="7334">
                  <c:v>6.4804E-2</c:v>
                </c:pt>
                <c:pt idx="7335">
                  <c:v>6.4779000000000003E-2</c:v>
                </c:pt>
                <c:pt idx="7336">
                  <c:v>6.4808000000000004E-2</c:v>
                </c:pt>
                <c:pt idx="7337">
                  <c:v>6.4861000000000002E-2</c:v>
                </c:pt>
                <c:pt idx="7338">
                  <c:v>6.4854000000000009E-2</c:v>
                </c:pt>
                <c:pt idx="7339">
                  <c:v>6.4871999999999999E-2</c:v>
                </c:pt>
                <c:pt idx="7340">
                  <c:v>6.4880000000000007E-2</c:v>
                </c:pt>
                <c:pt idx="7341">
                  <c:v>6.491799999999999E-2</c:v>
                </c:pt>
                <c:pt idx="7342">
                  <c:v>6.4922000000000007E-2</c:v>
                </c:pt>
                <c:pt idx="7343">
                  <c:v>6.4929000000000001E-2</c:v>
                </c:pt>
                <c:pt idx="7344">
                  <c:v>6.4935999999999994E-2</c:v>
                </c:pt>
                <c:pt idx="7345">
                  <c:v>6.4953999999999998E-2</c:v>
                </c:pt>
                <c:pt idx="7346">
                  <c:v>6.4971000000000001E-2</c:v>
                </c:pt>
                <c:pt idx="7347">
                  <c:v>6.4993999999999996E-2</c:v>
                </c:pt>
                <c:pt idx="7348">
                  <c:v>6.5002000000000004E-2</c:v>
                </c:pt>
                <c:pt idx="7349">
                  <c:v>6.5016999999999991E-2</c:v>
                </c:pt>
                <c:pt idx="7350">
                  <c:v>6.5009999999999998E-2</c:v>
                </c:pt>
                <c:pt idx="7351">
                  <c:v>6.4998E-2</c:v>
                </c:pt>
                <c:pt idx="7352">
                  <c:v>6.5016999999999991E-2</c:v>
                </c:pt>
                <c:pt idx="7353">
                  <c:v>6.5033999999999995E-2</c:v>
                </c:pt>
                <c:pt idx="7354">
                  <c:v>6.5072999999999992E-2</c:v>
                </c:pt>
                <c:pt idx="7355">
                  <c:v>6.5091999999999997E-2</c:v>
                </c:pt>
                <c:pt idx="7356">
                  <c:v>6.5103999999999995E-2</c:v>
                </c:pt>
                <c:pt idx="7357">
                  <c:v>6.5125000000000002E-2</c:v>
                </c:pt>
                <c:pt idx="7358">
                  <c:v>6.5138000000000001E-2</c:v>
                </c:pt>
                <c:pt idx="7359">
                  <c:v>6.514700000000001E-2</c:v>
                </c:pt>
                <c:pt idx="7360">
                  <c:v>6.5161999999999998E-2</c:v>
                </c:pt>
                <c:pt idx="7361">
                  <c:v>6.5197000000000005E-2</c:v>
                </c:pt>
                <c:pt idx="7362">
                  <c:v>6.5214999999999995E-2</c:v>
                </c:pt>
                <c:pt idx="7363">
                  <c:v>6.5210999999999991E-2</c:v>
                </c:pt>
                <c:pt idx="7364">
                  <c:v>6.5198999999999993E-2</c:v>
                </c:pt>
                <c:pt idx="7365">
                  <c:v>6.5204999999999999E-2</c:v>
                </c:pt>
                <c:pt idx="7366">
                  <c:v>6.5254000000000006E-2</c:v>
                </c:pt>
                <c:pt idx="7367">
                  <c:v>6.5278000000000003E-2</c:v>
                </c:pt>
                <c:pt idx="7368">
                  <c:v>6.5286999999999998E-2</c:v>
                </c:pt>
                <c:pt idx="7369">
                  <c:v>6.5271999999999997E-2</c:v>
                </c:pt>
                <c:pt idx="7370">
                  <c:v>6.5266000000000005E-2</c:v>
                </c:pt>
                <c:pt idx="7371">
                  <c:v>6.5301999999999999E-2</c:v>
                </c:pt>
                <c:pt idx="7372">
                  <c:v>6.5336999999999992E-2</c:v>
                </c:pt>
                <c:pt idx="7373">
                  <c:v>6.5368000000000009E-2</c:v>
                </c:pt>
                <c:pt idx="7374">
                  <c:v>6.5373000000000001E-2</c:v>
                </c:pt>
                <c:pt idx="7375">
                  <c:v>6.54E-2</c:v>
                </c:pt>
                <c:pt idx="7376">
                  <c:v>6.5418000000000004E-2</c:v>
                </c:pt>
                <c:pt idx="7377">
                  <c:v>6.5453999999999998E-2</c:v>
                </c:pt>
                <c:pt idx="7378">
                  <c:v>6.5480999999999998E-2</c:v>
                </c:pt>
                <c:pt idx="7379">
                  <c:v>6.5495999999999999E-2</c:v>
                </c:pt>
                <c:pt idx="7380">
                  <c:v>6.5530000000000005E-2</c:v>
                </c:pt>
                <c:pt idx="7381">
                  <c:v>6.5532000000000007E-2</c:v>
                </c:pt>
                <c:pt idx="7382">
                  <c:v>6.5541000000000002E-2</c:v>
                </c:pt>
                <c:pt idx="7383">
                  <c:v>6.5542000000000003E-2</c:v>
                </c:pt>
                <c:pt idx="7384">
                  <c:v>6.554299999999999E-2</c:v>
                </c:pt>
                <c:pt idx="7385">
                  <c:v>6.5547000000000008E-2</c:v>
                </c:pt>
                <c:pt idx="7386">
                  <c:v>6.5561999999999995E-2</c:v>
                </c:pt>
                <c:pt idx="7387">
                  <c:v>6.5583000000000002E-2</c:v>
                </c:pt>
                <c:pt idx="7388">
                  <c:v>6.5595000000000001E-2</c:v>
                </c:pt>
                <c:pt idx="7389">
                  <c:v>6.5595000000000001E-2</c:v>
                </c:pt>
                <c:pt idx="7390">
                  <c:v>6.5599999999999992E-2</c:v>
                </c:pt>
                <c:pt idx="7391">
                  <c:v>6.5618999999999997E-2</c:v>
                </c:pt>
                <c:pt idx="7392">
                  <c:v>6.5658999999999995E-2</c:v>
                </c:pt>
                <c:pt idx="7393">
                  <c:v>6.5669000000000005E-2</c:v>
                </c:pt>
                <c:pt idx="7394">
                  <c:v>6.5682999999999991E-2</c:v>
                </c:pt>
                <c:pt idx="7395">
                  <c:v>6.5696000000000004E-2</c:v>
                </c:pt>
                <c:pt idx="7396">
                  <c:v>6.5733E-2</c:v>
                </c:pt>
                <c:pt idx="7397">
                  <c:v>6.5763000000000002E-2</c:v>
                </c:pt>
                <c:pt idx="7398">
                  <c:v>6.5762000000000001E-2</c:v>
                </c:pt>
                <c:pt idx="7399">
                  <c:v>6.5761E-2</c:v>
                </c:pt>
                <c:pt idx="7400">
                  <c:v>6.5763999999999989E-2</c:v>
                </c:pt>
                <c:pt idx="7401">
                  <c:v>6.5787999999999999E-2</c:v>
                </c:pt>
                <c:pt idx="7402">
                  <c:v>6.5803E-2</c:v>
                </c:pt>
                <c:pt idx="7403">
                  <c:v>6.5826999999999997E-2</c:v>
                </c:pt>
                <c:pt idx="7404">
                  <c:v>6.5835000000000005E-2</c:v>
                </c:pt>
                <c:pt idx="7405">
                  <c:v>6.5823000000000007E-2</c:v>
                </c:pt>
                <c:pt idx="7406">
                  <c:v>6.5825999999999996E-2</c:v>
                </c:pt>
                <c:pt idx="7407">
                  <c:v>6.5839999999999996E-2</c:v>
                </c:pt>
                <c:pt idx="7408">
                  <c:v>6.5894000000000008E-2</c:v>
                </c:pt>
                <c:pt idx="7409">
                  <c:v>6.5906000000000006E-2</c:v>
                </c:pt>
                <c:pt idx="7410">
                  <c:v>6.5938999999999998E-2</c:v>
                </c:pt>
                <c:pt idx="7411">
                  <c:v>6.5978000000000009E-2</c:v>
                </c:pt>
                <c:pt idx="7412">
                  <c:v>6.6005999999999995E-2</c:v>
                </c:pt>
                <c:pt idx="7413">
                  <c:v>6.6023999999999999E-2</c:v>
                </c:pt>
                <c:pt idx="7414">
                  <c:v>6.6027000000000002E-2</c:v>
                </c:pt>
                <c:pt idx="7415">
                  <c:v>6.6039E-2</c:v>
                </c:pt>
                <c:pt idx="7416">
                  <c:v>6.6039E-2</c:v>
                </c:pt>
                <c:pt idx="7417">
                  <c:v>6.6064999999999999E-2</c:v>
                </c:pt>
                <c:pt idx="7418">
                  <c:v>6.6085000000000005E-2</c:v>
                </c:pt>
                <c:pt idx="7419">
                  <c:v>6.6101999999999994E-2</c:v>
                </c:pt>
                <c:pt idx="7420">
                  <c:v>6.6113999999999992E-2</c:v>
                </c:pt>
                <c:pt idx="7421">
                  <c:v>6.6115000000000007E-2</c:v>
                </c:pt>
                <c:pt idx="7422">
                  <c:v>6.6131999999999996E-2</c:v>
                </c:pt>
                <c:pt idx="7423">
                  <c:v>6.6172999999999996E-2</c:v>
                </c:pt>
                <c:pt idx="7424">
                  <c:v>6.6182999999999992E-2</c:v>
                </c:pt>
                <c:pt idx="7425">
                  <c:v>6.6182000000000005E-2</c:v>
                </c:pt>
                <c:pt idx="7426">
                  <c:v>6.6160999999999998E-2</c:v>
                </c:pt>
                <c:pt idx="7427">
                  <c:v>6.6182999999999992E-2</c:v>
                </c:pt>
                <c:pt idx="7428">
                  <c:v>6.6249000000000002E-2</c:v>
                </c:pt>
                <c:pt idx="7429">
                  <c:v>6.6265999999999992E-2</c:v>
                </c:pt>
                <c:pt idx="7430">
                  <c:v>6.6272999999999999E-2</c:v>
                </c:pt>
                <c:pt idx="7431">
                  <c:v>6.6256000000000009E-2</c:v>
                </c:pt>
                <c:pt idx="7432">
                  <c:v>6.6289000000000001E-2</c:v>
                </c:pt>
                <c:pt idx="7433">
                  <c:v>6.6319000000000003E-2</c:v>
                </c:pt>
                <c:pt idx="7434">
                  <c:v>6.6328999999999999E-2</c:v>
                </c:pt>
                <c:pt idx="7435">
                  <c:v>6.6325999999999996E-2</c:v>
                </c:pt>
                <c:pt idx="7436">
                  <c:v>6.6356999999999999E-2</c:v>
                </c:pt>
                <c:pt idx="7437">
                  <c:v>6.6391000000000006E-2</c:v>
                </c:pt>
                <c:pt idx="7438">
                  <c:v>6.6405000000000006E-2</c:v>
                </c:pt>
                <c:pt idx="7439">
                  <c:v>6.6421000000000008E-2</c:v>
                </c:pt>
                <c:pt idx="7440">
                  <c:v>6.6409999999999997E-2</c:v>
                </c:pt>
                <c:pt idx="7441">
                  <c:v>6.6417000000000004E-2</c:v>
                </c:pt>
                <c:pt idx="7442">
                  <c:v>6.6410999999999998E-2</c:v>
                </c:pt>
                <c:pt idx="7443">
                  <c:v>6.6424999999999998E-2</c:v>
                </c:pt>
                <c:pt idx="7444">
                  <c:v>6.6462999999999994E-2</c:v>
                </c:pt>
                <c:pt idx="7445">
                  <c:v>6.6485000000000002E-2</c:v>
                </c:pt>
                <c:pt idx="7446">
                  <c:v>6.6515000000000005E-2</c:v>
                </c:pt>
                <c:pt idx="7447">
                  <c:v>6.6519000000000009E-2</c:v>
                </c:pt>
                <c:pt idx="7448">
                  <c:v>6.6543000000000005E-2</c:v>
                </c:pt>
                <c:pt idx="7449">
                  <c:v>6.6562999999999997E-2</c:v>
                </c:pt>
                <c:pt idx="7450">
                  <c:v>6.6567000000000001E-2</c:v>
                </c:pt>
                <c:pt idx="7451">
                  <c:v>6.6594E-2</c:v>
                </c:pt>
                <c:pt idx="7452">
                  <c:v>6.6614000000000007E-2</c:v>
                </c:pt>
                <c:pt idx="7453">
                  <c:v>6.6642000000000007E-2</c:v>
                </c:pt>
                <c:pt idx="7454">
                  <c:v>6.6643999999999995E-2</c:v>
                </c:pt>
                <c:pt idx="7455">
                  <c:v>6.6661999999999999E-2</c:v>
                </c:pt>
                <c:pt idx="7456">
                  <c:v>6.6651999999999989E-2</c:v>
                </c:pt>
                <c:pt idx="7457">
                  <c:v>6.6677E-2</c:v>
                </c:pt>
                <c:pt idx="7458">
                  <c:v>6.6675999999999999E-2</c:v>
                </c:pt>
                <c:pt idx="7459">
                  <c:v>6.6669999999999993E-2</c:v>
                </c:pt>
                <c:pt idx="7460">
                  <c:v>6.6681000000000004E-2</c:v>
                </c:pt>
                <c:pt idx="7461">
                  <c:v>6.6692000000000001E-2</c:v>
                </c:pt>
                <c:pt idx="7462">
                  <c:v>6.6734000000000002E-2</c:v>
                </c:pt>
                <c:pt idx="7463">
                  <c:v>6.6743999999999998E-2</c:v>
                </c:pt>
                <c:pt idx="7464">
                  <c:v>6.6782000000000008E-2</c:v>
                </c:pt>
                <c:pt idx="7465">
                  <c:v>6.6799999999999998E-2</c:v>
                </c:pt>
                <c:pt idx="7466">
                  <c:v>6.6818000000000002E-2</c:v>
                </c:pt>
                <c:pt idx="7467">
                  <c:v>6.6847000000000004E-2</c:v>
                </c:pt>
                <c:pt idx="7468">
                  <c:v>6.6874000000000003E-2</c:v>
                </c:pt>
                <c:pt idx="7469">
                  <c:v>6.6894999999999996E-2</c:v>
                </c:pt>
                <c:pt idx="7470">
                  <c:v>6.6899E-2</c:v>
                </c:pt>
                <c:pt idx="7471">
                  <c:v>6.6905999999999993E-2</c:v>
                </c:pt>
                <c:pt idx="7472">
                  <c:v>6.6932000000000005E-2</c:v>
                </c:pt>
                <c:pt idx="7473">
                  <c:v>6.6947000000000007E-2</c:v>
                </c:pt>
                <c:pt idx="7474">
                  <c:v>6.6951999999999998E-2</c:v>
                </c:pt>
                <c:pt idx="7475">
                  <c:v>6.695000000000001E-2</c:v>
                </c:pt>
                <c:pt idx="7476">
                  <c:v>6.6983000000000001E-2</c:v>
                </c:pt>
                <c:pt idx="7477">
                  <c:v>6.7000000000000004E-2</c:v>
                </c:pt>
                <c:pt idx="7478">
                  <c:v>6.7024E-2</c:v>
                </c:pt>
                <c:pt idx="7479">
                  <c:v>6.7033999999999996E-2</c:v>
                </c:pt>
                <c:pt idx="7480">
                  <c:v>6.7045000000000007E-2</c:v>
                </c:pt>
                <c:pt idx="7481">
                  <c:v>6.7080000000000001E-2</c:v>
                </c:pt>
                <c:pt idx="7482">
                  <c:v>6.7085000000000006E-2</c:v>
                </c:pt>
                <c:pt idx="7483">
                  <c:v>6.7096000000000003E-2</c:v>
                </c:pt>
                <c:pt idx="7484">
                  <c:v>6.7088999999999996E-2</c:v>
                </c:pt>
                <c:pt idx="7485">
                  <c:v>6.7114000000000007E-2</c:v>
                </c:pt>
                <c:pt idx="7486">
                  <c:v>6.7138000000000003E-2</c:v>
                </c:pt>
                <c:pt idx="7487">
                  <c:v>6.7164000000000001E-2</c:v>
                </c:pt>
                <c:pt idx="7488">
                  <c:v>6.7156999999999994E-2</c:v>
                </c:pt>
                <c:pt idx="7489">
                  <c:v>6.7147999999999999E-2</c:v>
                </c:pt>
                <c:pt idx="7490">
                  <c:v>6.7171000000000008E-2</c:v>
                </c:pt>
                <c:pt idx="7491">
                  <c:v>6.7180999999999991E-2</c:v>
                </c:pt>
                <c:pt idx="7492">
                  <c:v>6.7204E-2</c:v>
                </c:pt>
                <c:pt idx="7493">
                  <c:v>6.7205000000000001E-2</c:v>
                </c:pt>
                <c:pt idx="7494">
                  <c:v>6.7225000000000007E-2</c:v>
                </c:pt>
                <c:pt idx="7495">
                  <c:v>6.7233000000000001E-2</c:v>
                </c:pt>
                <c:pt idx="7496">
                  <c:v>6.7237000000000005E-2</c:v>
                </c:pt>
                <c:pt idx="7497">
                  <c:v>6.7258999999999999E-2</c:v>
                </c:pt>
                <c:pt idx="7498">
                  <c:v>6.7306000000000005E-2</c:v>
                </c:pt>
                <c:pt idx="7499">
                  <c:v>6.7317000000000002E-2</c:v>
                </c:pt>
                <c:pt idx="7500">
                  <c:v>6.7310999999999996E-2</c:v>
                </c:pt>
                <c:pt idx="7501">
                  <c:v>6.7285999999999999E-2</c:v>
                </c:pt>
                <c:pt idx="7502">
                  <c:v>6.7297999999999997E-2</c:v>
                </c:pt>
                <c:pt idx="7503">
                  <c:v>6.7321999999999993E-2</c:v>
                </c:pt>
                <c:pt idx="7504">
                  <c:v>6.7336000000000007E-2</c:v>
                </c:pt>
                <c:pt idx="7505">
                  <c:v>6.7362000000000005E-2</c:v>
                </c:pt>
                <c:pt idx="7506">
                  <c:v>6.7398E-2</c:v>
                </c:pt>
                <c:pt idx="7507">
                  <c:v>6.7445000000000005E-2</c:v>
                </c:pt>
                <c:pt idx="7508">
                  <c:v>6.7456000000000002E-2</c:v>
                </c:pt>
                <c:pt idx="7509">
                  <c:v>6.7450999999999997E-2</c:v>
                </c:pt>
                <c:pt idx="7510">
                  <c:v>6.7444000000000004E-2</c:v>
                </c:pt>
                <c:pt idx="7511">
                  <c:v>6.7466999999999999E-2</c:v>
                </c:pt>
                <c:pt idx="7512">
                  <c:v>6.7503000000000007E-2</c:v>
                </c:pt>
                <c:pt idx="7513">
                  <c:v>6.7544000000000007E-2</c:v>
                </c:pt>
                <c:pt idx="7514">
                  <c:v>6.7589999999999997E-2</c:v>
                </c:pt>
                <c:pt idx="7515">
                  <c:v>6.762E-2</c:v>
                </c:pt>
                <c:pt idx="7516">
                  <c:v>6.7651000000000003E-2</c:v>
                </c:pt>
                <c:pt idx="7517">
                  <c:v>6.7653000000000005E-2</c:v>
                </c:pt>
                <c:pt idx="7518">
                  <c:v>6.7648E-2</c:v>
                </c:pt>
                <c:pt idx="7519">
                  <c:v>6.7651000000000003E-2</c:v>
                </c:pt>
                <c:pt idx="7520">
                  <c:v>6.7663000000000001E-2</c:v>
                </c:pt>
                <c:pt idx="7521">
                  <c:v>6.7682000000000006E-2</c:v>
                </c:pt>
                <c:pt idx="7522">
                  <c:v>6.7678000000000002E-2</c:v>
                </c:pt>
                <c:pt idx="7523">
                  <c:v>6.7712999999999995E-2</c:v>
                </c:pt>
                <c:pt idx="7524">
                  <c:v>6.7727999999999997E-2</c:v>
                </c:pt>
                <c:pt idx="7525">
                  <c:v>6.7746000000000001E-2</c:v>
                </c:pt>
                <c:pt idx="7526">
                  <c:v>6.7733000000000002E-2</c:v>
                </c:pt>
                <c:pt idx="7527">
                  <c:v>6.7740999999999996E-2</c:v>
                </c:pt>
                <c:pt idx="7528">
                  <c:v>6.7754999999999996E-2</c:v>
                </c:pt>
                <c:pt idx="7529">
                  <c:v>6.7781000000000008E-2</c:v>
                </c:pt>
                <c:pt idx="7530">
                  <c:v>6.7793000000000006E-2</c:v>
                </c:pt>
                <c:pt idx="7531">
                  <c:v>6.7796999999999996E-2</c:v>
                </c:pt>
                <c:pt idx="7532">
                  <c:v>6.7803000000000002E-2</c:v>
                </c:pt>
                <c:pt idx="7533">
                  <c:v>6.7829E-2</c:v>
                </c:pt>
                <c:pt idx="7534">
                  <c:v>6.7847000000000005E-2</c:v>
                </c:pt>
                <c:pt idx="7535">
                  <c:v>6.7876000000000006E-2</c:v>
                </c:pt>
                <c:pt idx="7536">
                  <c:v>6.7874000000000004E-2</c:v>
                </c:pt>
                <c:pt idx="7537">
                  <c:v>6.7894999999999997E-2</c:v>
                </c:pt>
                <c:pt idx="7538">
                  <c:v>6.7895999999999998E-2</c:v>
                </c:pt>
                <c:pt idx="7539">
                  <c:v>6.7904000000000006E-2</c:v>
                </c:pt>
                <c:pt idx="7540">
                  <c:v>6.7910999999999999E-2</c:v>
                </c:pt>
                <c:pt idx="7541">
                  <c:v>6.7927000000000001E-2</c:v>
                </c:pt>
                <c:pt idx="7542">
                  <c:v>6.7929000000000003E-2</c:v>
                </c:pt>
                <c:pt idx="7543">
                  <c:v>6.7960000000000007E-2</c:v>
                </c:pt>
                <c:pt idx="7544">
                  <c:v>6.7986000000000005E-2</c:v>
                </c:pt>
                <c:pt idx="7545">
                  <c:v>6.8020999999999998E-2</c:v>
                </c:pt>
                <c:pt idx="7546">
                  <c:v>6.8042999999999992E-2</c:v>
                </c:pt>
                <c:pt idx="7547">
                  <c:v>6.8041000000000004E-2</c:v>
                </c:pt>
                <c:pt idx="7548">
                  <c:v>6.8044000000000007E-2</c:v>
                </c:pt>
                <c:pt idx="7549">
                  <c:v>6.8086000000000008E-2</c:v>
                </c:pt>
                <c:pt idx="7550">
                  <c:v>6.8113999999999994E-2</c:v>
                </c:pt>
                <c:pt idx="7551">
                  <c:v>6.8122000000000002E-2</c:v>
                </c:pt>
                <c:pt idx="7552">
                  <c:v>6.8117999999999998E-2</c:v>
                </c:pt>
                <c:pt idx="7553">
                  <c:v>6.8140999999999993E-2</c:v>
                </c:pt>
                <c:pt idx="7554">
                  <c:v>6.8172999999999997E-2</c:v>
                </c:pt>
                <c:pt idx="7555">
                  <c:v>6.8173999999999998E-2</c:v>
                </c:pt>
                <c:pt idx="7556">
                  <c:v>6.8194000000000005E-2</c:v>
                </c:pt>
                <c:pt idx="7557">
                  <c:v>6.8190000000000001E-2</c:v>
                </c:pt>
                <c:pt idx="7558">
                  <c:v>6.8213999999999997E-2</c:v>
                </c:pt>
                <c:pt idx="7559">
                  <c:v>6.8231E-2</c:v>
                </c:pt>
                <c:pt idx="7560">
                  <c:v>6.8263000000000004E-2</c:v>
                </c:pt>
                <c:pt idx="7561">
                  <c:v>6.8288000000000001E-2</c:v>
                </c:pt>
                <c:pt idx="7562">
                  <c:v>6.8291000000000004E-2</c:v>
                </c:pt>
                <c:pt idx="7563">
                  <c:v>6.8288000000000001E-2</c:v>
                </c:pt>
                <c:pt idx="7564">
                  <c:v>6.8277000000000004E-2</c:v>
                </c:pt>
                <c:pt idx="7565">
                  <c:v>6.8290000000000003E-2</c:v>
                </c:pt>
                <c:pt idx="7566">
                  <c:v>6.83E-2</c:v>
                </c:pt>
                <c:pt idx="7567">
                  <c:v>6.8334000000000006E-2</c:v>
                </c:pt>
                <c:pt idx="7568">
                  <c:v>6.8373000000000003E-2</c:v>
                </c:pt>
                <c:pt idx="7569">
                  <c:v>6.8402000000000004E-2</c:v>
                </c:pt>
                <c:pt idx="7570">
                  <c:v>6.8429000000000004E-2</c:v>
                </c:pt>
                <c:pt idx="7571">
                  <c:v>6.8421999999999997E-2</c:v>
                </c:pt>
                <c:pt idx="7572">
                  <c:v>6.8430000000000005E-2</c:v>
                </c:pt>
                <c:pt idx="7573">
                  <c:v>6.8456000000000003E-2</c:v>
                </c:pt>
                <c:pt idx="7574">
                  <c:v>6.8472999999999992E-2</c:v>
                </c:pt>
                <c:pt idx="7575">
                  <c:v>6.8471000000000004E-2</c:v>
                </c:pt>
                <c:pt idx="7576">
                  <c:v>6.8465999999999999E-2</c:v>
                </c:pt>
                <c:pt idx="7577">
                  <c:v>6.8499999999999991E-2</c:v>
                </c:pt>
                <c:pt idx="7578">
                  <c:v>6.8510000000000001E-2</c:v>
                </c:pt>
                <c:pt idx="7579">
                  <c:v>6.8548999999999999E-2</c:v>
                </c:pt>
                <c:pt idx="7580">
                  <c:v>6.8561999999999998E-2</c:v>
                </c:pt>
                <c:pt idx="7581">
                  <c:v>6.8564E-2</c:v>
                </c:pt>
                <c:pt idx="7582">
                  <c:v>6.8576999999999999E-2</c:v>
                </c:pt>
                <c:pt idx="7583">
                  <c:v>6.8592E-2</c:v>
                </c:pt>
                <c:pt idx="7584">
                  <c:v>6.8627000000000007E-2</c:v>
                </c:pt>
                <c:pt idx="7585">
                  <c:v>6.8678000000000003E-2</c:v>
                </c:pt>
                <c:pt idx="7586">
                  <c:v>6.8678000000000003E-2</c:v>
                </c:pt>
                <c:pt idx="7587">
                  <c:v>6.8673999999999999E-2</c:v>
                </c:pt>
                <c:pt idx="7588">
                  <c:v>6.8649000000000002E-2</c:v>
                </c:pt>
                <c:pt idx="7589">
                  <c:v>6.8657999999999997E-2</c:v>
                </c:pt>
                <c:pt idx="7590">
                  <c:v>6.8672999999999998E-2</c:v>
                </c:pt>
                <c:pt idx="7591">
                  <c:v>6.8699999999999997E-2</c:v>
                </c:pt>
                <c:pt idx="7592">
                  <c:v>6.8705000000000002E-2</c:v>
                </c:pt>
                <c:pt idx="7593">
                  <c:v>6.8735000000000004E-2</c:v>
                </c:pt>
                <c:pt idx="7594">
                  <c:v>6.8769999999999998E-2</c:v>
                </c:pt>
                <c:pt idx="7595">
                  <c:v>6.8784999999999999E-2</c:v>
                </c:pt>
                <c:pt idx="7596">
                  <c:v>6.8796999999999997E-2</c:v>
                </c:pt>
                <c:pt idx="7597">
                  <c:v>6.8803000000000003E-2</c:v>
                </c:pt>
                <c:pt idx="7598">
                  <c:v>6.8857000000000002E-2</c:v>
                </c:pt>
                <c:pt idx="7599">
                  <c:v>6.8888000000000005E-2</c:v>
                </c:pt>
                <c:pt idx="7600">
                  <c:v>6.8898000000000001E-2</c:v>
                </c:pt>
                <c:pt idx="7601">
                  <c:v>6.8879999999999997E-2</c:v>
                </c:pt>
                <c:pt idx="7602">
                  <c:v>6.8886000000000003E-2</c:v>
                </c:pt>
                <c:pt idx="7603">
                  <c:v>6.8914000000000003E-2</c:v>
                </c:pt>
                <c:pt idx="7604">
                  <c:v>6.8929000000000004E-2</c:v>
                </c:pt>
                <c:pt idx="7605">
                  <c:v>6.8949999999999997E-2</c:v>
                </c:pt>
                <c:pt idx="7606">
                  <c:v>6.8930999999999992E-2</c:v>
                </c:pt>
                <c:pt idx="7607">
                  <c:v>6.8953E-2</c:v>
                </c:pt>
                <c:pt idx="7608">
                  <c:v>6.8974999999999995E-2</c:v>
                </c:pt>
                <c:pt idx="7609">
                  <c:v>6.9000000000000006E-2</c:v>
                </c:pt>
                <c:pt idx="7610">
                  <c:v>6.9010999999999989E-2</c:v>
                </c:pt>
                <c:pt idx="7611">
                  <c:v>6.8992999999999999E-2</c:v>
                </c:pt>
                <c:pt idx="7612">
                  <c:v>6.9016999999999995E-2</c:v>
                </c:pt>
                <c:pt idx="7613">
                  <c:v>6.9033999999999998E-2</c:v>
                </c:pt>
                <c:pt idx="7614">
                  <c:v>6.9085999999999995E-2</c:v>
                </c:pt>
                <c:pt idx="7615">
                  <c:v>6.9120000000000001E-2</c:v>
                </c:pt>
                <c:pt idx="7616">
                  <c:v>6.9156000000000009E-2</c:v>
                </c:pt>
                <c:pt idx="7617">
                  <c:v>6.9175E-2</c:v>
                </c:pt>
                <c:pt idx="7618">
                  <c:v>6.9189000000000001E-2</c:v>
                </c:pt>
                <c:pt idx="7619">
                  <c:v>6.9199999999999998E-2</c:v>
                </c:pt>
                <c:pt idx="7620">
                  <c:v>6.9204000000000002E-2</c:v>
                </c:pt>
                <c:pt idx="7621">
                  <c:v>6.9205000000000003E-2</c:v>
                </c:pt>
                <c:pt idx="7622">
                  <c:v>6.9205000000000003E-2</c:v>
                </c:pt>
                <c:pt idx="7623">
                  <c:v>6.9218000000000002E-2</c:v>
                </c:pt>
                <c:pt idx="7624">
                  <c:v>6.9233000000000003E-2</c:v>
                </c:pt>
                <c:pt idx="7625">
                  <c:v>6.9237000000000007E-2</c:v>
                </c:pt>
                <c:pt idx="7626">
                  <c:v>6.9236000000000006E-2</c:v>
                </c:pt>
                <c:pt idx="7627">
                  <c:v>6.9249999999999992E-2</c:v>
                </c:pt>
                <c:pt idx="7628">
                  <c:v>6.928200000000001E-2</c:v>
                </c:pt>
                <c:pt idx="7629">
                  <c:v>6.9297999999999998E-2</c:v>
                </c:pt>
                <c:pt idx="7630">
                  <c:v>6.9314000000000001E-2</c:v>
                </c:pt>
                <c:pt idx="7631">
                  <c:v>6.9333999999999993E-2</c:v>
                </c:pt>
                <c:pt idx="7632">
                  <c:v>6.9357000000000002E-2</c:v>
                </c:pt>
                <c:pt idx="7633">
                  <c:v>6.9395999999999999E-2</c:v>
                </c:pt>
                <c:pt idx="7634">
                  <c:v>6.9408999999999998E-2</c:v>
                </c:pt>
                <c:pt idx="7635">
                  <c:v>6.9409999999999999E-2</c:v>
                </c:pt>
                <c:pt idx="7636">
                  <c:v>6.9399000000000002E-2</c:v>
                </c:pt>
                <c:pt idx="7637">
                  <c:v>6.9399000000000002E-2</c:v>
                </c:pt>
                <c:pt idx="7638">
                  <c:v>6.9400000000000003E-2</c:v>
                </c:pt>
                <c:pt idx="7639">
                  <c:v>6.9394999999999998E-2</c:v>
                </c:pt>
                <c:pt idx="7640">
                  <c:v>6.9425000000000001E-2</c:v>
                </c:pt>
                <c:pt idx="7641">
                  <c:v>6.9449999999999998E-2</c:v>
                </c:pt>
                <c:pt idx="7642">
                  <c:v>6.9485000000000005E-2</c:v>
                </c:pt>
                <c:pt idx="7643">
                  <c:v>6.9488000000000008E-2</c:v>
                </c:pt>
                <c:pt idx="7644">
                  <c:v>6.9495000000000001E-2</c:v>
                </c:pt>
                <c:pt idx="7645">
                  <c:v>6.9527000000000005E-2</c:v>
                </c:pt>
                <c:pt idx="7646">
                  <c:v>6.9560999999999998E-2</c:v>
                </c:pt>
                <c:pt idx="7647">
                  <c:v>6.9611000000000006E-2</c:v>
                </c:pt>
                <c:pt idx="7648">
                  <c:v>6.9622000000000003E-2</c:v>
                </c:pt>
                <c:pt idx="7649">
                  <c:v>6.9640000000000007E-2</c:v>
                </c:pt>
                <c:pt idx="7650">
                  <c:v>6.9652000000000006E-2</c:v>
                </c:pt>
                <c:pt idx="7651">
                  <c:v>6.9655999999999996E-2</c:v>
                </c:pt>
                <c:pt idx="7652">
                  <c:v>6.9695000000000007E-2</c:v>
                </c:pt>
                <c:pt idx="7653">
                  <c:v>6.9699999999999998E-2</c:v>
                </c:pt>
                <c:pt idx="7654">
                  <c:v>6.9734999999999991E-2</c:v>
                </c:pt>
                <c:pt idx="7655">
                  <c:v>6.9733000000000003E-2</c:v>
                </c:pt>
                <c:pt idx="7656">
                  <c:v>6.9751000000000007E-2</c:v>
                </c:pt>
                <c:pt idx="7657">
                  <c:v>6.9751999999999995E-2</c:v>
                </c:pt>
                <c:pt idx="7658">
                  <c:v>6.9745000000000001E-2</c:v>
                </c:pt>
                <c:pt idx="7659">
                  <c:v>6.9762000000000005E-2</c:v>
                </c:pt>
                <c:pt idx="7660">
                  <c:v>6.9785E-2</c:v>
                </c:pt>
                <c:pt idx="7661">
                  <c:v>6.9808999999999996E-2</c:v>
                </c:pt>
                <c:pt idx="7662">
                  <c:v>6.9820999999999994E-2</c:v>
                </c:pt>
                <c:pt idx="7663">
                  <c:v>6.9823999999999997E-2</c:v>
                </c:pt>
                <c:pt idx="7664">
                  <c:v>6.9808000000000009E-2</c:v>
                </c:pt>
                <c:pt idx="7665">
                  <c:v>6.9803000000000004E-2</c:v>
                </c:pt>
                <c:pt idx="7666">
                  <c:v>6.9827E-2</c:v>
                </c:pt>
                <c:pt idx="7667">
                  <c:v>6.9858000000000003E-2</c:v>
                </c:pt>
                <c:pt idx="7668">
                  <c:v>6.9878999999999997E-2</c:v>
                </c:pt>
                <c:pt idx="7669">
                  <c:v>6.9894999999999999E-2</c:v>
                </c:pt>
                <c:pt idx="7670">
                  <c:v>6.9945000000000007E-2</c:v>
                </c:pt>
                <c:pt idx="7671">
                  <c:v>6.9974999999999996E-2</c:v>
                </c:pt>
                <c:pt idx="7672">
                  <c:v>6.9977999999999999E-2</c:v>
                </c:pt>
                <c:pt idx="7673">
                  <c:v>6.9980000000000001E-2</c:v>
                </c:pt>
                <c:pt idx="7674">
                  <c:v>6.9977999999999999E-2</c:v>
                </c:pt>
                <c:pt idx="7675">
                  <c:v>7.0012000000000005E-2</c:v>
                </c:pt>
                <c:pt idx="7676">
                  <c:v>7.0021E-2</c:v>
                </c:pt>
                <c:pt idx="7677">
                  <c:v>7.0033999999999999E-2</c:v>
                </c:pt>
                <c:pt idx="7678">
                  <c:v>7.0042999999999994E-2</c:v>
                </c:pt>
                <c:pt idx="7679">
                  <c:v>7.0061999999999999E-2</c:v>
                </c:pt>
                <c:pt idx="7680">
                  <c:v>7.0088999999999999E-2</c:v>
                </c:pt>
                <c:pt idx="7681">
                  <c:v>7.0088999999999999E-2</c:v>
                </c:pt>
                <c:pt idx="7682">
                  <c:v>7.0095999999999992E-2</c:v>
                </c:pt>
                <c:pt idx="7683">
                  <c:v>7.0108000000000004E-2</c:v>
                </c:pt>
                <c:pt idx="7684">
                  <c:v>7.0129999999999998E-2</c:v>
                </c:pt>
                <c:pt idx="7685">
                  <c:v>7.0171999999999998E-2</c:v>
                </c:pt>
                <c:pt idx="7686">
                  <c:v>7.0184999999999997E-2</c:v>
                </c:pt>
                <c:pt idx="7687">
                  <c:v>7.0215E-2</c:v>
                </c:pt>
                <c:pt idx="7688">
                  <c:v>7.0226999999999998E-2</c:v>
                </c:pt>
                <c:pt idx="7689">
                  <c:v>7.0243E-2</c:v>
                </c:pt>
                <c:pt idx="7690">
                  <c:v>7.0260000000000003E-2</c:v>
                </c:pt>
                <c:pt idx="7691">
                  <c:v>7.0274000000000003E-2</c:v>
                </c:pt>
                <c:pt idx="7692">
                  <c:v>7.0281999999999997E-2</c:v>
                </c:pt>
                <c:pt idx="7693">
                  <c:v>7.0265000000000008E-2</c:v>
                </c:pt>
                <c:pt idx="7694">
                  <c:v>7.0271E-2</c:v>
                </c:pt>
                <c:pt idx="7695">
                  <c:v>7.0271E-2</c:v>
                </c:pt>
                <c:pt idx="7696">
                  <c:v>7.0293999999999995E-2</c:v>
                </c:pt>
                <c:pt idx="7697">
                  <c:v>7.0290999999999992E-2</c:v>
                </c:pt>
                <c:pt idx="7698">
                  <c:v>7.0308999999999996E-2</c:v>
                </c:pt>
                <c:pt idx="7699">
                  <c:v>7.0331000000000005E-2</c:v>
                </c:pt>
                <c:pt idx="7700">
                  <c:v>7.0354E-2</c:v>
                </c:pt>
                <c:pt idx="7701">
                  <c:v>7.0393999999999998E-2</c:v>
                </c:pt>
                <c:pt idx="7702">
                  <c:v>7.0418999999999995E-2</c:v>
                </c:pt>
                <c:pt idx="7703">
                  <c:v>7.0448999999999998E-2</c:v>
                </c:pt>
                <c:pt idx="7704">
                  <c:v>7.0472000000000007E-2</c:v>
                </c:pt>
                <c:pt idx="7705">
                  <c:v>7.0487000000000008E-2</c:v>
                </c:pt>
                <c:pt idx="7706">
                  <c:v>7.0503999999999997E-2</c:v>
                </c:pt>
                <c:pt idx="7707">
                  <c:v>7.0505999999999999E-2</c:v>
                </c:pt>
                <c:pt idx="7708">
                  <c:v>7.0510000000000003E-2</c:v>
                </c:pt>
                <c:pt idx="7709">
                  <c:v>7.0510000000000003E-2</c:v>
                </c:pt>
                <c:pt idx="7710">
                  <c:v>7.0530999999999996E-2</c:v>
                </c:pt>
                <c:pt idx="7711">
                  <c:v>7.0538999999999991E-2</c:v>
                </c:pt>
                <c:pt idx="7712">
                  <c:v>7.0568999999999993E-2</c:v>
                </c:pt>
                <c:pt idx="7713">
                  <c:v>7.0600999999999997E-2</c:v>
                </c:pt>
                <c:pt idx="7714">
                  <c:v>7.0613999999999996E-2</c:v>
                </c:pt>
                <c:pt idx="7715">
                  <c:v>7.0640999999999995E-2</c:v>
                </c:pt>
                <c:pt idx="7716">
                  <c:v>7.0650000000000004E-2</c:v>
                </c:pt>
                <c:pt idx="7717">
                  <c:v>7.066900000000001E-2</c:v>
                </c:pt>
                <c:pt idx="7718">
                  <c:v>7.0690000000000003E-2</c:v>
                </c:pt>
                <c:pt idx="7719">
                  <c:v>7.0692000000000005E-2</c:v>
                </c:pt>
                <c:pt idx="7720">
                  <c:v>7.0711999999999997E-2</c:v>
                </c:pt>
                <c:pt idx="7721">
                  <c:v>7.0711999999999997E-2</c:v>
                </c:pt>
                <c:pt idx="7722">
                  <c:v>7.0721999999999993E-2</c:v>
                </c:pt>
                <c:pt idx="7723">
                  <c:v>7.0726000000000011E-2</c:v>
                </c:pt>
                <c:pt idx="7724">
                  <c:v>7.0751999999999995E-2</c:v>
                </c:pt>
                <c:pt idx="7725">
                  <c:v>7.0774999999999991E-2</c:v>
                </c:pt>
                <c:pt idx="7726">
                  <c:v>7.0803000000000005E-2</c:v>
                </c:pt>
                <c:pt idx="7727">
                  <c:v>7.0814000000000002E-2</c:v>
                </c:pt>
                <c:pt idx="7728">
                  <c:v>7.0818000000000006E-2</c:v>
                </c:pt>
                <c:pt idx="7729">
                  <c:v>7.0816000000000004E-2</c:v>
                </c:pt>
                <c:pt idx="7730">
                  <c:v>7.0831000000000005E-2</c:v>
                </c:pt>
                <c:pt idx="7731">
                  <c:v>7.0838999999999999E-2</c:v>
                </c:pt>
                <c:pt idx="7732">
                  <c:v>7.0835999999999996E-2</c:v>
                </c:pt>
                <c:pt idx="7733">
                  <c:v>7.0848000000000008E-2</c:v>
                </c:pt>
                <c:pt idx="7734">
                  <c:v>7.0864999999999997E-2</c:v>
                </c:pt>
                <c:pt idx="7735">
                  <c:v>7.0888000000000007E-2</c:v>
                </c:pt>
                <c:pt idx="7736">
                  <c:v>7.0903999999999995E-2</c:v>
                </c:pt>
                <c:pt idx="7737">
                  <c:v>7.0893999999999999E-2</c:v>
                </c:pt>
                <c:pt idx="7738">
                  <c:v>7.0913000000000004E-2</c:v>
                </c:pt>
                <c:pt idx="7739">
                  <c:v>7.0942999999999992E-2</c:v>
                </c:pt>
                <c:pt idx="7740">
                  <c:v>7.0952000000000001E-2</c:v>
                </c:pt>
                <c:pt idx="7741">
                  <c:v>7.0998000000000006E-2</c:v>
                </c:pt>
                <c:pt idx="7742">
                  <c:v>7.1001999999999996E-2</c:v>
                </c:pt>
                <c:pt idx="7743">
                  <c:v>7.1032999999999999E-2</c:v>
                </c:pt>
                <c:pt idx="7744">
                  <c:v>7.1037000000000003E-2</c:v>
                </c:pt>
                <c:pt idx="7745">
                  <c:v>7.1046999999999999E-2</c:v>
                </c:pt>
                <c:pt idx="7746">
                  <c:v>7.1082999999999993E-2</c:v>
                </c:pt>
                <c:pt idx="7747">
                  <c:v>7.1111000000000008E-2</c:v>
                </c:pt>
                <c:pt idx="7748">
                  <c:v>7.114899999999999E-2</c:v>
                </c:pt>
                <c:pt idx="7749">
                  <c:v>7.1150000000000005E-2</c:v>
                </c:pt>
                <c:pt idx="7750">
                  <c:v>7.1162000000000003E-2</c:v>
                </c:pt>
                <c:pt idx="7751">
                  <c:v>7.1173E-2</c:v>
                </c:pt>
                <c:pt idx="7752">
                  <c:v>7.1183999999999997E-2</c:v>
                </c:pt>
                <c:pt idx="7753">
                  <c:v>7.1207000000000006E-2</c:v>
                </c:pt>
                <c:pt idx="7754">
                  <c:v>7.1210999999999997E-2</c:v>
                </c:pt>
                <c:pt idx="7755">
                  <c:v>7.1235999999999994E-2</c:v>
                </c:pt>
                <c:pt idx="7756">
                  <c:v>7.1242E-2</c:v>
                </c:pt>
                <c:pt idx="7757">
                  <c:v>7.1256E-2</c:v>
                </c:pt>
                <c:pt idx="7758">
                  <c:v>7.1277999999999994E-2</c:v>
                </c:pt>
                <c:pt idx="7759">
                  <c:v>7.1272000000000002E-2</c:v>
                </c:pt>
                <c:pt idx="7760">
                  <c:v>7.1313000000000001E-2</c:v>
                </c:pt>
                <c:pt idx="7761">
                  <c:v>7.1317000000000005E-2</c:v>
                </c:pt>
                <c:pt idx="7762">
                  <c:v>7.1346999999999994E-2</c:v>
                </c:pt>
                <c:pt idx="7763">
                  <c:v>7.1354000000000001E-2</c:v>
                </c:pt>
                <c:pt idx="7764">
                  <c:v>7.1393999999999999E-2</c:v>
                </c:pt>
                <c:pt idx="7765">
                  <c:v>7.1421999999999999E-2</c:v>
                </c:pt>
                <c:pt idx="7766">
                  <c:v>7.1441999999999992E-2</c:v>
                </c:pt>
                <c:pt idx="7767">
                  <c:v>7.1455000000000005E-2</c:v>
                </c:pt>
                <c:pt idx="7768">
                  <c:v>7.1471999999999994E-2</c:v>
                </c:pt>
                <c:pt idx="7769">
                  <c:v>7.1498000000000006E-2</c:v>
                </c:pt>
                <c:pt idx="7770">
                  <c:v>7.1483999999999992E-2</c:v>
                </c:pt>
                <c:pt idx="7771">
                  <c:v>7.1444999999999995E-2</c:v>
                </c:pt>
                <c:pt idx="7772">
                  <c:v>7.1404999999999996E-2</c:v>
                </c:pt>
                <c:pt idx="7773">
                  <c:v>7.1401000000000006E-2</c:v>
                </c:pt>
                <c:pt idx="7774">
                  <c:v>7.1439000000000002E-2</c:v>
                </c:pt>
                <c:pt idx="7775">
                  <c:v>7.1495000000000003E-2</c:v>
                </c:pt>
                <c:pt idx="7776">
                  <c:v>7.1546999999999999E-2</c:v>
                </c:pt>
                <c:pt idx="7777">
                  <c:v>7.1564000000000003E-2</c:v>
                </c:pt>
                <c:pt idx="7778">
                  <c:v>7.1554000000000006E-2</c:v>
                </c:pt>
                <c:pt idx="7779">
                  <c:v>7.1546999999999999E-2</c:v>
                </c:pt>
                <c:pt idx="7780">
                  <c:v>7.1562000000000001E-2</c:v>
                </c:pt>
                <c:pt idx="7781">
                  <c:v>7.1584999999999996E-2</c:v>
                </c:pt>
                <c:pt idx="7782">
                  <c:v>7.1611999999999995E-2</c:v>
                </c:pt>
                <c:pt idx="7783">
                  <c:v>7.1637000000000006E-2</c:v>
                </c:pt>
                <c:pt idx="7784">
                  <c:v>7.1661000000000002E-2</c:v>
                </c:pt>
                <c:pt idx="7785">
                  <c:v>7.1703000000000003E-2</c:v>
                </c:pt>
                <c:pt idx="7786">
                  <c:v>7.1728E-2</c:v>
                </c:pt>
                <c:pt idx="7787">
                  <c:v>7.1736000000000008E-2</c:v>
                </c:pt>
                <c:pt idx="7788">
                  <c:v>7.173199999999999E-2</c:v>
                </c:pt>
                <c:pt idx="7789">
                  <c:v>7.1739999999999998E-2</c:v>
                </c:pt>
                <c:pt idx="7790">
                  <c:v>7.1749999999999994E-2</c:v>
                </c:pt>
                <c:pt idx="7791">
                  <c:v>7.1765999999999996E-2</c:v>
                </c:pt>
                <c:pt idx="7792">
                  <c:v>7.1778000000000008E-2</c:v>
                </c:pt>
                <c:pt idx="7793">
                  <c:v>7.1812000000000001E-2</c:v>
                </c:pt>
                <c:pt idx="7794">
                  <c:v>7.1843000000000004E-2</c:v>
                </c:pt>
                <c:pt idx="7795">
                  <c:v>7.1853E-2</c:v>
                </c:pt>
                <c:pt idx="7796">
                  <c:v>7.1868000000000001E-2</c:v>
                </c:pt>
                <c:pt idx="7797">
                  <c:v>7.1891999999999998E-2</c:v>
                </c:pt>
                <c:pt idx="7798">
                  <c:v>7.1895000000000001E-2</c:v>
                </c:pt>
                <c:pt idx="7799">
                  <c:v>7.1916000000000008E-2</c:v>
                </c:pt>
                <c:pt idx="7800">
                  <c:v>7.1928999999999993E-2</c:v>
                </c:pt>
                <c:pt idx="7801">
                  <c:v>7.1942000000000006E-2</c:v>
                </c:pt>
                <c:pt idx="7802">
                  <c:v>7.195E-2</c:v>
                </c:pt>
                <c:pt idx="7803">
                  <c:v>7.1931000000000009E-2</c:v>
                </c:pt>
                <c:pt idx="7804">
                  <c:v>7.1955000000000005E-2</c:v>
                </c:pt>
                <c:pt idx="7805">
                  <c:v>7.1981000000000003E-2</c:v>
                </c:pt>
                <c:pt idx="7806">
                  <c:v>7.2012000000000007E-2</c:v>
                </c:pt>
                <c:pt idx="7807">
                  <c:v>7.2044999999999998E-2</c:v>
                </c:pt>
                <c:pt idx="7808">
                  <c:v>7.2075E-2</c:v>
                </c:pt>
                <c:pt idx="7809">
                  <c:v>7.2113999999999998E-2</c:v>
                </c:pt>
                <c:pt idx="7810">
                  <c:v>7.2122000000000006E-2</c:v>
                </c:pt>
                <c:pt idx="7811">
                  <c:v>7.2122000000000006E-2</c:v>
                </c:pt>
                <c:pt idx="7812">
                  <c:v>7.2120000000000004E-2</c:v>
                </c:pt>
                <c:pt idx="7813">
                  <c:v>7.2125000000000009E-2</c:v>
                </c:pt>
                <c:pt idx="7814">
                  <c:v>7.2155999999999998E-2</c:v>
                </c:pt>
                <c:pt idx="7815">
                  <c:v>7.2162000000000004E-2</c:v>
                </c:pt>
                <c:pt idx="7816">
                  <c:v>7.2163000000000005E-2</c:v>
                </c:pt>
                <c:pt idx="7817">
                  <c:v>7.2147000000000003E-2</c:v>
                </c:pt>
                <c:pt idx="7818">
                  <c:v>7.2156999999999999E-2</c:v>
                </c:pt>
                <c:pt idx="7819">
                  <c:v>7.2175000000000003E-2</c:v>
                </c:pt>
                <c:pt idx="7820">
                  <c:v>7.2229000000000002E-2</c:v>
                </c:pt>
                <c:pt idx="7821">
                  <c:v>7.227299999999999E-2</c:v>
                </c:pt>
                <c:pt idx="7822">
                  <c:v>7.2291999999999995E-2</c:v>
                </c:pt>
                <c:pt idx="7823">
                  <c:v>7.2297E-2</c:v>
                </c:pt>
                <c:pt idx="7824">
                  <c:v>7.2290000000000007E-2</c:v>
                </c:pt>
                <c:pt idx="7825">
                  <c:v>7.2309999999999999E-2</c:v>
                </c:pt>
                <c:pt idx="7826">
                  <c:v>7.2329999999999992E-2</c:v>
                </c:pt>
                <c:pt idx="7827">
                  <c:v>7.2349999999999998E-2</c:v>
                </c:pt>
                <c:pt idx="7828">
                  <c:v>7.2354000000000002E-2</c:v>
                </c:pt>
                <c:pt idx="7829">
                  <c:v>7.2359999999999994E-2</c:v>
                </c:pt>
                <c:pt idx="7830">
                  <c:v>7.2368000000000002E-2</c:v>
                </c:pt>
                <c:pt idx="7831">
                  <c:v>7.2363999999999998E-2</c:v>
                </c:pt>
                <c:pt idx="7832">
                  <c:v>7.2367000000000001E-2</c:v>
                </c:pt>
                <c:pt idx="7833">
                  <c:v>7.2371999999999992E-2</c:v>
                </c:pt>
                <c:pt idx="7834">
                  <c:v>7.2398000000000004E-2</c:v>
                </c:pt>
                <c:pt idx="7835">
                  <c:v>7.2424000000000002E-2</c:v>
                </c:pt>
                <c:pt idx="7836">
                  <c:v>7.2428999999999993E-2</c:v>
                </c:pt>
                <c:pt idx="7837">
                  <c:v>7.2439000000000003E-2</c:v>
                </c:pt>
                <c:pt idx="7838">
                  <c:v>7.2437000000000001E-2</c:v>
                </c:pt>
                <c:pt idx="7839">
                  <c:v>7.2478000000000001E-2</c:v>
                </c:pt>
                <c:pt idx="7840">
                  <c:v>7.2508000000000003E-2</c:v>
                </c:pt>
                <c:pt idx="7841">
                  <c:v>7.2553999999999993E-2</c:v>
                </c:pt>
                <c:pt idx="7842">
                  <c:v>7.2592999999999991E-2</c:v>
                </c:pt>
                <c:pt idx="7843">
                  <c:v>7.2612999999999997E-2</c:v>
                </c:pt>
                <c:pt idx="7844">
                  <c:v>7.2641999999999998E-2</c:v>
                </c:pt>
                <c:pt idx="7845">
                  <c:v>7.2652999999999995E-2</c:v>
                </c:pt>
                <c:pt idx="7846">
                  <c:v>7.2663000000000005E-2</c:v>
                </c:pt>
                <c:pt idx="7847">
                  <c:v>7.2655999999999998E-2</c:v>
                </c:pt>
                <c:pt idx="7848">
                  <c:v>7.2647000000000003E-2</c:v>
                </c:pt>
                <c:pt idx="7849">
                  <c:v>7.2672E-2</c:v>
                </c:pt>
                <c:pt idx="7850">
                  <c:v>7.2704000000000005E-2</c:v>
                </c:pt>
                <c:pt idx="7851">
                  <c:v>7.2738999999999998E-2</c:v>
                </c:pt>
                <c:pt idx="7852">
                  <c:v>7.2729000000000002E-2</c:v>
                </c:pt>
                <c:pt idx="7853">
                  <c:v>7.2731000000000004E-2</c:v>
                </c:pt>
                <c:pt idx="7854">
                  <c:v>7.2730000000000003E-2</c:v>
                </c:pt>
                <c:pt idx="7855">
                  <c:v>7.2725999999999999E-2</c:v>
                </c:pt>
                <c:pt idx="7856">
                  <c:v>7.2751999999999997E-2</c:v>
                </c:pt>
                <c:pt idx="7857">
                  <c:v>7.2758000000000003E-2</c:v>
                </c:pt>
                <c:pt idx="7858">
                  <c:v>7.2783E-2</c:v>
                </c:pt>
                <c:pt idx="7859">
                  <c:v>7.2785000000000002E-2</c:v>
                </c:pt>
                <c:pt idx="7860">
                  <c:v>7.2801000000000005E-2</c:v>
                </c:pt>
                <c:pt idx="7861">
                  <c:v>7.2826000000000002E-2</c:v>
                </c:pt>
                <c:pt idx="7862">
                  <c:v>7.285599999999999E-2</c:v>
                </c:pt>
                <c:pt idx="7863">
                  <c:v>7.2881000000000001E-2</c:v>
                </c:pt>
                <c:pt idx="7864">
                  <c:v>7.2884000000000004E-2</c:v>
                </c:pt>
                <c:pt idx="7865">
                  <c:v>7.2914000000000007E-2</c:v>
                </c:pt>
                <c:pt idx="7866">
                  <c:v>7.2927000000000006E-2</c:v>
                </c:pt>
                <c:pt idx="7867">
                  <c:v>7.2944999999999996E-2</c:v>
                </c:pt>
                <c:pt idx="7868">
                  <c:v>7.2961999999999999E-2</c:v>
                </c:pt>
                <c:pt idx="7869">
                  <c:v>7.2978000000000001E-2</c:v>
                </c:pt>
                <c:pt idx="7870">
                  <c:v>7.2989999999999999E-2</c:v>
                </c:pt>
                <c:pt idx="7871">
                  <c:v>7.3002999999999998E-2</c:v>
                </c:pt>
                <c:pt idx="7872">
                  <c:v>7.2993000000000002E-2</c:v>
                </c:pt>
                <c:pt idx="7873">
                  <c:v>7.2966000000000003E-2</c:v>
                </c:pt>
                <c:pt idx="7874">
                  <c:v>7.2969999999999993E-2</c:v>
                </c:pt>
                <c:pt idx="7875">
                  <c:v>7.3010999999999993E-2</c:v>
                </c:pt>
                <c:pt idx="7876">
                  <c:v>7.3072999999999999E-2</c:v>
                </c:pt>
                <c:pt idx="7877">
                  <c:v>7.3106999999999991E-2</c:v>
                </c:pt>
                <c:pt idx="7878">
                  <c:v>7.3121999999999993E-2</c:v>
                </c:pt>
                <c:pt idx="7879">
                  <c:v>7.3140999999999998E-2</c:v>
                </c:pt>
                <c:pt idx="7880">
                  <c:v>7.3157E-2</c:v>
                </c:pt>
                <c:pt idx="7881">
                  <c:v>7.3178000000000007E-2</c:v>
                </c:pt>
                <c:pt idx="7882">
                  <c:v>7.3197999999999999E-2</c:v>
                </c:pt>
                <c:pt idx="7883">
                  <c:v>7.3223999999999997E-2</c:v>
                </c:pt>
                <c:pt idx="7884">
                  <c:v>7.3242000000000002E-2</c:v>
                </c:pt>
                <c:pt idx="7885">
                  <c:v>7.3265999999999998E-2</c:v>
                </c:pt>
                <c:pt idx="7886">
                  <c:v>7.3279999999999998E-2</c:v>
                </c:pt>
                <c:pt idx="7887">
                  <c:v>7.3298000000000002E-2</c:v>
                </c:pt>
                <c:pt idx="7888">
                  <c:v>7.3291999999999996E-2</c:v>
                </c:pt>
                <c:pt idx="7889">
                  <c:v>7.3284000000000002E-2</c:v>
                </c:pt>
                <c:pt idx="7890">
                  <c:v>7.3307999999999998E-2</c:v>
                </c:pt>
                <c:pt idx="7891">
                  <c:v>7.3351E-2</c:v>
                </c:pt>
                <c:pt idx="7892">
                  <c:v>7.3356000000000005E-2</c:v>
                </c:pt>
                <c:pt idx="7893">
                  <c:v>7.3353000000000002E-2</c:v>
                </c:pt>
                <c:pt idx="7894">
                  <c:v>7.3346999999999996E-2</c:v>
                </c:pt>
                <c:pt idx="7895">
                  <c:v>7.3383000000000004E-2</c:v>
                </c:pt>
                <c:pt idx="7896">
                  <c:v>7.3399999999999993E-2</c:v>
                </c:pt>
                <c:pt idx="7897">
                  <c:v>7.3411000000000004E-2</c:v>
                </c:pt>
                <c:pt idx="7898">
                  <c:v>7.3413000000000006E-2</c:v>
                </c:pt>
                <c:pt idx="7899">
                  <c:v>7.3422000000000001E-2</c:v>
                </c:pt>
                <c:pt idx="7900">
                  <c:v>7.3436000000000001E-2</c:v>
                </c:pt>
                <c:pt idx="7901">
                  <c:v>7.3468999999999993E-2</c:v>
                </c:pt>
                <c:pt idx="7902">
                  <c:v>7.3514999999999997E-2</c:v>
                </c:pt>
                <c:pt idx="7903">
                  <c:v>7.3574000000000001E-2</c:v>
                </c:pt>
                <c:pt idx="7904">
                  <c:v>7.3596999999999996E-2</c:v>
                </c:pt>
                <c:pt idx="7905">
                  <c:v>7.3619000000000004E-2</c:v>
                </c:pt>
                <c:pt idx="7906">
                  <c:v>7.3596000000000009E-2</c:v>
                </c:pt>
                <c:pt idx="7907">
                  <c:v>7.3608000000000007E-2</c:v>
                </c:pt>
                <c:pt idx="7908">
                  <c:v>7.3597999999999997E-2</c:v>
                </c:pt>
                <c:pt idx="7909">
                  <c:v>7.3597999999999997E-2</c:v>
                </c:pt>
                <c:pt idx="7910">
                  <c:v>7.3606999999999992E-2</c:v>
                </c:pt>
                <c:pt idx="7911">
                  <c:v>7.3620000000000005E-2</c:v>
                </c:pt>
                <c:pt idx="7912">
                  <c:v>7.3667999999999997E-2</c:v>
                </c:pt>
                <c:pt idx="7913">
                  <c:v>7.3689000000000004E-2</c:v>
                </c:pt>
                <c:pt idx="7914">
                  <c:v>7.3715000000000003E-2</c:v>
                </c:pt>
                <c:pt idx="7915">
                  <c:v>7.3743000000000003E-2</c:v>
                </c:pt>
                <c:pt idx="7916">
                  <c:v>7.3771000000000003E-2</c:v>
                </c:pt>
                <c:pt idx="7917">
                  <c:v>7.378599999999999E-2</c:v>
                </c:pt>
                <c:pt idx="7918">
                  <c:v>7.3794999999999999E-2</c:v>
                </c:pt>
                <c:pt idx="7919">
                  <c:v>7.3813000000000004E-2</c:v>
                </c:pt>
                <c:pt idx="7920">
                  <c:v>7.3844999999999994E-2</c:v>
                </c:pt>
                <c:pt idx="7921">
                  <c:v>7.3886000000000007E-2</c:v>
                </c:pt>
                <c:pt idx="7922">
                  <c:v>7.3912000000000005E-2</c:v>
                </c:pt>
                <c:pt idx="7923">
                  <c:v>7.3914999999999995E-2</c:v>
                </c:pt>
                <c:pt idx="7924">
                  <c:v>7.3912000000000005E-2</c:v>
                </c:pt>
                <c:pt idx="7925">
                  <c:v>7.3871999999999993E-2</c:v>
                </c:pt>
                <c:pt idx="7926">
                  <c:v>7.3857000000000006E-2</c:v>
                </c:pt>
                <c:pt idx="7927">
                  <c:v>7.3846999999999996E-2</c:v>
                </c:pt>
                <c:pt idx="7928">
                  <c:v>7.3859000000000008E-2</c:v>
                </c:pt>
                <c:pt idx="7929">
                  <c:v>7.3899999999999993E-2</c:v>
                </c:pt>
                <c:pt idx="7930">
                  <c:v>7.3929999999999996E-2</c:v>
                </c:pt>
                <c:pt idx="7931">
                  <c:v>7.3962E-2</c:v>
                </c:pt>
                <c:pt idx="7932">
                  <c:v>7.3981000000000005E-2</c:v>
                </c:pt>
                <c:pt idx="7933">
                  <c:v>7.3987999999999998E-2</c:v>
                </c:pt>
                <c:pt idx="7934">
                  <c:v>7.4006999999999989E-2</c:v>
                </c:pt>
                <c:pt idx="7935">
                  <c:v>7.4019000000000001E-2</c:v>
                </c:pt>
                <c:pt idx="7936">
                  <c:v>7.4036000000000005E-2</c:v>
                </c:pt>
                <c:pt idx="7937">
                  <c:v>7.4048000000000003E-2</c:v>
                </c:pt>
                <c:pt idx="7938">
                  <c:v>7.4076000000000003E-2</c:v>
                </c:pt>
                <c:pt idx="7939">
                  <c:v>7.4085999999999999E-2</c:v>
                </c:pt>
                <c:pt idx="7940">
                  <c:v>7.4120000000000005E-2</c:v>
                </c:pt>
                <c:pt idx="7941">
                  <c:v>7.4130000000000001E-2</c:v>
                </c:pt>
                <c:pt idx="7942">
                  <c:v>7.4147000000000005E-2</c:v>
                </c:pt>
                <c:pt idx="7943">
                  <c:v>7.4165999999999996E-2</c:v>
                </c:pt>
                <c:pt idx="7944">
                  <c:v>7.4187000000000003E-2</c:v>
                </c:pt>
                <c:pt idx="7945">
                  <c:v>7.4229000000000003E-2</c:v>
                </c:pt>
                <c:pt idx="7946">
                  <c:v>7.424E-2</c:v>
                </c:pt>
                <c:pt idx="7947">
                  <c:v>7.4254000000000001E-2</c:v>
                </c:pt>
                <c:pt idx="7948">
                  <c:v>7.4257000000000004E-2</c:v>
                </c:pt>
                <c:pt idx="7949">
                  <c:v>7.4275000000000008E-2</c:v>
                </c:pt>
                <c:pt idx="7950">
                  <c:v>7.4291999999999997E-2</c:v>
                </c:pt>
                <c:pt idx="7951">
                  <c:v>7.4302000000000007E-2</c:v>
                </c:pt>
                <c:pt idx="7952">
                  <c:v>7.4323E-2</c:v>
                </c:pt>
                <c:pt idx="7953">
                  <c:v>7.4332999999999996E-2</c:v>
                </c:pt>
                <c:pt idx="7954">
                  <c:v>7.4345999999999995E-2</c:v>
                </c:pt>
                <c:pt idx="7955">
                  <c:v>7.4367000000000003E-2</c:v>
                </c:pt>
                <c:pt idx="7956">
                  <c:v>7.4387999999999996E-2</c:v>
                </c:pt>
                <c:pt idx="7957">
                  <c:v>7.4400000000000008E-2</c:v>
                </c:pt>
                <c:pt idx="7958">
                  <c:v>7.4417999999999998E-2</c:v>
                </c:pt>
                <c:pt idx="7959">
                  <c:v>7.4427000000000007E-2</c:v>
                </c:pt>
                <c:pt idx="7960">
                  <c:v>7.4444999999999997E-2</c:v>
                </c:pt>
                <c:pt idx="7961">
                  <c:v>7.4479000000000004E-2</c:v>
                </c:pt>
                <c:pt idx="7962">
                  <c:v>7.4508000000000005E-2</c:v>
                </c:pt>
                <c:pt idx="7963">
                  <c:v>7.4533000000000002E-2</c:v>
                </c:pt>
                <c:pt idx="7964">
                  <c:v>7.4535000000000004E-2</c:v>
                </c:pt>
                <c:pt idx="7965">
                  <c:v>7.4535999999999991E-2</c:v>
                </c:pt>
                <c:pt idx="7966">
                  <c:v>7.454100000000001E-2</c:v>
                </c:pt>
                <c:pt idx="7967">
                  <c:v>7.4570999999999998E-2</c:v>
                </c:pt>
                <c:pt idx="7968">
                  <c:v>7.4595000000000009E-2</c:v>
                </c:pt>
                <c:pt idx="7969">
                  <c:v>7.4617000000000003E-2</c:v>
                </c:pt>
                <c:pt idx="7970">
                  <c:v>7.4624999999999997E-2</c:v>
                </c:pt>
                <c:pt idx="7971">
                  <c:v>7.4604999999999991E-2</c:v>
                </c:pt>
                <c:pt idx="7972">
                  <c:v>7.4593999999999994E-2</c:v>
                </c:pt>
                <c:pt idx="7973">
                  <c:v>7.4595999999999996E-2</c:v>
                </c:pt>
                <c:pt idx="7974">
                  <c:v>7.4621000000000007E-2</c:v>
                </c:pt>
                <c:pt idx="7975">
                  <c:v>7.4649000000000007E-2</c:v>
                </c:pt>
                <c:pt idx="7976">
                  <c:v>7.4661000000000005E-2</c:v>
                </c:pt>
                <c:pt idx="7977">
                  <c:v>7.4665999999999996E-2</c:v>
                </c:pt>
                <c:pt idx="7978">
                  <c:v>7.4692999999999996E-2</c:v>
                </c:pt>
                <c:pt idx="7979">
                  <c:v>7.4720000000000009E-2</c:v>
                </c:pt>
                <c:pt idx="7980">
                  <c:v>7.4751999999999999E-2</c:v>
                </c:pt>
                <c:pt idx="7981">
                  <c:v>7.4757000000000004E-2</c:v>
                </c:pt>
                <c:pt idx="7982">
                  <c:v>7.4776999999999996E-2</c:v>
                </c:pt>
                <c:pt idx="7983">
                  <c:v>7.4786000000000005E-2</c:v>
                </c:pt>
                <c:pt idx="7984">
                  <c:v>7.4795E-2</c:v>
                </c:pt>
                <c:pt idx="7985">
                  <c:v>7.4816000000000007E-2</c:v>
                </c:pt>
                <c:pt idx="7986">
                  <c:v>7.4837000000000001E-2</c:v>
                </c:pt>
                <c:pt idx="7987">
                  <c:v>7.4867000000000003E-2</c:v>
                </c:pt>
                <c:pt idx="7988">
                  <c:v>7.4879000000000001E-2</c:v>
                </c:pt>
                <c:pt idx="7989">
                  <c:v>7.4900999999999995E-2</c:v>
                </c:pt>
                <c:pt idx="7990">
                  <c:v>7.4915000000000009E-2</c:v>
                </c:pt>
                <c:pt idx="7991">
                  <c:v>7.4927000000000007E-2</c:v>
                </c:pt>
                <c:pt idx="7992">
                  <c:v>7.4949000000000002E-2</c:v>
                </c:pt>
                <c:pt idx="7993">
                  <c:v>7.4969000000000008E-2</c:v>
                </c:pt>
                <c:pt idx="7994">
                  <c:v>7.4972999999999998E-2</c:v>
                </c:pt>
                <c:pt idx="7995">
                  <c:v>7.4992000000000003E-2</c:v>
                </c:pt>
                <c:pt idx="7996">
                  <c:v>7.4996999999999994E-2</c:v>
                </c:pt>
                <c:pt idx="7997">
                  <c:v>7.5033000000000002E-2</c:v>
                </c:pt>
                <c:pt idx="7998">
                  <c:v>7.5035999999999992E-2</c:v>
                </c:pt>
                <c:pt idx="7999">
                  <c:v>7.5019000000000002E-2</c:v>
                </c:pt>
                <c:pt idx="8000">
                  <c:v>7.5035999999999992E-2</c:v>
                </c:pt>
                <c:pt idx="8001">
                  <c:v>7.5056999999999999E-2</c:v>
                </c:pt>
                <c:pt idx="8002">
                  <c:v>7.5107999999999994E-2</c:v>
                </c:pt>
                <c:pt idx="8003">
                  <c:v>7.5119999999999992E-2</c:v>
                </c:pt>
                <c:pt idx="8004">
                  <c:v>7.5138999999999997E-2</c:v>
                </c:pt>
                <c:pt idx="8005">
                  <c:v>7.5128E-2</c:v>
                </c:pt>
                <c:pt idx="8006">
                  <c:v>7.5144000000000002E-2</c:v>
                </c:pt>
                <c:pt idx="8007">
                  <c:v>7.5147000000000005E-2</c:v>
                </c:pt>
                <c:pt idx="8008">
                  <c:v>7.5162000000000007E-2</c:v>
                </c:pt>
                <c:pt idx="8009">
                  <c:v>7.5180999999999998E-2</c:v>
                </c:pt>
                <c:pt idx="8010">
                  <c:v>7.5204000000000007E-2</c:v>
                </c:pt>
                <c:pt idx="8011">
                  <c:v>7.5236999999999998E-2</c:v>
                </c:pt>
                <c:pt idx="8012">
                  <c:v>7.5268000000000002E-2</c:v>
                </c:pt>
                <c:pt idx="8013">
                  <c:v>7.5271999999999992E-2</c:v>
                </c:pt>
                <c:pt idx="8014">
                  <c:v>7.5277999999999998E-2</c:v>
                </c:pt>
                <c:pt idx="8015">
                  <c:v>7.5309000000000001E-2</c:v>
                </c:pt>
                <c:pt idx="8016">
                  <c:v>7.5339000000000003E-2</c:v>
                </c:pt>
                <c:pt idx="8017">
                  <c:v>7.5340000000000004E-2</c:v>
                </c:pt>
                <c:pt idx="8018">
                  <c:v>7.5325000000000003E-2</c:v>
                </c:pt>
                <c:pt idx="8019">
                  <c:v>7.5324000000000002E-2</c:v>
                </c:pt>
                <c:pt idx="8020">
                  <c:v>7.5368000000000004E-2</c:v>
                </c:pt>
                <c:pt idx="8021">
                  <c:v>7.5393000000000002E-2</c:v>
                </c:pt>
                <c:pt idx="8022">
                  <c:v>7.5408000000000003E-2</c:v>
                </c:pt>
                <c:pt idx="8023">
                  <c:v>7.5419E-2</c:v>
                </c:pt>
                <c:pt idx="8024">
                  <c:v>7.5423999999999991E-2</c:v>
                </c:pt>
                <c:pt idx="8025">
                  <c:v>7.5444999999999998E-2</c:v>
                </c:pt>
                <c:pt idx="8026">
                  <c:v>7.5464000000000003E-2</c:v>
                </c:pt>
                <c:pt idx="8027">
                  <c:v>7.5505000000000003E-2</c:v>
                </c:pt>
                <c:pt idx="8028">
                  <c:v>7.5525000000000009E-2</c:v>
                </c:pt>
                <c:pt idx="8029">
                  <c:v>7.5531000000000001E-2</c:v>
                </c:pt>
                <c:pt idx="8030">
                  <c:v>7.5534000000000004E-2</c:v>
                </c:pt>
                <c:pt idx="8031">
                  <c:v>7.5536000000000006E-2</c:v>
                </c:pt>
                <c:pt idx="8032">
                  <c:v>7.5564000000000006E-2</c:v>
                </c:pt>
                <c:pt idx="8033">
                  <c:v>7.5564999999999993E-2</c:v>
                </c:pt>
                <c:pt idx="8034">
                  <c:v>7.5574000000000002E-2</c:v>
                </c:pt>
                <c:pt idx="8035">
                  <c:v>7.5576000000000004E-2</c:v>
                </c:pt>
                <c:pt idx="8036">
                  <c:v>7.5600000000000001E-2</c:v>
                </c:pt>
                <c:pt idx="8037">
                  <c:v>7.5638999999999998E-2</c:v>
                </c:pt>
                <c:pt idx="8038">
                  <c:v>7.5655E-2</c:v>
                </c:pt>
                <c:pt idx="8039">
                  <c:v>7.5660000000000005E-2</c:v>
                </c:pt>
                <c:pt idx="8040">
                  <c:v>7.5667999999999999E-2</c:v>
                </c:pt>
                <c:pt idx="8041">
                  <c:v>7.5665999999999997E-2</c:v>
                </c:pt>
                <c:pt idx="8042">
                  <c:v>7.5667999999999999E-2</c:v>
                </c:pt>
                <c:pt idx="8043">
                  <c:v>7.5677000000000008E-2</c:v>
                </c:pt>
                <c:pt idx="8044">
                  <c:v>7.5680999999999998E-2</c:v>
                </c:pt>
                <c:pt idx="8045">
                  <c:v>7.5712000000000002E-2</c:v>
                </c:pt>
                <c:pt idx="8046">
                  <c:v>7.5759999999999994E-2</c:v>
                </c:pt>
                <c:pt idx="8047">
                  <c:v>7.5799000000000005E-2</c:v>
                </c:pt>
                <c:pt idx="8048">
                  <c:v>7.5810000000000002E-2</c:v>
                </c:pt>
                <c:pt idx="8049">
                  <c:v>7.5791999999999998E-2</c:v>
                </c:pt>
                <c:pt idx="8050">
                  <c:v>7.5803000000000009E-2</c:v>
                </c:pt>
                <c:pt idx="8051">
                  <c:v>7.5856000000000007E-2</c:v>
                </c:pt>
                <c:pt idx="8052">
                  <c:v>7.5903999999999999E-2</c:v>
                </c:pt>
                <c:pt idx="8053">
                  <c:v>7.5929999999999997E-2</c:v>
                </c:pt>
                <c:pt idx="8054">
                  <c:v>7.5931999999999999E-2</c:v>
                </c:pt>
                <c:pt idx="8055">
                  <c:v>7.5937000000000004E-2</c:v>
                </c:pt>
                <c:pt idx="8056">
                  <c:v>7.596E-2</c:v>
                </c:pt>
                <c:pt idx="8057">
                  <c:v>7.5984999999999997E-2</c:v>
                </c:pt>
                <c:pt idx="8058">
                  <c:v>7.5997999999999996E-2</c:v>
                </c:pt>
                <c:pt idx="8059">
                  <c:v>7.6005000000000003E-2</c:v>
                </c:pt>
                <c:pt idx="8060">
                  <c:v>7.6026999999999997E-2</c:v>
                </c:pt>
                <c:pt idx="8061">
                  <c:v>7.6047000000000003E-2</c:v>
                </c:pt>
                <c:pt idx="8062">
                  <c:v>7.6083999999999999E-2</c:v>
                </c:pt>
                <c:pt idx="8063">
                  <c:v>7.6087999999999989E-2</c:v>
                </c:pt>
                <c:pt idx="8064">
                  <c:v>7.608100000000001E-2</c:v>
                </c:pt>
                <c:pt idx="8065">
                  <c:v>7.6096999999999998E-2</c:v>
                </c:pt>
                <c:pt idx="8066">
                  <c:v>7.6117999999999991E-2</c:v>
                </c:pt>
                <c:pt idx="8067">
                  <c:v>7.6137999999999997E-2</c:v>
                </c:pt>
                <c:pt idx="8068">
                  <c:v>7.6135000000000008E-2</c:v>
                </c:pt>
                <c:pt idx="8069">
                  <c:v>7.6149999999999995E-2</c:v>
                </c:pt>
                <c:pt idx="8070">
                  <c:v>7.6172000000000004E-2</c:v>
                </c:pt>
                <c:pt idx="8071">
                  <c:v>7.6200000000000004E-2</c:v>
                </c:pt>
                <c:pt idx="8072">
                  <c:v>7.6228000000000004E-2</c:v>
                </c:pt>
                <c:pt idx="8073">
                  <c:v>7.6226000000000002E-2</c:v>
                </c:pt>
                <c:pt idx="8074">
                  <c:v>7.6230000000000006E-2</c:v>
                </c:pt>
                <c:pt idx="8075">
                  <c:v>7.6228000000000004E-2</c:v>
                </c:pt>
                <c:pt idx="8076">
                  <c:v>7.6249999999999998E-2</c:v>
                </c:pt>
                <c:pt idx="8077">
                  <c:v>7.6275999999999997E-2</c:v>
                </c:pt>
                <c:pt idx="8078">
                  <c:v>7.6281000000000002E-2</c:v>
                </c:pt>
                <c:pt idx="8079">
                  <c:v>7.6270000000000004E-2</c:v>
                </c:pt>
                <c:pt idx="8080">
                  <c:v>7.6273999999999995E-2</c:v>
                </c:pt>
                <c:pt idx="8081">
                  <c:v>7.6313000000000006E-2</c:v>
                </c:pt>
                <c:pt idx="8082">
                  <c:v>7.6338000000000003E-2</c:v>
                </c:pt>
                <c:pt idx="8083">
                  <c:v>7.6356999999999994E-2</c:v>
                </c:pt>
                <c:pt idx="8084">
                  <c:v>7.6372999999999996E-2</c:v>
                </c:pt>
                <c:pt idx="8085">
                  <c:v>7.6386000000000009E-2</c:v>
                </c:pt>
                <c:pt idx="8086">
                  <c:v>7.6414999999999997E-2</c:v>
                </c:pt>
                <c:pt idx="8087">
                  <c:v>7.6418E-2</c:v>
                </c:pt>
                <c:pt idx="8088">
                  <c:v>7.6455999999999996E-2</c:v>
                </c:pt>
                <c:pt idx="8089">
                  <c:v>7.6464000000000004E-2</c:v>
                </c:pt>
                <c:pt idx="8090">
                  <c:v>7.6491000000000003E-2</c:v>
                </c:pt>
                <c:pt idx="8091">
                  <c:v>7.6509999999999995E-2</c:v>
                </c:pt>
                <c:pt idx="8092">
                  <c:v>7.6511999999999997E-2</c:v>
                </c:pt>
                <c:pt idx="8093">
                  <c:v>7.6541999999999999E-2</c:v>
                </c:pt>
                <c:pt idx="8094">
                  <c:v>7.6529E-2</c:v>
                </c:pt>
                <c:pt idx="8095">
                  <c:v>7.6540999999999998E-2</c:v>
                </c:pt>
                <c:pt idx="8096">
                  <c:v>7.6547000000000004E-2</c:v>
                </c:pt>
                <c:pt idx="8097">
                  <c:v>7.6599E-2</c:v>
                </c:pt>
                <c:pt idx="8098">
                  <c:v>7.6643000000000003E-2</c:v>
                </c:pt>
                <c:pt idx="8099">
                  <c:v>7.6669000000000001E-2</c:v>
                </c:pt>
                <c:pt idx="8100">
                  <c:v>7.6678999999999997E-2</c:v>
                </c:pt>
                <c:pt idx="8101">
                  <c:v>7.6668E-2</c:v>
                </c:pt>
                <c:pt idx="8102">
                  <c:v>7.6689999999999994E-2</c:v>
                </c:pt>
                <c:pt idx="8103">
                  <c:v>7.6703999999999994E-2</c:v>
                </c:pt>
                <c:pt idx="8104">
                  <c:v>7.6697000000000001E-2</c:v>
                </c:pt>
                <c:pt idx="8105">
                  <c:v>7.6689999999999994E-2</c:v>
                </c:pt>
                <c:pt idx="8106">
                  <c:v>7.6691000000000009E-2</c:v>
                </c:pt>
                <c:pt idx="8107">
                  <c:v>7.6718000000000008E-2</c:v>
                </c:pt>
                <c:pt idx="8108">
                  <c:v>7.6745000000000008E-2</c:v>
                </c:pt>
                <c:pt idx="8109">
                  <c:v>7.6752000000000001E-2</c:v>
                </c:pt>
                <c:pt idx="8110">
                  <c:v>7.6761999999999997E-2</c:v>
                </c:pt>
                <c:pt idx="8111">
                  <c:v>7.6784000000000005E-2</c:v>
                </c:pt>
                <c:pt idx="8112">
                  <c:v>7.6795000000000002E-2</c:v>
                </c:pt>
                <c:pt idx="8113">
                  <c:v>7.6810000000000003E-2</c:v>
                </c:pt>
                <c:pt idx="8114">
                  <c:v>7.6828000000000007E-2</c:v>
                </c:pt>
                <c:pt idx="8115">
                  <c:v>7.6852000000000004E-2</c:v>
                </c:pt>
                <c:pt idx="8116">
                  <c:v>7.6892000000000002E-2</c:v>
                </c:pt>
                <c:pt idx="8117">
                  <c:v>7.6898999999999995E-2</c:v>
                </c:pt>
                <c:pt idx="8118">
                  <c:v>7.690000000000001E-2</c:v>
                </c:pt>
                <c:pt idx="8119">
                  <c:v>7.6896000000000006E-2</c:v>
                </c:pt>
                <c:pt idx="8120">
                  <c:v>7.6912000000000008E-2</c:v>
                </c:pt>
                <c:pt idx="8121">
                  <c:v>7.6932E-2</c:v>
                </c:pt>
                <c:pt idx="8122">
                  <c:v>7.6954999999999996E-2</c:v>
                </c:pt>
                <c:pt idx="8123">
                  <c:v>7.6973E-2</c:v>
                </c:pt>
                <c:pt idx="8124">
                  <c:v>7.6996000000000009E-2</c:v>
                </c:pt>
                <c:pt idx="8125">
                  <c:v>7.7015E-2</c:v>
                </c:pt>
                <c:pt idx="8126">
                  <c:v>7.7023999999999995E-2</c:v>
                </c:pt>
                <c:pt idx="8127">
                  <c:v>7.7034000000000005E-2</c:v>
                </c:pt>
                <c:pt idx="8128">
                  <c:v>7.7050000000000007E-2</c:v>
                </c:pt>
                <c:pt idx="8129">
                  <c:v>7.7073000000000003E-2</c:v>
                </c:pt>
                <c:pt idx="8130">
                  <c:v>7.7092999999999995E-2</c:v>
                </c:pt>
                <c:pt idx="8131">
                  <c:v>7.7116000000000004E-2</c:v>
                </c:pt>
                <c:pt idx="8132">
                  <c:v>7.7146999999999993E-2</c:v>
                </c:pt>
                <c:pt idx="8133">
                  <c:v>7.7176999999999996E-2</c:v>
                </c:pt>
                <c:pt idx="8134">
                  <c:v>7.7184000000000003E-2</c:v>
                </c:pt>
                <c:pt idx="8135">
                  <c:v>7.7185000000000004E-2</c:v>
                </c:pt>
                <c:pt idx="8136">
                  <c:v>7.7196000000000001E-2</c:v>
                </c:pt>
                <c:pt idx="8137">
                  <c:v>7.7220000000000011E-2</c:v>
                </c:pt>
                <c:pt idx="8138">
                  <c:v>7.7237E-2</c:v>
                </c:pt>
                <c:pt idx="8139">
                  <c:v>7.7247999999999997E-2</c:v>
                </c:pt>
                <c:pt idx="8140">
                  <c:v>7.7262999999999998E-2</c:v>
                </c:pt>
                <c:pt idx="8141">
                  <c:v>7.7259999999999995E-2</c:v>
                </c:pt>
                <c:pt idx="8142">
                  <c:v>7.7288999999999997E-2</c:v>
                </c:pt>
                <c:pt idx="8143">
                  <c:v>7.7287999999999996E-2</c:v>
                </c:pt>
                <c:pt idx="8144">
                  <c:v>7.7298999999999993E-2</c:v>
                </c:pt>
                <c:pt idx="8145">
                  <c:v>7.7307000000000001E-2</c:v>
                </c:pt>
                <c:pt idx="8146">
                  <c:v>7.7321000000000001E-2</c:v>
                </c:pt>
                <c:pt idx="8147">
                  <c:v>7.7336000000000002E-2</c:v>
                </c:pt>
                <c:pt idx="8148">
                  <c:v>7.7352000000000004E-2</c:v>
                </c:pt>
                <c:pt idx="8149">
                  <c:v>7.7372999999999997E-2</c:v>
                </c:pt>
                <c:pt idx="8150">
                  <c:v>7.7396000000000006E-2</c:v>
                </c:pt>
                <c:pt idx="8151">
                  <c:v>7.7423999999999993E-2</c:v>
                </c:pt>
                <c:pt idx="8152">
                  <c:v>7.744100000000001E-2</c:v>
                </c:pt>
                <c:pt idx="8153">
                  <c:v>7.7490000000000003E-2</c:v>
                </c:pt>
                <c:pt idx="8154">
                  <c:v>7.7492000000000005E-2</c:v>
                </c:pt>
                <c:pt idx="8155">
                  <c:v>7.7522999999999995E-2</c:v>
                </c:pt>
                <c:pt idx="8156">
                  <c:v>7.7504000000000003E-2</c:v>
                </c:pt>
                <c:pt idx="8157">
                  <c:v>7.7506000000000005E-2</c:v>
                </c:pt>
                <c:pt idx="8158">
                  <c:v>7.7517000000000003E-2</c:v>
                </c:pt>
                <c:pt idx="8159">
                  <c:v>7.7519000000000005E-2</c:v>
                </c:pt>
                <c:pt idx="8160">
                  <c:v>7.7535999999999994E-2</c:v>
                </c:pt>
                <c:pt idx="8161">
                  <c:v>7.7579999999999996E-2</c:v>
                </c:pt>
                <c:pt idx="8162">
                  <c:v>7.7602000000000004E-2</c:v>
                </c:pt>
                <c:pt idx="8163">
                  <c:v>7.7645999999999993E-2</c:v>
                </c:pt>
                <c:pt idx="8164">
                  <c:v>7.7647999999999995E-2</c:v>
                </c:pt>
                <c:pt idx="8165">
                  <c:v>7.7664999999999998E-2</c:v>
                </c:pt>
                <c:pt idx="8166">
                  <c:v>7.7687999999999993E-2</c:v>
                </c:pt>
                <c:pt idx="8167">
                  <c:v>7.7699000000000004E-2</c:v>
                </c:pt>
                <c:pt idx="8168">
                  <c:v>7.7728999999999993E-2</c:v>
                </c:pt>
                <c:pt idx="8169">
                  <c:v>7.7734999999999999E-2</c:v>
                </c:pt>
                <c:pt idx="8170">
                  <c:v>7.7733999999999998E-2</c:v>
                </c:pt>
                <c:pt idx="8171">
                  <c:v>7.7739000000000003E-2</c:v>
                </c:pt>
                <c:pt idx="8172">
                  <c:v>7.7760999999999997E-2</c:v>
                </c:pt>
                <c:pt idx="8173">
                  <c:v>7.7797000000000005E-2</c:v>
                </c:pt>
                <c:pt idx="8174">
                  <c:v>7.7813999999999994E-2</c:v>
                </c:pt>
                <c:pt idx="8175">
                  <c:v>7.7824999999999991E-2</c:v>
                </c:pt>
                <c:pt idx="8176">
                  <c:v>7.7832999999999999E-2</c:v>
                </c:pt>
                <c:pt idx="8177">
                  <c:v>7.7851000000000004E-2</c:v>
                </c:pt>
                <c:pt idx="8178">
                  <c:v>7.7871999999999997E-2</c:v>
                </c:pt>
                <c:pt idx="8179">
                  <c:v>7.7866000000000005E-2</c:v>
                </c:pt>
                <c:pt idx="8180">
                  <c:v>7.7870999999999996E-2</c:v>
                </c:pt>
                <c:pt idx="8181">
                  <c:v>7.7881999999999993E-2</c:v>
                </c:pt>
                <c:pt idx="8182">
                  <c:v>7.7911000000000008E-2</c:v>
                </c:pt>
                <c:pt idx="8183">
                  <c:v>7.7926999999999996E-2</c:v>
                </c:pt>
                <c:pt idx="8184">
                  <c:v>7.7950999999999993E-2</c:v>
                </c:pt>
                <c:pt idx="8185">
                  <c:v>7.7972E-2</c:v>
                </c:pt>
                <c:pt idx="8186">
                  <c:v>7.7998999999999999E-2</c:v>
                </c:pt>
                <c:pt idx="8187">
                  <c:v>7.8017000000000003E-2</c:v>
                </c:pt>
                <c:pt idx="8188">
                  <c:v>7.8021000000000007E-2</c:v>
                </c:pt>
                <c:pt idx="8189">
                  <c:v>7.8025999999999998E-2</c:v>
                </c:pt>
                <c:pt idx="8190">
                  <c:v>7.8024999999999997E-2</c:v>
                </c:pt>
                <c:pt idx="8191">
                  <c:v>7.8047000000000005E-2</c:v>
                </c:pt>
                <c:pt idx="8192">
                  <c:v>7.8063000000000007E-2</c:v>
                </c:pt>
                <c:pt idx="8193">
                  <c:v>7.8097E-2</c:v>
                </c:pt>
                <c:pt idx="8194">
                  <c:v>7.8131000000000006E-2</c:v>
                </c:pt>
                <c:pt idx="8195">
                  <c:v>7.8135999999999997E-2</c:v>
                </c:pt>
                <c:pt idx="8196">
                  <c:v>7.8162999999999996E-2</c:v>
                </c:pt>
                <c:pt idx="8197">
                  <c:v>7.8185000000000004E-2</c:v>
                </c:pt>
                <c:pt idx="8198">
                  <c:v>7.8219999999999998E-2</c:v>
                </c:pt>
                <c:pt idx="8199">
                  <c:v>7.8223000000000001E-2</c:v>
                </c:pt>
                <c:pt idx="8200">
                  <c:v>7.8225000000000003E-2</c:v>
                </c:pt>
                <c:pt idx="8201">
                  <c:v>7.8230000000000008E-2</c:v>
                </c:pt>
                <c:pt idx="8202">
                  <c:v>7.8257000000000007E-2</c:v>
                </c:pt>
                <c:pt idx="8203">
                  <c:v>7.8295000000000003E-2</c:v>
                </c:pt>
                <c:pt idx="8204">
                  <c:v>7.8309000000000004E-2</c:v>
                </c:pt>
                <c:pt idx="8205">
                  <c:v>7.8309000000000004E-2</c:v>
                </c:pt>
                <c:pt idx="8206">
                  <c:v>7.8314000000000009E-2</c:v>
                </c:pt>
                <c:pt idx="8207">
                  <c:v>7.8314999999999996E-2</c:v>
                </c:pt>
                <c:pt idx="8208">
                  <c:v>7.8343999999999997E-2</c:v>
                </c:pt>
                <c:pt idx="8209">
                  <c:v>7.8338999999999992E-2</c:v>
                </c:pt>
                <c:pt idx="8210">
                  <c:v>7.8347E-2</c:v>
                </c:pt>
                <c:pt idx="8211">
                  <c:v>7.8358999999999998E-2</c:v>
                </c:pt>
                <c:pt idx="8212">
                  <c:v>7.8372999999999998E-2</c:v>
                </c:pt>
                <c:pt idx="8213">
                  <c:v>7.8378000000000003E-2</c:v>
                </c:pt>
                <c:pt idx="8214">
                  <c:v>7.8383999999999995E-2</c:v>
                </c:pt>
                <c:pt idx="8215">
                  <c:v>7.8372999999999998E-2</c:v>
                </c:pt>
                <c:pt idx="8216">
                  <c:v>7.8410000000000007E-2</c:v>
                </c:pt>
                <c:pt idx="8217">
                  <c:v>7.8455999999999998E-2</c:v>
                </c:pt>
                <c:pt idx="8218">
                  <c:v>7.8512999999999999E-2</c:v>
                </c:pt>
                <c:pt idx="8219">
                  <c:v>7.8551999999999997E-2</c:v>
                </c:pt>
                <c:pt idx="8220">
                  <c:v>7.8571000000000002E-2</c:v>
                </c:pt>
                <c:pt idx="8221">
                  <c:v>7.8575000000000006E-2</c:v>
                </c:pt>
                <c:pt idx="8222">
                  <c:v>7.8553999999999999E-2</c:v>
                </c:pt>
                <c:pt idx="8223">
                  <c:v>7.8609999999999999E-2</c:v>
                </c:pt>
                <c:pt idx="8224">
                  <c:v>7.8616000000000005E-2</c:v>
                </c:pt>
                <c:pt idx="8225">
                  <c:v>7.8620999999999996E-2</c:v>
                </c:pt>
                <c:pt idx="8226">
                  <c:v>7.8592000000000009E-2</c:v>
                </c:pt>
                <c:pt idx="8227">
                  <c:v>7.8620999999999996E-2</c:v>
                </c:pt>
                <c:pt idx="8228">
                  <c:v>7.8650999999999999E-2</c:v>
                </c:pt>
                <c:pt idx="8229">
                  <c:v>7.8672000000000006E-2</c:v>
                </c:pt>
                <c:pt idx="8230">
                  <c:v>7.8681000000000001E-2</c:v>
                </c:pt>
                <c:pt idx="8231">
                  <c:v>7.8710000000000002E-2</c:v>
                </c:pt>
                <c:pt idx="8232">
                  <c:v>7.8743999999999995E-2</c:v>
                </c:pt>
                <c:pt idx="8233">
                  <c:v>7.8757999999999995E-2</c:v>
                </c:pt>
                <c:pt idx="8234">
                  <c:v>7.8758999999999996E-2</c:v>
                </c:pt>
                <c:pt idx="8235">
                  <c:v>7.8757999999999995E-2</c:v>
                </c:pt>
                <c:pt idx="8236">
                  <c:v>7.8781000000000004E-2</c:v>
                </c:pt>
                <c:pt idx="8237">
                  <c:v>7.8799999999999995E-2</c:v>
                </c:pt>
                <c:pt idx="8238">
                  <c:v>7.8821000000000002E-2</c:v>
                </c:pt>
                <c:pt idx="8239">
                  <c:v>7.8840999999999994E-2</c:v>
                </c:pt>
                <c:pt idx="8240">
                  <c:v>7.8841999999999995E-2</c:v>
                </c:pt>
                <c:pt idx="8241">
                  <c:v>7.8863000000000003E-2</c:v>
                </c:pt>
                <c:pt idx="8242">
                  <c:v>7.8864000000000004E-2</c:v>
                </c:pt>
                <c:pt idx="8243">
                  <c:v>7.8903000000000001E-2</c:v>
                </c:pt>
                <c:pt idx="8244">
                  <c:v>7.893E-2</c:v>
                </c:pt>
                <c:pt idx="8245">
                  <c:v>7.8960000000000002E-2</c:v>
                </c:pt>
                <c:pt idx="8246">
                  <c:v>7.8973000000000002E-2</c:v>
                </c:pt>
                <c:pt idx="8247">
                  <c:v>7.8969999999999999E-2</c:v>
                </c:pt>
                <c:pt idx="8248">
                  <c:v>7.8954999999999997E-2</c:v>
                </c:pt>
                <c:pt idx="8249">
                  <c:v>7.8934000000000004E-2</c:v>
                </c:pt>
                <c:pt idx="8250">
                  <c:v>7.8945000000000001E-2</c:v>
                </c:pt>
                <c:pt idx="8251">
                  <c:v>7.8948000000000004E-2</c:v>
                </c:pt>
                <c:pt idx="8252">
                  <c:v>7.8981999999999997E-2</c:v>
                </c:pt>
                <c:pt idx="8253">
                  <c:v>7.9017000000000004E-2</c:v>
                </c:pt>
                <c:pt idx="8254">
                  <c:v>7.9063999999999995E-2</c:v>
                </c:pt>
                <c:pt idx="8255">
                  <c:v>7.9085000000000003E-2</c:v>
                </c:pt>
                <c:pt idx="8256">
                  <c:v>7.9089000000000007E-2</c:v>
                </c:pt>
                <c:pt idx="8257">
                  <c:v>7.9086000000000004E-2</c:v>
                </c:pt>
                <c:pt idx="8258">
                  <c:v>7.9089000000000007E-2</c:v>
                </c:pt>
                <c:pt idx="8259">
                  <c:v>7.9086000000000004E-2</c:v>
                </c:pt>
                <c:pt idx="8260">
                  <c:v>7.9088000000000006E-2</c:v>
                </c:pt>
                <c:pt idx="8261">
                  <c:v>7.9116999999999993E-2</c:v>
                </c:pt>
                <c:pt idx="8262">
                  <c:v>7.9166E-2</c:v>
                </c:pt>
                <c:pt idx="8263">
                  <c:v>7.9183000000000003E-2</c:v>
                </c:pt>
                <c:pt idx="8264">
                  <c:v>7.9196000000000003E-2</c:v>
                </c:pt>
                <c:pt idx="8265">
                  <c:v>7.9218999999999998E-2</c:v>
                </c:pt>
                <c:pt idx="8266">
                  <c:v>7.9237000000000002E-2</c:v>
                </c:pt>
                <c:pt idx="8267">
                  <c:v>7.9277E-2</c:v>
                </c:pt>
                <c:pt idx="8268">
                  <c:v>7.9288999999999998E-2</c:v>
                </c:pt>
                <c:pt idx="8269">
                  <c:v>7.9314999999999997E-2</c:v>
                </c:pt>
                <c:pt idx="8270">
                  <c:v>7.9319000000000001E-2</c:v>
                </c:pt>
                <c:pt idx="8271">
                  <c:v>7.9332E-2</c:v>
                </c:pt>
                <c:pt idx="8272">
                  <c:v>7.9319000000000001E-2</c:v>
                </c:pt>
                <c:pt idx="8273">
                  <c:v>7.9341999999999996E-2</c:v>
                </c:pt>
                <c:pt idx="8274">
                  <c:v>7.9346E-2</c:v>
                </c:pt>
                <c:pt idx="8275">
                  <c:v>7.9362000000000002E-2</c:v>
                </c:pt>
                <c:pt idx="8276">
                  <c:v>7.9371999999999998E-2</c:v>
                </c:pt>
                <c:pt idx="8277">
                  <c:v>7.9390000000000002E-2</c:v>
                </c:pt>
                <c:pt idx="8278">
                  <c:v>7.9403000000000001E-2</c:v>
                </c:pt>
                <c:pt idx="8279">
                  <c:v>7.9433000000000004E-2</c:v>
                </c:pt>
                <c:pt idx="8280">
                  <c:v>7.9450000000000007E-2</c:v>
                </c:pt>
                <c:pt idx="8281">
                  <c:v>7.9465999999999995E-2</c:v>
                </c:pt>
                <c:pt idx="8282">
                  <c:v>7.9467999999999997E-2</c:v>
                </c:pt>
                <c:pt idx="8283">
                  <c:v>7.9482999999999998E-2</c:v>
                </c:pt>
                <c:pt idx="8284">
                  <c:v>7.9504000000000005E-2</c:v>
                </c:pt>
                <c:pt idx="8285">
                  <c:v>7.9514000000000001E-2</c:v>
                </c:pt>
                <c:pt idx="8286">
                  <c:v>7.9529000000000002E-2</c:v>
                </c:pt>
                <c:pt idx="8287">
                  <c:v>7.9542000000000002E-2</c:v>
                </c:pt>
                <c:pt idx="8288">
                  <c:v>7.9589999999999994E-2</c:v>
                </c:pt>
                <c:pt idx="8289">
                  <c:v>7.9617000000000007E-2</c:v>
                </c:pt>
                <c:pt idx="8290">
                  <c:v>7.9641000000000003E-2</c:v>
                </c:pt>
                <c:pt idx="8291">
                  <c:v>7.9625000000000001E-2</c:v>
                </c:pt>
                <c:pt idx="8292">
                  <c:v>7.9640000000000002E-2</c:v>
                </c:pt>
                <c:pt idx="8293">
                  <c:v>7.9653000000000002E-2</c:v>
                </c:pt>
                <c:pt idx="8294">
                  <c:v>7.9677999999999999E-2</c:v>
                </c:pt>
                <c:pt idx="8295">
                  <c:v>7.9688999999999996E-2</c:v>
                </c:pt>
                <c:pt idx="8296">
                  <c:v>7.9716999999999996E-2</c:v>
                </c:pt>
                <c:pt idx="8297">
                  <c:v>7.9745999999999997E-2</c:v>
                </c:pt>
                <c:pt idx="8298">
                  <c:v>7.9752000000000003E-2</c:v>
                </c:pt>
                <c:pt idx="8299">
                  <c:v>7.9750000000000001E-2</c:v>
                </c:pt>
                <c:pt idx="8300">
                  <c:v>7.9782000000000006E-2</c:v>
                </c:pt>
                <c:pt idx="8301">
                  <c:v>7.9813999999999996E-2</c:v>
                </c:pt>
                <c:pt idx="8302">
                  <c:v>7.9836999999999991E-2</c:v>
                </c:pt>
                <c:pt idx="8303">
                  <c:v>7.9839999999999994E-2</c:v>
                </c:pt>
                <c:pt idx="8304">
                  <c:v>7.9840999999999995E-2</c:v>
                </c:pt>
                <c:pt idx="8305">
                  <c:v>7.9865000000000005E-2</c:v>
                </c:pt>
                <c:pt idx="8306">
                  <c:v>7.9877000000000004E-2</c:v>
                </c:pt>
                <c:pt idx="8307">
                  <c:v>7.9897999999999997E-2</c:v>
                </c:pt>
                <c:pt idx="8308">
                  <c:v>7.9922000000000007E-2</c:v>
                </c:pt>
                <c:pt idx="8309">
                  <c:v>7.9951999999999995E-2</c:v>
                </c:pt>
                <c:pt idx="8310">
                  <c:v>7.9974999999999991E-2</c:v>
                </c:pt>
                <c:pt idx="8311">
                  <c:v>7.9969999999999999E-2</c:v>
                </c:pt>
                <c:pt idx="8312">
                  <c:v>7.9985000000000001E-2</c:v>
                </c:pt>
                <c:pt idx="8313">
                  <c:v>7.9987000000000003E-2</c:v>
                </c:pt>
                <c:pt idx="8314">
                  <c:v>8.0040999999999987E-2</c:v>
                </c:pt>
                <c:pt idx="8315">
                  <c:v>8.0059000000000005E-2</c:v>
                </c:pt>
                <c:pt idx="8316">
                  <c:v>8.0078999999999997E-2</c:v>
                </c:pt>
                <c:pt idx="8317">
                  <c:v>8.0070999999999989E-2</c:v>
                </c:pt>
                <c:pt idx="8318">
                  <c:v>8.0068E-2</c:v>
                </c:pt>
                <c:pt idx="8319">
                  <c:v>8.0091999999999997E-2</c:v>
                </c:pt>
                <c:pt idx="8320">
                  <c:v>8.0100000000000005E-2</c:v>
                </c:pt>
                <c:pt idx="8321">
                  <c:v>8.0120000000000011E-2</c:v>
                </c:pt>
                <c:pt idx="8322">
                  <c:v>8.0134000000000011E-2</c:v>
                </c:pt>
                <c:pt idx="8323">
                  <c:v>8.0169999999999991E-2</c:v>
                </c:pt>
                <c:pt idx="8324">
                  <c:v>8.0172000000000007E-2</c:v>
                </c:pt>
                <c:pt idx="8325">
                  <c:v>8.0187000000000008E-2</c:v>
                </c:pt>
                <c:pt idx="8326">
                  <c:v>8.0165E-2</c:v>
                </c:pt>
                <c:pt idx="8327">
                  <c:v>8.0181000000000002E-2</c:v>
                </c:pt>
                <c:pt idx="8328">
                  <c:v>8.0203999999999998E-2</c:v>
                </c:pt>
                <c:pt idx="8329">
                  <c:v>8.0235000000000001E-2</c:v>
                </c:pt>
                <c:pt idx="8330">
                  <c:v>8.0256000000000008E-2</c:v>
                </c:pt>
                <c:pt idx="8331">
                  <c:v>8.0253999999999992E-2</c:v>
                </c:pt>
                <c:pt idx="8332">
                  <c:v>8.0267999999999992E-2</c:v>
                </c:pt>
                <c:pt idx="8333">
                  <c:v>8.0287999999999998E-2</c:v>
                </c:pt>
                <c:pt idx="8334">
                  <c:v>8.0334000000000003E-2</c:v>
                </c:pt>
                <c:pt idx="8335">
                  <c:v>8.0359E-2</c:v>
                </c:pt>
                <c:pt idx="8336">
                  <c:v>8.0368999999999996E-2</c:v>
                </c:pt>
                <c:pt idx="8337">
                  <c:v>8.0393000000000006E-2</c:v>
                </c:pt>
                <c:pt idx="8338">
                  <c:v>8.0403000000000002E-2</c:v>
                </c:pt>
                <c:pt idx="8339">
                  <c:v>8.0409000000000008E-2</c:v>
                </c:pt>
                <c:pt idx="8340">
                  <c:v>8.0406999999999992E-2</c:v>
                </c:pt>
                <c:pt idx="8341">
                  <c:v>8.0429E-2</c:v>
                </c:pt>
                <c:pt idx="8342">
                  <c:v>8.0448000000000006E-2</c:v>
                </c:pt>
                <c:pt idx="8343">
                  <c:v>8.0454999999999999E-2</c:v>
                </c:pt>
                <c:pt idx="8344">
                  <c:v>8.0479999999999996E-2</c:v>
                </c:pt>
                <c:pt idx="8345">
                  <c:v>8.0488000000000004E-2</c:v>
                </c:pt>
                <c:pt idx="8346">
                  <c:v>8.0524999999999999E-2</c:v>
                </c:pt>
                <c:pt idx="8347">
                  <c:v>8.0548999999999996E-2</c:v>
                </c:pt>
                <c:pt idx="8348">
                  <c:v>8.0568000000000015E-2</c:v>
                </c:pt>
                <c:pt idx="8349">
                  <c:v>8.0557000000000004E-2</c:v>
                </c:pt>
                <c:pt idx="8350">
                  <c:v>8.0563999999999997E-2</c:v>
                </c:pt>
                <c:pt idx="8351">
                  <c:v>8.0582999999999988E-2</c:v>
                </c:pt>
                <c:pt idx="8352">
                  <c:v>8.0602000000000007E-2</c:v>
                </c:pt>
                <c:pt idx="8353">
                  <c:v>8.0619999999999997E-2</c:v>
                </c:pt>
                <c:pt idx="8354">
                  <c:v>8.0624000000000001E-2</c:v>
                </c:pt>
                <c:pt idx="8355">
                  <c:v>8.0649999999999999E-2</c:v>
                </c:pt>
                <c:pt idx="8356">
                  <c:v>8.0655000000000004E-2</c:v>
                </c:pt>
                <c:pt idx="8357">
                  <c:v>8.0680000000000002E-2</c:v>
                </c:pt>
                <c:pt idx="8358">
                  <c:v>8.0699000000000007E-2</c:v>
                </c:pt>
                <c:pt idx="8359">
                  <c:v>8.0715000000000009E-2</c:v>
                </c:pt>
                <c:pt idx="8360">
                  <c:v>8.0730999999999997E-2</c:v>
                </c:pt>
                <c:pt idx="8361">
                  <c:v>8.0745000000000011E-2</c:v>
                </c:pt>
                <c:pt idx="8362">
                  <c:v>8.0769000000000007E-2</c:v>
                </c:pt>
                <c:pt idx="8363">
                  <c:v>8.0803999999999987E-2</c:v>
                </c:pt>
                <c:pt idx="8364">
                  <c:v>8.0823999999999993E-2</c:v>
                </c:pt>
                <c:pt idx="8365">
                  <c:v>8.0843999999999999E-2</c:v>
                </c:pt>
                <c:pt idx="8366">
                  <c:v>8.0873000000000014E-2</c:v>
                </c:pt>
                <c:pt idx="8367">
                  <c:v>8.0879999999999994E-2</c:v>
                </c:pt>
                <c:pt idx="8368">
                  <c:v>8.0874000000000001E-2</c:v>
                </c:pt>
                <c:pt idx="8369">
                  <c:v>8.0883999999999998E-2</c:v>
                </c:pt>
                <c:pt idx="8370">
                  <c:v>8.0893999999999994E-2</c:v>
                </c:pt>
                <c:pt idx="8371">
                  <c:v>8.0916999999999989E-2</c:v>
                </c:pt>
                <c:pt idx="8372">
                  <c:v>8.0942000000000014E-2</c:v>
                </c:pt>
                <c:pt idx="8373">
                  <c:v>8.0952999999999997E-2</c:v>
                </c:pt>
                <c:pt idx="8374">
                  <c:v>8.0954999999999999E-2</c:v>
                </c:pt>
                <c:pt idx="8375">
                  <c:v>8.0951000000000009E-2</c:v>
                </c:pt>
                <c:pt idx="8376">
                  <c:v>8.0961000000000005E-2</c:v>
                </c:pt>
                <c:pt idx="8377">
                  <c:v>8.0972000000000002E-2</c:v>
                </c:pt>
                <c:pt idx="8378">
                  <c:v>8.1004000000000007E-2</c:v>
                </c:pt>
                <c:pt idx="8379">
                  <c:v>8.1031999999999993E-2</c:v>
                </c:pt>
                <c:pt idx="8380">
                  <c:v>8.1054999999999988E-2</c:v>
                </c:pt>
                <c:pt idx="8381">
                  <c:v>8.1051999999999999E-2</c:v>
                </c:pt>
                <c:pt idx="8382">
                  <c:v>8.1041000000000002E-2</c:v>
                </c:pt>
                <c:pt idx="8383">
                  <c:v>8.1059999999999993E-2</c:v>
                </c:pt>
                <c:pt idx="8384">
                  <c:v>8.1105999999999998E-2</c:v>
                </c:pt>
                <c:pt idx="8385">
                  <c:v>8.1141000000000005E-2</c:v>
                </c:pt>
                <c:pt idx="8386">
                  <c:v>8.1145999999999996E-2</c:v>
                </c:pt>
                <c:pt idx="8387">
                  <c:v>8.1148000000000012E-2</c:v>
                </c:pt>
                <c:pt idx="8388">
                  <c:v>8.115399999999999E-2</c:v>
                </c:pt>
                <c:pt idx="8389">
                  <c:v>8.1191999999999986E-2</c:v>
                </c:pt>
                <c:pt idx="8390">
                  <c:v>8.1219E-2</c:v>
                </c:pt>
                <c:pt idx="8391">
                  <c:v>8.1233E-2</c:v>
                </c:pt>
                <c:pt idx="8392">
                  <c:v>8.1241999999999995E-2</c:v>
                </c:pt>
                <c:pt idx="8393">
                  <c:v>8.1256999999999996E-2</c:v>
                </c:pt>
                <c:pt idx="8394">
                  <c:v>8.1273999999999999E-2</c:v>
                </c:pt>
                <c:pt idx="8395">
                  <c:v>8.1297999999999995E-2</c:v>
                </c:pt>
                <c:pt idx="8396">
                  <c:v>8.1313999999999997E-2</c:v>
                </c:pt>
                <c:pt idx="8397">
                  <c:v>8.1334999999999991E-2</c:v>
                </c:pt>
                <c:pt idx="8398">
                  <c:v>8.134000000000001E-2</c:v>
                </c:pt>
                <c:pt idx="8399">
                  <c:v>8.1364999999999993E-2</c:v>
                </c:pt>
                <c:pt idx="8400">
                  <c:v>8.1369999999999998E-2</c:v>
                </c:pt>
                <c:pt idx="8401">
                  <c:v>8.1379999999999994E-2</c:v>
                </c:pt>
                <c:pt idx="8402">
                  <c:v>8.1394999999999995E-2</c:v>
                </c:pt>
                <c:pt idx="8403">
                  <c:v>8.1414000000000014E-2</c:v>
                </c:pt>
                <c:pt idx="8404">
                  <c:v>8.1443999999999989E-2</c:v>
                </c:pt>
                <c:pt idx="8405">
                  <c:v>8.1477999999999995E-2</c:v>
                </c:pt>
                <c:pt idx="8406">
                  <c:v>8.1502999999999992E-2</c:v>
                </c:pt>
                <c:pt idx="8407">
                  <c:v>8.1534999999999996E-2</c:v>
                </c:pt>
                <c:pt idx="8408">
                  <c:v>8.1541999999999989E-2</c:v>
                </c:pt>
                <c:pt idx="8409">
                  <c:v>8.1544000000000005E-2</c:v>
                </c:pt>
                <c:pt idx="8410">
                  <c:v>8.1550999999999985E-2</c:v>
                </c:pt>
                <c:pt idx="8411">
                  <c:v>8.1563999999999998E-2</c:v>
                </c:pt>
                <c:pt idx="8412">
                  <c:v>8.1564999999999999E-2</c:v>
                </c:pt>
                <c:pt idx="8413">
                  <c:v>8.1568000000000002E-2</c:v>
                </c:pt>
                <c:pt idx="8414">
                  <c:v>8.1591999999999998E-2</c:v>
                </c:pt>
                <c:pt idx="8415">
                  <c:v>8.1615000000000007E-2</c:v>
                </c:pt>
                <c:pt idx="8416">
                  <c:v>8.1636E-2</c:v>
                </c:pt>
                <c:pt idx="8417">
                  <c:v>8.1635000000000013E-2</c:v>
                </c:pt>
                <c:pt idx="8418">
                  <c:v>8.1655999999999992E-2</c:v>
                </c:pt>
                <c:pt idx="8419">
                  <c:v>8.1693999999999989E-2</c:v>
                </c:pt>
                <c:pt idx="8420">
                  <c:v>8.1709999999999991E-2</c:v>
                </c:pt>
                <c:pt idx="8421">
                  <c:v>8.1712000000000007E-2</c:v>
                </c:pt>
                <c:pt idx="8422">
                  <c:v>8.1708000000000003E-2</c:v>
                </c:pt>
                <c:pt idx="8423">
                  <c:v>8.1723000000000004E-2</c:v>
                </c:pt>
                <c:pt idx="8424">
                  <c:v>8.1754999999999994E-2</c:v>
                </c:pt>
                <c:pt idx="8425">
                  <c:v>8.1788000000000013E-2</c:v>
                </c:pt>
                <c:pt idx="8426">
                  <c:v>8.1807999999999992E-2</c:v>
                </c:pt>
                <c:pt idx="8427">
                  <c:v>8.1804000000000002E-2</c:v>
                </c:pt>
                <c:pt idx="8428">
                  <c:v>8.182600000000001E-2</c:v>
                </c:pt>
                <c:pt idx="8429">
                  <c:v>8.1846000000000002E-2</c:v>
                </c:pt>
                <c:pt idx="8430">
                  <c:v>8.1866000000000008E-2</c:v>
                </c:pt>
                <c:pt idx="8431">
                  <c:v>8.186199999999999E-2</c:v>
                </c:pt>
                <c:pt idx="8432">
                  <c:v>8.1887000000000001E-2</c:v>
                </c:pt>
                <c:pt idx="8433">
                  <c:v>8.1899E-2</c:v>
                </c:pt>
                <c:pt idx="8434">
                  <c:v>8.1938999999999998E-2</c:v>
                </c:pt>
                <c:pt idx="8435">
                  <c:v>8.1998000000000001E-2</c:v>
                </c:pt>
                <c:pt idx="8436">
                  <c:v>8.2001000000000004E-2</c:v>
                </c:pt>
                <c:pt idx="8437">
                  <c:v>8.2014999999999991E-2</c:v>
                </c:pt>
                <c:pt idx="8438">
                  <c:v>8.199999999999999E-2</c:v>
                </c:pt>
                <c:pt idx="8439">
                  <c:v>8.2026000000000002E-2</c:v>
                </c:pt>
                <c:pt idx="8440">
                  <c:v>8.2033999999999996E-2</c:v>
                </c:pt>
                <c:pt idx="8441">
                  <c:v>8.2074999999999995E-2</c:v>
                </c:pt>
                <c:pt idx="8442">
                  <c:v>8.2103999999999996E-2</c:v>
                </c:pt>
                <c:pt idx="8443">
                  <c:v>8.2138000000000003E-2</c:v>
                </c:pt>
                <c:pt idx="8444">
                  <c:v>8.2150000000000001E-2</c:v>
                </c:pt>
                <c:pt idx="8445">
                  <c:v>8.2141000000000006E-2</c:v>
                </c:pt>
                <c:pt idx="8446">
                  <c:v>8.2150000000000001E-2</c:v>
                </c:pt>
                <c:pt idx="8447">
                  <c:v>8.2149E-2</c:v>
                </c:pt>
                <c:pt idx="8448">
                  <c:v>8.2166000000000003E-2</c:v>
                </c:pt>
                <c:pt idx="8449">
                  <c:v>8.216699999999999E-2</c:v>
                </c:pt>
                <c:pt idx="8450">
                  <c:v>8.2178000000000001E-2</c:v>
                </c:pt>
                <c:pt idx="8451">
                  <c:v>8.2194000000000003E-2</c:v>
                </c:pt>
                <c:pt idx="8452">
                  <c:v>8.220100000000001E-2</c:v>
                </c:pt>
                <c:pt idx="8453">
                  <c:v>8.2222000000000003E-2</c:v>
                </c:pt>
                <c:pt idx="8454">
                  <c:v>8.2277000000000003E-2</c:v>
                </c:pt>
                <c:pt idx="8455">
                  <c:v>8.2321000000000005E-2</c:v>
                </c:pt>
                <c:pt idx="8456">
                  <c:v>8.2338000000000008E-2</c:v>
                </c:pt>
                <c:pt idx="8457">
                  <c:v>8.233E-2</c:v>
                </c:pt>
                <c:pt idx="8458">
                  <c:v>8.2343E-2</c:v>
                </c:pt>
                <c:pt idx="8459">
                  <c:v>8.2372000000000001E-2</c:v>
                </c:pt>
                <c:pt idx="8460">
                  <c:v>8.2407000000000008E-2</c:v>
                </c:pt>
                <c:pt idx="8461">
                  <c:v>8.2406000000000007E-2</c:v>
                </c:pt>
                <c:pt idx="8462">
                  <c:v>8.2418999999999992E-2</c:v>
                </c:pt>
                <c:pt idx="8463">
                  <c:v>8.2434999999999994E-2</c:v>
                </c:pt>
                <c:pt idx="8464">
                  <c:v>8.2441E-2</c:v>
                </c:pt>
                <c:pt idx="8465">
                  <c:v>8.2446000000000005E-2</c:v>
                </c:pt>
                <c:pt idx="8466">
                  <c:v>8.2445000000000004E-2</c:v>
                </c:pt>
                <c:pt idx="8467">
                  <c:v>8.2449999999999996E-2</c:v>
                </c:pt>
                <c:pt idx="8468">
                  <c:v>8.2475000000000007E-2</c:v>
                </c:pt>
                <c:pt idx="8469">
                  <c:v>8.2504000000000008E-2</c:v>
                </c:pt>
                <c:pt idx="8470">
                  <c:v>8.2530999999999993E-2</c:v>
                </c:pt>
                <c:pt idx="8471">
                  <c:v>8.2547999999999996E-2</c:v>
                </c:pt>
                <c:pt idx="8472">
                  <c:v>8.2550000000000012E-2</c:v>
                </c:pt>
                <c:pt idx="8473">
                  <c:v>8.2573000000000008E-2</c:v>
                </c:pt>
                <c:pt idx="8474">
                  <c:v>8.2591999999999999E-2</c:v>
                </c:pt>
                <c:pt idx="8475">
                  <c:v>8.2593E-2</c:v>
                </c:pt>
                <c:pt idx="8476">
                  <c:v>8.262499999999999E-2</c:v>
                </c:pt>
                <c:pt idx="8477">
                  <c:v>8.2637000000000002E-2</c:v>
                </c:pt>
                <c:pt idx="8478">
                  <c:v>8.2662999999999986E-2</c:v>
                </c:pt>
                <c:pt idx="8479">
                  <c:v>8.2677E-2</c:v>
                </c:pt>
                <c:pt idx="8480">
                  <c:v>8.2696000000000006E-2</c:v>
                </c:pt>
                <c:pt idx="8481">
                  <c:v>8.2722999999999991E-2</c:v>
                </c:pt>
                <c:pt idx="8482">
                  <c:v>8.2706000000000002E-2</c:v>
                </c:pt>
                <c:pt idx="8483">
                  <c:v>8.2704E-2</c:v>
                </c:pt>
                <c:pt idx="8484">
                  <c:v>8.2720000000000002E-2</c:v>
                </c:pt>
                <c:pt idx="8485">
                  <c:v>8.2746999999999987E-2</c:v>
                </c:pt>
                <c:pt idx="8486">
                  <c:v>8.2764000000000004E-2</c:v>
                </c:pt>
                <c:pt idx="8487">
                  <c:v>8.2772999999999999E-2</c:v>
                </c:pt>
                <c:pt idx="8488">
                  <c:v>8.2803000000000002E-2</c:v>
                </c:pt>
                <c:pt idx="8489">
                  <c:v>8.2845000000000002E-2</c:v>
                </c:pt>
                <c:pt idx="8490">
                  <c:v>8.2881999999999997E-2</c:v>
                </c:pt>
                <c:pt idx="8491">
                  <c:v>8.2901000000000002E-2</c:v>
                </c:pt>
                <c:pt idx="8492">
                  <c:v>8.2894999999999996E-2</c:v>
                </c:pt>
                <c:pt idx="8493">
                  <c:v>8.2901000000000002E-2</c:v>
                </c:pt>
                <c:pt idx="8494">
                  <c:v>8.2904999999999993E-2</c:v>
                </c:pt>
                <c:pt idx="8495">
                  <c:v>8.2927000000000001E-2</c:v>
                </c:pt>
                <c:pt idx="8496">
                  <c:v>8.294E-2</c:v>
                </c:pt>
                <c:pt idx="8497">
                  <c:v>8.2951999999999998E-2</c:v>
                </c:pt>
                <c:pt idx="8498">
                  <c:v>8.2975999999999994E-2</c:v>
                </c:pt>
                <c:pt idx="8499">
                  <c:v>8.2973000000000005E-2</c:v>
                </c:pt>
                <c:pt idx="8500">
                  <c:v>8.3002999999999993E-2</c:v>
                </c:pt>
                <c:pt idx="8501">
                  <c:v>8.3012000000000002E-2</c:v>
                </c:pt>
                <c:pt idx="8502">
                  <c:v>8.3043999999999993E-2</c:v>
                </c:pt>
                <c:pt idx="8503">
                  <c:v>8.3058999999999994E-2</c:v>
                </c:pt>
                <c:pt idx="8504">
                  <c:v>8.3062999999999998E-2</c:v>
                </c:pt>
                <c:pt idx="8505">
                  <c:v>8.3110000000000003E-2</c:v>
                </c:pt>
                <c:pt idx="8506">
                  <c:v>8.3125999999999992E-2</c:v>
                </c:pt>
                <c:pt idx="8507">
                  <c:v>8.3157999999999996E-2</c:v>
                </c:pt>
                <c:pt idx="8508">
                  <c:v>8.3168000000000006E-2</c:v>
                </c:pt>
                <c:pt idx="8509">
                  <c:v>8.3185999999999996E-2</c:v>
                </c:pt>
                <c:pt idx="8510">
                  <c:v>8.3187999999999998E-2</c:v>
                </c:pt>
                <c:pt idx="8511">
                  <c:v>8.3153000000000005E-2</c:v>
                </c:pt>
                <c:pt idx="8512">
                  <c:v>8.3148E-2</c:v>
                </c:pt>
                <c:pt idx="8513">
                  <c:v>8.3170000000000008E-2</c:v>
                </c:pt>
                <c:pt idx="8514">
                  <c:v>8.3201999999999998E-2</c:v>
                </c:pt>
                <c:pt idx="8515">
                  <c:v>8.3233999999999989E-2</c:v>
                </c:pt>
                <c:pt idx="8516">
                  <c:v>8.3259000000000014E-2</c:v>
                </c:pt>
                <c:pt idx="8517">
                  <c:v>8.3287999999999987E-2</c:v>
                </c:pt>
                <c:pt idx="8518">
                  <c:v>8.3305000000000004E-2</c:v>
                </c:pt>
                <c:pt idx="8519">
                  <c:v>8.3324999999999996E-2</c:v>
                </c:pt>
                <c:pt idx="8520">
                  <c:v>8.3332000000000003E-2</c:v>
                </c:pt>
                <c:pt idx="8521">
                  <c:v>8.3341999999999986E-2</c:v>
                </c:pt>
                <c:pt idx="8522">
                  <c:v>8.3356999999999987E-2</c:v>
                </c:pt>
                <c:pt idx="8523">
                  <c:v>8.3356999999999987E-2</c:v>
                </c:pt>
                <c:pt idx="8524">
                  <c:v>8.3371999999999988E-2</c:v>
                </c:pt>
                <c:pt idx="8525">
                  <c:v>8.3376000000000006E-2</c:v>
                </c:pt>
                <c:pt idx="8526">
                  <c:v>8.3408999999999997E-2</c:v>
                </c:pt>
                <c:pt idx="8527">
                  <c:v>8.3429000000000003E-2</c:v>
                </c:pt>
                <c:pt idx="8528">
                  <c:v>8.3443000000000003E-2</c:v>
                </c:pt>
                <c:pt idx="8529">
                  <c:v>8.3445000000000005E-2</c:v>
                </c:pt>
                <c:pt idx="8530">
                  <c:v>8.3459000000000005E-2</c:v>
                </c:pt>
                <c:pt idx="8531">
                  <c:v>8.3489000000000008E-2</c:v>
                </c:pt>
                <c:pt idx="8532">
                  <c:v>8.3499000000000004E-2</c:v>
                </c:pt>
                <c:pt idx="8533">
                  <c:v>8.3506999999999998E-2</c:v>
                </c:pt>
                <c:pt idx="8534">
                  <c:v>8.3521999999999999E-2</c:v>
                </c:pt>
                <c:pt idx="8535">
                  <c:v>8.3537E-2</c:v>
                </c:pt>
                <c:pt idx="8536">
                  <c:v>8.3566000000000001E-2</c:v>
                </c:pt>
                <c:pt idx="8537">
                  <c:v>8.3573000000000008E-2</c:v>
                </c:pt>
                <c:pt idx="8538">
                  <c:v>8.3612999999999993E-2</c:v>
                </c:pt>
                <c:pt idx="8539">
                  <c:v>8.3637000000000003E-2</c:v>
                </c:pt>
                <c:pt idx="8540">
                  <c:v>8.3666000000000004E-2</c:v>
                </c:pt>
                <c:pt idx="8541">
                  <c:v>8.3663000000000001E-2</c:v>
                </c:pt>
                <c:pt idx="8542">
                  <c:v>8.368600000000001E-2</c:v>
                </c:pt>
                <c:pt idx="8543">
                  <c:v>8.3720000000000003E-2</c:v>
                </c:pt>
                <c:pt idx="8544">
                  <c:v>8.3781999999999995E-2</c:v>
                </c:pt>
                <c:pt idx="8545">
                  <c:v>8.3842E-2</c:v>
                </c:pt>
                <c:pt idx="8546">
                  <c:v>8.3888000000000004E-2</c:v>
                </c:pt>
                <c:pt idx="8547">
                  <c:v>8.3896999999999999E-2</c:v>
                </c:pt>
                <c:pt idx="8548">
                  <c:v>8.3897999999999986E-2</c:v>
                </c:pt>
                <c:pt idx="8549">
                  <c:v>8.3900000000000002E-2</c:v>
                </c:pt>
                <c:pt idx="8550">
                  <c:v>8.3902000000000004E-2</c:v>
                </c:pt>
                <c:pt idx="8551">
                  <c:v>8.3923000000000011E-2</c:v>
                </c:pt>
                <c:pt idx="8552">
                  <c:v>8.3912E-2</c:v>
                </c:pt>
                <c:pt idx="8553">
                  <c:v>8.3895999999999998E-2</c:v>
                </c:pt>
                <c:pt idx="8554">
                  <c:v>8.3888999999999991E-2</c:v>
                </c:pt>
                <c:pt idx="8555">
                  <c:v>8.3893000000000009E-2</c:v>
                </c:pt>
                <c:pt idx="8556">
                  <c:v>8.3885000000000001E-2</c:v>
                </c:pt>
                <c:pt idx="8557">
                  <c:v>8.3869000000000013E-2</c:v>
                </c:pt>
                <c:pt idx="8558">
                  <c:v>8.3872000000000002E-2</c:v>
                </c:pt>
                <c:pt idx="8559">
                  <c:v>8.3900000000000002E-2</c:v>
                </c:pt>
                <c:pt idx="8560">
                  <c:v>8.3925E-2</c:v>
                </c:pt>
                <c:pt idx="8561">
                  <c:v>8.3927000000000002E-2</c:v>
                </c:pt>
                <c:pt idx="8562">
                  <c:v>8.3914000000000002E-2</c:v>
                </c:pt>
                <c:pt idx="8563">
                  <c:v>8.3888999999999991E-2</c:v>
                </c:pt>
                <c:pt idx="8564">
                  <c:v>8.3886000000000002E-2</c:v>
                </c:pt>
                <c:pt idx="8565">
                  <c:v>8.3917999999999993E-2</c:v>
                </c:pt>
                <c:pt idx="8566">
                  <c:v>8.4004999999999996E-2</c:v>
                </c:pt>
                <c:pt idx="8567">
                  <c:v>8.4078E-2</c:v>
                </c:pt>
                <c:pt idx="8568">
                  <c:v>8.414400000000001E-2</c:v>
                </c:pt>
                <c:pt idx="8569">
                  <c:v>8.4163999999999989E-2</c:v>
                </c:pt>
                <c:pt idx="8570">
                  <c:v>8.4201999999999999E-2</c:v>
                </c:pt>
                <c:pt idx="8571">
                  <c:v>8.4212000000000009E-2</c:v>
                </c:pt>
                <c:pt idx="8572">
                  <c:v>8.4217E-2</c:v>
                </c:pt>
                <c:pt idx="8573">
                  <c:v>8.4225999999999995E-2</c:v>
                </c:pt>
                <c:pt idx="8574">
                  <c:v>8.421300000000001E-2</c:v>
                </c:pt>
                <c:pt idx="8575">
                  <c:v>8.4224999999999994E-2</c:v>
                </c:pt>
                <c:pt idx="8576">
                  <c:v>8.4251000000000006E-2</c:v>
                </c:pt>
                <c:pt idx="8577">
                  <c:v>8.4271999999999986E-2</c:v>
                </c:pt>
                <c:pt idx="8578">
                  <c:v>8.4289000000000003E-2</c:v>
                </c:pt>
                <c:pt idx="8579">
                  <c:v>8.4291999999999992E-2</c:v>
                </c:pt>
                <c:pt idx="8580">
                  <c:v>8.4312999999999999E-2</c:v>
                </c:pt>
                <c:pt idx="8581">
                  <c:v>8.4308999999999995E-2</c:v>
                </c:pt>
                <c:pt idx="8582">
                  <c:v>8.4324999999999997E-2</c:v>
                </c:pt>
                <c:pt idx="8583">
                  <c:v>8.4339999999999998E-2</c:v>
                </c:pt>
                <c:pt idx="8584">
                  <c:v>8.4369E-2</c:v>
                </c:pt>
                <c:pt idx="8585">
                  <c:v>8.4390000000000007E-2</c:v>
                </c:pt>
                <c:pt idx="8586">
                  <c:v>8.4393999999999997E-2</c:v>
                </c:pt>
                <c:pt idx="8587">
                  <c:v>8.4405000000000008E-2</c:v>
                </c:pt>
                <c:pt idx="8588">
                  <c:v>8.4408999999999998E-2</c:v>
                </c:pt>
                <c:pt idx="8589">
                  <c:v>8.4430999999999992E-2</c:v>
                </c:pt>
                <c:pt idx="8590">
                  <c:v>8.4450999999999998E-2</c:v>
                </c:pt>
                <c:pt idx="8591">
                  <c:v>8.4471000000000004E-2</c:v>
                </c:pt>
                <c:pt idx="8592">
                  <c:v>8.4503000000000009E-2</c:v>
                </c:pt>
                <c:pt idx="8593">
                  <c:v>8.4522E-2</c:v>
                </c:pt>
                <c:pt idx="8594">
                  <c:v>8.4558999999999995E-2</c:v>
                </c:pt>
                <c:pt idx="8595">
                  <c:v>8.4574999999999997E-2</c:v>
                </c:pt>
                <c:pt idx="8596">
                  <c:v>8.4593000000000002E-2</c:v>
                </c:pt>
                <c:pt idx="8597">
                  <c:v>8.4588999999999998E-2</c:v>
                </c:pt>
                <c:pt idx="8598">
                  <c:v>8.4600000000000009E-2</c:v>
                </c:pt>
                <c:pt idx="8599">
                  <c:v>8.4616000000000011E-2</c:v>
                </c:pt>
                <c:pt idx="8600">
                  <c:v>8.4634000000000001E-2</c:v>
                </c:pt>
                <c:pt idx="8601">
                  <c:v>8.4652999999999992E-2</c:v>
                </c:pt>
                <c:pt idx="8602">
                  <c:v>8.4649000000000002E-2</c:v>
                </c:pt>
                <c:pt idx="8603">
                  <c:v>8.4667999999999993E-2</c:v>
                </c:pt>
                <c:pt idx="8604">
                  <c:v>8.4696999999999995E-2</c:v>
                </c:pt>
                <c:pt idx="8605">
                  <c:v>8.4719000000000003E-2</c:v>
                </c:pt>
                <c:pt idx="8606">
                  <c:v>8.4734000000000004E-2</c:v>
                </c:pt>
                <c:pt idx="8607">
                  <c:v>8.4731000000000001E-2</c:v>
                </c:pt>
                <c:pt idx="8608">
                  <c:v>8.4733000000000003E-2</c:v>
                </c:pt>
                <c:pt idx="8609">
                  <c:v>8.4733000000000003E-2</c:v>
                </c:pt>
                <c:pt idx="8610">
                  <c:v>8.4772E-2</c:v>
                </c:pt>
                <c:pt idx="8611">
                  <c:v>8.4803000000000003E-2</c:v>
                </c:pt>
                <c:pt idx="8612">
                  <c:v>8.4829000000000002E-2</c:v>
                </c:pt>
                <c:pt idx="8613">
                  <c:v>8.4850999999999996E-2</c:v>
                </c:pt>
                <c:pt idx="8614">
                  <c:v>8.4861000000000006E-2</c:v>
                </c:pt>
                <c:pt idx="8615">
                  <c:v>8.4869E-2</c:v>
                </c:pt>
                <c:pt idx="8616">
                  <c:v>8.4853999999999999E-2</c:v>
                </c:pt>
                <c:pt idx="8617">
                  <c:v>8.4890000000000007E-2</c:v>
                </c:pt>
                <c:pt idx="8618">
                  <c:v>8.4909999999999999E-2</c:v>
                </c:pt>
                <c:pt idx="8619">
                  <c:v>8.4926999999999989E-2</c:v>
                </c:pt>
                <c:pt idx="8620">
                  <c:v>8.4925E-2</c:v>
                </c:pt>
                <c:pt idx="8621">
                  <c:v>8.4934999999999997E-2</c:v>
                </c:pt>
                <c:pt idx="8622">
                  <c:v>8.498E-2</c:v>
                </c:pt>
                <c:pt idx="8623">
                  <c:v>8.5000999999999993E-2</c:v>
                </c:pt>
                <c:pt idx="8624">
                  <c:v>8.5048999999999986E-2</c:v>
                </c:pt>
                <c:pt idx="8625">
                  <c:v>8.5056999999999994E-2</c:v>
                </c:pt>
                <c:pt idx="8626">
                  <c:v>8.5058000000000009E-2</c:v>
                </c:pt>
                <c:pt idx="8627">
                  <c:v>8.5074000000000011E-2</c:v>
                </c:pt>
                <c:pt idx="8628">
                  <c:v>8.5081000000000004E-2</c:v>
                </c:pt>
                <c:pt idx="8629">
                  <c:v>8.5099999999999995E-2</c:v>
                </c:pt>
                <c:pt idx="8630">
                  <c:v>8.5101999999999997E-2</c:v>
                </c:pt>
                <c:pt idx="8631">
                  <c:v>8.5116999999999998E-2</c:v>
                </c:pt>
                <c:pt idx="8632">
                  <c:v>8.5162000000000002E-2</c:v>
                </c:pt>
                <c:pt idx="8633">
                  <c:v>8.5169999999999996E-2</c:v>
                </c:pt>
                <c:pt idx="8634">
                  <c:v>8.5199999999999998E-2</c:v>
                </c:pt>
                <c:pt idx="8635">
                  <c:v>8.5205000000000003E-2</c:v>
                </c:pt>
                <c:pt idx="8636">
                  <c:v>8.5237999999999994E-2</c:v>
                </c:pt>
                <c:pt idx="8637">
                  <c:v>8.5239999999999996E-2</c:v>
                </c:pt>
                <c:pt idx="8638">
                  <c:v>8.5251000000000007E-2</c:v>
                </c:pt>
                <c:pt idx="8639">
                  <c:v>8.5264000000000006E-2</c:v>
                </c:pt>
                <c:pt idx="8640">
                  <c:v>8.5300999999999988E-2</c:v>
                </c:pt>
                <c:pt idx="8641">
                  <c:v>8.5307999999999995E-2</c:v>
                </c:pt>
                <c:pt idx="8642">
                  <c:v>8.5344000000000003E-2</c:v>
                </c:pt>
                <c:pt idx="8643">
                  <c:v>8.5363000000000008E-2</c:v>
                </c:pt>
                <c:pt idx="8644">
                  <c:v>8.5383000000000001E-2</c:v>
                </c:pt>
                <c:pt idx="8645">
                  <c:v>8.5404999999999995E-2</c:v>
                </c:pt>
                <c:pt idx="8646">
                  <c:v>8.5406999999999997E-2</c:v>
                </c:pt>
                <c:pt idx="8647">
                  <c:v>8.5424E-2</c:v>
                </c:pt>
                <c:pt idx="8648">
                  <c:v>8.5422999999999985E-2</c:v>
                </c:pt>
                <c:pt idx="8649">
                  <c:v>8.5419999999999996E-2</c:v>
                </c:pt>
                <c:pt idx="8650">
                  <c:v>8.5450999999999999E-2</c:v>
                </c:pt>
                <c:pt idx="8651">
                  <c:v>8.5478999999999999E-2</c:v>
                </c:pt>
                <c:pt idx="8652">
                  <c:v>8.5494000000000001E-2</c:v>
                </c:pt>
                <c:pt idx="8653">
                  <c:v>8.5503999999999997E-2</c:v>
                </c:pt>
                <c:pt idx="8654">
                  <c:v>8.5509000000000002E-2</c:v>
                </c:pt>
                <c:pt idx="8655">
                  <c:v>8.551700000000001E-2</c:v>
                </c:pt>
                <c:pt idx="8656">
                  <c:v>8.5526000000000005E-2</c:v>
                </c:pt>
                <c:pt idx="8657">
                  <c:v>8.5541000000000006E-2</c:v>
                </c:pt>
                <c:pt idx="8658">
                  <c:v>8.5559999999999997E-2</c:v>
                </c:pt>
                <c:pt idx="8659">
                  <c:v>8.5593000000000002E-2</c:v>
                </c:pt>
                <c:pt idx="8660">
                  <c:v>8.5622000000000004E-2</c:v>
                </c:pt>
                <c:pt idx="8661">
                  <c:v>8.5648000000000002E-2</c:v>
                </c:pt>
                <c:pt idx="8662">
                  <c:v>8.5669999999999996E-2</c:v>
                </c:pt>
                <c:pt idx="8663">
                  <c:v>8.5677000000000003E-2</c:v>
                </c:pt>
                <c:pt idx="8664">
                  <c:v>8.5699000000000011E-2</c:v>
                </c:pt>
                <c:pt idx="8665">
                  <c:v>8.5713000000000011E-2</c:v>
                </c:pt>
                <c:pt idx="8666">
                  <c:v>8.5719999999999991E-2</c:v>
                </c:pt>
                <c:pt idx="8667">
                  <c:v>8.5741999999999999E-2</c:v>
                </c:pt>
                <c:pt idx="8668">
                  <c:v>8.5728000000000013E-2</c:v>
                </c:pt>
                <c:pt idx="8669">
                  <c:v>8.5768000000000011E-2</c:v>
                </c:pt>
                <c:pt idx="8670">
                  <c:v>8.5782000000000011E-2</c:v>
                </c:pt>
                <c:pt idx="8671">
                  <c:v>8.5855000000000001E-2</c:v>
                </c:pt>
                <c:pt idx="8672">
                  <c:v>8.5851000000000011E-2</c:v>
                </c:pt>
                <c:pt idx="8673">
                  <c:v>8.5854E-2</c:v>
                </c:pt>
                <c:pt idx="8674">
                  <c:v>8.5847999999999994E-2</c:v>
                </c:pt>
                <c:pt idx="8675">
                  <c:v>8.5870000000000002E-2</c:v>
                </c:pt>
                <c:pt idx="8676">
                  <c:v>8.5898000000000002E-2</c:v>
                </c:pt>
                <c:pt idx="8677">
                  <c:v>8.5884000000000002E-2</c:v>
                </c:pt>
                <c:pt idx="8678">
                  <c:v>8.5885000000000003E-2</c:v>
                </c:pt>
                <c:pt idx="8679">
                  <c:v>8.5913000000000003E-2</c:v>
                </c:pt>
                <c:pt idx="8680">
                  <c:v>8.5945999999999995E-2</c:v>
                </c:pt>
                <c:pt idx="8681">
                  <c:v>8.5995000000000002E-2</c:v>
                </c:pt>
                <c:pt idx="8682">
                  <c:v>8.5986999999999994E-2</c:v>
                </c:pt>
                <c:pt idx="8683">
                  <c:v>8.600300000000001E-2</c:v>
                </c:pt>
                <c:pt idx="8684">
                  <c:v>8.6004000000000011E-2</c:v>
                </c:pt>
                <c:pt idx="8685">
                  <c:v>8.6030999999999996E-2</c:v>
                </c:pt>
                <c:pt idx="8686">
                  <c:v>8.6058000000000009E-2</c:v>
                </c:pt>
                <c:pt idx="8687">
                  <c:v>8.6102000000000012E-2</c:v>
                </c:pt>
                <c:pt idx="8688">
                  <c:v>8.6148000000000002E-2</c:v>
                </c:pt>
                <c:pt idx="8689">
                  <c:v>8.617000000000001E-2</c:v>
                </c:pt>
                <c:pt idx="8690">
                  <c:v>8.619099999999999E-2</c:v>
                </c:pt>
                <c:pt idx="8691">
                  <c:v>8.6167999999999995E-2</c:v>
                </c:pt>
                <c:pt idx="8692">
                  <c:v>8.6166999999999994E-2</c:v>
                </c:pt>
                <c:pt idx="8693">
                  <c:v>8.6179000000000006E-2</c:v>
                </c:pt>
                <c:pt idx="8694">
                  <c:v>8.6189000000000002E-2</c:v>
                </c:pt>
                <c:pt idx="8695">
                  <c:v>8.6211999999999997E-2</c:v>
                </c:pt>
                <c:pt idx="8696">
                  <c:v>8.6210000000000009E-2</c:v>
                </c:pt>
                <c:pt idx="8697">
                  <c:v>8.6233000000000004E-2</c:v>
                </c:pt>
                <c:pt idx="8698">
                  <c:v>8.6249999999999993E-2</c:v>
                </c:pt>
                <c:pt idx="8699">
                  <c:v>8.6277000000000006E-2</c:v>
                </c:pt>
                <c:pt idx="8700">
                  <c:v>8.6292000000000008E-2</c:v>
                </c:pt>
                <c:pt idx="8701">
                  <c:v>8.6309000000000011E-2</c:v>
                </c:pt>
                <c:pt idx="8702">
                  <c:v>8.6316000000000004E-2</c:v>
                </c:pt>
                <c:pt idx="8703">
                  <c:v>8.6315000000000003E-2</c:v>
                </c:pt>
                <c:pt idx="8704">
                  <c:v>8.6335999999999996E-2</c:v>
                </c:pt>
                <c:pt idx="8705">
                  <c:v>8.6354E-2</c:v>
                </c:pt>
                <c:pt idx="8706">
                  <c:v>8.6380999999999999E-2</c:v>
                </c:pt>
                <c:pt idx="8707">
                  <c:v>8.6399000000000004E-2</c:v>
                </c:pt>
                <c:pt idx="8708">
                  <c:v>8.642699999999999E-2</c:v>
                </c:pt>
                <c:pt idx="8709">
                  <c:v>8.6462999999999998E-2</c:v>
                </c:pt>
                <c:pt idx="8710">
                  <c:v>8.6486000000000007E-2</c:v>
                </c:pt>
                <c:pt idx="8711">
                  <c:v>8.6500000000000007E-2</c:v>
                </c:pt>
                <c:pt idx="8712">
                  <c:v>8.6500000000000007E-2</c:v>
                </c:pt>
                <c:pt idx="8713">
                  <c:v>8.6491000000000012E-2</c:v>
                </c:pt>
                <c:pt idx="8714">
                  <c:v>8.6508000000000002E-2</c:v>
                </c:pt>
                <c:pt idx="8715">
                  <c:v>8.6534E-2</c:v>
                </c:pt>
                <c:pt idx="8716">
                  <c:v>8.6556999999999995E-2</c:v>
                </c:pt>
                <c:pt idx="8717">
                  <c:v>8.6571999999999996E-2</c:v>
                </c:pt>
                <c:pt idx="8718">
                  <c:v>8.6580999999999991E-2</c:v>
                </c:pt>
                <c:pt idx="8719">
                  <c:v>8.6587999999999998E-2</c:v>
                </c:pt>
                <c:pt idx="8720">
                  <c:v>8.6594000000000004E-2</c:v>
                </c:pt>
                <c:pt idx="8721">
                  <c:v>8.6629000000000012E-2</c:v>
                </c:pt>
                <c:pt idx="8722">
                  <c:v>8.6643000000000012E-2</c:v>
                </c:pt>
                <c:pt idx="8723">
                  <c:v>8.6671999999999999E-2</c:v>
                </c:pt>
                <c:pt idx="8724">
                  <c:v>8.6663999999999991E-2</c:v>
                </c:pt>
                <c:pt idx="8725">
                  <c:v>8.6683999999999997E-2</c:v>
                </c:pt>
                <c:pt idx="8726">
                  <c:v>8.6715E-2</c:v>
                </c:pt>
                <c:pt idx="8727">
                  <c:v>8.6761000000000005E-2</c:v>
                </c:pt>
                <c:pt idx="8728">
                  <c:v>8.6798E-2</c:v>
                </c:pt>
                <c:pt idx="8729">
                  <c:v>8.6790000000000006E-2</c:v>
                </c:pt>
                <c:pt idx="8730">
                  <c:v>8.6800999999999989E-2</c:v>
                </c:pt>
                <c:pt idx="8731">
                  <c:v>8.680199999999999E-2</c:v>
                </c:pt>
                <c:pt idx="8732">
                  <c:v>8.6816999999999991E-2</c:v>
                </c:pt>
                <c:pt idx="8733">
                  <c:v>8.6819000000000007E-2</c:v>
                </c:pt>
                <c:pt idx="8734">
                  <c:v>8.6851999999999999E-2</c:v>
                </c:pt>
                <c:pt idx="8735">
                  <c:v>8.6874000000000007E-2</c:v>
                </c:pt>
                <c:pt idx="8736">
                  <c:v>8.6889000000000008E-2</c:v>
                </c:pt>
                <c:pt idx="8737">
                  <c:v>8.6900999999999992E-2</c:v>
                </c:pt>
                <c:pt idx="8738">
                  <c:v>8.6921999999999999E-2</c:v>
                </c:pt>
                <c:pt idx="8739">
                  <c:v>8.6946999999999997E-2</c:v>
                </c:pt>
                <c:pt idx="8740">
                  <c:v>8.6973999999999996E-2</c:v>
                </c:pt>
                <c:pt idx="8741">
                  <c:v>8.6997999999999992E-2</c:v>
                </c:pt>
                <c:pt idx="8742">
                  <c:v>8.7017999999999998E-2</c:v>
                </c:pt>
                <c:pt idx="8743">
                  <c:v>8.6999999999999994E-2</c:v>
                </c:pt>
                <c:pt idx="8744">
                  <c:v>8.700200000000001E-2</c:v>
                </c:pt>
                <c:pt idx="8745">
                  <c:v>8.7027999999999994E-2</c:v>
                </c:pt>
                <c:pt idx="8746">
                  <c:v>8.7073999999999999E-2</c:v>
                </c:pt>
                <c:pt idx="8747">
                  <c:v>8.7097999999999995E-2</c:v>
                </c:pt>
                <c:pt idx="8748">
                  <c:v>8.7104000000000001E-2</c:v>
                </c:pt>
                <c:pt idx="8749">
                  <c:v>8.7132000000000001E-2</c:v>
                </c:pt>
                <c:pt idx="8750">
                  <c:v>8.7164999999999992E-2</c:v>
                </c:pt>
                <c:pt idx="8751">
                  <c:v>8.7201000000000001E-2</c:v>
                </c:pt>
                <c:pt idx="8752">
                  <c:v>8.7180999999999995E-2</c:v>
                </c:pt>
                <c:pt idx="8753">
                  <c:v>8.7170999999999998E-2</c:v>
                </c:pt>
                <c:pt idx="8754">
                  <c:v>8.7164999999999992E-2</c:v>
                </c:pt>
                <c:pt idx="8755">
                  <c:v>8.7179999999999994E-2</c:v>
                </c:pt>
                <c:pt idx="8756">
                  <c:v>8.7217000000000003E-2</c:v>
                </c:pt>
                <c:pt idx="8757">
                  <c:v>8.723800000000001E-2</c:v>
                </c:pt>
                <c:pt idx="8758">
                  <c:v>8.7242E-2</c:v>
                </c:pt>
                <c:pt idx="8759">
                  <c:v>8.7236999999999995E-2</c:v>
                </c:pt>
                <c:pt idx="8760">
                  <c:v>8.7261000000000005E-2</c:v>
                </c:pt>
                <c:pt idx="8761">
                  <c:v>8.7278999999999995E-2</c:v>
                </c:pt>
                <c:pt idx="8762">
                  <c:v>8.7316000000000005E-2</c:v>
                </c:pt>
                <c:pt idx="8763">
                  <c:v>8.7337000000000012E-2</c:v>
                </c:pt>
                <c:pt idx="8764">
                  <c:v>8.7363999999999997E-2</c:v>
                </c:pt>
                <c:pt idx="8765">
                  <c:v>8.7401999999999994E-2</c:v>
                </c:pt>
                <c:pt idx="8766">
                  <c:v>8.7417999999999996E-2</c:v>
                </c:pt>
                <c:pt idx="8767">
                  <c:v>8.7443000000000007E-2</c:v>
                </c:pt>
                <c:pt idx="8768">
                  <c:v>8.7438000000000002E-2</c:v>
                </c:pt>
                <c:pt idx="8769">
                  <c:v>8.7445999999999996E-2</c:v>
                </c:pt>
                <c:pt idx="8770">
                  <c:v>8.7467000000000003E-2</c:v>
                </c:pt>
                <c:pt idx="8771">
                  <c:v>8.7479999999999988E-2</c:v>
                </c:pt>
                <c:pt idx="8772">
                  <c:v>8.7518999999999986E-2</c:v>
                </c:pt>
                <c:pt idx="8773">
                  <c:v>8.7533999999999987E-2</c:v>
                </c:pt>
                <c:pt idx="8774">
                  <c:v>8.7563999999999989E-2</c:v>
                </c:pt>
                <c:pt idx="8775">
                  <c:v>8.7577999999999989E-2</c:v>
                </c:pt>
                <c:pt idx="8776">
                  <c:v>8.7612000000000009E-2</c:v>
                </c:pt>
                <c:pt idx="8777">
                  <c:v>8.7631999999999988E-2</c:v>
                </c:pt>
                <c:pt idx="8778">
                  <c:v>8.7645000000000001E-2</c:v>
                </c:pt>
                <c:pt idx="8779">
                  <c:v>8.766199999999999E-2</c:v>
                </c:pt>
                <c:pt idx="8780">
                  <c:v>8.7675000000000003E-2</c:v>
                </c:pt>
                <c:pt idx="8781">
                  <c:v>8.7683999999999998E-2</c:v>
                </c:pt>
                <c:pt idx="8782">
                  <c:v>8.7684999999999999E-2</c:v>
                </c:pt>
                <c:pt idx="8783">
                  <c:v>8.7700999999999987E-2</c:v>
                </c:pt>
                <c:pt idx="8784">
                  <c:v>8.7726999999999999E-2</c:v>
                </c:pt>
                <c:pt idx="8785">
                  <c:v>8.7738999999999998E-2</c:v>
                </c:pt>
                <c:pt idx="8786">
                  <c:v>8.7733000000000005E-2</c:v>
                </c:pt>
                <c:pt idx="8787">
                  <c:v>8.7758000000000003E-2</c:v>
                </c:pt>
                <c:pt idx="8788">
                  <c:v>8.776500000000001E-2</c:v>
                </c:pt>
                <c:pt idx="8789">
                  <c:v>8.7809000000000012E-2</c:v>
                </c:pt>
                <c:pt idx="8790">
                  <c:v>8.7833000000000008E-2</c:v>
                </c:pt>
                <c:pt idx="8791">
                  <c:v>8.7872000000000006E-2</c:v>
                </c:pt>
                <c:pt idx="8792">
                  <c:v>8.7878999999999999E-2</c:v>
                </c:pt>
                <c:pt idx="8793">
                  <c:v>8.7867000000000001E-2</c:v>
                </c:pt>
                <c:pt idx="8794">
                  <c:v>8.7857000000000005E-2</c:v>
                </c:pt>
                <c:pt idx="8795">
                  <c:v>8.788E-2</c:v>
                </c:pt>
                <c:pt idx="8796">
                  <c:v>8.7916000000000008E-2</c:v>
                </c:pt>
                <c:pt idx="8797">
                  <c:v>8.7942999999999993E-2</c:v>
                </c:pt>
                <c:pt idx="8798">
                  <c:v>8.7979000000000002E-2</c:v>
                </c:pt>
                <c:pt idx="8799">
                  <c:v>8.7988999999999998E-2</c:v>
                </c:pt>
                <c:pt idx="8800">
                  <c:v>8.8009000000000004E-2</c:v>
                </c:pt>
                <c:pt idx="8801">
                  <c:v>8.8005999999999987E-2</c:v>
                </c:pt>
                <c:pt idx="8802">
                  <c:v>8.8020000000000001E-2</c:v>
                </c:pt>
                <c:pt idx="8803">
                  <c:v>8.8035999999999989E-2</c:v>
                </c:pt>
                <c:pt idx="8804">
                  <c:v>8.8047E-2</c:v>
                </c:pt>
                <c:pt idx="8805">
                  <c:v>8.8070999999999997E-2</c:v>
                </c:pt>
                <c:pt idx="8806">
                  <c:v>8.808400000000001E-2</c:v>
                </c:pt>
                <c:pt idx="8807">
                  <c:v>8.8102E-2</c:v>
                </c:pt>
                <c:pt idx="8808">
                  <c:v>8.8118000000000002E-2</c:v>
                </c:pt>
                <c:pt idx="8809">
                  <c:v>8.8132000000000002E-2</c:v>
                </c:pt>
                <c:pt idx="8810">
                  <c:v>8.8167000000000009E-2</c:v>
                </c:pt>
                <c:pt idx="8811">
                  <c:v>8.8181999999999996E-2</c:v>
                </c:pt>
                <c:pt idx="8812">
                  <c:v>8.8208999999999996E-2</c:v>
                </c:pt>
                <c:pt idx="8813">
                  <c:v>8.8210999999999998E-2</c:v>
                </c:pt>
                <c:pt idx="8814">
                  <c:v>8.8224999999999998E-2</c:v>
                </c:pt>
                <c:pt idx="8815">
                  <c:v>8.8249999999999995E-2</c:v>
                </c:pt>
                <c:pt idx="8816">
                  <c:v>8.8276999999999994E-2</c:v>
                </c:pt>
                <c:pt idx="8817">
                  <c:v>8.8303999999999994E-2</c:v>
                </c:pt>
                <c:pt idx="8818">
                  <c:v>8.8312000000000002E-2</c:v>
                </c:pt>
                <c:pt idx="8819">
                  <c:v>8.8307999999999998E-2</c:v>
                </c:pt>
                <c:pt idx="8820">
                  <c:v>8.8336000000000012E-2</c:v>
                </c:pt>
                <c:pt idx="8821">
                  <c:v>8.8360000000000008E-2</c:v>
                </c:pt>
                <c:pt idx="8822">
                  <c:v>8.8394999999999987E-2</c:v>
                </c:pt>
                <c:pt idx="8823">
                  <c:v>8.8396000000000002E-2</c:v>
                </c:pt>
                <c:pt idx="8824">
                  <c:v>8.8396000000000002E-2</c:v>
                </c:pt>
                <c:pt idx="8825">
                  <c:v>8.8427000000000006E-2</c:v>
                </c:pt>
                <c:pt idx="8826">
                  <c:v>8.8447999999999999E-2</c:v>
                </c:pt>
                <c:pt idx="8827">
                  <c:v>8.8473999999999997E-2</c:v>
                </c:pt>
                <c:pt idx="8828">
                  <c:v>8.8467000000000004E-2</c:v>
                </c:pt>
                <c:pt idx="8829">
                  <c:v>8.8492999999999988E-2</c:v>
                </c:pt>
                <c:pt idx="8830">
                  <c:v>8.8510000000000005E-2</c:v>
                </c:pt>
                <c:pt idx="8831">
                  <c:v>8.8538999999999993E-2</c:v>
                </c:pt>
                <c:pt idx="8832">
                  <c:v>8.8562999999999989E-2</c:v>
                </c:pt>
                <c:pt idx="8833">
                  <c:v>8.8572999999999999E-2</c:v>
                </c:pt>
                <c:pt idx="8834">
                  <c:v>8.8604000000000002E-2</c:v>
                </c:pt>
                <c:pt idx="8835">
                  <c:v>8.8607999999999992E-2</c:v>
                </c:pt>
                <c:pt idx="8836">
                  <c:v>8.8611000000000009E-2</c:v>
                </c:pt>
                <c:pt idx="8837">
                  <c:v>8.8612999999999997E-2</c:v>
                </c:pt>
                <c:pt idx="8838">
                  <c:v>8.8613999999999998E-2</c:v>
                </c:pt>
                <c:pt idx="8839">
                  <c:v>8.8650999999999994E-2</c:v>
                </c:pt>
                <c:pt idx="8840">
                  <c:v>8.8679000000000008E-2</c:v>
                </c:pt>
                <c:pt idx="8841">
                  <c:v>8.8719999999999993E-2</c:v>
                </c:pt>
                <c:pt idx="8842">
                  <c:v>8.8755000000000001E-2</c:v>
                </c:pt>
                <c:pt idx="8843">
                  <c:v>8.8751999999999998E-2</c:v>
                </c:pt>
                <c:pt idx="8844">
                  <c:v>8.8743000000000002E-2</c:v>
                </c:pt>
                <c:pt idx="8845">
                  <c:v>8.8735999999999995E-2</c:v>
                </c:pt>
                <c:pt idx="8846">
                  <c:v>8.8775999999999994E-2</c:v>
                </c:pt>
                <c:pt idx="8847">
                  <c:v>8.8818999999999995E-2</c:v>
                </c:pt>
                <c:pt idx="8848">
                  <c:v>8.8844999999999993E-2</c:v>
                </c:pt>
                <c:pt idx="8849">
                  <c:v>8.8836999999999999E-2</c:v>
                </c:pt>
                <c:pt idx="8850">
                  <c:v>8.8846000000000008E-2</c:v>
                </c:pt>
                <c:pt idx="8851">
                  <c:v>8.8857000000000005E-2</c:v>
                </c:pt>
                <c:pt idx="8852">
                  <c:v>8.8895000000000002E-2</c:v>
                </c:pt>
                <c:pt idx="8853">
                  <c:v>8.8889999999999997E-2</c:v>
                </c:pt>
                <c:pt idx="8854">
                  <c:v>8.8916999999999996E-2</c:v>
                </c:pt>
                <c:pt idx="8855">
                  <c:v>8.8961000000000012E-2</c:v>
                </c:pt>
                <c:pt idx="8856">
                  <c:v>8.9029000000000011E-2</c:v>
                </c:pt>
                <c:pt idx="8857">
                  <c:v>8.9078999999999992E-2</c:v>
                </c:pt>
                <c:pt idx="8858">
                  <c:v>8.9088000000000001E-2</c:v>
                </c:pt>
                <c:pt idx="8859">
                  <c:v>8.9091000000000004E-2</c:v>
                </c:pt>
                <c:pt idx="8860">
                  <c:v>8.9090000000000003E-2</c:v>
                </c:pt>
                <c:pt idx="8861">
                  <c:v>8.9093999999999993E-2</c:v>
                </c:pt>
                <c:pt idx="8862">
                  <c:v>8.9088999999999988E-2</c:v>
                </c:pt>
                <c:pt idx="8863">
                  <c:v>8.9085999999999999E-2</c:v>
                </c:pt>
                <c:pt idx="8864">
                  <c:v>8.9093999999999993E-2</c:v>
                </c:pt>
                <c:pt idx="8865">
                  <c:v>8.913299999999999E-2</c:v>
                </c:pt>
                <c:pt idx="8866">
                  <c:v>8.9160000000000003E-2</c:v>
                </c:pt>
                <c:pt idx="8867">
                  <c:v>8.9183999999999999E-2</c:v>
                </c:pt>
                <c:pt idx="8868">
                  <c:v>8.9168999999999998E-2</c:v>
                </c:pt>
                <c:pt idx="8869">
                  <c:v>8.9171E-2</c:v>
                </c:pt>
                <c:pt idx="8870">
                  <c:v>8.9182000000000011E-2</c:v>
                </c:pt>
                <c:pt idx="8871">
                  <c:v>8.9205000000000007E-2</c:v>
                </c:pt>
                <c:pt idx="8872">
                  <c:v>8.9207999999999996E-2</c:v>
                </c:pt>
                <c:pt idx="8873">
                  <c:v>8.9222999999999997E-2</c:v>
                </c:pt>
                <c:pt idx="8874">
                  <c:v>8.9232999999999993E-2</c:v>
                </c:pt>
                <c:pt idx="8875">
                  <c:v>8.9255999999999988E-2</c:v>
                </c:pt>
                <c:pt idx="8876">
                  <c:v>8.9285000000000003E-2</c:v>
                </c:pt>
                <c:pt idx="8877">
                  <c:v>8.9313000000000003E-2</c:v>
                </c:pt>
                <c:pt idx="8878">
                  <c:v>8.9351E-2</c:v>
                </c:pt>
                <c:pt idx="8879">
                  <c:v>8.9357000000000006E-2</c:v>
                </c:pt>
                <c:pt idx="8880">
                  <c:v>8.9370999999999992E-2</c:v>
                </c:pt>
                <c:pt idx="8881">
                  <c:v>8.9383000000000004E-2</c:v>
                </c:pt>
                <c:pt idx="8882">
                  <c:v>8.9404999999999998E-2</c:v>
                </c:pt>
                <c:pt idx="8883">
                  <c:v>8.9451000000000003E-2</c:v>
                </c:pt>
                <c:pt idx="8884">
                  <c:v>8.9451000000000003E-2</c:v>
                </c:pt>
                <c:pt idx="8885">
                  <c:v>8.9478000000000002E-2</c:v>
                </c:pt>
                <c:pt idx="8886">
                  <c:v>8.9484999999999995E-2</c:v>
                </c:pt>
                <c:pt idx="8887">
                  <c:v>8.9511999999999994E-2</c:v>
                </c:pt>
                <c:pt idx="8888">
                  <c:v>8.9525000000000007E-2</c:v>
                </c:pt>
                <c:pt idx="8889">
                  <c:v>8.9513999999999996E-2</c:v>
                </c:pt>
                <c:pt idx="8890">
                  <c:v>8.9515999999999984E-2</c:v>
                </c:pt>
                <c:pt idx="8891">
                  <c:v>8.952199999999999E-2</c:v>
                </c:pt>
                <c:pt idx="8892">
                  <c:v>8.955500000000001E-2</c:v>
                </c:pt>
                <c:pt idx="8893">
                  <c:v>8.9591999999999991E-2</c:v>
                </c:pt>
                <c:pt idx="8894">
                  <c:v>8.9617000000000002E-2</c:v>
                </c:pt>
                <c:pt idx="8895">
                  <c:v>8.9627999999999999E-2</c:v>
                </c:pt>
                <c:pt idx="8896">
                  <c:v>8.9652999999999997E-2</c:v>
                </c:pt>
                <c:pt idx="8897">
                  <c:v>8.9677000000000007E-2</c:v>
                </c:pt>
                <c:pt idx="8898">
                  <c:v>8.9681999999999998E-2</c:v>
                </c:pt>
                <c:pt idx="8899">
                  <c:v>8.9674999999999991E-2</c:v>
                </c:pt>
                <c:pt idx="8900">
                  <c:v>8.9675999999999992E-2</c:v>
                </c:pt>
                <c:pt idx="8901">
                  <c:v>8.9693000000000009E-2</c:v>
                </c:pt>
                <c:pt idx="8902">
                  <c:v>8.9719999999999994E-2</c:v>
                </c:pt>
                <c:pt idx="8903">
                  <c:v>8.9716000000000004E-2</c:v>
                </c:pt>
                <c:pt idx="8904">
                  <c:v>8.9728999999999989E-2</c:v>
                </c:pt>
                <c:pt idx="8905">
                  <c:v>8.9735999999999996E-2</c:v>
                </c:pt>
                <c:pt idx="8906">
                  <c:v>8.9762999999999996E-2</c:v>
                </c:pt>
                <c:pt idx="8907">
                  <c:v>8.9818999999999996E-2</c:v>
                </c:pt>
                <c:pt idx="8908">
                  <c:v>8.9852000000000001E-2</c:v>
                </c:pt>
                <c:pt idx="8909">
                  <c:v>8.9870999999999993E-2</c:v>
                </c:pt>
                <c:pt idx="8910">
                  <c:v>8.9856999999999992E-2</c:v>
                </c:pt>
                <c:pt idx="8911">
                  <c:v>8.9861999999999997E-2</c:v>
                </c:pt>
                <c:pt idx="8912">
                  <c:v>8.9890000000000012E-2</c:v>
                </c:pt>
                <c:pt idx="8913">
                  <c:v>8.9926999999999993E-2</c:v>
                </c:pt>
                <c:pt idx="8914">
                  <c:v>8.9954000000000006E-2</c:v>
                </c:pt>
                <c:pt idx="8915">
                  <c:v>8.9948E-2</c:v>
                </c:pt>
                <c:pt idx="8916">
                  <c:v>8.9944999999999997E-2</c:v>
                </c:pt>
                <c:pt idx="8917">
                  <c:v>8.9951000000000003E-2</c:v>
                </c:pt>
                <c:pt idx="8918">
                  <c:v>8.9976E-2</c:v>
                </c:pt>
                <c:pt idx="8919">
                  <c:v>8.9992000000000003E-2</c:v>
                </c:pt>
                <c:pt idx="8920">
                  <c:v>9.0035000000000004E-2</c:v>
                </c:pt>
                <c:pt idx="8921">
                  <c:v>9.0076000000000003E-2</c:v>
                </c:pt>
                <c:pt idx="8922">
                  <c:v>9.01E-2</c:v>
                </c:pt>
                <c:pt idx="8923">
                  <c:v>9.0119000000000005E-2</c:v>
                </c:pt>
                <c:pt idx="8924">
                  <c:v>9.0111000000000011E-2</c:v>
                </c:pt>
                <c:pt idx="8925">
                  <c:v>9.0123999999999996E-2</c:v>
                </c:pt>
                <c:pt idx="8926">
                  <c:v>9.0146999999999991E-2</c:v>
                </c:pt>
                <c:pt idx="8927">
                  <c:v>9.0157000000000001E-2</c:v>
                </c:pt>
                <c:pt idx="8928">
                  <c:v>9.017E-2</c:v>
                </c:pt>
                <c:pt idx="8929">
                  <c:v>9.0175000000000005E-2</c:v>
                </c:pt>
                <c:pt idx="8930">
                  <c:v>9.0204000000000006E-2</c:v>
                </c:pt>
                <c:pt idx="8931">
                  <c:v>9.0220999999999996E-2</c:v>
                </c:pt>
                <c:pt idx="8932">
                  <c:v>9.0261999999999995E-2</c:v>
                </c:pt>
                <c:pt idx="8933">
                  <c:v>9.0274999999999994E-2</c:v>
                </c:pt>
                <c:pt idx="8934">
                  <c:v>9.0269999999999989E-2</c:v>
                </c:pt>
                <c:pt idx="8935">
                  <c:v>9.0288000000000007E-2</c:v>
                </c:pt>
                <c:pt idx="8936">
                  <c:v>9.0298000000000003E-2</c:v>
                </c:pt>
                <c:pt idx="8937">
                  <c:v>9.0355000000000005E-2</c:v>
                </c:pt>
                <c:pt idx="8938">
                  <c:v>9.036799999999999E-2</c:v>
                </c:pt>
                <c:pt idx="8939">
                  <c:v>9.0394000000000002E-2</c:v>
                </c:pt>
                <c:pt idx="8940">
                  <c:v>9.0382000000000004E-2</c:v>
                </c:pt>
                <c:pt idx="8941">
                  <c:v>9.0389999999999998E-2</c:v>
                </c:pt>
                <c:pt idx="8942">
                  <c:v>9.0409000000000003E-2</c:v>
                </c:pt>
                <c:pt idx="8943">
                  <c:v>9.0425000000000005E-2</c:v>
                </c:pt>
                <c:pt idx="8944">
                  <c:v>9.0425000000000005E-2</c:v>
                </c:pt>
                <c:pt idx="8945">
                  <c:v>9.0432000000000012E-2</c:v>
                </c:pt>
                <c:pt idx="8946">
                  <c:v>9.0475999999999987E-2</c:v>
                </c:pt>
                <c:pt idx="8947">
                  <c:v>9.0501999999999999E-2</c:v>
                </c:pt>
                <c:pt idx="8948">
                  <c:v>9.0539000000000008E-2</c:v>
                </c:pt>
                <c:pt idx="8949">
                  <c:v>9.0562000000000004E-2</c:v>
                </c:pt>
                <c:pt idx="8950">
                  <c:v>9.0591000000000005E-2</c:v>
                </c:pt>
                <c:pt idx="8951">
                  <c:v>9.0614000000000014E-2</c:v>
                </c:pt>
                <c:pt idx="8952">
                  <c:v>9.0624999999999997E-2</c:v>
                </c:pt>
                <c:pt idx="8953">
                  <c:v>9.0642E-2</c:v>
                </c:pt>
                <c:pt idx="8954">
                  <c:v>9.0653000000000011E-2</c:v>
                </c:pt>
                <c:pt idx="8955">
                  <c:v>9.067299999999999E-2</c:v>
                </c:pt>
                <c:pt idx="8956">
                  <c:v>9.0677000000000008E-2</c:v>
                </c:pt>
                <c:pt idx="8957">
                  <c:v>9.0676000000000007E-2</c:v>
                </c:pt>
                <c:pt idx="8958">
                  <c:v>9.0676000000000007E-2</c:v>
                </c:pt>
                <c:pt idx="8959">
                  <c:v>9.0676000000000007E-2</c:v>
                </c:pt>
                <c:pt idx="8960">
                  <c:v>9.0676000000000007E-2</c:v>
                </c:pt>
                <c:pt idx="8961">
                  <c:v>9.0676000000000007E-2</c:v>
                </c:pt>
                <c:pt idx="8962">
                  <c:v>9.0676000000000007E-2</c:v>
                </c:pt>
                <c:pt idx="8963">
                  <c:v>9.0673999999999991E-2</c:v>
                </c:pt>
                <c:pt idx="8964">
                  <c:v>9.0660000000000004E-2</c:v>
                </c:pt>
                <c:pt idx="8965">
                  <c:v>9.0610999999999997E-2</c:v>
                </c:pt>
                <c:pt idx="8966">
                  <c:v>9.0487999999999999E-2</c:v>
                </c:pt>
                <c:pt idx="8967">
                  <c:v>9.0253E-2</c:v>
                </c:pt>
                <c:pt idx="8968">
                  <c:v>8.9872999999999995E-2</c:v>
                </c:pt>
              </c:numCache>
            </c:numRef>
          </c:xVal>
          <c:yVal>
            <c:numRef>
              <c:f>'NASA-4696 SCC Tensile_1'!$U$3:$U$8971</c:f>
              <c:numCache>
                <c:formatCode>General</c:formatCode>
                <c:ptCount val="8969"/>
                <c:pt idx="0">
                  <c:v>0.84866314945286547</c:v>
                </c:pt>
                <c:pt idx="1">
                  <c:v>0.85179483950502732</c:v>
                </c:pt>
                <c:pt idx="2">
                  <c:v>0.84848088177787218</c:v>
                </c:pt>
                <c:pt idx="3">
                  <c:v>0.84848088177787218</c:v>
                </c:pt>
                <c:pt idx="4">
                  <c:v>0.84769381681767264</c:v>
                </c:pt>
                <c:pt idx="5">
                  <c:v>0.85072608813801964</c:v>
                </c:pt>
                <c:pt idx="6">
                  <c:v>0.84939222015283977</c:v>
                </c:pt>
                <c:pt idx="7">
                  <c:v>0.85775996341390681</c:v>
                </c:pt>
                <c:pt idx="8">
                  <c:v>0.84197723973833005</c:v>
                </c:pt>
                <c:pt idx="9">
                  <c:v>0.83999714999635466</c:v>
                </c:pt>
                <c:pt idx="10">
                  <c:v>0.84320340409737726</c:v>
                </c:pt>
                <c:pt idx="11">
                  <c:v>0.84485209806663708</c:v>
                </c:pt>
                <c:pt idx="12">
                  <c:v>0.84593741922228038</c:v>
                </c:pt>
                <c:pt idx="13">
                  <c:v>0.85565560025716314</c:v>
                </c:pt>
                <c:pt idx="14">
                  <c:v>0.87799996023250726</c:v>
                </c:pt>
                <c:pt idx="15">
                  <c:v>0.96400544814650346</c:v>
                </c:pt>
                <c:pt idx="16">
                  <c:v>1.1181541918251292</c:v>
                </c:pt>
                <c:pt idx="17">
                  <c:v>1.3239426817871511</c:v>
                </c:pt>
                <c:pt idx="18">
                  <c:v>1.3884737236291815</c:v>
                </c:pt>
                <c:pt idx="19">
                  <c:v>1.4026740324900415</c:v>
                </c:pt>
                <c:pt idx="20">
                  <c:v>1.4184981806372079</c:v>
                </c:pt>
                <c:pt idx="21">
                  <c:v>1.4314640402447025</c:v>
                </c:pt>
                <c:pt idx="22">
                  <c:v>1.4564181419301816</c:v>
                </c:pt>
                <c:pt idx="23">
                  <c:v>1.4983148524957417</c:v>
                </c:pt>
                <c:pt idx="24">
                  <c:v>1.5539727725233135</c:v>
                </c:pt>
                <c:pt idx="25">
                  <c:v>1.6217349231493203</c:v>
                </c:pt>
                <c:pt idx="26">
                  <c:v>1.67963804953704</c:v>
                </c:pt>
                <c:pt idx="27">
                  <c:v>1.7204080144753673</c:v>
                </c:pt>
                <c:pt idx="28">
                  <c:v>1.7556933793752527</c:v>
                </c:pt>
                <c:pt idx="29">
                  <c:v>1.7842348403003774</c:v>
                </c:pt>
                <c:pt idx="30">
                  <c:v>1.8305473995373713</c:v>
                </c:pt>
                <c:pt idx="31">
                  <c:v>1.8766445515221009</c:v>
                </c:pt>
                <c:pt idx="32">
                  <c:v>1.9240341470204207</c:v>
                </c:pt>
                <c:pt idx="33">
                  <c:v>1.9731055760652716</c:v>
                </c:pt>
                <c:pt idx="34">
                  <c:v>2.0216881963453677</c:v>
                </c:pt>
                <c:pt idx="35">
                  <c:v>2.0647116525381604</c:v>
                </c:pt>
                <c:pt idx="36">
                  <c:v>2.1078759519343571</c:v>
                </c:pt>
                <c:pt idx="37">
                  <c:v>2.1532440332191123</c:v>
                </c:pt>
                <c:pt idx="38">
                  <c:v>2.2009815942787831</c:v>
                </c:pt>
                <c:pt idx="39">
                  <c:v>2.2440796145204374</c:v>
                </c:pt>
                <c:pt idx="40">
                  <c:v>2.2875504550063961</c:v>
                </c:pt>
                <c:pt idx="41">
                  <c:v>2.3339127236092976</c:v>
                </c:pt>
                <c:pt idx="42">
                  <c:v>2.3860081390801779</c:v>
                </c:pt>
                <c:pt idx="43">
                  <c:v>2.4424034147020421</c:v>
                </c:pt>
                <c:pt idx="44">
                  <c:v>2.4983347362421044</c:v>
                </c:pt>
                <c:pt idx="45">
                  <c:v>2.546577675855167</c:v>
                </c:pt>
                <c:pt idx="46">
                  <c:v>2.5966930015840717</c:v>
                </c:pt>
                <c:pt idx="47">
                  <c:v>2.6460626868243673</c:v>
                </c:pt>
                <c:pt idx="48">
                  <c:v>2.6940902191851639</c:v>
                </c:pt>
                <c:pt idx="49">
                  <c:v>2.7401210920153503</c:v>
                </c:pt>
                <c:pt idx="50">
                  <c:v>2.7886042935636315</c:v>
                </c:pt>
                <c:pt idx="51">
                  <c:v>2.8287446065337991</c:v>
                </c:pt>
                <c:pt idx="52">
                  <c:v>2.886830000596512</c:v>
                </c:pt>
                <c:pt idx="53">
                  <c:v>2.9368707622765564</c:v>
                </c:pt>
                <c:pt idx="54">
                  <c:v>2.9810292489908998</c:v>
                </c:pt>
                <c:pt idx="55">
                  <c:v>3.027076691609722</c:v>
                </c:pt>
                <c:pt idx="56">
                  <c:v>3.0711274746979331</c:v>
                </c:pt>
                <c:pt idx="57">
                  <c:v>3.1205717239870889</c:v>
                </c:pt>
                <c:pt idx="58">
                  <c:v>3.1718966442864054</c:v>
                </c:pt>
                <c:pt idx="59">
                  <c:v>3.2266929353049174</c:v>
                </c:pt>
                <c:pt idx="60">
                  <c:v>3.2785977982064862</c:v>
                </c:pt>
                <c:pt idx="61">
                  <c:v>3.3293593456921862</c:v>
                </c:pt>
                <c:pt idx="62">
                  <c:v>3.3788367345586141</c:v>
                </c:pt>
                <c:pt idx="63">
                  <c:v>3.432638838258979</c:v>
                </c:pt>
                <c:pt idx="64">
                  <c:v>3.4818676802958697</c:v>
                </c:pt>
                <c:pt idx="65">
                  <c:v>3.5290418685419249</c:v>
                </c:pt>
                <c:pt idx="66">
                  <c:v>3.5813361214764345</c:v>
                </c:pt>
                <c:pt idx="67">
                  <c:v>3.6361075578119921</c:v>
                </c:pt>
                <c:pt idx="68">
                  <c:v>3.6846736083034526</c:v>
                </c:pt>
                <c:pt idx="69">
                  <c:v>3.7408369068844163</c:v>
                </c:pt>
                <c:pt idx="70">
                  <c:v>3.8001153257289051</c:v>
                </c:pt>
                <c:pt idx="71">
                  <c:v>3.866891573931083</c:v>
                </c:pt>
                <c:pt idx="72">
                  <c:v>3.9242147577165509</c:v>
                </c:pt>
                <c:pt idx="73">
                  <c:v>3.9762521789272056</c:v>
                </c:pt>
                <c:pt idx="74">
                  <c:v>4.0259698297288518</c:v>
                </c:pt>
                <c:pt idx="75">
                  <c:v>4.0769219297838637</c:v>
                </c:pt>
                <c:pt idx="76">
                  <c:v>4.1257282422105428</c:v>
                </c:pt>
                <c:pt idx="77">
                  <c:v>4.1843852939811894</c:v>
                </c:pt>
                <c:pt idx="78">
                  <c:v>4.2378311472258856</c:v>
                </c:pt>
                <c:pt idx="79">
                  <c:v>4.2964633443135796</c:v>
                </c:pt>
                <c:pt idx="80">
                  <c:v>4.3470426241242865</c:v>
                </c:pt>
                <c:pt idx="81">
                  <c:v>4.398814928716769</c:v>
                </c:pt>
                <c:pt idx="82">
                  <c:v>4.4469998740696068</c:v>
                </c:pt>
                <c:pt idx="83">
                  <c:v>4.497960259018936</c:v>
                </c:pt>
                <c:pt idx="84">
                  <c:v>4.5407020288049207</c:v>
                </c:pt>
                <c:pt idx="85">
                  <c:v>4.5961942509461347</c:v>
                </c:pt>
                <c:pt idx="86">
                  <c:v>4.654379063740663</c:v>
                </c:pt>
                <c:pt idx="87">
                  <c:v>4.7056045653081657</c:v>
                </c:pt>
                <c:pt idx="88">
                  <c:v>4.7665233932275957</c:v>
                </c:pt>
                <c:pt idx="89">
                  <c:v>4.8170943881439845</c:v>
                </c:pt>
                <c:pt idx="90">
                  <c:v>4.8703911132909585</c:v>
                </c:pt>
                <c:pt idx="91">
                  <c:v>4.9299097940706673</c:v>
                </c:pt>
                <c:pt idx="92">
                  <c:v>4.9772496802030792</c:v>
                </c:pt>
                <c:pt idx="93">
                  <c:v>5.0354593476805602</c:v>
                </c:pt>
                <c:pt idx="94">
                  <c:v>5.0895431377877349</c:v>
                </c:pt>
                <c:pt idx="95">
                  <c:v>5.1470320194595596</c:v>
                </c:pt>
                <c:pt idx="96">
                  <c:v>5.2071637824187915</c:v>
                </c:pt>
                <c:pt idx="97">
                  <c:v>5.2671712719632549</c:v>
                </c:pt>
                <c:pt idx="98">
                  <c:v>5.3334007171404521</c:v>
                </c:pt>
                <c:pt idx="99">
                  <c:v>5.3936070441485446</c:v>
                </c:pt>
                <c:pt idx="100">
                  <c:v>5.4475997004182215</c:v>
                </c:pt>
                <c:pt idx="101">
                  <c:v>5.4984192421641467</c:v>
                </c:pt>
                <c:pt idx="102">
                  <c:v>5.5516745428395327</c:v>
                </c:pt>
                <c:pt idx="103">
                  <c:v>5.6105304320738085</c:v>
                </c:pt>
                <c:pt idx="104">
                  <c:v>5.6696265832433044</c:v>
                </c:pt>
                <c:pt idx="105">
                  <c:v>5.7299488987718474</c:v>
                </c:pt>
                <c:pt idx="106">
                  <c:v>5.7862116160846258</c:v>
                </c:pt>
                <c:pt idx="107">
                  <c:v>5.8388952590520757</c:v>
                </c:pt>
                <c:pt idx="108">
                  <c:v>5.8916451811740691</c:v>
                </c:pt>
                <c:pt idx="109">
                  <c:v>5.9419510594722853</c:v>
                </c:pt>
                <c:pt idx="110">
                  <c:v>5.9962088323601348</c:v>
                </c:pt>
                <c:pt idx="111">
                  <c:v>6.047310060512868</c:v>
                </c:pt>
                <c:pt idx="112">
                  <c:v>6.1027442883938576</c:v>
                </c:pt>
                <c:pt idx="113">
                  <c:v>6.1605397111554447</c:v>
                </c:pt>
                <c:pt idx="114">
                  <c:v>6.212585417260418</c:v>
                </c:pt>
                <c:pt idx="115">
                  <c:v>6.2708116545265344</c:v>
                </c:pt>
                <c:pt idx="116">
                  <c:v>6.3220785805656261</c:v>
                </c:pt>
                <c:pt idx="117">
                  <c:v>6.3790040894238356</c:v>
                </c:pt>
                <c:pt idx="118">
                  <c:v>6.4353910801513816</c:v>
                </c:pt>
                <c:pt idx="119">
                  <c:v>6.4924905717902659</c:v>
                </c:pt>
                <c:pt idx="120">
                  <c:v>6.5512056178211395</c:v>
                </c:pt>
                <c:pt idx="121">
                  <c:v>6.6153472696302282</c:v>
                </c:pt>
                <c:pt idx="122">
                  <c:v>6.677624820217793</c:v>
                </c:pt>
                <c:pt idx="123">
                  <c:v>6.7438956898665801</c:v>
                </c:pt>
                <c:pt idx="124">
                  <c:v>6.8111358921505598</c:v>
                </c:pt>
                <c:pt idx="125">
                  <c:v>6.8691135825871408</c:v>
                </c:pt>
                <c:pt idx="126">
                  <c:v>6.9220126328068563</c:v>
                </c:pt>
                <c:pt idx="127">
                  <c:v>6.9735860999357104</c:v>
                </c:pt>
                <c:pt idx="128">
                  <c:v>7.0276781749372006</c:v>
                </c:pt>
                <c:pt idx="129">
                  <c:v>7.0852416206578868</c:v>
                </c:pt>
                <c:pt idx="130">
                  <c:v>7.1506011519317054</c:v>
                </c:pt>
                <c:pt idx="131">
                  <c:v>7.2125887312181449</c:v>
                </c:pt>
                <c:pt idx="132">
                  <c:v>7.2766889585556447</c:v>
                </c:pt>
                <c:pt idx="133">
                  <c:v>7.3372763907023604</c:v>
                </c:pt>
                <c:pt idx="134">
                  <c:v>7.3856270339415557</c:v>
                </c:pt>
                <c:pt idx="135">
                  <c:v>7.4347647421409491</c:v>
                </c:pt>
                <c:pt idx="136">
                  <c:v>7.4826182917210708</c:v>
                </c:pt>
                <c:pt idx="137">
                  <c:v>7.5446472954790984</c:v>
                </c:pt>
                <c:pt idx="138">
                  <c:v>7.6072065324734721</c:v>
                </c:pt>
                <c:pt idx="139">
                  <c:v>7.6673962896929284</c:v>
                </c:pt>
                <c:pt idx="140">
                  <c:v>7.7279091577907835</c:v>
                </c:pt>
                <c:pt idx="141">
                  <c:v>7.784925800486489</c:v>
                </c:pt>
                <c:pt idx="142">
                  <c:v>7.8400783419606697</c:v>
                </c:pt>
                <c:pt idx="143">
                  <c:v>7.9023890321255061</c:v>
                </c:pt>
                <c:pt idx="144">
                  <c:v>7.9581215162019401</c:v>
                </c:pt>
                <c:pt idx="145">
                  <c:v>8.0206973229849474</c:v>
                </c:pt>
                <c:pt idx="146">
                  <c:v>8.0813178947089348</c:v>
                </c:pt>
                <c:pt idx="147">
                  <c:v>8.1498753951894578</c:v>
                </c:pt>
                <c:pt idx="148">
                  <c:v>8.2126748941190506</c:v>
                </c:pt>
                <c:pt idx="149">
                  <c:v>8.281538935689337</c:v>
                </c:pt>
                <c:pt idx="150">
                  <c:v>8.3466996294995255</c:v>
                </c:pt>
                <c:pt idx="151">
                  <c:v>8.4077095912564541</c:v>
                </c:pt>
                <c:pt idx="152">
                  <c:v>8.4703765318769602</c:v>
                </c:pt>
                <c:pt idx="153">
                  <c:v>8.5382049616575095</c:v>
                </c:pt>
                <c:pt idx="154">
                  <c:v>8.5937883176362195</c:v>
                </c:pt>
                <c:pt idx="155">
                  <c:v>8.6521222585284701</c:v>
                </c:pt>
                <c:pt idx="156">
                  <c:v>8.7158413807273476</c:v>
                </c:pt>
                <c:pt idx="157">
                  <c:v>8.7732639832446289</c:v>
                </c:pt>
                <c:pt idx="158">
                  <c:v>8.8356740921412804</c:v>
                </c:pt>
                <c:pt idx="159">
                  <c:v>8.8904703831597924</c:v>
                </c:pt>
                <c:pt idx="160">
                  <c:v>8.9552085473597707</c:v>
                </c:pt>
                <c:pt idx="161">
                  <c:v>9.0092591978896728</c:v>
                </c:pt>
                <c:pt idx="162">
                  <c:v>9.0645028732013486</c:v>
                </c:pt>
                <c:pt idx="163">
                  <c:v>9.1178244530312771</c:v>
                </c:pt>
                <c:pt idx="164">
                  <c:v>9.172189929545258</c:v>
                </c:pt>
                <c:pt idx="165">
                  <c:v>9.2326696580658432</c:v>
                </c:pt>
                <c:pt idx="166">
                  <c:v>9.2898354288592699</c:v>
                </c:pt>
                <c:pt idx="167">
                  <c:v>9.3612843574567357</c:v>
                </c:pt>
                <c:pt idx="168">
                  <c:v>9.4256248467294554</c:v>
                </c:pt>
                <c:pt idx="169">
                  <c:v>9.485972016940952</c:v>
                </c:pt>
                <c:pt idx="170">
                  <c:v>9.5494923016762012</c:v>
                </c:pt>
                <c:pt idx="171">
                  <c:v>9.6153737812920461</c:v>
                </c:pt>
                <c:pt idx="172">
                  <c:v>9.6802610735897456</c:v>
                </c:pt>
                <c:pt idx="173">
                  <c:v>9.7518259907076619</c:v>
                </c:pt>
                <c:pt idx="174">
                  <c:v>9.8141035412952284</c:v>
                </c:pt>
                <c:pt idx="175">
                  <c:v>9.8801590036917499</c:v>
                </c:pt>
                <c:pt idx="176">
                  <c:v>9.946794408690522</c:v>
                </c:pt>
                <c:pt idx="177">
                  <c:v>10.012883010664316</c:v>
                </c:pt>
                <c:pt idx="178">
                  <c:v>10.079452136508548</c:v>
                </c:pt>
                <c:pt idx="179">
                  <c:v>10.144985650563042</c:v>
                </c:pt>
                <c:pt idx="180">
                  <c:v>10.215755217826441</c:v>
                </c:pt>
                <c:pt idx="181">
                  <c:v>10.27778422158447</c:v>
                </c:pt>
                <c:pt idx="182">
                  <c:v>10.334378334669964</c:v>
                </c:pt>
                <c:pt idx="183">
                  <c:v>10.389870556811177</c:v>
                </c:pt>
                <c:pt idx="184">
                  <c:v>10.453647673270279</c:v>
                </c:pt>
                <c:pt idx="185">
                  <c:v>10.519247466479317</c:v>
                </c:pt>
                <c:pt idx="186">
                  <c:v>10.579163822186285</c:v>
                </c:pt>
                <c:pt idx="187">
                  <c:v>10.640538319293199</c:v>
                </c:pt>
                <c:pt idx="188">
                  <c:v>10.698797696136587</c:v>
                </c:pt>
                <c:pt idx="189">
                  <c:v>10.752202124909694</c:v>
                </c:pt>
                <c:pt idx="190">
                  <c:v>10.813129237723444</c:v>
                </c:pt>
                <c:pt idx="191">
                  <c:v>10.865920584317028</c:v>
                </c:pt>
                <c:pt idx="192">
                  <c:v>10.92647487688647</c:v>
                </c:pt>
                <c:pt idx="193">
                  <c:v>10.991668710273933</c:v>
                </c:pt>
                <c:pt idx="194">
                  <c:v>11.055843501660293</c:v>
                </c:pt>
                <c:pt idx="195">
                  <c:v>11.120913061632987</c:v>
                </c:pt>
                <c:pt idx="196">
                  <c:v>11.191922890831606</c:v>
                </c:pt>
                <c:pt idx="197">
                  <c:v>11.261946817606395</c:v>
                </c:pt>
                <c:pt idx="198">
                  <c:v>11.332119872478906</c:v>
                </c:pt>
                <c:pt idx="199">
                  <c:v>11.397479403752726</c:v>
                </c:pt>
                <c:pt idx="200">
                  <c:v>11.460809135918662</c:v>
                </c:pt>
                <c:pt idx="201">
                  <c:v>11.523277239075538</c:v>
                </c:pt>
                <c:pt idx="202">
                  <c:v>11.585737057338097</c:v>
                </c:pt>
                <c:pt idx="203">
                  <c:v>11.653109817931163</c:v>
                </c:pt>
                <c:pt idx="204">
                  <c:v>11.722918337453688</c:v>
                </c:pt>
                <c:pt idx="205">
                  <c:v>11.803522074272422</c:v>
                </c:pt>
                <c:pt idx="206">
                  <c:v>11.868873320651922</c:v>
                </c:pt>
                <c:pt idx="207">
                  <c:v>11.940048847736898</c:v>
                </c:pt>
                <c:pt idx="208">
                  <c:v>11.998896452076856</c:v>
                </c:pt>
                <c:pt idx="209">
                  <c:v>12.05525858812145</c:v>
                </c:pt>
                <c:pt idx="210">
                  <c:v>12.117445004871518</c:v>
                </c:pt>
                <c:pt idx="211">
                  <c:v>12.179647991410222</c:v>
                </c:pt>
                <c:pt idx="212">
                  <c:v>12.237981932302473</c:v>
                </c:pt>
                <c:pt idx="213">
                  <c:v>12.3084863829477</c:v>
                </c:pt>
                <c:pt idx="214">
                  <c:v>12.370846782478441</c:v>
                </c:pt>
                <c:pt idx="215">
                  <c:v>12.428468222459355</c:v>
                </c:pt>
                <c:pt idx="216">
                  <c:v>12.487232977856136</c:v>
                </c:pt>
                <c:pt idx="217">
                  <c:v>12.543230578550739</c:v>
                </c:pt>
                <c:pt idx="218">
                  <c:v>12.609625721614295</c:v>
                </c:pt>
                <c:pt idx="219">
                  <c:v>12.67022143865533</c:v>
                </c:pt>
                <c:pt idx="220">
                  <c:v>12.73906062554266</c:v>
                </c:pt>
                <c:pt idx="221">
                  <c:v>12.809382808512895</c:v>
                </c:pt>
                <c:pt idx="222">
                  <c:v>12.872936232825413</c:v>
                </c:pt>
                <c:pt idx="223">
                  <c:v>12.957649277225821</c:v>
                </c:pt>
                <c:pt idx="224">
                  <c:v>13.025825672567722</c:v>
                </c:pt>
                <c:pt idx="225">
                  <c:v>13.101176786388912</c:v>
                </c:pt>
                <c:pt idx="226">
                  <c:v>13.168897512543332</c:v>
                </c:pt>
                <c:pt idx="227">
                  <c:v>13.235748324794368</c:v>
                </c:pt>
                <c:pt idx="228">
                  <c:v>13.302748265143132</c:v>
                </c:pt>
                <c:pt idx="229">
                  <c:v>13.37245736593384</c:v>
                </c:pt>
                <c:pt idx="230">
                  <c:v>13.445844959801692</c:v>
                </c:pt>
                <c:pt idx="231">
                  <c:v>13.51525580439696</c:v>
                </c:pt>
                <c:pt idx="232">
                  <c:v>13.589107352346613</c:v>
                </c:pt>
                <c:pt idx="233">
                  <c:v>13.659843780032741</c:v>
                </c:pt>
                <c:pt idx="234">
                  <c:v>13.729420322514365</c:v>
                </c:pt>
                <c:pt idx="235">
                  <c:v>13.792211536549638</c:v>
                </c:pt>
                <c:pt idx="236">
                  <c:v>13.850321785295307</c:v>
                </c:pt>
                <c:pt idx="237">
                  <c:v>13.9140491923885</c:v>
                </c:pt>
                <c:pt idx="238">
                  <c:v>13.975465113967008</c:v>
                </c:pt>
                <c:pt idx="239">
                  <c:v>14.036383941886438</c:v>
                </c:pt>
                <c:pt idx="240">
                  <c:v>14.101453501859128</c:v>
                </c:pt>
                <c:pt idx="241">
                  <c:v>14.161651543972907</c:v>
                </c:pt>
                <c:pt idx="242">
                  <c:v>14.218891878815196</c:v>
                </c:pt>
                <c:pt idx="243">
                  <c:v>14.281252278345939</c:v>
                </c:pt>
                <c:pt idx="244">
                  <c:v>14.335808307429232</c:v>
                </c:pt>
                <c:pt idx="245">
                  <c:v>14.410165233932275</c:v>
                </c:pt>
                <c:pt idx="246">
                  <c:v>14.47801851839578</c:v>
                </c:pt>
                <c:pt idx="247">
                  <c:v>14.546393751201311</c:v>
                </c:pt>
                <c:pt idx="248">
                  <c:v>14.616442532659054</c:v>
                </c:pt>
                <c:pt idx="249">
                  <c:v>14.691263413243901</c:v>
                </c:pt>
                <c:pt idx="250">
                  <c:v>14.765520921015129</c:v>
                </c:pt>
                <c:pt idx="251">
                  <c:v>14.840822325470418</c:v>
                </c:pt>
                <c:pt idx="252">
                  <c:v>14.909247267641852</c:v>
                </c:pt>
                <c:pt idx="253">
                  <c:v>14.983065676014238</c:v>
                </c:pt>
                <c:pt idx="254">
                  <c:v>15.054448325457161</c:v>
                </c:pt>
                <c:pt idx="255">
                  <c:v>15.123635477905843</c:v>
                </c:pt>
                <c:pt idx="256">
                  <c:v>15.193278299542012</c:v>
                </c:pt>
                <c:pt idx="257">
                  <c:v>15.263119958641806</c:v>
                </c:pt>
                <c:pt idx="258">
                  <c:v>15.338993020805027</c:v>
                </c:pt>
                <c:pt idx="259">
                  <c:v>15.410872763907022</c:v>
                </c:pt>
                <c:pt idx="260">
                  <c:v>15.476762528417186</c:v>
                </c:pt>
                <c:pt idx="261">
                  <c:v>15.545121191434083</c:v>
                </c:pt>
                <c:pt idx="262">
                  <c:v>15.606296851077367</c:v>
                </c:pt>
                <c:pt idx="263">
                  <c:v>15.668085592900177</c:v>
                </c:pt>
                <c:pt idx="264">
                  <c:v>15.732417797278579</c:v>
                </c:pt>
                <c:pt idx="265">
                  <c:v>15.79803416027625</c:v>
                </c:pt>
                <c:pt idx="266">
                  <c:v>15.86340197644439</c:v>
                </c:pt>
                <c:pt idx="267">
                  <c:v>15.922622401028653</c:v>
                </c:pt>
                <c:pt idx="268">
                  <c:v>15.986904896041146</c:v>
                </c:pt>
                <c:pt idx="269">
                  <c:v>16.047682880757176</c:v>
                </c:pt>
                <c:pt idx="270">
                  <c:v>16.104227284476757</c:v>
                </c:pt>
                <c:pt idx="271">
                  <c:v>16.172030859574356</c:v>
                </c:pt>
                <c:pt idx="272">
                  <c:v>16.240364667908295</c:v>
                </c:pt>
                <c:pt idx="273">
                  <c:v>16.308491353884289</c:v>
                </c:pt>
                <c:pt idx="274">
                  <c:v>16.382699152289614</c:v>
                </c:pt>
                <c:pt idx="275">
                  <c:v>16.456451281507452</c:v>
                </c:pt>
                <c:pt idx="276">
                  <c:v>16.525166194980017</c:v>
                </c:pt>
                <c:pt idx="277">
                  <c:v>16.598247247758106</c:v>
                </c:pt>
                <c:pt idx="278">
                  <c:v>16.666953876336354</c:v>
                </c:pt>
                <c:pt idx="279">
                  <c:v>16.738245391941778</c:v>
                </c:pt>
                <c:pt idx="280">
                  <c:v>16.805941263413246</c:v>
                </c:pt>
                <c:pt idx="281">
                  <c:v>16.884979155205897</c:v>
                </c:pt>
                <c:pt idx="282">
                  <c:v>16.962393207712243</c:v>
                </c:pt>
                <c:pt idx="283">
                  <c:v>17.046700292291071</c:v>
                </c:pt>
                <c:pt idx="284">
                  <c:v>17.128082809175684</c:v>
                </c:pt>
                <c:pt idx="285">
                  <c:v>17.194867342272182</c:v>
                </c:pt>
                <c:pt idx="286">
                  <c:v>17.26615885787761</c:v>
                </c:pt>
                <c:pt idx="287">
                  <c:v>17.330383358629877</c:v>
                </c:pt>
                <c:pt idx="288">
                  <c:v>17.389744626417546</c:v>
                </c:pt>
                <c:pt idx="289">
                  <c:v>17.454333662519801</c:v>
                </c:pt>
                <c:pt idx="290">
                  <c:v>17.525310352141148</c:v>
                </c:pt>
                <c:pt idx="291">
                  <c:v>17.593768433889856</c:v>
                </c:pt>
                <c:pt idx="292">
                  <c:v>17.662458492679466</c:v>
                </c:pt>
                <c:pt idx="293">
                  <c:v>17.735158440318937</c:v>
                </c:pt>
                <c:pt idx="294">
                  <c:v>17.803384545026745</c:v>
                </c:pt>
                <c:pt idx="295">
                  <c:v>17.867120237014255</c:v>
                </c:pt>
                <c:pt idx="296">
                  <c:v>17.929861741683624</c:v>
                </c:pt>
                <c:pt idx="297">
                  <c:v>17.992354699523453</c:v>
                </c:pt>
                <c:pt idx="298">
                  <c:v>18.048095468494203</c:v>
                </c:pt>
                <c:pt idx="299">
                  <c:v>18.11898930917237</c:v>
                </c:pt>
                <c:pt idx="300">
                  <c:v>18.188714979751715</c:v>
                </c:pt>
                <c:pt idx="301">
                  <c:v>18.26782743559323</c:v>
                </c:pt>
                <c:pt idx="302">
                  <c:v>18.347113874215417</c:v>
                </c:pt>
                <c:pt idx="303">
                  <c:v>18.417866871690183</c:v>
                </c:pt>
                <c:pt idx="304">
                  <c:v>18.492654612697763</c:v>
                </c:pt>
                <c:pt idx="305">
                  <c:v>18.561899759406668</c:v>
                </c:pt>
                <c:pt idx="306">
                  <c:v>18.639678347263001</c:v>
                </c:pt>
                <c:pt idx="307">
                  <c:v>18.714938327246699</c:v>
                </c:pt>
                <c:pt idx="308">
                  <c:v>18.790496563425837</c:v>
                </c:pt>
                <c:pt idx="309">
                  <c:v>18.863246220431215</c:v>
                </c:pt>
                <c:pt idx="310">
                  <c:v>18.944993272665812</c:v>
                </c:pt>
                <c:pt idx="311">
                  <c:v>19.025456166281142</c:v>
                </c:pt>
                <c:pt idx="312">
                  <c:v>19.099688819369423</c:v>
                </c:pt>
                <c:pt idx="313">
                  <c:v>19.169729315932848</c:v>
                </c:pt>
                <c:pt idx="314">
                  <c:v>19.232114570146543</c:v>
                </c:pt>
                <c:pt idx="315">
                  <c:v>19.297010147338561</c:v>
                </c:pt>
                <c:pt idx="316">
                  <c:v>19.352378096065006</c:v>
                </c:pt>
                <c:pt idx="317">
                  <c:v>19.414721925807111</c:v>
                </c:pt>
                <c:pt idx="318">
                  <c:v>19.489319114245379</c:v>
                </c:pt>
                <c:pt idx="319">
                  <c:v>19.571322998203836</c:v>
                </c:pt>
                <c:pt idx="320">
                  <c:v>19.64398152137171</c:v>
                </c:pt>
                <c:pt idx="321">
                  <c:v>19.713301232129485</c:v>
                </c:pt>
                <c:pt idx="322">
                  <c:v>19.773698111706885</c:v>
                </c:pt>
                <c:pt idx="323">
                  <c:v>19.834335253219511</c:v>
                </c:pt>
                <c:pt idx="324">
                  <c:v>19.893166287770832</c:v>
                </c:pt>
                <c:pt idx="325">
                  <c:v>19.968119726664767</c:v>
                </c:pt>
                <c:pt idx="326">
                  <c:v>20.041482465849665</c:v>
                </c:pt>
                <c:pt idx="327">
                  <c:v>20.119327332860543</c:v>
                </c:pt>
                <c:pt idx="328">
                  <c:v>20.201041245517875</c:v>
                </c:pt>
                <c:pt idx="329">
                  <c:v>20.280103991993478</c:v>
                </c:pt>
                <c:pt idx="330">
                  <c:v>20.357377201296423</c:v>
                </c:pt>
                <c:pt idx="331">
                  <c:v>20.436315674357257</c:v>
                </c:pt>
                <c:pt idx="332">
                  <c:v>20.510730595120531</c:v>
                </c:pt>
                <c:pt idx="333">
                  <c:v>20.583902781736118</c:v>
                </c:pt>
                <c:pt idx="334">
                  <c:v>20.650463622686033</c:v>
                </c:pt>
                <c:pt idx="335">
                  <c:v>20.721233189949427</c:v>
                </c:pt>
                <c:pt idx="336">
                  <c:v>20.794339097410472</c:v>
                </c:pt>
                <c:pt idx="337">
                  <c:v>20.864951251681831</c:v>
                </c:pt>
                <c:pt idx="338">
                  <c:v>20.948007317218661</c:v>
                </c:pt>
                <c:pt idx="339">
                  <c:v>21.030210038640746</c:v>
                </c:pt>
                <c:pt idx="340">
                  <c:v>21.117284277921755</c:v>
                </c:pt>
                <c:pt idx="341">
                  <c:v>21.186719977199974</c:v>
                </c:pt>
                <c:pt idx="342">
                  <c:v>21.250306541089763</c:v>
                </c:pt>
                <c:pt idx="343">
                  <c:v>21.31126679348078</c:v>
                </c:pt>
                <c:pt idx="344">
                  <c:v>21.365218025278867</c:v>
                </c:pt>
                <c:pt idx="345">
                  <c:v>21.431116074683352</c:v>
                </c:pt>
                <c:pt idx="346">
                  <c:v>21.503211225037614</c:v>
                </c:pt>
                <c:pt idx="347">
                  <c:v>21.582655076651839</c:v>
                </c:pt>
                <c:pt idx="348">
                  <c:v>21.649605307634697</c:v>
                </c:pt>
                <c:pt idx="349">
                  <c:v>21.717607720195918</c:v>
                </c:pt>
                <c:pt idx="350">
                  <c:v>21.781741087110696</c:v>
                </c:pt>
                <c:pt idx="351">
                  <c:v>21.846164425326588</c:v>
                </c:pt>
                <c:pt idx="352">
                  <c:v>21.92028937478873</c:v>
                </c:pt>
                <c:pt idx="353">
                  <c:v>21.995126825162217</c:v>
                </c:pt>
                <c:pt idx="354">
                  <c:v>22.07220948189585</c:v>
                </c:pt>
                <c:pt idx="355">
                  <c:v>22.145265679990985</c:v>
                </c:pt>
                <c:pt idx="356">
                  <c:v>22.228851978764155</c:v>
                </c:pt>
                <c:pt idx="357">
                  <c:v>22.300052360532092</c:v>
                </c:pt>
                <c:pt idx="358">
                  <c:v>22.384152322752968</c:v>
                </c:pt>
                <c:pt idx="359">
                  <c:v>22.474010286524788</c:v>
                </c:pt>
                <c:pt idx="360">
                  <c:v>22.567231917389666</c:v>
                </c:pt>
                <c:pt idx="361">
                  <c:v>22.63980759161436</c:v>
                </c:pt>
                <c:pt idx="362">
                  <c:v>22.706542415344948</c:v>
                </c:pt>
                <c:pt idx="363">
                  <c:v>22.763824174658826</c:v>
                </c:pt>
                <c:pt idx="364">
                  <c:v>22.828471205021309</c:v>
                </c:pt>
                <c:pt idx="365">
                  <c:v>22.903988016728857</c:v>
                </c:pt>
                <c:pt idx="366">
                  <c:v>22.982934774684015</c:v>
                </c:pt>
                <c:pt idx="367">
                  <c:v>23.068045494011681</c:v>
                </c:pt>
                <c:pt idx="368">
                  <c:v>23.150405628425805</c:v>
                </c:pt>
                <c:pt idx="369">
                  <c:v>23.233917363150116</c:v>
                </c:pt>
                <c:pt idx="370">
                  <c:v>23.300793030084112</c:v>
                </c:pt>
                <c:pt idx="371">
                  <c:v>23.367610702757872</c:v>
                </c:pt>
                <c:pt idx="372">
                  <c:v>23.432729972096475</c:v>
                </c:pt>
                <c:pt idx="373">
                  <c:v>23.494411010293152</c:v>
                </c:pt>
                <c:pt idx="374">
                  <c:v>23.558867488086324</c:v>
                </c:pt>
                <c:pt idx="375">
                  <c:v>23.627880657754329</c:v>
                </c:pt>
                <c:pt idx="376">
                  <c:v>23.694176382086074</c:v>
                </c:pt>
                <c:pt idx="377">
                  <c:v>23.760198704905321</c:v>
                </c:pt>
                <c:pt idx="378">
                  <c:v>23.830843998753952</c:v>
                </c:pt>
                <c:pt idx="379">
                  <c:v>23.911016921068157</c:v>
                </c:pt>
                <c:pt idx="380">
                  <c:v>23.996442466379897</c:v>
                </c:pt>
                <c:pt idx="381">
                  <c:v>24.083003042213193</c:v>
                </c:pt>
                <c:pt idx="382">
                  <c:v>24.163416226462616</c:v>
                </c:pt>
                <c:pt idx="383">
                  <c:v>24.240068068691716</c:v>
                </c:pt>
                <c:pt idx="384">
                  <c:v>24.313157406364127</c:v>
                </c:pt>
                <c:pt idx="385">
                  <c:v>24.384465491758188</c:v>
                </c:pt>
                <c:pt idx="386">
                  <c:v>24.462484341549739</c:v>
                </c:pt>
                <c:pt idx="387">
                  <c:v>24.538398828184544</c:v>
                </c:pt>
                <c:pt idx="388">
                  <c:v>24.611479880962641</c:v>
                </c:pt>
                <c:pt idx="389">
                  <c:v>24.70362447556619</c:v>
                </c:pt>
                <c:pt idx="390">
                  <c:v>24.793383020606189</c:v>
                </c:pt>
                <c:pt idx="391">
                  <c:v>24.870424252868229</c:v>
                </c:pt>
                <c:pt idx="392">
                  <c:v>24.940779575415736</c:v>
                </c:pt>
                <c:pt idx="393">
                  <c:v>25.00483009338733</c:v>
                </c:pt>
                <c:pt idx="394">
                  <c:v>25.062053858440979</c:v>
                </c:pt>
                <c:pt idx="395">
                  <c:v>25.134530113933867</c:v>
                </c:pt>
                <c:pt idx="396">
                  <c:v>25.204777732855241</c:v>
                </c:pt>
                <c:pt idx="397">
                  <c:v>25.281528993816156</c:v>
                </c:pt>
                <c:pt idx="398">
                  <c:v>25.365529537305221</c:v>
                </c:pt>
                <c:pt idx="399">
                  <c:v>25.447632839995492</c:v>
                </c:pt>
                <c:pt idx="400">
                  <c:v>25.523795873459839</c:v>
                </c:pt>
                <c:pt idx="401">
                  <c:v>25.58753156544735</c:v>
                </c:pt>
                <c:pt idx="402">
                  <c:v>25.644266521736249</c:v>
                </c:pt>
                <c:pt idx="403">
                  <c:v>25.702302206433057</c:v>
                </c:pt>
                <c:pt idx="404">
                  <c:v>25.769194443155683</c:v>
                </c:pt>
                <c:pt idx="405">
                  <c:v>25.849632482088062</c:v>
                </c:pt>
                <c:pt idx="406">
                  <c:v>25.932108605022638</c:v>
                </c:pt>
                <c:pt idx="407">
                  <c:v>26.019472815604765</c:v>
                </c:pt>
                <c:pt idx="408">
                  <c:v>26.108452580578881</c:v>
                </c:pt>
                <c:pt idx="409">
                  <c:v>26.187283350013587</c:v>
                </c:pt>
                <c:pt idx="410">
                  <c:v>26.262535045102965</c:v>
                </c:pt>
                <c:pt idx="411">
                  <c:v>26.336022057702632</c:v>
                </c:pt>
                <c:pt idx="412">
                  <c:v>26.399964872048091</c:v>
                </c:pt>
                <c:pt idx="413">
                  <c:v>26.480278637565696</c:v>
                </c:pt>
                <c:pt idx="414">
                  <c:v>26.552522916017683</c:v>
                </c:pt>
                <c:pt idx="415">
                  <c:v>26.635562411765875</c:v>
                </c:pt>
                <c:pt idx="416">
                  <c:v>26.719397257368588</c:v>
                </c:pt>
                <c:pt idx="417">
                  <c:v>26.800870908090694</c:v>
                </c:pt>
                <c:pt idx="418">
                  <c:v>26.879726532208359</c:v>
                </c:pt>
                <c:pt idx="419">
                  <c:v>26.956030408876106</c:v>
                </c:pt>
                <c:pt idx="420">
                  <c:v>27.031878616356369</c:v>
                </c:pt>
                <c:pt idx="421">
                  <c:v>27.101596002041397</c:v>
                </c:pt>
                <c:pt idx="422">
                  <c:v>27.170070653578744</c:v>
                </c:pt>
                <c:pt idx="423">
                  <c:v>27.237277716285455</c:v>
                </c:pt>
                <c:pt idx="424">
                  <c:v>27.312272579650973</c:v>
                </c:pt>
                <c:pt idx="425">
                  <c:v>27.393207712242422</c:v>
                </c:pt>
                <c:pt idx="426">
                  <c:v>27.47351319286571</c:v>
                </c:pt>
                <c:pt idx="427">
                  <c:v>27.552592509129958</c:v>
                </c:pt>
                <c:pt idx="428">
                  <c:v>27.617860906566275</c:v>
                </c:pt>
                <c:pt idx="429">
                  <c:v>27.678092088257323</c:v>
                </c:pt>
                <c:pt idx="430">
                  <c:v>27.737080535800683</c:v>
                </c:pt>
                <c:pt idx="431">
                  <c:v>27.809150831471996</c:v>
                </c:pt>
                <c:pt idx="432">
                  <c:v>27.879572433174044</c:v>
                </c:pt>
                <c:pt idx="433">
                  <c:v>27.956605380541767</c:v>
                </c:pt>
                <c:pt idx="434">
                  <c:v>28.043588485985271</c:v>
                </c:pt>
                <c:pt idx="435">
                  <c:v>28.136114185727447</c:v>
                </c:pt>
                <c:pt idx="436">
                  <c:v>28.220984643119895</c:v>
                </c:pt>
                <c:pt idx="437">
                  <c:v>28.31275641747914</c:v>
                </c:pt>
                <c:pt idx="438">
                  <c:v>28.385878894728819</c:v>
                </c:pt>
                <c:pt idx="439">
                  <c:v>28.461345997070463</c:v>
                </c:pt>
                <c:pt idx="440">
                  <c:v>28.537923275250698</c:v>
                </c:pt>
                <c:pt idx="441">
                  <c:v>28.605196617111954</c:v>
                </c:pt>
                <c:pt idx="442">
                  <c:v>28.671467486760744</c:v>
                </c:pt>
                <c:pt idx="443">
                  <c:v>28.751474711188585</c:v>
                </c:pt>
                <c:pt idx="444">
                  <c:v>28.835682377035603</c:v>
                </c:pt>
                <c:pt idx="445">
                  <c:v>28.929417671348187</c:v>
                </c:pt>
                <c:pt idx="446">
                  <c:v>29.022622732424423</c:v>
                </c:pt>
                <c:pt idx="447">
                  <c:v>29.109746681071339</c:v>
                </c:pt>
                <c:pt idx="448">
                  <c:v>29.183440816028952</c:v>
                </c:pt>
                <c:pt idx="449">
                  <c:v>29.250540175109528</c:v>
                </c:pt>
                <c:pt idx="450">
                  <c:v>29.309619756490385</c:v>
                </c:pt>
                <c:pt idx="451">
                  <c:v>29.371632190459778</c:v>
                </c:pt>
                <c:pt idx="452">
                  <c:v>29.447016443858242</c:v>
                </c:pt>
                <c:pt idx="453">
                  <c:v>29.525598666463406</c:v>
                </c:pt>
                <c:pt idx="454">
                  <c:v>29.609375517805898</c:v>
                </c:pt>
                <c:pt idx="455">
                  <c:v>29.682249448226038</c:v>
                </c:pt>
                <c:pt idx="456">
                  <c:v>29.749821046282733</c:v>
                </c:pt>
                <c:pt idx="457">
                  <c:v>29.811046415291926</c:v>
                </c:pt>
                <c:pt idx="458">
                  <c:v>29.885163079859755</c:v>
                </c:pt>
                <c:pt idx="459">
                  <c:v>29.956032065854966</c:v>
                </c:pt>
                <c:pt idx="460">
                  <c:v>30.043064880664382</c:v>
                </c:pt>
                <c:pt idx="461">
                  <c:v>30.12658490028301</c:v>
                </c:pt>
                <c:pt idx="462">
                  <c:v>30.21169561961068</c:v>
                </c:pt>
                <c:pt idx="463">
                  <c:v>30.297063170662199</c:v>
                </c:pt>
                <c:pt idx="464">
                  <c:v>30.380351213239923</c:v>
                </c:pt>
                <c:pt idx="465">
                  <c:v>30.461874573327947</c:v>
                </c:pt>
                <c:pt idx="466">
                  <c:v>30.5379050484832</c:v>
                </c:pt>
                <c:pt idx="467">
                  <c:v>30.616818666861082</c:v>
                </c:pt>
                <c:pt idx="468">
                  <c:v>30.691125883998222</c:v>
                </c:pt>
                <c:pt idx="469">
                  <c:v>30.76457975702062</c:v>
                </c:pt>
                <c:pt idx="470">
                  <c:v>30.836558918854433</c:v>
                </c:pt>
                <c:pt idx="471">
                  <c:v>30.909871948673427</c:v>
                </c:pt>
                <c:pt idx="472">
                  <c:v>30.99033484228875</c:v>
                </c:pt>
                <c:pt idx="473">
                  <c:v>31.078345274627679</c:v>
                </c:pt>
                <c:pt idx="474">
                  <c:v>31.167399603650654</c:v>
                </c:pt>
                <c:pt idx="475">
                  <c:v>31.259279081636034</c:v>
                </c:pt>
                <c:pt idx="476">
                  <c:v>31.345806517892058</c:v>
                </c:pt>
                <c:pt idx="477">
                  <c:v>31.420585974005316</c:v>
                </c:pt>
                <c:pt idx="478">
                  <c:v>31.489358881738102</c:v>
                </c:pt>
                <c:pt idx="479">
                  <c:v>31.558951994008368</c:v>
                </c:pt>
                <c:pt idx="480">
                  <c:v>31.631469673972838</c:v>
                </c:pt>
                <c:pt idx="481">
                  <c:v>31.707326166347418</c:v>
                </c:pt>
                <c:pt idx="482">
                  <c:v>31.780647481060733</c:v>
                </c:pt>
                <c:pt idx="483">
                  <c:v>31.852958038667261</c:v>
                </c:pt>
                <c:pt idx="484">
                  <c:v>31.923346500792039</c:v>
                </c:pt>
                <c:pt idx="485">
                  <c:v>31.994248626364524</c:v>
                </c:pt>
                <c:pt idx="486">
                  <c:v>32.067859912378964</c:v>
                </c:pt>
                <c:pt idx="487">
                  <c:v>32.153111474910027</c:v>
                </c:pt>
                <c:pt idx="488">
                  <c:v>32.247120170735101</c:v>
                </c:pt>
                <c:pt idx="489">
                  <c:v>32.329322892157187</c:v>
                </c:pt>
                <c:pt idx="490">
                  <c:v>32.404963977279508</c:v>
                </c:pt>
                <c:pt idx="491">
                  <c:v>32.483571054567633</c:v>
                </c:pt>
                <c:pt idx="492">
                  <c:v>32.559734088031973</c:v>
                </c:pt>
                <c:pt idx="493">
                  <c:v>32.637719798246252</c:v>
                </c:pt>
                <c:pt idx="494">
                  <c:v>32.715688938671896</c:v>
                </c:pt>
                <c:pt idx="495">
                  <c:v>32.800194860714356</c:v>
                </c:pt>
                <c:pt idx="496">
                  <c:v>32.88500732384658</c:v>
                </c:pt>
                <c:pt idx="497">
                  <c:v>32.966373270942555</c:v>
                </c:pt>
                <c:pt idx="498">
                  <c:v>33.040349092306975</c:v>
                </c:pt>
                <c:pt idx="499">
                  <c:v>33.111814590693079</c:v>
                </c:pt>
                <c:pt idx="500">
                  <c:v>33.1925508858209</c:v>
                </c:pt>
                <c:pt idx="501">
                  <c:v>33.277123087017898</c:v>
                </c:pt>
                <c:pt idx="502">
                  <c:v>33.360270286392222</c:v>
                </c:pt>
                <c:pt idx="503">
                  <c:v>33.453425638102566</c:v>
                </c:pt>
                <c:pt idx="504">
                  <c:v>33.543267032085737</c:v>
                </c:pt>
                <c:pt idx="505">
                  <c:v>33.620291694559143</c:v>
                </c:pt>
                <c:pt idx="506">
                  <c:v>33.690705011366873</c:v>
                </c:pt>
                <c:pt idx="507">
                  <c:v>33.759154808221268</c:v>
                </c:pt>
                <c:pt idx="508">
                  <c:v>33.826080184521167</c:v>
                </c:pt>
                <c:pt idx="509">
                  <c:v>33.885159765902024</c:v>
                </c:pt>
                <c:pt idx="510">
                  <c:v>33.94412335876244</c:v>
                </c:pt>
                <c:pt idx="511">
                  <c:v>34.021678254472185</c:v>
                </c:pt>
                <c:pt idx="512">
                  <c:v>34.108744208858873</c:v>
                </c:pt>
                <c:pt idx="513">
                  <c:v>34.19584330282283</c:v>
                </c:pt>
                <c:pt idx="514">
                  <c:v>34.287697926125254</c:v>
                </c:pt>
                <c:pt idx="515">
                  <c:v>34.376329725538021</c:v>
                </c:pt>
                <c:pt idx="516">
                  <c:v>34.451896246611476</c:v>
                </c:pt>
                <c:pt idx="517">
                  <c:v>34.523941687599837</c:v>
                </c:pt>
                <c:pt idx="518">
                  <c:v>34.595664017709787</c:v>
                </c:pt>
                <c:pt idx="519">
                  <c:v>34.668223122145854</c:v>
                </c:pt>
                <c:pt idx="520">
                  <c:v>34.749821046282733</c:v>
                </c:pt>
                <c:pt idx="521">
                  <c:v>34.835644266521733</c:v>
                </c:pt>
                <c:pt idx="522">
                  <c:v>34.922370540241388</c:v>
                </c:pt>
                <c:pt idx="523">
                  <c:v>35.011963387395028</c:v>
                </c:pt>
                <c:pt idx="524">
                  <c:v>35.09461349311028</c:v>
                </c:pt>
                <c:pt idx="525">
                  <c:v>35.169285245597408</c:v>
                </c:pt>
                <c:pt idx="526">
                  <c:v>35.238182426744963</c:v>
                </c:pt>
                <c:pt idx="527">
                  <c:v>35.311793712759396</c:v>
                </c:pt>
                <c:pt idx="528">
                  <c:v>35.399133068658571</c:v>
                </c:pt>
                <c:pt idx="529">
                  <c:v>35.483514717286262</c:v>
                </c:pt>
                <c:pt idx="530">
                  <c:v>35.571168899169521</c:v>
                </c:pt>
                <c:pt idx="531">
                  <c:v>35.663512331236703</c:v>
                </c:pt>
                <c:pt idx="532">
                  <c:v>35.746369559309905</c:v>
                </c:pt>
                <c:pt idx="533">
                  <c:v>35.824272420581003</c:v>
                </c:pt>
                <c:pt idx="534">
                  <c:v>35.895762773650056</c:v>
                </c:pt>
                <c:pt idx="535">
                  <c:v>35.954510959258201</c:v>
                </c:pt>
                <c:pt idx="536">
                  <c:v>36.019282263035457</c:v>
                </c:pt>
                <c:pt idx="537">
                  <c:v>36.084451241739963</c:v>
                </c:pt>
                <c:pt idx="538">
                  <c:v>36.162934045613312</c:v>
                </c:pt>
                <c:pt idx="539">
                  <c:v>36.247705084273946</c:v>
                </c:pt>
                <c:pt idx="540">
                  <c:v>36.33586464471059</c:v>
                </c:pt>
                <c:pt idx="541">
                  <c:v>36.421820423258687</c:v>
                </c:pt>
                <c:pt idx="542">
                  <c:v>36.503368638029649</c:v>
                </c:pt>
                <c:pt idx="543">
                  <c:v>36.587717147080077</c:v>
                </c:pt>
                <c:pt idx="544">
                  <c:v>36.666705329506819</c:v>
                </c:pt>
                <c:pt idx="545">
                  <c:v>36.74134394241667</c:v>
                </c:pt>
                <c:pt idx="546">
                  <c:v>36.819627908826391</c:v>
                </c:pt>
                <c:pt idx="547">
                  <c:v>36.897398211788413</c:v>
                </c:pt>
                <c:pt idx="548">
                  <c:v>36.978639885469626</c:v>
                </c:pt>
                <c:pt idx="549">
                  <c:v>37.056592456106628</c:v>
                </c:pt>
                <c:pt idx="550">
                  <c:v>37.131670168415333</c:v>
                </c:pt>
                <c:pt idx="551">
                  <c:v>37.219639176282669</c:v>
                </c:pt>
                <c:pt idx="552">
                  <c:v>37.309488855160161</c:v>
                </c:pt>
                <c:pt idx="553">
                  <c:v>37.396057715887778</c:v>
                </c:pt>
                <c:pt idx="554">
                  <c:v>37.487208123173176</c:v>
                </c:pt>
                <c:pt idx="555">
                  <c:v>37.574340356714416</c:v>
                </c:pt>
                <c:pt idx="556">
                  <c:v>37.649956587153774</c:v>
                </c:pt>
                <c:pt idx="557">
                  <c:v>37.725920783154486</c:v>
                </c:pt>
                <c:pt idx="558">
                  <c:v>37.810865804595792</c:v>
                </c:pt>
                <c:pt idx="559">
                  <c:v>37.885512702399964</c:v>
                </c:pt>
                <c:pt idx="560">
                  <c:v>37.963738674549468</c:v>
                </c:pt>
                <c:pt idx="561">
                  <c:v>38.041600111348984</c:v>
                </c:pt>
                <c:pt idx="562">
                  <c:v>38.114184070467999</c:v>
                </c:pt>
                <c:pt idx="563">
                  <c:v>38.183064681826913</c:v>
                </c:pt>
                <c:pt idx="564">
                  <c:v>38.246734094659892</c:v>
                </c:pt>
                <c:pt idx="565">
                  <c:v>38.311066299038295</c:v>
                </c:pt>
                <c:pt idx="566">
                  <c:v>38.386384273282211</c:v>
                </c:pt>
                <c:pt idx="567">
                  <c:v>38.470641648495132</c:v>
                </c:pt>
                <c:pt idx="568">
                  <c:v>38.552454979884281</c:v>
                </c:pt>
                <c:pt idx="569">
                  <c:v>38.640871372044778</c:v>
                </c:pt>
                <c:pt idx="570">
                  <c:v>38.723074093466863</c:v>
                </c:pt>
                <c:pt idx="571">
                  <c:v>38.801208931778866</c:v>
                </c:pt>
                <c:pt idx="572">
                  <c:v>38.885375173154294</c:v>
                </c:pt>
                <c:pt idx="573">
                  <c:v>38.961902741968622</c:v>
                </c:pt>
                <c:pt idx="574">
                  <c:v>39.045837006303145</c:v>
                </c:pt>
                <c:pt idx="575">
                  <c:v>39.130881446476266</c:v>
                </c:pt>
                <c:pt idx="576">
                  <c:v>39.220581997256041</c:v>
                </c:pt>
                <c:pt idx="577">
                  <c:v>39.299586749471423</c:v>
                </c:pt>
                <c:pt idx="578">
                  <c:v>39.38026505033902</c:v>
                </c:pt>
                <c:pt idx="579">
                  <c:v>39.454613691947742</c:v>
                </c:pt>
                <c:pt idx="580">
                  <c:v>39.534786614261947</c:v>
                </c:pt>
                <c:pt idx="581">
                  <c:v>39.619441664402132</c:v>
                </c:pt>
                <c:pt idx="582">
                  <c:v>39.709216779230765</c:v>
                </c:pt>
                <c:pt idx="583">
                  <c:v>39.803648004666051</c:v>
                </c:pt>
                <c:pt idx="584">
                  <c:v>39.89029142944252</c:v>
                </c:pt>
                <c:pt idx="585">
                  <c:v>39.971127143302162</c:v>
                </c:pt>
                <c:pt idx="586">
                  <c:v>40.055102832108268</c:v>
                </c:pt>
                <c:pt idx="587">
                  <c:v>40.125756410851224</c:v>
                </c:pt>
                <c:pt idx="588">
                  <c:v>40.202184560933738</c:v>
                </c:pt>
                <c:pt idx="589">
                  <c:v>40.278877827634432</c:v>
                </c:pt>
                <c:pt idx="590">
                  <c:v>40.336358424411941</c:v>
                </c:pt>
                <c:pt idx="591">
                  <c:v>40.402024496775518</c:v>
                </c:pt>
                <c:pt idx="592">
                  <c:v>40.480606719380688</c:v>
                </c:pt>
                <c:pt idx="593">
                  <c:v>40.558915540473372</c:v>
                </c:pt>
                <c:pt idx="594">
                  <c:v>40.641979890904516</c:v>
                </c:pt>
                <c:pt idx="595">
                  <c:v>40.723304413528901</c:v>
                </c:pt>
                <c:pt idx="596">
                  <c:v>40.81332807518708</c:v>
                </c:pt>
                <c:pt idx="597">
                  <c:v>40.903467725365701</c:v>
                </c:pt>
                <c:pt idx="598">
                  <c:v>40.986838616886601</c:v>
                </c:pt>
                <c:pt idx="599">
                  <c:v>41.072479569450607</c:v>
                </c:pt>
                <c:pt idx="600">
                  <c:v>41.149893621956956</c:v>
                </c:pt>
                <c:pt idx="601">
                  <c:v>41.226769156332644</c:v>
                </c:pt>
                <c:pt idx="602">
                  <c:v>41.305624780450302</c:v>
                </c:pt>
                <c:pt idx="603">
                  <c:v>41.386452209415616</c:v>
                </c:pt>
                <c:pt idx="604">
                  <c:v>41.470635020579678</c:v>
                </c:pt>
                <c:pt idx="605">
                  <c:v>41.558024085844764</c:v>
                </c:pt>
                <c:pt idx="606">
                  <c:v>41.647956613665436</c:v>
                </c:pt>
                <c:pt idx="607">
                  <c:v>41.745726651510836</c:v>
                </c:pt>
                <c:pt idx="608">
                  <c:v>41.842328519257414</c:v>
                </c:pt>
                <c:pt idx="609">
                  <c:v>41.923967867865876</c:v>
                </c:pt>
                <c:pt idx="610">
                  <c:v>42.004762157253921</c:v>
                </c:pt>
                <c:pt idx="611">
                  <c:v>42.078042047495643</c:v>
                </c:pt>
                <c:pt idx="612">
                  <c:v>42.154627610570195</c:v>
                </c:pt>
                <c:pt idx="613">
                  <c:v>42.233383815956039</c:v>
                </c:pt>
                <c:pt idx="614">
                  <c:v>42.312728248838461</c:v>
                </c:pt>
                <c:pt idx="615">
                  <c:v>42.392636054534485</c:v>
                </c:pt>
                <c:pt idx="616">
                  <c:v>42.465758531784168</c:v>
                </c:pt>
                <c:pt idx="617">
                  <c:v>42.526727069069509</c:v>
                </c:pt>
                <c:pt idx="618">
                  <c:v>42.595019452931851</c:v>
                </c:pt>
                <c:pt idx="619">
                  <c:v>42.670884230200762</c:v>
                </c:pt>
                <c:pt idx="620">
                  <c:v>42.749449883017299</c:v>
                </c:pt>
                <c:pt idx="621">
                  <c:v>42.833964089954065</c:v>
                </c:pt>
                <c:pt idx="622">
                  <c:v>42.927649674900749</c:v>
                </c:pt>
                <c:pt idx="623">
                  <c:v>43.01067260086031</c:v>
                </c:pt>
                <c:pt idx="624">
                  <c:v>43.104001935351313</c:v>
                </c:pt>
                <c:pt idx="625">
                  <c:v>43.191175593364122</c:v>
                </c:pt>
                <c:pt idx="626">
                  <c:v>43.27555724199182</c:v>
                </c:pt>
                <c:pt idx="627">
                  <c:v>43.351132047959595</c:v>
                </c:pt>
                <c:pt idx="628">
                  <c:v>43.429150897751157</c:v>
                </c:pt>
                <c:pt idx="629">
                  <c:v>43.512190393499345</c:v>
                </c:pt>
                <c:pt idx="630">
                  <c:v>43.593746893164628</c:v>
                </c:pt>
                <c:pt idx="631">
                  <c:v>43.683232036692139</c:v>
                </c:pt>
                <c:pt idx="632">
                  <c:v>43.772244941243521</c:v>
                </c:pt>
                <c:pt idx="633">
                  <c:v>43.866883289036771</c:v>
                </c:pt>
                <c:pt idx="634">
                  <c:v>43.961389078520916</c:v>
                </c:pt>
                <c:pt idx="635">
                  <c:v>44.052771462847225</c:v>
                </c:pt>
                <c:pt idx="636">
                  <c:v>44.136440610563561</c:v>
                </c:pt>
                <c:pt idx="637">
                  <c:v>44.217939115968633</c:v>
                </c:pt>
                <c:pt idx="638">
                  <c:v>44.297490671209005</c:v>
                </c:pt>
                <c:pt idx="639">
                  <c:v>44.373131756331311</c:v>
                </c:pt>
                <c:pt idx="640">
                  <c:v>44.449584761096787</c:v>
                </c:pt>
                <c:pt idx="641">
                  <c:v>44.533262193707458</c:v>
                </c:pt>
                <c:pt idx="642">
                  <c:v>44.612755754687598</c:v>
                </c:pt>
                <c:pt idx="643">
                  <c:v>44.672224726101398</c:v>
                </c:pt>
                <c:pt idx="644">
                  <c:v>44.741619000908024</c:v>
                </c:pt>
                <c:pt idx="645">
                  <c:v>44.817235231347389</c:v>
                </c:pt>
                <c:pt idx="646">
                  <c:v>44.892321228550408</c:v>
                </c:pt>
                <c:pt idx="647">
                  <c:v>44.971905923368041</c:v>
                </c:pt>
                <c:pt idx="648">
                  <c:v>45.061407636684194</c:v>
                </c:pt>
                <c:pt idx="649">
                  <c:v>45.150246558454896</c:v>
                </c:pt>
                <c:pt idx="650">
                  <c:v>45.235647249083691</c:v>
                </c:pt>
                <c:pt idx="651">
                  <c:v>45.31675636445582</c:v>
                </c:pt>
                <c:pt idx="652">
                  <c:v>45.402629294060731</c:v>
                </c:pt>
                <c:pt idx="653">
                  <c:v>45.490664581082612</c:v>
                </c:pt>
                <c:pt idx="654">
                  <c:v>45.586827349430337</c:v>
                </c:pt>
                <c:pt idx="655">
                  <c:v>45.672435162417067</c:v>
                </c:pt>
                <c:pt idx="656">
                  <c:v>45.756294862702731</c:v>
                </c:pt>
                <c:pt idx="657">
                  <c:v>45.831032894344403</c:v>
                </c:pt>
                <c:pt idx="658">
                  <c:v>45.909565407583663</c:v>
                </c:pt>
                <c:pt idx="659">
                  <c:v>45.996117698522639</c:v>
                </c:pt>
                <c:pt idx="660">
                  <c:v>46.078734664660615</c:v>
                </c:pt>
                <c:pt idx="661">
                  <c:v>46.176314149936708</c:v>
                </c:pt>
                <c:pt idx="662">
                  <c:v>46.277265587200162</c:v>
                </c:pt>
                <c:pt idx="663">
                  <c:v>46.381605546239655</c:v>
                </c:pt>
                <c:pt idx="664">
                  <c:v>46.468671500626343</c:v>
                </c:pt>
                <c:pt idx="665">
                  <c:v>46.547568549215583</c:v>
                </c:pt>
                <c:pt idx="666">
                  <c:v>46.618454104999437</c:v>
                </c:pt>
                <c:pt idx="667">
                  <c:v>46.681303313294933</c:v>
                </c:pt>
                <c:pt idx="668">
                  <c:v>46.754243522869622</c:v>
                </c:pt>
                <c:pt idx="669">
                  <c:v>46.832776036108882</c:v>
                </c:pt>
                <c:pt idx="670">
                  <c:v>46.907166102189201</c:v>
                </c:pt>
                <c:pt idx="671">
                  <c:v>46.979335816592318</c:v>
                </c:pt>
                <c:pt idx="672">
                  <c:v>47.046617443347891</c:v>
                </c:pt>
                <c:pt idx="673">
                  <c:v>47.12073410791573</c:v>
                </c:pt>
                <c:pt idx="674">
                  <c:v>47.205513431470663</c:v>
                </c:pt>
                <c:pt idx="675">
                  <c:v>47.292040867726691</c:v>
                </c:pt>
                <c:pt idx="676">
                  <c:v>47.380374410944007</c:v>
                </c:pt>
                <c:pt idx="677">
                  <c:v>47.471955632733952</c:v>
                </c:pt>
                <c:pt idx="678">
                  <c:v>47.560314030634224</c:v>
                </c:pt>
                <c:pt idx="679">
                  <c:v>47.644579690741473</c:v>
                </c:pt>
                <c:pt idx="680">
                  <c:v>47.736947977491596</c:v>
                </c:pt>
                <c:pt idx="681">
                  <c:v>47.822240964494256</c:v>
                </c:pt>
                <c:pt idx="682">
                  <c:v>47.909770872962739</c:v>
                </c:pt>
                <c:pt idx="683">
                  <c:v>47.998659504099365</c:v>
                </c:pt>
                <c:pt idx="684">
                  <c:v>48.087912670585972</c:v>
                </c:pt>
                <c:pt idx="685">
                  <c:v>48.18086918483268</c:v>
                </c:pt>
                <c:pt idx="686">
                  <c:v>48.272558110248745</c:v>
                </c:pt>
                <c:pt idx="687">
                  <c:v>48.361098775824019</c:v>
                </c:pt>
                <c:pt idx="688">
                  <c:v>48.444875627166496</c:v>
                </c:pt>
                <c:pt idx="689">
                  <c:v>48.531825593032728</c:v>
                </c:pt>
                <c:pt idx="690">
                  <c:v>48.615155060082046</c:v>
                </c:pt>
                <c:pt idx="691">
                  <c:v>48.693579869695185</c:v>
                </c:pt>
                <c:pt idx="692">
                  <c:v>48.781871988440912</c:v>
                </c:pt>
                <c:pt idx="693">
                  <c:v>48.872724139530881</c:v>
                </c:pt>
                <c:pt idx="694">
                  <c:v>48.954744593277972</c:v>
                </c:pt>
                <c:pt idx="695">
                  <c:v>49.030327684140062</c:v>
                </c:pt>
                <c:pt idx="696">
                  <c:v>49.100699576476195</c:v>
                </c:pt>
                <c:pt idx="697">
                  <c:v>49.167417830418159</c:v>
                </c:pt>
                <c:pt idx="698">
                  <c:v>49.226704534156966</c:v>
                </c:pt>
                <c:pt idx="699">
                  <c:v>49.296736745826074</c:v>
                </c:pt>
                <c:pt idx="700">
                  <c:v>49.373728268722203</c:v>
                </c:pt>
                <c:pt idx="701">
                  <c:v>49.457215148763567</c:v>
                </c:pt>
                <c:pt idx="702">
                  <c:v>49.547885032178527</c:v>
                </c:pt>
                <c:pt idx="703">
                  <c:v>49.648264811734066</c:v>
                </c:pt>
                <c:pt idx="704">
                  <c:v>49.741983536258012</c:v>
                </c:pt>
                <c:pt idx="705">
                  <c:v>49.832984815445698</c:v>
                </c:pt>
                <c:pt idx="706">
                  <c:v>49.914267913598493</c:v>
                </c:pt>
                <c:pt idx="707">
                  <c:v>50.000712500911341</c:v>
                </c:pt>
                <c:pt idx="708">
                  <c:v>50.079427281825595</c:v>
                </c:pt>
                <c:pt idx="709">
                  <c:v>50.172450075226841</c:v>
                </c:pt>
                <c:pt idx="710">
                  <c:v>50.265870543555344</c:v>
                </c:pt>
                <c:pt idx="711">
                  <c:v>50.360716013706529</c:v>
                </c:pt>
                <c:pt idx="712">
                  <c:v>50.456182850931555</c:v>
                </c:pt>
                <c:pt idx="713">
                  <c:v>50.549976139504366</c:v>
                </c:pt>
                <c:pt idx="714">
                  <c:v>50.635782789954732</c:v>
                </c:pt>
                <c:pt idx="715">
                  <c:v>50.706502647852226</c:v>
                </c:pt>
                <c:pt idx="716">
                  <c:v>50.778962333556478</c:v>
                </c:pt>
                <c:pt idx="717">
                  <c:v>50.861173339872884</c:v>
                </c:pt>
                <c:pt idx="718">
                  <c:v>50.955869681926337</c:v>
                </c:pt>
                <c:pt idx="719">
                  <c:v>51.039207433869969</c:v>
                </c:pt>
                <c:pt idx="720">
                  <c:v>51.13304214691437</c:v>
                </c:pt>
                <c:pt idx="721">
                  <c:v>51.209163755907134</c:v>
                </c:pt>
                <c:pt idx="722">
                  <c:v>51.289270399066794</c:v>
                </c:pt>
                <c:pt idx="723">
                  <c:v>51.363751598984607</c:v>
                </c:pt>
                <c:pt idx="724">
                  <c:v>51.42450472901767</c:v>
                </c:pt>
                <c:pt idx="725">
                  <c:v>51.489814550925594</c:v>
                </c:pt>
                <c:pt idx="726">
                  <c:v>51.561396037832139</c:v>
                </c:pt>
                <c:pt idx="727">
                  <c:v>51.633598891812547</c:v>
                </c:pt>
                <c:pt idx="728">
                  <c:v>51.719463536523129</c:v>
                </c:pt>
                <c:pt idx="729">
                  <c:v>51.80881612174155</c:v>
                </c:pt>
                <c:pt idx="730">
                  <c:v>51.906867845993752</c:v>
                </c:pt>
                <c:pt idx="731">
                  <c:v>52.002202124909694</c:v>
                </c:pt>
                <c:pt idx="732">
                  <c:v>52.099475069096023</c:v>
                </c:pt>
                <c:pt idx="733">
                  <c:v>52.190608906592779</c:v>
                </c:pt>
                <c:pt idx="734">
                  <c:v>52.288677200633636</c:v>
                </c:pt>
                <c:pt idx="735">
                  <c:v>52.380390980732649</c:v>
                </c:pt>
                <c:pt idx="736">
                  <c:v>52.459395732948032</c:v>
                </c:pt>
                <c:pt idx="737">
                  <c:v>52.539386387587243</c:v>
                </c:pt>
                <c:pt idx="738">
                  <c:v>52.615408577848186</c:v>
                </c:pt>
                <c:pt idx="739">
                  <c:v>52.710585443772075</c:v>
                </c:pt>
                <c:pt idx="740">
                  <c:v>52.790957203549908</c:v>
                </c:pt>
                <c:pt idx="741">
                  <c:v>52.885943516904504</c:v>
                </c:pt>
                <c:pt idx="742">
                  <c:v>52.979190002452327</c:v>
                </c:pt>
                <c:pt idx="743">
                  <c:v>53.069810176501392</c:v>
                </c:pt>
                <c:pt idx="744">
                  <c:v>53.160306077135687</c:v>
                </c:pt>
                <c:pt idx="745">
                  <c:v>53.253676836098272</c:v>
                </c:pt>
                <c:pt idx="746">
                  <c:v>53.335051068088575</c:v>
                </c:pt>
                <c:pt idx="747">
                  <c:v>53.40810726618372</c:v>
                </c:pt>
                <c:pt idx="748">
                  <c:v>53.482754163987885</c:v>
                </c:pt>
                <c:pt idx="749">
                  <c:v>53.552512974144499</c:v>
                </c:pt>
                <c:pt idx="750">
                  <c:v>53.623572512709025</c:v>
                </c:pt>
                <c:pt idx="751">
                  <c:v>53.699197028042711</c:v>
                </c:pt>
                <c:pt idx="752">
                  <c:v>53.773736222220748</c:v>
                </c:pt>
                <c:pt idx="753">
                  <c:v>53.850736030011198</c:v>
                </c:pt>
                <c:pt idx="754">
                  <c:v>53.936559250250212</c:v>
                </c:pt>
                <c:pt idx="755">
                  <c:v>54.031214167832076</c:v>
                </c:pt>
                <c:pt idx="756">
                  <c:v>54.129978392995618</c:v>
                </c:pt>
                <c:pt idx="757">
                  <c:v>54.224003658609327</c:v>
                </c:pt>
                <c:pt idx="758">
                  <c:v>54.316471364091278</c:v>
                </c:pt>
                <c:pt idx="759">
                  <c:v>54.397373357105465</c:v>
                </c:pt>
                <c:pt idx="760">
                  <c:v>54.473942350391376</c:v>
                </c:pt>
                <c:pt idx="761">
                  <c:v>54.556095362447557</c:v>
                </c:pt>
                <c:pt idx="762">
                  <c:v>54.647088356740923</c:v>
                </c:pt>
                <c:pt idx="763">
                  <c:v>54.750690960186112</c:v>
                </c:pt>
                <c:pt idx="764">
                  <c:v>54.854674668769924</c:v>
                </c:pt>
                <c:pt idx="765">
                  <c:v>54.948815922904082</c:v>
                </c:pt>
                <c:pt idx="766">
                  <c:v>55.029709631023948</c:v>
                </c:pt>
                <c:pt idx="767">
                  <c:v>55.096212477713635</c:v>
                </c:pt>
                <c:pt idx="768">
                  <c:v>55.168821291515606</c:v>
                </c:pt>
                <c:pt idx="769">
                  <c:v>55.248662818057092</c:v>
                </c:pt>
                <c:pt idx="770">
                  <c:v>55.341428779734485</c:v>
                </c:pt>
                <c:pt idx="771">
                  <c:v>55.441783704607062</c:v>
                </c:pt>
                <c:pt idx="772">
                  <c:v>55.538311008304781</c:v>
                </c:pt>
                <c:pt idx="773">
                  <c:v>55.630422463331058</c:v>
                </c:pt>
                <c:pt idx="774">
                  <c:v>55.717132167262072</c:v>
                </c:pt>
                <c:pt idx="775">
                  <c:v>55.790155225779941</c:v>
                </c:pt>
                <c:pt idx="776">
                  <c:v>55.862946307256912</c:v>
                </c:pt>
                <c:pt idx="777">
                  <c:v>55.933450757902136</c:v>
                </c:pt>
                <c:pt idx="778">
                  <c:v>56.001734856870165</c:v>
                </c:pt>
                <c:pt idx="779">
                  <c:v>56.080424783101471</c:v>
                </c:pt>
                <c:pt idx="780">
                  <c:v>56.155635053719259</c:v>
                </c:pt>
                <c:pt idx="781">
                  <c:v>56.235037480861891</c:v>
                </c:pt>
                <c:pt idx="782">
                  <c:v>56.331680773080066</c:v>
                </c:pt>
                <c:pt idx="783">
                  <c:v>56.417305155855438</c:v>
                </c:pt>
                <c:pt idx="784">
                  <c:v>56.510377658622588</c:v>
                </c:pt>
                <c:pt idx="785">
                  <c:v>56.614974449385926</c:v>
                </c:pt>
                <c:pt idx="786">
                  <c:v>56.714384896306264</c:v>
                </c:pt>
                <c:pt idx="787">
                  <c:v>56.805328181233726</c:v>
                </c:pt>
                <c:pt idx="788">
                  <c:v>56.892916083962433</c:v>
                </c:pt>
                <c:pt idx="789">
                  <c:v>56.982964600303561</c:v>
                </c:pt>
                <c:pt idx="790">
                  <c:v>57.075780271346865</c:v>
                </c:pt>
                <c:pt idx="791">
                  <c:v>57.170534607660542</c:v>
                </c:pt>
                <c:pt idx="792">
                  <c:v>57.257070328810883</c:v>
                </c:pt>
                <c:pt idx="793">
                  <c:v>57.339463602802283</c:v>
                </c:pt>
                <c:pt idx="794">
                  <c:v>57.418037540513133</c:v>
                </c:pt>
                <c:pt idx="795">
                  <c:v>57.4992129350398</c:v>
                </c:pt>
                <c:pt idx="796">
                  <c:v>57.581249958575526</c:v>
                </c:pt>
                <c:pt idx="797">
                  <c:v>57.676368830239205</c:v>
                </c:pt>
                <c:pt idx="798">
                  <c:v>57.780062567521881</c:v>
                </c:pt>
                <c:pt idx="799">
                  <c:v>57.883872293325027</c:v>
                </c:pt>
                <c:pt idx="800">
                  <c:v>57.973175169177544</c:v>
                </c:pt>
                <c:pt idx="801">
                  <c:v>58.043397933415967</c:v>
                </c:pt>
                <c:pt idx="802">
                  <c:v>58.107009351988708</c:v>
                </c:pt>
                <c:pt idx="803">
                  <c:v>58.167489080509291</c:v>
                </c:pt>
                <c:pt idx="804">
                  <c:v>58.232351518124027</c:v>
                </c:pt>
                <c:pt idx="805">
                  <c:v>58.305681117731666</c:v>
                </c:pt>
                <c:pt idx="806">
                  <c:v>58.386806802892423</c:v>
                </c:pt>
                <c:pt idx="807">
                  <c:v>58.475248049735875</c:v>
                </c:pt>
                <c:pt idx="808">
                  <c:v>58.567889737998506</c:v>
                </c:pt>
                <c:pt idx="809">
                  <c:v>58.664649018737116</c:v>
                </c:pt>
                <c:pt idx="810">
                  <c:v>58.760173850222365</c:v>
                </c:pt>
                <c:pt idx="811">
                  <c:v>58.857902463596176</c:v>
                </c:pt>
                <c:pt idx="812">
                  <c:v>58.959674105397113</c:v>
                </c:pt>
                <c:pt idx="813">
                  <c:v>59.054527860442612</c:v>
                </c:pt>
                <c:pt idx="814">
                  <c:v>59.142670851090628</c:v>
                </c:pt>
                <c:pt idx="815">
                  <c:v>59.224997845927469</c:v>
                </c:pt>
                <c:pt idx="816">
                  <c:v>59.303903179411044</c:v>
                </c:pt>
                <c:pt idx="817">
                  <c:v>59.384233514717288</c:v>
                </c:pt>
                <c:pt idx="818">
                  <c:v>59.465375769666686</c:v>
                </c:pt>
                <c:pt idx="819">
                  <c:v>59.559624727426979</c:v>
                </c:pt>
                <c:pt idx="820">
                  <c:v>59.65486787250542</c:v>
                </c:pt>
                <c:pt idx="821">
                  <c:v>59.756424107054087</c:v>
                </c:pt>
                <c:pt idx="822">
                  <c:v>59.846224076565683</c:v>
                </c:pt>
                <c:pt idx="823">
                  <c:v>59.931144243324034</c:v>
                </c:pt>
                <c:pt idx="824">
                  <c:v>60.008392597944017</c:v>
                </c:pt>
                <c:pt idx="825">
                  <c:v>60.091887762879701</c:v>
                </c:pt>
                <c:pt idx="826">
                  <c:v>60.17211867945413</c:v>
                </c:pt>
                <c:pt idx="827">
                  <c:v>60.250758896319525</c:v>
                </c:pt>
                <c:pt idx="828">
                  <c:v>60.33846278756868</c:v>
                </c:pt>
                <c:pt idx="829">
                  <c:v>60.424965369141752</c:v>
                </c:pt>
                <c:pt idx="830">
                  <c:v>60.507648614434274</c:v>
                </c:pt>
                <c:pt idx="831">
                  <c:v>60.584192753037243</c:v>
                </c:pt>
                <c:pt idx="832">
                  <c:v>60.654738628154057</c:v>
                </c:pt>
                <c:pt idx="833">
                  <c:v>60.732127825977457</c:v>
                </c:pt>
                <c:pt idx="834">
                  <c:v>60.805614838577114</c:v>
                </c:pt>
                <c:pt idx="835">
                  <c:v>60.899706383345382</c:v>
                </c:pt>
                <c:pt idx="836">
                  <c:v>61.005918728500689</c:v>
                </c:pt>
                <c:pt idx="837">
                  <c:v>61.110432670320854</c:v>
                </c:pt>
                <c:pt idx="838">
                  <c:v>61.203737150128909</c:v>
                </c:pt>
                <c:pt idx="839">
                  <c:v>61.287265454641862</c:v>
                </c:pt>
                <c:pt idx="840">
                  <c:v>61.36938532712076</c:v>
                </c:pt>
                <c:pt idx="841">
                  <c:v>61.453833254903003</c:v>
                </c:pt>
                <c:pt idx="842">
                  <c:v>61.546474943165634</c:v>
                </c:pt>
                <c:pt idx="843">
                  <c:v>61.637211105735133</c:v>
                </c:pt>
                <c:pt idx="844">
                  <c:v>61.738469084088372</c:v>
                </c:pt>
                <c:pt idx="845">
                  <c:v>61.840364999304064</c:v>
                </c:pt>
                <c:pt idx="846">
                  <c:v>61.939245212988062</c:v>
                </c:pt>
                <c:pt idx="847">
                  <c:v>62.024612764039588</c:v>
                </c:pt>
                <c:pt idx="848">
                  <c:v>62.090369970240658</c:v>
                </c:pt>
                <c:pt idx="849">
                  <c:v>62.159068313924585</c:v>
                </c:pt>
                <c:pt idx="850">
                  <c:v>62.235579312950286</c:v>
                </c:pt>
                <c:pt idx="851">
                  <c:v>62.31785659842123</c:v>
                </c:pt>
                <c:pt idx="852">
                  <c:v>62.416786521471124</c:v>
                </c:pt>
                <c:pt idx="853">
                  <c:v>62.527249017411528</c:v>
                </c:pt>
                <c:pt idx="854">
                  <c:v>62.634356131153197</c:v>
                </c:pt>
                <c:pt idx="855">
                  <c:v>62.721579498531916</c:v>
                </c:pt>
                <c:pt idx="856">
                  <c:v>62.79880299846895</c:v>
                </c:pt>
                <c:pt idx="857">
                  <c:v>62.860417757511087</c:v>
                </c:pt>
                <c:pt idx="858">
                  <c:v>62.921320015641882</c:v>
                </c:pt>
                <c:pt idx="859">
                  <c:v>62.991725047555292</c:v>
                </c:pt>
                <c:pt idx="860">
                  <c:v>63.064938658642468</c:v>
                </c:pt>
                <c:pt idx="861">
                  <c:v>63.156619299164227</c:v>
                </c:pt>
                <c:pt idx="862">
                  <c:v>63.253569132472144</c:v>
                </c:pt>
                <c:pt idx="863">
                  <c:v>63.36046912385585</c:v>
                </c:pt>
                <c:pt idx="864">
                  <c:v>63.45857884236829</c:v>
                </c:pt>
                <c:pt idx="865">
                  <c:v>63.552454979884281</c:v>
                </c:pt>
                <c:pt idx="866">
                  <c:v>63.640995645459554</c:v>
                </c:pt>
                <c:pt idx="867">
                  <c:v>63.742568449796863</c:v>
                </c:pt>
                <c:pt idx="868">
                  <c:v>63.837123948646912</c:v>
                </c:pt>
                <c:pt idx="869">
                  <c:v>63.918564459791746</c:v>
                </c:pt>
                <c:pt idx="870">
                  <c:v>63.999267615342305</c:v>
                </c:pt>
                <c:pt idx="871">
                  <c:v>64.078620333119034</c:v>
                </c:pt>
                <c:pt idx="872">
                  <c:v>64.15808075452189</c:v>
                </c:pt>
                <c:pt idx="873">
                  <c:v>64.238460799194044</c:v>
                </c:pt>
                <c:pt idx="874">
                  <c:v>64.329652630951031</c:v>
                </c:pt>
                <c:pt idx="875">
                  <c:v>64.423379640369319</c:v>
                </c:pt>
                <c:pt idx="876">
                  <c:v>64.52095912564539</c:v>
                </c:pt>
                <c:pt idx="877">
                  <c:v>64.621562597347506</c:v>
                </c:pt>
                <c:pt idx="878">
                  <c:v>64.718827256639514</c:v>
                </c:pt>
                <c:pt idx="879">
                  <c:v>64.809695977518118</c:v>
                </c:pt>
                <c:pt idx="880">
                  <c:v>64.886637791048329</c:v>
                </c:pt>
                <c:pt idx="881">
                  <c:v>64.9644329486933</c:v>
                </c:pt>
                <c:pt idx="882">
                  <c:v>65.045127819349531</c:v>
                </c:pt>
                <c:pt idx="883">
                  <c:v>65.127512808446625</c:v>
                </c:pt>
                <c:pt idx="884">
                  <c:v>65.216782544721866</c:v>
                </c:pt>
                <c:pt idx="885">
                  <c:v>65.299996023250728</c:v>
                </c:pt>
                <c:pt idx="886">
                  <c:v>65.374013269086745</c:v>
                </c:pt>
                <c:pt idx="887">
                  <c:v>65.451940985040792</c:v>
                </c:pt>
                <c:pt idx="888">
                  <c:v>65.531351697077753</c:v>
                </c:pt>
                <c:pt idx="889">
                  <c:v>65.617547737561068</c:v>
                </c:pt>
                <c:pt idx="890">
                  <c:v>65.71837490140976</c:v>
                </c:pt>
                <c:pt idx="891">
                  <c:v>65.814173134407497</c:v>
                </c:pt>
                <c:pt idx="892">
                  <c:v>65.909026889453003</c:v>
                </c:pt>
                <c:pt idx="893">
                  <c:v>65.999357092200924</c:v>
                </c:pt>
                <c:pt idx="894">
                  <c:v>66.093374072920327</c:v>
                </c:pt>
                <c:pt idx="895">
                  <c:v>66.174756589804957</c:v>
                </c:pt>
                <c:pt idx="896">
                  <c:v>66.268682436686845</c:v>
                </c:pt>
                <c:pt idx="897">
                  <c:v>66.356701153920085</c:v>
                </c:pt>
                <c:pt idx="898">
                  <c:v>66.450817553371294</c:v>
                </c:pt>
                <c:pt idx="899">
                  <c:v>66.535712865446698</c:v>
                </c:pt>
                <c:pt idx="900">
                  <c:v>66.623872425883334</c:v>
                </c:pt>
                <c:pt idx="901">
                  <c:v>66.707168753355376</c:v>
                </c:pt>
                <c:pt idx="902">
                  <c:v>66.795510581467028</c:v>
                </c:pt>
                <c:pt idx="903">
                  <c:v>66.880952696567405</c:v>
                </c:pt>
                <c:pt idx="904">
                  <c:v>66.968888564857465</c:v>
                </c:pt>
                <c:pt idx="905">
                  <c:v>67.058622255214516</c:v>
                </c:pt>
                <c:pt idx="906">
                  <c:v>67.15248182294188</c:v>
                </c:pt>
                <c:pt idx="907">
                  <c:v>67.258810156617642</c:v>
                </c:pt>
                <c:pt idx="908">
                  <c:v>67.350043412846219</c:v>
                </c:pt>
                <c:pt idx="909">
                  <c:v>67.448269119879114</c:v>
                </c:pt>
                <c:pt idx="910">
                  <c:v>67.523993053944608</c:v>
                </c:pt>
                <c:pt idx="911">
                  <c:v>67.593403898539862</c:v>
                </c:pt>
                <c:pt idx="912">
                  <c:v>67.657644969080778</c:v>
                </c:pt>
                <c:pt idx="913">
                  <c:v>67.722490836906886</c:v>
                </c:pt>
                <c:pt idx="914">
                  <c:v>67.806739927225493</c:v>
                </c:pt>
                <c:pt idx="915">
                  <c:v>67.900392372594879</c:v>
                </c:pt>
                <c:pt idx="916">
                  <c:v>67.997789590195993</c:v>
                </c:pt>
                <c:pt idx="917">
                  <c:v>68.101201641071867</c:v>
                </c:pt>
                <c:pt idx="918">
                  <c:v>68.19035538882666</c:v>
                </c:pt>
                <c:pt idx="919">
                  <c:v>68.29163822186284</c:v>
                </c:pt>
                <c:pt idx="920">
                  <c:v>68.388314653658284</c:v>
                </c:pt>
                <c:pt idx="921">
                  <c:v>68.484021752818535</c:v>
                </c:pt>
                <c:pt idx="922">
                  <c:v>68.571750498750646</c:v>
                </c:pt>
                <c:pt idx="923">
                  <c:v>68.654417174254533</c:v>
                </c:pt>
                <c:pt idx="924">
                  <c:v>68.734126142486929</c:v>
                </c:pt>
                <c:pt idx="925">
                  <c:v>68.820065351246384</c:v>
                </c:pt>
                <c:pt idx="926">
                  <c:v>68.899053533673126</c:v>
                </c:pt>
                <c:pt idx="927">
                  <c:v>68.984354805570092</c:v>
                </c:pt>
                <c:pt idx="928">
                  <c:v>69.079788503217841</c:v>
                </c:pt>
                <c:pt idx="929">
                  <c:v>69.181046481571087</c:v>
                </c:pt>
                <c:pt idx="930">
                  <c:v>69.285452719765104</c:v>
                </c:pt>
                <c:pt idx="931">
                  <c:v>69.382344558812804</c:v>
                </c:pt>
                <c:pt idx="932">
                  <c:v>69.473809792082292</c:v>
                </c:pt>
                <c:pt idx="933">
                  <c:v>69.563145807512072</c:v>
                </c:pt>
                <c:pt idx="934">
                  <c:v>69.643318729826277</c:v>
                </c:pt>
                <c:pt idx="935">
                  <c:v>69.729017676650514</c:v>
                </c:pt>
                <c:pt idx="936">
                  <c:v>69.816647003850818</c:v>
                </c:pt>
                <c:pt idx="937">
                  <c:v>69.913058319028082</c:v>
                </c:pt>
                <c:pt idx="938">
                  <c:v>69.992568449796863</c:v>
                </c:pt>
                <c:pt idx="939">
                  <c:v>70.071656050955411</c:v>
                </c:pt>
                <c:pt idx="940">
                  <c:v>70.14217707138927</c:v>
                </c:pt>
                <c:pt idx="941">
                  <c:v>70.221770051101217</c:v>
                </c:pt>
                <c:pt idx="942">
                  <c:v>70.31258906261391</c:v>
                </c:pt>
                <c:pt idx="943">
                  <c:v>70.408586133075275</c:v>
                </c:pt>
                <c:pt idx="944">
                  <c:v>70.505834222578656</c:v>
                </c:pt>
                <c:pt idx="945">
                  <c:v>70.600315157379853</c:v>
                </c:pt>
                <c:pt idx="946">
                  <c:v>70.686063813570001</c:v>
                </c:pt>
                <c:pt idx="947">
                  <c:v>70.773660001193022</c:v>
                </c:pt>
                <c:pt idx="948">
                  <c:v>70.862233806345571</c:v>
                </c:pt>
                <c:pt idx="949">
                  <c:v>70.952464590361686</c:v>
                </c:pt>
                <c:pt idx="950">
                  <c:v>71.049977796483233</c:v>
                </c:pt>
                <c:pt idx="951">
                  <c:v>71.146355972083214</c:v>
                </c:pt>
                <c:pt idx="952">
                  <c:v>71.234805503820994</c:v>
                </c:pt>
                <c:pt idx="953">
                  <c:v>71.318723198366882</c:v>
                </c:pt>
                <c:pt idx="954">
                  <c:v>71.40024655845491</c:v>
                </c:pt>
                <c:pt idx="955">
                  <c:v>71.478323402506675</c:v>
                </c:pt>
                <c:pt idx="956">
                  <c:v>71.559101122106071</c:v>
                </c:pt>
                <c:pt idx="957">
                  <c:v>71.653358364760706</c:v>
                </c:pt>
                <c:pt idx="958">
                  <c:v>71.754193813503719</c:v>
                </c:pt>
                <c:pt idx="959">
                  <c:v>71.861541189180599</c:v>
                </c:pt>
                <c:pt idx="960">
                  <c:v>71.963047714363356</c:v>
                </c:pt>
                <c:pt idx="961">
                  <c:v>72.064802786375651</c:v>
                </c:pt>
                <c:pt idx="962">
                  <c:v>72.160857851097262</c:v>
                </c:pt>
                <c:pt idx="963">
                  <c:v>72.249406801566849</c:v>
                </c:pt>
                <c:pt idx="964">
                  <c:v>72.334169555333148</c:v>
                </c:pt>
                <c:pt idx="965">
                  <c:v>72.398576323760409</c:v>
                </c:pt>
                <c:pt idx="966">
                  <c:v>72.465741961995533</c:v>
                </c:pt>
                <c:pt idx="967">
                  <c:v>72.538151938333868</c:v>
                </c:pt>
                <c:pt idx="968">
                  <c:v>72.614190698383453</c:v>
                </c:pt>
                <c:pt idx="969">
                  <c:v>72.712424690310655</c:v>
                </c:pt>
                <c:pt idx="970">
                  <c:v>72.804743267694874</c:v>
                </c:pt>
                <c:pt idx="971">
                  <c:v>72.905653280486746</c:v>
                </c:pt>
                <c:pt idx="972">
                  <c:v>73.003025643404897</c:v>
                </c:pt>
                <c:pt idx="973">
                  <c:v>73.098136230174248</c:v>
                </c:pt>
                <c:pt idx="974">
                  <c:v>73.189104369784658</c:v>
                </c:pt>
                <c:pt idx="975">
                  <c:v>73.281605214843879</c:v>
                </c:pt>
                <c:pt idx="976">
                  <c:v>73.383625403474355</c:v>
                </c:pt>
                <c:pt idx="977">
                  <c:v>73.471710399862133</c:v>
                </c:pt>
                <c:pt idx="978">
                  <c:v>73.553374603153571</c:v>
                </c:pt>
                <c:pt idx="979">
                  <c:v>73.629156531479282</c:v>
                </c:pt>
                <c:pt idx="980">
                  <c:v>73.709876256818475</c:v>
                </c:pt>
                <c:pt idx="981">
                  <c:v>73.788872724139537</c:v>
                </c:pt>
                <c:pt idx="982">
                  <c:v>73.880511940189692</c:v>
                </c:pt>
                <c:pt idx="983">
                  <c:v>73.98681541918252</c:v>
                </c:pt>
                <c:pt idx="984">
                  <c:v>74.093649131411667</c:v>
                </c:pt>
                <c:pt idx="985">
                  <c:v>74.202645201057805</c:v>
                </c:pt>
                <c:pt idx="986">
                  <c:v>74.316115113635604</c:v>
                </c:pt>
                <c:pt idx="987">
                  <c:v>74.411002008258379</c:v>
                </c:pt>
                <c:pt idx="988">
                  <c:v>74.492384525143009</c:v>
                </c:pt>
                <c:pt idx="989">
                  <c:v>74.568373575826669</c:v>
                </c:pt>
                <c:pt idx="990">
                  <c:v>74.643674980281958</c:v>
                </c:pt>
                <c:pt idx="991">
                  <c:v>74.722969703798455</c:v>
                </c:pt>
                <c:pt idx="992">
                  <c:v>74.802844369917224</c:v>
                </c:pt>
                <c:pt idx="993">
                  <c:v>74.876480510614613</c:v>
                </c:pt>
                <c:pt idx="994">
                  <c:v>74.959851402135513</c:v>
                </c:pt>
                <c:pt idx="995">
                  <c:v>75.046312559236995</c:v>
                </c:pt>
                <c:pt idx="996">
                  <c:v>75.130801911490806</c:v>
                </c:pt>
                <c:pt idx="997">
                  <c:v>75.229425293450959</c:v>
                </c:pt>
                <c:pt idx="998">
                  <c:v>75.328703182062213</c:v>
                </c:pt>
                <c:pt idx="999">
                  <c:v>75.426547783956465</c:v>
                </c:pt>
                <c:pt idx="1000">
                  <c:v>75.514293099677218</c:v>
                </c:pt>
                <c:pt idx="1001">
                  <c:v>75.594118056430077</c:v>
                </c:pt>
                <c:pt idx="1002">
                  <c:v>75.68455596280414</c:v>
                </c:pt>
                <c:pt idx="1003">
                  <c:v>75.776625993358834</c:v>
                </c:pt>
                <c:pt idx="1004">
                  <c:v>75.866210555618153</c:v>
                </c:pt>
                <c:pt idx="1005">
                  <c:v>75.96090689767162</c:v>
                </c:pt>
                <c:pt idx="1006">
                  <c:v>76.057459056052281</c:v>
                </c:pt>
                <c:pt idx="1007">
                  <c:v>76.152627637081864</c:v>
                </c:pt>
                <c:pt idx="1008">
                  <c:v>76.251391862245413</c:v>
                </c:pt>
                <c:pt idx="1009">
                  <c:v>76.338888631136626</c:v>
                </c:pt>
                <c:pt idx="1010">
                  <c:v>76.422657197584797</c:v>
                </c:pt>
                <c:pt idx="1011">
                  <c:v>76.511661817241873</c:v>
                </c:pt>
                <c:pt idx="1012">
                  <c:v>76.605935629685106</c:v>
                </c:pt>
                <c:pt idx="1013">
                  <c:v>76.699811767201098</c:v>
                </c:pt>
                <c:pt idx="1014">
                  <c:v>76.796778170297671</c:v>
                </c:pt>
                <c:pt idx="1015">
                  <c:v>76.89950257494516</c:v>
                </c:pt>
                <c:pt idx="1016">
                  <c:v>77.000859972030199</c:v>
                </c:pt>
                <c:pt idx="1017">
                  <c:v>77.093427096243957</c:v>
                </c:pt>
                <c:pt idx="1018">
                  <c:v>77.176508016463728</c:v>
                </c:pt>
                <c:pt idx="1019">
                  <c:v>77.244145893674983</c:v>
                </c:pt>
                <c:pt idx="1020">
                  <c:v>77.309861675404463</c:v>
                </c:pt>
                <c:pt idx="1021">
                  <c:v>77.378394321202038</c:v>
                </c:pt>
                <c:pt idx="1022">
                  <c:v>77.454789331707289</c:v>
                </c:pt>
                <c:pt idx="1023">
                  <c:v>77.544423603332518</c:v>
                </c:pt>
                <c:pt idx="1024">
                  <c:v>77.64534190101871</c:v>
                </c:pt>
                <c:pt idx="1025">
                  <c:v>77.74512516818335</c:v>
                </c:pt>
                <c:pt idx="1026">
                  <c:v>77.835554789663107</c:v>
                </c:pt>
                <c:pt idx="1027">
                  <c:v>77.923150977286127</c:v>
                </c:pt>
                <c:pt idx="1028">
                  <c:v>78.002876515307179</c:v>
                </c:pt>
                <c:pt idx="1029">
                  <c:v>78.088426334033684</c:v>
                </c:pt>
                <c:pt idx="1030">
                  <c:v>78.181589970638342</c:v>
                </c:pt>
                <c:pt idx="1031">
                  <c:v>78.288141996460695</c:v>
                </c:pt>
                <c:pt idx="1032">
                  <c:v>78.3878092751049</c:v>
                </c:pt>
                <c:pt idx="1033">
                  <c:v>78.480732649774325</c:v>
                </c:pt>
                <c:pt idx="1034">
                  <c:v>78.560043943079464</c:v>
                </c:pt>
                <c:pt idx="1035">
                  <c:v>78.642022972354965</c:v>
                </c:pt>
                <c:pt idx="1036">
                  <c:v>78.724954764477019</c:v>
                </c:pt>
                <c:pt idx="1037">
                  <c:v>78.825690794488224</c:v>
                </c:pt>
                <c:pt idx="1038">
                  <c:v>78.932499652034437</c:v>
                </c:pt>
                <c:pt idx="1039">
                  <c:v>79.039192521060201</c:v>
                </c:pt>
                <c:pt idx="1040">
                  <c:v>79.14805603239725</c:v>
                </c:pt>
                <c:pt idx="1041">
                  <c:v>79.252611398688998</c:v>
                </c:pt>
                <c:pt idx="1042">
                  <c:v>79.349130417492404</c:v>
                </c:pt>
                <c:pt idx="1043">
                  <c:v>79.443545073139049</c:v>
                </c:pt>
                <c:pt idx="1044">
                  <c:v>79.521199387580623</c:v>
                </c:pt>
                <c:pt idx="1045">
                  <c:v>79.592606891706495</c:v>
                </c:pt>
                <c:pt idx="1046">
                  <c:v>79.655563803628127</c:v>
                </c:pt>
                <c:pt idx="1047">
                  <c:v>79.718396442134974</c:v>
                </c:pt>
                <c:pt idx="1048">
                  <c:v>79.792919066524377</c:v>
                </c:pt>
                <c:pt idx="1049">
                  <c:v>79.883058716703005</c:v>
                </c:pt>
                <c:pt idx="1050">
                  <c:v>79.984242131007363</c:v>
                </c:pt>
                <c:pt idx="1051">
                  <c:v>80.085500109360609</c:v>
                </c:pt>
                <c:pt idx="1052">
                  <c:v>80.188075385910366</c:v>
                </c:pt>
                <c:pt idx="1053">
                  <c:v>80.292987002657782</c:v>
                </c:pt>
                <c:pt idx="1054">
                  <c:v>80.384684212968182</c:v>
                </c:pt>
                <c:pt idx="1055">
                  <c:v>80.462661638288139</c:v>
                </c:pt>
                <c:pt idx="1056">
                  <c:v>80.548443434055557</c:v>
                </c:pt>
                <c:pt idx="1057">
                  <c:v>80.624026524917639</c:v>
                </c:pt>
                <c:pt idx="1058">
                  <c:v>80.71270803369633</c:v>
                </c:pt>
                <c:pt idx="1059">
                  <c:v>80.809177343133811</c:v>
                </c:pt>
                <c:pt idx="1060">
                  <c:v>80.90626801964514</c:v>
                </c:pt>
                <c:pt idx="1061">
                  <c:v>81.016225137032151</c:v>
                </c:pt>
                <c:pt idx="1062">
                  <c:v>81.112329911119659</c:v>
                </c:pt>
                <c:pt idx="1063">
                  <c:v>81.208095004540127</c:v>
                </c:pt>
                <c:pt idx="1064">
                  <c:v>81.298582620280101</c:v>
                </c:pt>
                <c:pt idx="1065">
                  <c:v>81.393784340886953</c:v>
                </c:pt>
                <c:pt idx="1066">
                  <c:v>81.487461640939301</c:v>
                </c:pt>
                <c:pt idx="1067">
                  <c:v>81.580103329201933</c:v>
                </c:pt>
                <c:pt idx="1068">
                  <c:v>81.675677870053079</c:v>
                </c:pt>
                <c:pt idx="1069">
                  <c:v>81.765925223857849</c:v>
                </c:pt>
                <c:pt idx="1070">
                  <c:v>81.868947884700788</c:v>
                </c:pt>
                <c:pt idx="1071">
                  <c:v>81.959775181107787</c:v>
                </c:pt>
                <c:pt idx="1072">
                  <c:v>82.051116140962506</c:v>
                </c:pt>
                <c:pt idx="1073">
                  <c:v>82.125274230001935</c:v>
                </c:pt>
                <c:pt idx="1074">
                  <c:v>82.19721196736414</c:v>
                </c:pt>
                <c:pt idx="1075">
                  <c:v>82.270400723768375</c:v>
                </c:pt>
                <c:pt idx="1076">
                  <c:v>82.345387302239573</c:v>
                </c:pt>
                <c:pt idx="1077">
                  <c:v>82.432047296804683</c:v>
                </c:pt>
                <c:pt idx="1078">
                  <c:v>82.518674151792524</c:v>
                </c:pt>
                <c:pt idx="1079">
                  <c:v>82.611365549421052</c:v>
                </c:pt>
                <c:pt idx="1080">
                  <c:v>82.704338633456388</c:v>
                </c:pt>
                <c:pt idx="1081">
                  <c:v>82.800493116909792</c:v>
                </c:pt>
                <c:pt idx="1082">
                  <c:v>82.892770269822435</c:v>
                </c:pt>
                <c:pt idx="1083">
                  <c:v>82.988104548738377</c:v>
                </c:pt>
                <c:pt idx="1084">
                  <c:v>83.084524148809962</c:v>
                </c:pt>
                <c:pt idx="1085">
                  <c:v>83.184763085162089</c:v>
                </c:pt>
                <c:pt idx="1086">
                  <c:v>83.288175136037978</c:v>
                </c:pt>
                <c:pt idx="1087">
                  <c:v>83.389424829496875</c:v>
                </c:pt>
                <c:pt idx="1088">
                  <c:v>83.475546305931331</c:v>
                </c:pt>
                <c:pt idx="1089">
                  <c:v>83.566688428322408</c:v>
                </c:pt>
                <c:pt idx="1090">
                  <c:v>83.658741889088461</c:v>
                </c:pt>
                <c:pt idx="1091">
                  <c:v>83.753355382198748</c:v>
                </c:pt>
                <c:pt idx="1092">
                  <c:v>83.858855226442728</c:v>
                </c:pt>
                <c:pt idx="1093">
                  <c:v>83.961579631090217</c:v>
                </c:pt>
                <c:pt idx="1094">
                  <c:v>84.06963122278411</c:v>
                </c:pt>
                <c:pt idx="1095">
                  <c:v>84.164103872691001</c:v>
                </c:pt>
                <c:pt idx="1096">
                  <c:v>84.251144972394727</c:v>
                </c:pt>
                <c:pt idx="1097">
                  <c:v>84.336885343690568</c:v>
                </c:pt>
                <c:pt idx="1098">
                  <c:v>84.416933992589989</c:v>
                </c:pt>
                <c:pt idx="1099">
                  <c:v>84.496593251456474</c:v>
                </c:pt>
                <c:pt idx="1100">
                  <c:v>84.570030554690248</c:v>
                </c:pt>
                <c:pt idx="1101">
                  <c:v>84.648032834693169</c:v>
                </c:pt>
                <c:pt idx="1102">
                  <c:v>84.722596883554161</c:v>
                </c:pt>
                <c:pt idx="1103">
                  <c:v>84.802869224600173</c:v>
                </c:pt>
                <c:pt idx="1104">
                  <c:v>84.893489398649237</c:v>
                </c:pt>
                <c:pt idx="1105">
                  <c:v>84.98916335823219</c:v>
                </c:pt>
                <c:pt idx="1106">
                  <c:v>85.088250694274151</c:v>
                </c:pt>
                <c:pt idx="1107">
                  <c:v>85.176393684922147</c:v>
                </c:pt>
                <c:pt idx="1108">
                  <c:v>85.260883037175972</c:v>
                </c:pt>
                <c:pt idx="1109">
                  <c:v>85.349324284019445</c:v>
                </c:pt>
                <c:pt idx="1110">
                  <c:v>85.43737614082994</c:v>
                </c:pt>
                <c:pt idx="1111">
                  <c:v>85.528634251741494</c:v>
                </c:pt>
                <c:pt idx="1112">
                  <c:v>85.630588161217432</c:v>
                </c:pt>
                <c:pt idx="1113">
                  <c:v>85.741564320605519</c:v>
                </c:pt>
                <c:pt idx="1114">
                  <c:v>85.854396296320843</c:v>
                </c:pt>
                <c:pt idx="1115">
                  <c:v>85.953955871338906</c:v>
                </c:pt>
                <c:pt idx="1116">
                  <c:v>86.044045812151609</c:v>
                </c:pt>
                <c:pt idx="1117">
                  <c:v>86.128261762892947</c:v>
                </c:pt>
                <c:pt idx="1118">
                  <c:v>86.219437024861293</c:v>
                </c:pt>
                <c:pt idx="1119">
                  <c:v>86.309361267787679</c:v>
                </c:pt>
                <c:pt idx="1120">
                  <c:v>86.410470118043179</c:v>
                </c:pt>
                <c:pt idx="1121">
                  <c:v>86.509921989435099</c:v>
                </c:pt>
                <c:pt idx="1122">
                  <c:v>86.612348137887153</c:v>
                </c:pt>
                <c:pt idx="1123">
                  <c:v>86.708767737958738</c:v>
                </c:pt>
                <c:pt idx="1124">
                  <c:v>86.799404481796429</c:v>
                </c:pt>
                <c:pt idx="1125">
                  <c:v>86.881499499592394</c:v>
                </c:pt>
                <c:pt idx="1126">
                  <c:v>86.954621976842063</c:v>
                </c:pt>
                <c:pt idx="1127">
                  <c:v>87.021447934410162</c:v>
                </c:pt>
                <c:pt idx="1128">
                  <c:v>87.097909224069923</c:v>
                </c:pt>
                <c:pt idx="1129">
                  <c:v>87.169026756894681</c:v>
                </c:pt>
                <c:pt idx="1130">
                  <c:v>87.25452686625529</c:v>
                </c:pt>
                <c:pt idx="1131">
                  <c:v>87.348411288665588</c:v>
                </c:pt>
                <c:pt idx="1132">
                  <c:v>87.450928570955156</c:v>
                </c:pt>
                <c:pt idx="1133">
                  <c:v>87.542774909363246</c:v>
                </c:pt>
                <c:pt idx="1134">
                  <c:v>87.644687394367594</c:v>
                </c:pt>
                <c:pt idx="1135">
                  <c:v>87.740212225852844</c:v>
                </c:pt>
                <c:pt idx="1136">
                  <c:v>87.831329493560986</c:v>
                </c:pt>
                <c:pt idx="1137">
                  <c:v>87.92133658543051</c:v>
                </c:pt>
                <c:pt idx="1138">
                  <c:v>88.01810415106344</c:v>
                </c:pt>
                <c:pt idx="1139">
                  <c:v>88.10898115683635</c:v>
                </c:pt>
                <c:pt idx="1140">
                  <c:v>88.200794355667199</c:v>
                </c:pt>
                <c:pt idx="1141">
                  <c:v>88.295010173850216</c:v>
                </c:pt>
                <c:pt idx="1142">
                  <c:v>88.389499393545734</c:v>
                </c:pt>
                <c:pt idx="1143">
                  <c:v>88.491312459818261</c:v>
                </c:pt>
                <c:pt idx="1144">
                  <c:v>88.598527277186065</c:v>
                </c:pt>
                <c:pt idx="1145">
                  <c:v>88.710489338998002</c:v>
                </c:pt>
                <c:pt idx="1146">
                  <c:v>88.818988314985063</c:v>
                </c:pt>
                <c:pt idx="1147">
                  <c:v>88.907802382072816</c:v>
                </c:pt>
                <c:pt idx="1148">
                  <c:v>88.98383285722808</c:v>
                </c:pt>
                <c:pt idx="1149">
                  <c:v>89.067485435155788</c:v>
                </c:pt>
                <c:pt idx="1150">
                  <c:v>89.154932494681091</c:v>
                </c:pt>
                <c:pt idx="1151">
                  <c:v>89.240540307667828</c:v>
                </c:pt>
                <c:pt idx="1152">
                  <c:v>89.339113980262056</c:v>
                </c:pt>
                <c:pt idx="1153">
                  <c:v>89.431589970638342</c:v>
                </c:pt>
                <c:pt idx="1154">
                  <c:v>89.514977431947869</c:v>
                </c:pt>
                <c:pt idx="1155">
                  <c:v>89.586268947553307</c:v>
                </c:pt>
                <c:pt idx="1156">
                  <c:v>89.660824711519979</c:v>
                </c:pt>
                <c:pt idx="1157">
                  <c:v>89.734154311127611</c:v>
                </c:pt>
                <c:pt idx="1158">
                  <c:v>89.830698184613951</c:v>
                </c:pt>
                <c:pt idx="1159">
                  <c:v>89.920812980109616</c:v>
                </c:pt>
                <c:pt idx="1160">
                  <c:v>90.009237657164448</c:v>
                </c:pt>
                <c:pt idx="1161">
                  <c:v>90.104066557526991</c:v>
                </c:pt>
                <c:pt idx="1162">
                  <c:v>90.204570610497299</c:v>
                </c:pt>
                <c:pt idx="1163">
                  <c:v>90.300319134129126</c:v>
                </c:pt>
                <c:pt idx="1164">
                  <c:v>90.406688892276478</c:v>
                </c:pt>
                <c:pt idx="1165">
                  <c:v>90.517888743811184</c:v>
                </c:pt>
                <c:pt idx="1166">
                  <c:v>90.625484666317604</c:v>
                </c:pt>
                <c:pt idx="1167">
                  <c:v>90.715483473292821</c:v>
                </c:pt>
                <c:pt idx="1168">
                  <c:v>90.798962068439863</c:v>
                </c:pt>
                <c:pt idx="1169">
                  <c:v>90.88132220285398</c:v>
                </c:pt>
                <c:pt idx="1170">
                  <c:v>90.956366775585408</c:v>
                </c:pt>
                <c:pt idx="1171">
                  <c:v>91.049016748742361</c:v>
                </c:pt>
                <c:pt idx="1172">
                  <c:v>91.156819793606715</c:v>
                </c:pt>
                <c:pt idx="1173">
                  <c:v>91.272899447894645</c:v>
                </c:pt>
                <c:pt idx="1174">
                  <c:v>91.386129098537225</c:v>
                </c:pt>
                <c:pt idx="1175">
                  <c:v>91.487784751817713</c:v>
                </c:pt>
                <c:pt idx="1176">
                  <c:v>91.575472073278235</c:v>
                </c:pt>
                <c:pt idx="1177">
                  <c:v>91.655164471722003</c:v>
                </c:pt>
                <c:pt idx="1178">
                  <c:v>91.724542176739988</c:v>
                </c:pt>
                <c:pt idx="1179">
                  <c:v>91.794284417107974</c:v>
                </c:pt>
                <c:pt idx="1180">
                  <c:v>91.874457339422179</c:v>
                </c:pt>
                <c:pt idx="1181">
                  <c:v>91.957737097105593</c:v>
                </c:pt>
                <c:pt idx="1182">
                  <c:v>92.045896657542244</c:v>
                </c:pt>
                <c:pt idx="1183">
                  <c:v>92.127975105549538</c:v>
                </c:pt>
                <c:pt idx="1184">
                  <c:v>92.21414629134992</c:v>
                </c:pt>
                <c:pt idx="1185">
                  <c:v>92.298155119733295</c:v>
                </c:pt>
                <c:pt idx="1186">
                  <c:v>92.385767877144971</c:v>
                </c:pt>
                <c:pt idx="1187">
                  <c:v>92.477895901959869</c:v>
                </c:pt>
                <c:pt idx="1188">
                  <c:v>92.583180338951593</c:v>
                </c:pt>
                <c:pt idx="1189">
                  <c:v>92.699276563028164</c:v>
                </c:pt>
                <c:pt idx="1190">
                  <c:v>92.803981057417616</c:v>
                </c:pt>
                <c:pt idx="1191">
                  <c:v>92.905843833056082</c:v>
                </c:pt>
                <c:pt idx="1192">
                  <c:v>92.999454853953878</c:v>
                </c:pt>
                <c:pt idx="1193">
                  <c:v>93.088036944000748</c:v>
                </c:pt>
                <c:pt idx="1194">
                  <c:v>93.176221359120348</c:v>
                </c:pt>
                <c:pt idx="1195">
                  <c:v>93.269144733789787</c:v>
                </c:pt>
                <c:pt idx="1196">
                  <c:v>93.367801255327194</c:v>
                </c:pt>
                <c:pt idx="1197">
                  <c:v>93.469722025225849</c:v>
                </c:pt>
                <c:pt idx="1198">
                  <c:v>93.583051094600251</c:v>
                </c:pt>
                <c:pt idx="1199">
                  <c:v>93.694615481484931</c:v>
                </c:pt>
                <c:pt idx="1200">
                  <c:v>93.804912279538954</c:v>
                </c:pt>
                <c:pt idx="1201">
                  <c:v>93.892201926072232</c:v>
                </c:pt>
                <c:pt idx="1202">
                  <c:v>93.97035333417287</c:v>
                </c:pt>
                <c:pt idx="1203">
                  <c:v>94.04118918059082</c:v>
                </c:pt>
                <c:pt idx="1204">
                  <c:v>94.111950462959896</c:v>
                </c:pt>
                <c:pt idx="1205">
                  <c:v>94.199182115232929</c:v>
                </c:pt>
                <c:pt idx="1206">
                  <c:v>94.287407954824133</c:v>
                </c:pt>
                <c:pt idx="1207">
                  <c:v>94.388193694201235</c:v>
                </c:pt>
                <c:pt idx="1208">
                  <c:v>94.480702824154775</c:v>
                </c:pt>
                <c:pt idx="1209">
                  <c:v>94.561927928047353</c:v>
                </c:pt>
                <c:pt idx="1210">
                  <c:v>94.643252450671739</c:v>
                </c:pt>
                <c:pt idx="1211">
                  <c:v>94.722514034610981</c:v>
                </c:pt>
                <c:pt idx="1212">
                  <c:v>94.811800340674864</c:v>
                </c:pt>
                <c:pt idx="1213">
                  <c:v>94.902685631342095</c:v>
                </c:pt>
                <c:pt idx="1214">
                  <c:v>95.008044632382678</c:v>
                </c:pt>
                <c:pt idx="1215">
                  <c:v>95.103900859640632</c:v>
                </c:pt>
                <c:pt idx="1216">
                  <c:v>95.204346918350694</c:v>
                </c:pt>
                <c:pt idx="1217">
                  <c:v>95.306698502753889</c:v>
                </c:pt>
                <c:pt idx="1218">
                  <c:v>95.406183513723093</c:v>
                </c:pt>
                <c:pt idx="1219">
                  <c:v>95.498634649416417</c:v>
                </c:pt>
                <c:pt idx="1220">
                  <c:v>95.597407159474272</c:v>
                </c:pt>
                <c:pt idx="1221">
                  <c:v>95.694903795807164</c:v>
                </c:pt>
                <c:pt idx="1222">
                  <c:v>95.793320055409382</c:v>
                </c:pt>
                <c:pt idx="1223">
                  <c:v>95.886293139444717</c:v>
                </c:pt>
                <c:pt idx="1224">
                  <c:v>95.976424504729025</c:v>
                </c:pt>
                <c:pt idx="1225">
                  <c:v>96.065230286922471</c:v>
                </c:pt>
                <c:pt idx="1226">
                  <c:v>96.161185932912247</c:v>
                </c:pt>
                <c:pt idx="1227">
                  <c:v>96.269552350590217</c:v>
                </c:pt>
                <c:pt idx="1228">
                  <c:v>96.36543343253112</c:v>
                </c:pt>
                <c:pt idx="1229">
                  <c:v>96.464918443500338</c:v>
                </c:pt>
                <c:pt idx="1230">
                  <c:v>96.557361294299341</c:v>
                </c:pt>
                <c:pt idx="1231">
                  <c:v>96.641494396097471</c:v>
                </c:pt>
                <c:pt idx="1232">
                  <c:v>96.726298574335374</c:v>
                </c:pt>
                <c:pt idx="1233">
                  <c:v>96.807117718406388</c:v>
                </c:pt>
                <c:pt idx="1234">
                  <c:v>96.887232646460362</c:v>
                </c:pt>
                <c:pt idx="1235">
                  <c:v>96.96368565122583</c:v>
                </c:pt>
                <c:pt idx="1236">
                  <c:v>97.049749133400056</c:v>
                </c:pt>
                <c:pt idx="1237">
                  <c:v>97.135323806809524</c:v>
                </c:pt>
                <c:pt idx="1238">
                  <c:v>97.223135401684814</c:v>
                </c:pt>
                <c:pt idx="1239">
                  <c:v>97.322537563710839</c:v>
                </c:pt>
                <c:pt idx="1240">
                  <c:v>97.414856141095044</c:v>
                </c:pt>
                <c:pt idx="1241">
                  <c:v>97.517555691059613</c:v>
                </c:pt>
                <c:pt idx="1242">
                  <c:v>97.621638818375231</c:v>
                </c:pt>
                <c:pt idx="1243">
                  <c:v>97.731413668087256</c:v>
                </c:pt>
                <c:pt idx="1244">
                  <c:v>97.838951596333445</c:v>
                </c:pt>
                <c:pt idx="1245">
                  <c:v>97.940068731483265</c:v>
                </c:pt>
                <c:pt idx="1246">
                  <c:v>98.037391385035491</c:v>
                </c:pt>
                <c:pt idx="1247">
                  <c:v>98.120480590149583</c:v>
                </c:pt>
                <c:pt idx="1248">
                  <c:v>98.195367749888973</c:v>
                </c:pt>
                <c:pt idx="1249">
                  <c:v>98.290718598593571</c:v>
                </c:pt>
                <c:pt idx="1250">
                  <c:v>98.38158731947216</c:v>
                </c:pt>
                <c:pt idx="1251">
                  <c:v>98.479531340098234</c:v>
                </c:pt>
                <c:pt idx="1252">
                  <c:v>98.578254140790179</c:v>
                </c:pt>
                <c:pt idx="1253">
                  <c:v>98.684135090172788</c:v>
                </c:pt>
                <c:pt idx="1254">
                  <c:v>98.784746846769224</c:v>
                </c:pt>
                <c:pt idx="1255">
                  <c:v>98.887322123318995</c:v>
                </c:pt>
                <c:pt idx="1256">
                  <c:v>98.974139530876158</c:v>
                </c:pt>
                <c:pt idx="1257">
                  <c:v>99.054966959841465</c:v>
                </c:pt>
                <c:pt idx="1258">
                  <c:v>99.134278253146604</c:v>
                </c:pt>
                <c:pt idx="1259">
                  <c:v>99.213962366696038</c:v>
                </c:pt>
                <c:pt idx="1260">
                  <c:v>99.30282614314973</c:v>
                </c:pt>
                <c:pt idx="1261">
                  <c:v>99.392882944385178</c:v>
                </c:pt>
                <c:pt idx="1262">
                  <c:v>99.48440617191487</c:v>
                </c:pt>
                <c:pt idx="1263">
                  <c:v>99.571828376757225</c:v>
                </c:pt>
                <c:pt idx="1264">
                  <c:v>99.646616117764808</c:v>
                </c:pt>
                <c:pt idx="1265">
                  <c:v>99.735007655242356</c:v>
                </c:pt>
                <c:pt idx="1266">
                  <c:v>99.832172895802529</c:v>
                </c:pt>
                <c:pt idx="1267">
                  <c:v>99.938252682648795</c:v>
                </c:pt>
                <c:pt idx="1268">
                  <c:v>100.05053785533912</c:v>
                </c:pt>
                <c:pt idx="1269">
                  <c:v>100.16356866851805</c:v>
                </c:pt>
                <c:pt idx="1270">
                  <c:v>100.26910165233933</c:v>
                </c:pt>
                <c:pt idx="1271">
                  <c:v>100.35645757802715</c:v>
                </c:pt>
                <c:pt idx="1272">
                  <c:v>100.43784009491175</c:v>
                </c:pt>
                <c:pt idx="1273">
                  <c:v>100.52283482571896</c:v>
                </c:pt>
                <c:pt idx="1274">
                  <c:v>100.61434148346004</c:v>
                </c:pt>
                <c:pt idx="1275">
                  <c:v>100.71418274488489</c:v>
                </c:pt>
                <c:pt idx="1276">
                  <c:v>100.82970731125354</c:v>
                </c:pt>
                <c:pt idx="1277">
                  <c:v>100.94297010147339</c:v>
                </c:pt>
                <c:pt idx="1278">
                  <c:v>101.04872677744122</c:v>
                </c:pt>
                <c:pt idx="1279">
                  <c:v>101.13898241614029</c:v>
                </c:pt>
                <c:pt idx="1280">
                  <c:v>101.23158267993134</c:v>
                </c:pt>
                <c:pt idx="1281">
                  <c:v>101.31310604001935</c:v>
                </c:pt>
                <c:pt idx="1282">
                  <c:v>101.38175467433737</c:v>
                </c:pt>
                <c:pt idx="1283">
                  <c:v>101.4631869005879</c:v>
                </c:pt>
                <c:pt idx="1284">
                  <c:v>101.5567896365914</c:v>
                </c:pt>
                <c:pt idx="1285">
                  <c:v>101.64729382212002</c:v>
                </c:pt>
                <c:pt idx="1286">
                  <c:v>101.75359730111282</c:v>
                </c:pt>
                <c:pt idx="1287">
                  <c:v>101.85251893926841</c:v>
                </c:pt>
                <c:pt idx="1288">
                  <c:v>101.95315555054779</c:v>
                </c:pt>
                <c:pt idx="1289">
                  <c:v>102.04606235542859</c:v>
                </c:pt>
                <c:pt idx="1290">
                  <c:v>102.13142990648012</c:v>
                </c:pt>
                <c:pt idx="1291">
                  <c:v>102.2030279631753</c:v>
                </c:pt>
                <c:pt idx="1292">
                  <c:v>102.28076512656004</c:v>
                </c:pt>
                <c:pt idx="1293">
                  <c:v>102.36335723801506</c:v>
                </c:pt>
                <c:pt idx="1294">
                  <c:v>102.46582481093873</c:v>
                </c:pt>
                <c:pt idx="1295">
                  <c:v>102.5750777123087</c:v>
                </c:pt>
                <c:pt idx="1296">
                  <c:v>102.68080953359359</c:v>
                </c:pt>
                <c:pt idx="1297">
                  <c:v>102.77936663639917</c:v>
                </c:pt>
                <c:pt idx="1298">
                  <c:v>102.87358245458219</c:v>
                </c:pt>
                <c:pt idx="1299">
                  <c:v>102.96710234164253</c:v>
                </c:pt>
                <c:pt idx="1300">
                  <c:v>103.06793779038553</c:v>
                </c:pt>
                <c:pt idx="1301">
                  <c:v>103.17212862132732</c:v>
                </c:pt>
                <c:pt idx="1302">
                  <c:v>103.27559866646342</c:v>
                </c:pt>
                <c:pt idx="1303">
                  <c:v>103.37203483632364</c:v>
                </c:pt>
                <c:pt idx="1304">
                  <c:v>103.45957302968644</c:v>
                </c:pt>
                <c:pt idx="1305">
                  <c:v>103.54658927470722</c:v>
                </c:pt>
                <c:pt idx="1306">
                  <c:v>103.62648879550892</c:v>
                </c:pt>
                <c:pt idx="1307">
                  <c:v>103.71599879371938</c:v>
                </c:pt>
                <c:pt idx="1308">
                  <c:v>103.81869834368393</c:v>
                </c:pt>
                <c:pt idx="1309">
                  <c:v>103.92078481146893</c:v>
                </c:pt>
                <c:pt idx="1310">
                  <c:v>104.02756052943789</c:v>
                </c:pt>
                <c:pt idx="1311">
                  <c:v>104.12755091896048</c:v>
                </c:pt>
                <c:pt idx="1312">
                  <c:v>104.2188421694493</c:v>
                </c:pt>
                <c:pt idx="1313">
                  <c:v>104.31082935106079</c:v>
                </c:pt>
                <c:pt idx="1314">
                  <c:v>104.39154907639998</c:v>
                </c:pt>
                <c:pt idx="1315">
                  <c:v>104.46952650171994</c:v>
                </c:pt>
                <c:pt idx="1316">
                  <c:v>104.55149724610112</c:v>
                </c:pt>
                <c:pt idx="1317">
                  <c:v>104.62788397171205</c:v>
                </c:pt>
                <c:pt idx="1318">
                  <c:v>104.70528145442977</c:v>
                </c:pt>
                <c:pt idx="1319">
                  <c:v>104.79856936444919</c:v>
                </c:pt>
                <c:pt idx="1320">
                  <c:v>104.90424319147385</c:v>
                </c:pt>
                <c:pt idx="1321">
                  <c:v>105.01385234329952</c:v>
                </c:pt>
                <c:pt idx="1322">
                  <c:v>105.12392544920696</c:v>
                </c:pt>
                <c:pt idx="1323">
                  <c:v>105.2213889459626</c:v>
                </c:pt>
                <c:pt idx="1324">
                  <c:v>105.31219967258097</c:v>
                </c:pt>
                <c:pt idx="1325">
                  <c:v>105.39722754296545</c:v>
                </c:pt>
                <c:pt idx="1326">
                  <c:v>105.4864475698748</c:v>
                </c:pt>
                <c:pt idx="1327">
                  <c:v>105.5762061149148</c:v>
                </c:pt>
                <c:pt idx="1328">
                  <c:v>105.6663374801991</c:v>
                </c:pt>
                <c:pt idx="1329">
                  <c:v>105.77114967821471</c:v>
                </c:pt>
                <c:pt idx="1330">
                  <c:v>105.87991377081994</c:v>
                </c:pt>
                <c:pt idx="1331">
                  <c:v>105.98919981176719</c:v>
                </c:pt>
                <c:pt idx="1332">
                  <c:v>106.08079760334577</c:v>
                </c:pt>
                <c:pt idx="1333">
                  <c:v>106.16111965375769</c:v>
                </c:pt>
                <c:pt idx="1334">
                  <c:v>106.24140027969804</c:v>
                </c:pt>
                <c:pt idx="1335">
                  <c:v>106.32573221895981</c:v>
                </c:pt>
                <c:pt idx="1336">
                  <c:v>106.41425631474645</c:v>
                </c:pt>
                <c:pt idx="1337">
                  <c:v>106.51217548068956</c:v>
                </c:pt>
                <c:pt idx="1338">
                  <c:v>106.61602663096429</c:v>
                </c:pt>
                <c:pt idx="1339">
                  <c:v>106.71554478151076</c:v>
                </c:pt>
                <c:pt idx="1340">
                  <c:v>106.82099491638886</c:v>
                </c:pt>
                <c:pt idx="1341">
                  <c:v>106.91724881857407</c:v>
                </c:pt>
                <c:pt idx="1342">
                  <c:v>106.99521795899972</c:v>
                </c:pt>
                <c:pt idx="1343">
                  <c:v>107.07869655414676</c:v>
                </c:pt>
                <c:pt idx="1344">
                  <c:v>107.15631772901105</c:v>
                </c:pt>
                <c:pt idx="1345">
                  <c:v>107.23894298004335</c:v>
                </c:pt>
                <c:pt idx="1346">
                  <c:v>107.33921505597274</c:v>
                </c:pt>
                <c:pt idx="1347">
                  <c:v>107.43716736149314</c:v>
                </c:pt>
                <c:pt idx="1348">
                  <c:v>107.53972606825427</c:v>
                </c:pt>
                <c:pt idx="1349">
                  <c:v>107.6462118149221</c:v>
                </c:pt>
                <c:pt idx="1350">
                  <c:v>107.73817414185065</c:v>
                </c:pt>
                <c:pt idx="1351">
                  <c:v>107.84179331508447</c:v>
                </c:pt>
                <c:pt idx="1352">
                  <c:v>107.94486568529332</c:v>
                </c:pt>
                <c:pt idx="1353">
                  <c:v>108.04542773252385</c:v>
                </c:pt>
                <c:pt idx="1354">
                  <c:v>108.14505358669645</c:v>
                </c:pt>
                <c:pt idx="1355">
                  <c:v>108.23151474379792</c:v>
                </c:pt>
                <c:pt idx="1356">
                  <c:v>108.31388316310637</c:v>
                </c:pt>
                <c:pt idx="1357">
                  <c:v>108.39797484043294</c:v>
                </c:pt>
                <c:pt idx="1358">
                  <c:v>108.48504079481962</c:v>
                </c:pt>
                <c:pt idx="1359">
                  <c:v>108.57539585225051</c:v>
                </c:pt>
                <c:pt idx="1360">
                  <c:v>108.68104482459223</c:v>
                </c:pt>
                <c:pt idx="1361">
                  <c:v>108.78537649873739</c:v>
                </c:pt>
                <c:pt idx="1362">
                  <c:v>108.89828303850156</c:v>
                </c:pt>
                <c:pt idx="1363">
                  <c:v>109.00140511807631</c:v>
                </c:pt>
                <c:pt idx="1364">
                  <c:v>109.09716192660248</c:v>
                </c:pt>
                <c:pt idx="1365">
                  <c:v>109.1905492553537</c:v>
                </c:pt>
                <c:pt idx="1366">
                  <c:v>109.27363846046781</c:v>
                </c:pt>
                <c:pt idx="1367">
                  <c:v>109.36067127527721</c:v>
                </c:pt>
                <c:pt idx="1368">
                  <c:v>109.4513991529524</c:v>
                </c:pt>
                <c:pt idx="1369">
                  <c:v>109.54197790252988</c:v>
                </c:pt>
                <c:pt idx="1370">
                  <c:v>109.63439589864591</c:v>
                </c:pt>
                <c:pt idx="1371">
                  <c:v>109.71818103488273</c:v>
                </c:pt>
                <c:pt idx="1372">
                  <c:v>109.79954698197869</c:v>
                </c:pt>
                <c:pt idx="1373">
                  <c:v>109.88131888889626</c:v>
                </c:pt>
                <c:pt idx="1374">
                  <c:v>109.97822729773259</c:v>
                </c:pt>
                <c:pt idx="1375">
                  <c:v>110.07486230505643</c:v>
                </c:pt>
                <c:pt idx="1376">
                  <c:v>110.17892886258345</c:v>
                </c:pt>
                <c:pt idx="1377">
                  <c:v>110.28507492858422</c:v>
                </c:pt>
                <c:pt idx="1378">
                  <c:v>110.40646520012992</c:v>
                </c:pt>
                <c:pt idx="1379">
                  <c:v>110.51288466764319</c:v>
                </c:pt>
                <c:pt idx="1380">
                  <c:v>110.60342199274906</c:v>
                </c:pt>
                <c:pt idx="1381">
                  <c:v>110.67605566123399</c:v>
                </c:pt>
                <c:pt idx="1382">
                  <c:v>110.75433962764372</c:v>
                </c:pt>
                <c:pt idx="1383">
                  <c:v>110.83439656143746</c:v>
                </c:pt>
                <c:pt idx="1384">
                  <c:v>110.9234343206718</c:v>
                </c:pt>
                <c:pt idx="1385">
                  <c:v>111.017028771781</c:v>
                </c:pt>
                <c:pt idx="1386">
                  <c:v>111.128054640535</c:v>
                </c:pt>
                <c:pt idx="1387">
                  <c:v>111.24230333317867</c:v>
                </c:pt>
                <c:pt idx="1388">
                  <c:v>111.35444766266562</c:v>
                </c:pt>
                <c:pt idx="1389">
                  <c:v>111.46463675709353</c:v>
                </c:pt>
                <c:pt idx="1390">
                  <c:v>111.55017829092571</c:v>
                </c:pt>
                <c:pt idx="1391">
                  <c:v>111.62781603557865</c:v>
                </c:pt>
                <c:pt idx="1392">
                  <c:v>111.71093838027002</c:v>
                </c:pt>
                <c:pt idx="1393">
                  <c:v>111.80575071084395</c:v>
                </c:pt>
                <c:pt idx="1394">
                  <c:v>111.90259284052573</c:v>
                </c:pt>
                <c:pt idx="1395">
                  <c:v>111.99665953061104</c:v>
                </c:pt>
                <c:pt idx="1396">
                  <c:v>112.09613625668591</c:v>
                </c:pt>
                <c:pt idx="1397">
                  <c:v>112.18210860502265</c:v>
                </c:pt>
                <c:pt idx="1398">
                  <c:v>112.26469243158333</c:v>
                </c:pt>
                <c:pt idx="1399">
                  <c:v>112.34583468653275</c:v>
                </c:pt>
                <c:pt idx="1400">
                  <c:v>112.43544410347502</c:v>
                </c:pt>
                <c:pt idx="1401">
                  <c:v>112.52810236152627</c:v>
                </c:pt>
                <c:pt idx="1402">
                  <c:v>112.6229146921002</c:v>
                </c:pt>
                <c:pt idx="1403">
                  <c:v>112.72350987890798</c:v>
                </c:pt>
                <c:pt idx="1404">
                  <c:v>112.8200371826057</c:v>
                </c:pt>
                <c:pt idx="1405">
                  <c:v>112.91586855518071</c:v>
                </c:pt>
                <c:pt idx="1406">
                  <c:v>113.00799657999562</c:v>
                </c:pt>
                <c:pt idx="1407">
                  <c:v>113.10459844774219</c:v>
                </c:pt>
                <c:pt idx="1408">
                  <c:v>113.20363607441823</c:v>
                </c:pt>
                <c:pt idx="1409">
                  <c:v>113.3024997183136</c:v>
                </c:pt>
                <c:pt idx="1410">
                  <c:v>113.40171961266464</c:v>
                </c:pt>
                <c:pt idx="1411">
                  <c:v>113.50119633873949</c:v>
                </c:pt>
                <c:pt idx="1412">
                  <c:v>113.59644776871227</c:v>
                </c:pt>
                <c:pt idx="1413">
                  <c:v>113.67995121854224</c:v>
                </c:pt>
                <c:pt idx="1414">
                  <c:v>113.77150758564923</c:v>
                </c:pt>
                <c:pt idx="1415">
                  <c:v>113.87022210144688</c:v>
                </c:pt>
                <c:pt idx="1416">
                  <c:v>113.96973196709904</c:v>
                </c:pt>
                <c:pt idx="1417">
                  <c:v>114.07028572943524</c:v>
                </c:pt>
                <c:pt idx="1418">
                  <c:v>114.18114590030289</c:v>
                </c:pt>
                <c:pt idx="1419">
                  <c:v>114.28339806597427</c:v>
                </c:pt>
                <c:pt idx="1420">
                  <c:v>114.38476374795364</c:v>
                </c:pt>
                <c:pt idx="1421">
                  <c:v>114.47690005766286</c:v>
                </c:pt>
                <c:pt idx="1422">
                  <c:v>114.56784334259032</c:v>
                </c:pt>
                <c:pt idx="1423">
                  <c:v>114.64240739145131</c:v>
                </c:pt>
                <c:pt idx="1424">
                  <c:v>114.71438655328514</c:v>
                </c:pt>
                <c:pt idx="1425">
                  <c:v>114.79501514478682</c:v>
                </c:pt>
                <c:pt idx="1426">
                  <c:v>114.87759897134751</c:v>
                </c:pt>
                <c:pt idx="1427">
                  <c:v>114.9842504159017</c:v>
                </c:pt>
                <c:pt idx="1428">
                  <c:v>115.08906261391729</c:v>
                </c:pt>
                <c:pt idx="1429">
                  <c:v>115.20550680355521</c:v>
                </c:pt>
                <c:pt idx="1430">
                  <c:v>115.31618470674788</c:v>
                </c:pt>
                <c:pt idx="1431">
                  <c:v>115.41006912915819</c:v>
                </c:pt>
                <c:pt idx="1432">
                  <c:v>115.4997365403607</c:v>
                </c:pt>
                <c:pt idx="1433">
                  <c:v>115.57555160826369</c:v>
                </c:pt>
                <c:pt idx="1434">
                  <c:v>115.65353731847796</c:v>
                </c:pt>
                <c:pt idx="1435">
                  <c:v>115.73812608946359</c:v>
                </c:pt>
                <c:pt idx="1436">
                  <c:v>115.8308423417751</c:v>
                </c:pt>
                <c:pt idx="1437">
                  <c:v>115.93553026637592</c:v>
                </c:pt>
                <c:pt idx="1438">
                  <c:v>116.04479145264023</c:v>
                </c:pt>
                <c:pt idx="1439">
                  <c:v>116.16319087733719</c:v>
                </c:pt>
                <c:pt idx="1440">
                  <c:v>116.26188053845186</c:v>
                </c:pt>
                <c:pt idx="1441">
                  <c:v>116.36866454131511</c:v>
                </c:pt>
                <c:pt idx="1442">
                  <c:v>116.45602046700293</c:v>
                </c:pt>
                <c:pt idx="1443">
                  <c:v>116.53819833374207</c:v>
                </c:pt>
                <c:pt idx="1444">
                  <c:v>116.62716981382185</c:v>
                </c:pt>
                <c:pt idx="1445">
                  <c:v>116.72398708882069</c:v>
                </c:pt>
                <c:pt idx="1446">
                  <c:v>116.82673634815116</c:v>
                </c:pt>
                <c:pt idx="1447">
                  <c:v>116.93733140240063</c:v>
                </c:pt>
                <c:pt idx="1448">
                  <c:v>117.04621148352632</c:v>
                </c:pt>
                <c:pt idx="1449">
                  <c:v>117.14147119839339</c:v>
                </c:pt>
                <c:pt idx="1450">
                  <c:v>117.21857042491565</c:v>
                </c:pt>
                <c:pt idx="1451">
                  <c:v>117.28523068459738</c:v>
                </c:pt>
                <c:pt idx="1452">
                  <c:v>117.36300098755942</c:v>
                </c:pt>
                <c:pt idx="1453">
                  <c:v>117.44839339329387</c:v>
                </c:pt>
                <c:pt idx="1454">
                  <c:v>117.54462244079616</c:v>
                </c:pt>
                <c:pt idx="1455">
                  <c:v>117.65578915275357</c:v>
                </c:pt>
                <c:pt idx="1456">
                  <c:v>117.76395673296791</c:v>
                </c:pt>
                <c:pt idx="1457">
                  <c:v>117.86518157174386</c:v>
                </c:pt>
                <c:pt idx="1458">
                  <c:v>117.95278604426123</c:v>
                </c:pt>
                <c:pt idx="1459">
                  <c:v>118.03394486899924</c:v>
                </c:pt>
                <c:pt idx="1460">
                  <c:v>118.1230406224938</c:v>
                </c:pt>
                <c:pt idx="1461">
                  <c:v>118.2095017795953</c:v>
                </c:pt>
                <c:pt idx="1462">
                  <c:v>118.31427255313932</c:v>
                </c:pt>
                <c:pt idx="1463">
                  <c:v>118.4316280811522</c:v>
                </c:pt>
                <c:pt idx="1464">
                  <c:v>118.53705336134732</c:v>
                </c:pt>
                <c:pt idx="1465">
                  <c:v>118.63452514299728</c:v>
                </c:pt>
                <c:pt idx="1466">
                  <c:v>118.72582467838041</c:v>
                </c:pt>
                <c:pt idx="1467">
                  <c:v>118.80591475175142</c:v>
                </c:pt>
                <c:pt idx="1468">
                  <c:v>118.89733856054931</c:v>
                </c:pt>
                <c:pt idx="1469">
                  <c:v>118.99722124644578</c:v>
                </c:pt>
                <c:pt idx="1470">
                  <c:v>119.10900104058274</c:v>
                </c:pt>
                <c:pt idx="1471">
                  <c:v>119.222040138656</c:v>
                </c:pt>
                <c:pt idx="1472">
                  <c:v>119.33583316211218</c:v>
                </c:pt>
                <c:pt idx="1473">
                  <c:v>119.43289069904624</c:v>
                </c:pt>
                <c:pt idx="1474">
                  <c:v>119.52163020208515</c:v>
                </c:pt>
                <c:pt idx="1475">
                  <c:v>119.60887013925252</c:v>
                </c:pt>
                <c:pt idx="1476">
                  <c:v>119.68009537570339</c:v>
                </c:pt>
                <c:pt idx="1477">
                  <c:v>119.74765040397145</c:v>
                </c:pt>
                <c:pt idx="1478">
                  <c:v>119.81682927152582</c:v>
                </c:pt>
                <c:pt idx="1479">
                  <c:v>119.90106179205577</c:v>
                </c:pt>
                <c:pt idx="1480">
                  <c:v>119.98455695699145</c:v>
                </c:pt>
                <c:pt idx="1481">
                  <c:v>120.08936087011276</c:v>
                </c:pt>
                <c:pt idx="1482">
                  <c:v>120.19902801619862</c:v>
                </c:pt>
                <c:pt idx="1483">
                  <c:v>120.29733657217469</c:v>
                </c:pt>
                <c:pt idx="1484">
                  <c:v>120.39990356383014</c:v>
                </c:pt>
                <c:pt idx="1485">
                  <c:v>120.48933899799172</c:v>
                </c:pt>
                <c:pt idx="1486">
                  <c:v>120.58298315846683</c:v>
                </c:pt>
                <c:pt idx="1487">
                  <c:v>120.677828628618</c:v>
                </c:pt>
                <c:pt idx="1488">
                  <c:v>120.77450506041345</c:v>
                </c:pt>
                <c:pt idx="1489">
                  <c:v>120.87855504815181</c:v>
                </c:pt>
                <c:pt idx="1490">
                  <c:v>120.98919981176719</c:v>
                </c:pt>
                <c:pt idx="1491">
                  <c:v>121.09543701160548</c:v>
                </c:pt>
                <c:pt idx="1492">
                  <c:v>121.18562637115001</c:v>
                </c:pt>
                <c:pt idx="1493">
                  <c:v>121.27473869443321</c:v>
                </c:pt>
                <c:pt idx="1494">
                  <c:v>121.36992384525144</c:v>
                </c:pt>
                <c:pt idx="1495">
                  <c:v>121.4659209157128</c:v>
                </c:pt>
                <c:pt idx="1496">
                  <c:v>121.57094852098066</c:v>
                </c:pt>
                <c:pt idx="1497">
                  <c:v>121.68243834381649</c:v>
                </c:pt>
                <c:pt idx="1498">
                  <c:v>121.79587511681702</c:v>
                </c:pt>
                <c:pt idx="1499">
                  <c:v>121.91226959708902</c:v>
                </c:pt>
                <c:pt idx="1500">
                  <c:v>122.01727234767394</c:v>
                </c:pt>
                <c:pt idx="1501">
                  <c:v>122.1034518183686</c:v>
                </c:pt>
                <c:pt idx="1502">
                  <c:v>122.17678141797622</c:v>
                </c:pt>
                <c:pt idx="1503">
                  <c:v>122.25050869251112</c:v>
                </c:pt>
                <c:pt idx="1504">
                  <c:v>122.31792287757577</c:v>
                </c:pt>
                <c:pt idx="1505">
                  <c:v>122.39854318418313</c:v>
                </c:pt>
                <c:pt idx="1506">
                  <c:v>122.48992556850943</c:v>
                </c:pt>
                <c:pt idx="1507">
                  <c:v>122.58139080177894</c:v>
                </c:pt>
                <c:pt idx="1508">
                  <c:v>122.68081781848791</c:v>
                </c:pt>
                <c:pt idx="1509">
                  <c:v>122.78536489988534</c:v>
                </c:pt>
                <c:pt idx="1510">
                  <c:v>122.88437767187841</c:v>
                </c:pt>
                <c:pt idx="1511">
                  <c:v>122.98454204418168</c:v>
                </c:pt>
                <c:pt idx="1512">
                  <c:v>123.08809493826097</c:v>
                </c:pt>
                <c:pt idx="1513">
                  <c:v>123.18532645797571</c:v>
                </c:pt>
                <c:pt idx="1514">
                  <c:v>123.28302193177225</c:v>
                </c:pt>
                <c:pt idx="1515">
                  <c:v>123.37297931427585</c:v>
                </c:pt>
                <c:pt idx="1516">
                  <c:v>123.46179338136363</c:v>
                </c:pt>
                <c:pt idx="1517">
                  <c:v>123.55953027963176</c:v>
                </c:pt>
                <c:pt idx="1518">
                  <c:v>123.65411891805908</c:v>
                </c:pt>
                <c:pt idx="1519">
                  <c:v>123.7542170112078</c:v>
                </c:pt>
                <c:pt idx="1520">
                  <c:v>123.85921976179273</c:v>
                </c:pt>
                <c:pt idx="1521">
                  <c:v>123.97570537590222</c:v>
                </c:pt>
                <c:pt idx="1522">
                  <c:v>124.09359942204578</c:v>
                </c:pt>
                <c:pt idx="1523">
                  <c:v>124.2189415881811</c:v>
                </c:pt>
                <c:pt idx="1524">
                  <c:v>124.32246134268313</c:v>
                </c:pt>
                <c:pt idx="1525">
                  <c:v>124.40681813662786</c:v>
                </c:pt>
                <c:pt idx="1526">
                  <c:v>124.47361095461866</c:v>
                </c:pt>
                <c:pt idx="1527">
                  <c:v>124.54487761554114</c:v>
                </c:pt>
                <c:pt idx="1528">
                  <c:v>124.6256801898235</c:v>
                </c:pt>
                <c:pt idx="1529">
                  <c:v>124.72841287936531</c:v>
                </c:pt>
                <c:pt idx="1530">
                  <c:v>124.82167593470177</c:v>
                </c:pt>
                <c:pt idx="1531">
                  <c:v>124.91419334954963</c:v>
                </c:pt>
                <c:pt idx="1532">
                  <c:v>125.00598169369752</c:v>
                </c:pt>
                <c:pt idx="1533">
                  <c:v>125.09079415682974</c:v>
                </c:pt>
                <c:pt idx="1534">
                  <c:v>125.17342769275635</c:v>
                </c:pt>
                <c:pt idx="1535">
                  <c:v>125.26529888584741</c:v>
                </c:pt>
                <c:pt idx="1536">
                  <c:v>125.3693571584801</c:v>
                </c:pt>
                <c:pt idx="1537">
                  <c:v>125.46967894377541</c:v>
                </c:pt>
                <c:pt idx="1538">
                  <c:v>125.57246962757742</c:v>
                </c:pt>
                <c:pt idx="1539">
                  <c:v>125.66821815120925</c:v>
                </c:pt>
                <c:pt idx="1540">
                  <c:v>125.76485315853311</c:v>
                </c:pt>
                <c:pt idx="1541">
                  <c:v>125.85631839180259</c:v>
                </c:pt>
                <c:pt idx="1542">
                  <c:v>125.94706283926642</c:v>
                </c:pt>
                <c:pt idx="1543">
                  <c:v>126.03579405741101</c:v>
                </c:pt>
                <c:pt idx="1544">
                  <c:v>126.13631468016995</c:v>
                </c:pt>
                <c:pt idx="1545">
                  <c:v>126.24705057762284</c:v>
                </c:pt>
                <c:pt idx="1546">
                  <c:v>126.35979141950067</c:v>
                </c:pt>
                <c:pt idx="1547">
                  <c:v>126.47098298614104</c:v>
                </c:pt>
                <c:pt idx="1548">
                  <c:v>126.59543038369002</c:v>
                </c:pt>
                <c:pt idx="1549">
                  <c:v>126.69180855929002</c:v>
                </c:pt>
                <c:pt idx="1550">
                  <c:v>126.77584224235636</c:v>
                </c:pt>
                <c:pt idx="1551">
                  <c:v>126.86523625204636</c:v>
                </c:pt>
                <c:pt idx="1552">
                  <c:v>126.94860714356727</c:v>
                </c:pt>
                <c:pt idx="1553">
                  <c:v>127.0403209236663</c:v>
                </c:pt>
                <c:pt idx="1554">
                  <c:v>127.12955752036427</c:v>
                </c:pt>
                <c:pt idx="1555">
                  <c:v>127.23234820416631</c:v>
                </c:pt>
                <c:pt idx="1556">
                  <c:v>127.33720182665348</c:v>
                </c:pt>
                <c:pt idx="1557">
                  <c:v>127.42256109281071</c:v>
                </c:pt>
                <c:pt idx="1558">
                  <c:v>127.50710843932474</c:v>
                </c:pt>
                <c:pt idx="1559">
                  <c:v>127.57985809633013</c:v>
                </c:pt>
                <c:pt idx="1560">
                  <c:v>127.66031270505114</c:v>
                </c:pt>
                <c:pt idx="1561">
                  <c:v>127.75085831505135</c:v>
                </c:pt>
                <c:pt idx="1562">
                  <c:v>127.85163576953411</c:v>
                </c:pt>
                <c:pt idx="1563">
                  <c:v>127.95184985120329</c:v>
                </c:pt>
                <c:pt idx="1564">
                  <c:v>128.05260245100314</c:v>
                </c:pt>
                <c:pt idx="1565">
                  <c:v>128.14406768427261</c:v>
                </c:pt>
                <c:pt idx="1566">
                  <c:v>128.2419702804271</c:v>
                </c:pt>
                <c:pt idx="1567">
                  <c:v>128.34276430469853</c:v>
                </c:pt>
                <c:pt idx="1568">
                  <c:v>128.45008682569244</c:v>
                </c:pt>
                <c:pt idx="1569">
                  <c:v>128.5616843521544</c:v>
                </c:pt>
                <c:pt idx="1570">
                  <c:v>128.66223811449061</c:v>
                </c:pt>
                <c:pt idx="1571">
                  <c:v>128.75694274143839</c:v>
                </c:pt>
                <c:pt idx="1572">
                  <c:v>128.84867309132605</c:v>
                </c:pt>
                <c:pt idx="1573">
                  <c:v>128.94733789775779</c:v>
                </c:pt>
                <c:pt idx="1574">
                  <c:v>129.04954035406325</c:v>
                </c:pt>
                <c:pt idx="1575">
                  <c:v>129.15808075452188</c:v>
                </c:pt>
                <c:pt idx="1576">
                  <c:v>129.27556055594954</c:v>
                </c:pt>
                <c:pt idx="1577">
                  <c:v>129.39419195768738</c:v>
                </c:pt>
                <c:pt idx="1578">
                  <c:v>129.51056158327643</c:v>
                </c:pt>
                <c:pt idx="1579">
                  <c:v>129.61154616011717</c:v>
                </c:pt>
                <c:pt idx="1580">
                  <c:v>129.69498333079264</c:v>
                </c:pt>
                <c:pt idx="1581">
                  <c:v>129.76180100346639</c:v>
                </c:pt>
                <c:pt idx="1582">
                  <c:v>129.8353957196922</c:v>
                </c:pt>
                <c:pt idx="1583">
                  <c:v>129.92073841606077</c:v>
                </c:pt>
                <c:pt idx="1584">
                  <c:v>130.01520278107333</c:v>
                </c:pt>
                <c:pt idx="1585">
                  <c:v>130.11210290501535</c:v>
                </c:pt>
                <c:pt idx="1586">
                  <c:v>130.19441333006355</c:v>
                </c:pt>
                <c:pt idx="1587">
                  <c:v>130.27736997686856</c:v>
                </c:pt>
                <c:pt idx="1588">
                  <c:v>130.36736049894947</c:v>
                </c:pt>
                <c:pt idx="1589">
                  <c:v>130.45967907633371</c:v>
                </c:pt>
                <c:pt idx="1590">
                  <c:v>130.55468195947694</c:v>
                </c:pt>
                <c:pt idx="1591">
                  <c:v>130.65362845231547</c:v>
                </c:pt>
                <c:pt idx="1592">
                  <c:v>130.76335359266156</c:v>
                </c:pt>
                <c:pt idx="1593">
                  <c:v>130.87365039071562</c:v>
                </c:pt>
                <c:pt idx="1594">
                  <c:v>130.97454383371885</c:v>
                </c:pt>
                <c:pt idx="1595">
                  <c:v>131.07298494800398</c:v>
                </c:pt>
                <c:pt idx="1596">
                  <c:v>131.16872518674151</c:v>
                </c:pt>
                <c:pt idx="1597">
                  <c:v>131.26463940825971</c:v>
                </c:pt>
                <c:pt idx="1598">
                  <c:v>131.35006495357146</c:v>
                </c:pt>
                <c:pt idx="1599">
                  <c:v>131.45273964885305</c:v>
                </c:pt>
                <c:pt idx="1600">
                  <c:v>131.56076638586399</c:v>
                </c:pt>
                <c:pt idx="1601">
                  <c:v>131.6745262697429</c:v>
                </c:pt>
                <c:pt idx="1602">
                  <c:v>131.79573427361362</c:v>
                </c:pt>
                <c:pt idx="1603">
                  <c:v>131.90958529133002</c:v>
                </c:pt>
                <c:pt idx="1604">
                  <c:v>132.01222684703433</c:v>
                </c:pt>
                <c:pt idx="1605">
                  <c:v>132.10301271896975</c:v>
                </c:pt>
                <c:pt idx="1606">
                  <c:v>132.1814872379488</c:v>
                </c:pt>
                <c:pt idx="1607">
                  <c:v>132.26356568595611</c:v>
                </c:pt>
                <c:pt idx="1608">
                  <c:v>132.34615779741114</c:v>
                </c:pt>
                <c:pt idx="1609">
                  <c:v>132.44025762707369</c:v>
                </c:pt>
                <c:pt idx="1610">
                  <c:v>132.53788682171572</c:v>
                </c:pt>
                <c:pt idx="1611">
                  <c:v>132.62842414682157</c:v>
                </c:pt>
                <c:pt idx="1612">
                  <c:v>132.71328631931971</c:v>
                </c:pt>
                <c:pt idx="1613">
                  <c:v>132.79540619179861</c:v>
                </c:pt>
                <c:pt idx="1614">
                  <c:v>132.87533056728327</c:v>
                </c:pt>
                <c:pt idx="1615">
                  <c:v>132.96767399935047</c:v>
                </c:pt>
                <c:pt idx="1616">
                  <c:v>133.06421787283679</c:v>
                </c:pt>
                <c:pt idx="1617">
                  <c:v>133.16275012095946</c:v>
                </c:pt>
                <c:pt idx="1618">
                  <c:v>133.26844051777275</c:v>
                </c:pt>
                <c:pt idx="1619">
                  <c:v>133.36570517706474</c:v>
                </c:pt>
                <c:pt idx="1620">
                  <c:v>133.46514047866808</c:v>
                </c:pt>
                <c:pt idx="1621">
                  <c:v>133.56704467877807</c:v>
                </c:pt>
                <c:pt idx="1622">
                  <c:v>133.67128521908575</c:v>
                </c:pt>
                <c:pt idx="1623">
                  <c:v>133.77328883792757</c:v>
                </c:pt>
                <c:pt idx="1624">
                  <c:v>133.8812658655726</c:v>
                </c:pt>
                <c:pt idx="1625">
                  <c:v>133.98471105602576</c:v>
                </c:pt>
                <c:pt idx="1626">
                  <c:v>134.08005361983601</c:v>
                </c:pt>
                <c:pt idx="1627">
                  <c:v>134.16617509627048</c:v>
                </c:pt>
                <c:pt idx="1628">
                  <c:v>134.25192375246061</c:v>
                </c:pt>
                <c:pt idx="1629">
                  <c:v>134.34583302955389</c:v>
                </c:pt>
                <c:pt idx="1630">
                  <c:v>134.44811004990819</c:v>
                </c:pt>
                <c:pt idx="1631">
                  <c:v>134.55635219417144</c:v>
                </c:pt>
                <c:pt idx="1632">
                  <c:v>134.66785030190155</c:v>
                </c:pt>
                <c:pt idx="1633">
                  <c:v>134.77676352260451</c:v>
                </c:pt>
                <c:pt idx="1634">
                  <c:v>134.87247062176473</c:v>
                </c:pt>
                <c:pt idx="1635">
                  <c:v>134.95585808307428</c:v>
                </c:pt>
                <c:pt idx="1636">
                  <c:v>135.03762998999184</c:v>
                </c:pt>
                <c:pt idx="1637">
                  <c:v>135.11156438688468</c:v>
                </c:pt>
                <c:pt idx="1638">
                  <c:v>135.18680779707972</c:v>
                </c:pt>
                <c:pt idx="1639">
                  <c:v>135.26639249189736</c:v>
                </c:pt>
                <c:pt idx="1640">
                  <c:v>135.35737720129643</c:v>
                </c:pt>
                <c:pt idx="1641">
                  <c:v>135.45393764457143</c:v>
                </c:pt>
                <c:pt idx="1642">
                  <c:v>135.55476480842009</c:v>
                </c:pt>
                <c:pt idx="1643">
                  <c:v>135.65533514054496</c:v>
                </c:pt>
                <c:pt idx="1644">
                  <c:v>135.7526743638858</c:v>
                </c:pt>
                <c:pt idx="1645">
                  <c:v>135.85960749484681</c:v>
                </c:pt>
                <c:pt idx="1646">
                  <c:v>135.95705442181381</c:v>
                </c:pt>
                <c:pt idx="1647">
                  <c:v>136.0633993252782</c:v>
                </c:pt>
                <c:pt idx="1648">
                  <c:v>136.17702665084803</c:v>
                </c:pt>
                <c:pt idx="1649">
                  <c:v>136.28504510296466</c:v>
                </c:pt>
                <c:pt idx="1650">
                  <c:v>136.38749610609969</c:v>
                </c:pt>
                <c:pt idx="1651">
                  <c:v>136.48428024152122</c:v>
                </c:pt>
                <c:pt idx="1652">
                  <c:v>136.58318530988819</c:v>
                </c:pt>
                <c:pt idx="1653">
                  <c:v>136.67347408816451</c:v>
                </c:pt>
                <c:pt idx="1654">
                  <c:v>136.76306693531816</c:v>
                </c:pt>
                <c:pt idx="1655">
                  <c:v>136.86608131126678</c:v>
                </c:pt>
                <c:pt idx="1656">
                  <c:v>136.97636153953221</c:v>
                </c:pt>
                <c:pt idx="1657">
                  <c:v>137.08809162430322</c:v>
                </c:pt>
                <c:pt idx="1658">
                  <c:v>137.19731138609598</c:v>
                </c:pt>
                <c:pt idx="1659">
                  <c:v>137.29649814086972</c:v>
                </c:pt>
                <c:pt idx="1660">
                  <c:v>137.38711831491878</c:v>
                </c:pt>
                <c:pt idx="1661">
                  <c:v>137.47174851037599</c:v>
                </c:pt>
                <c:pt idx="1662">
                  <c:v>137.55227768314589</c:v>
                </c:pt>
                <c:pt idx="1663">
                  <c:v>137.63046223082378</c:v>
                </c:pt>
                <c:pt idx="1664">
                  <c:v>137.71347687188901</c:v>
                </c:pt>
                <c:pt idx="1665">
                  <c:v>137.79865387037123</c:v>
                </c:pt>
                <c:pt idx="1666">
                  <c:v>137.88344147882049</c:v>
                </c:pt>
                <c:pt idx="1667">
                  <c:v>137.96827879663564</c:v>
                </c:pt>
                <c:pt idx="1668">
                  <c:v>138.06472325139018</c:v>
                </c:pt>
                <c:pt idx="1669">
                  <c:v>138.16376916296056</c:v>
                </c:pt>
                <c:pt idx="1670">
                  <c:v>138.26946784466816</c:v>
                </c:pt>
                <c:pt idx="1671">
                  <c:v>138.38264778594484</c:v>
                </c:pt>
                <c:pt idx="1672">
                  <c:v>138.49092306978531</c:v>
                </c:pt>
                <c:pt idx="1673">
                  <c:v>138.59364747443283</c:v>
                </c:pt>
                <c:pt idx="1674">
                  <c:v>138.6988242077984</c:v>
                </c:pt>
                <c:pt idx="1675">
                  <c:v>138.78701690781233</c:v>
                </c:pt>
                <c:pt idx="1676">
                  <c:v>138.87894609516363</c:v>
                </c:pt>
                <c:pt idx="1677">
                  <c:v>138.96593748550143</c:v>
                </c:pt>
                <c:pt idx="1678">
                  <c:v>139.06683092850466</c:v>
                </c:pt>
                <c:pt idx="1679">
                  <c:v>139.17837046070639</c:v>
                </c:pt>
                <c:pt idx="1680">
                  <c:v>139.29110301768992</c:v>
                </c:pt>
                <c:pt idx="1681">
                  <c:v>139.40650331064379</c:v>
                </c:pt>
                <c:pt idx="1682">
                  <c:v>139.50545808837663</c:v>
                </c:pt>
                <c:pt idx="1683">
                  <c:v>139.6024410612618</c:v>
                </c:pt>
                <c:pt idx="1684">
                  <c:v>139.68790803104517</c:v>
                </c:pt>
                <c:pt idx="1685">
                  <c:v>139.77664753408408</c:v>
                </c:pt>
                <c:pt idx="1686">
                  <c:v>139.86445912895937</c:v>
                </c:pt>
                <c:pt idx="1687">
                  <c:v>139.95742392810038</c:v>
                </c:pt>
                <c:pt idx="1688">
                  <c:v>140.05876475539679</c:v>
                </c:pt>
                <c:pt idx="1689">
                  <c:v>140.15061937869919</c:v>
                </c:pt>
                <c:pt idx="1690">
                  <c:v>140.25577954227614</c:v>
                </c:pt>
                <c:pt idx="1691">
                  <c:v>140.34490015045367</c:v>
                </c:pt>
                <c:pt idx="1692">
                  <c:v>140.42835389091775</c:v>
                </c:pt>
                <c:pt idx="1693">
                  <c:v>140.50876707516719</c:v>
                </c:pt>
                <c:pt idx="1694">
                  <c:v>140.59065497060519</c:v>
                </c:pt>
                <c:pt idx="1695">
                  <c:v>140.67941104343271</c:v>
                </c:pt>
                <c:pt idx="1696">
                  <c:v>140.77442221147027</c:v>
                </c:pt>
                <c:pt idx="1697">
                  <c:v>140.88132220285397</c:v>
                </c:pt>
                <c:pt idx="1698">
                  <c:v>140.98988745799559</c:v>
                </c:pt>
                <c:pt idx="1699">
                  <c:v>141.09513875541003</c:v>
                </c:pt>
                <c:pt idx="1700">
                  <c:v>141.19010849897597</c:v>
                </c:pt>
                <c:pt idx="1701">
                  <c:v>141.28223652379089</c:v>
                </c:pt>
                <c:pt idx="1702">
                  <c:v>141.37989057311586</c:v>
                </c:pt>
                <c:pt idx="1703">
                  <c:v>141.46843123869112</c:v>
                </c:pt>
                <c:pt idx="1704">
                  <c:v>141.57331800075559</c:v>
                </c:pt>
                <c:pt idx="1705">
                  <c:v>141.67833732112913</c:v>
                </c:pt>
                <c:pt idx="1706">
                  <c:v>141.78862583428887</c:v>
                </c:pt>
                <c:pt idx="1707">
                  <c:v>141.90240228795642</c:v>
                </c:pt>
                <c:pt idx="1708">
                  <c:v>142.01518455430582</c:v>
                </c:pt>
                <c:pt idx="1709">
                  <c:v>142.10825705707296</c:v>
                </c:pt>
                <c:pt idx="1710">
                  <c:v>142.19999569185498</c:v>
                </c:pt>
                <c:pt idx="1711">
                  <c:v>142.29378898042779</c:v>
                </c:pt>
                <c:pt idx="1712">
                  <c:v>142.38869244483917</c:v>
                </c:pt>
                <c:pt idx="1713">
                  <c:v>142.48396044460057</c:v>
                </c:pt>
                <c:pt idx="1714">
                  <c:v>142.58199559906413</c:v>
                </c:pt>
                <c:pt idx="1715">
                  <c:v>142.67824121635505</c:v>
                </c:pt>
                <c:pt idx="1716">
                  <c:v>142.77133028891083</c:v>
                </c:pt>
                <c:pt idx="1717">
                  <c:v>142.86505729832911</c:v>
                </c:pt>
                <c:pt idx="1718">
                  <c:v>142.95100479198288</c:v>
                </c:pt>
                <c:pt idx="1719">
                  <c:v>143.03985199864792</c:v>
                </c:pt>
                <c:pt idx="1720">
                  <c:v>143.11809454058604</c:v>
                </c:pt>
                <c:pt idx="1721">
                  <c:v>143.20945207022939</c:v>
                </c:pt>
                <c:pt idx="1722">
                  <c:v>143.30140611226363</c:v>
                </c:pt>
                <c:pt idx="1723">
                  <c:v>143.40744447463828</c:v>
                </c:pt>
                <c:pt idx="1724">
                  <c:v>143.51636598023558</c:v>
                </c:pt>
                <c:pt idx="1725">
                  <c:v>143.6202751247705</c:v>
                </c:pt>
                <c:pt idx="1726">
                  <c:v>143.72549328260769</c:v>
                </c:pt>
                <c:pt idx="1727">
                  <c:v>143.82395925157579</c:v>
                </c:pt>
                <c:pt idx="1728">
                  <c:v>143.92573089337671</c:v>
                </c:pt>
                <c:pt idx="1729">
                  <c:v>144.02779250647879</c:v>
                </c:pt>
                <c:pt idx="1730">
                  <c:v>144.13295267005574</c:v>
                </c:pt>
                <c:pt idx="1731">
                  <c:v>144.23831167109631</c:v>
                </c:pt>
                <c:pt idx="1732">
                  <c:v>144.34822736401176</c:v>
                </c:pt>
                <c:pt idx="1733">
                  <c:v>144.44672647255712</c:v>
                </c:pt>
                <c:pt idx="1734">
                  <c:v>144.53723894298003</c:v>
                </c:pt>
                <c:pt idx="1735">
                  <c:v>144.62476056655422</c:v>
                </c:pt>
                <c:pt idx="1736">
                  <c:v>144.71553815359533</c:v>
                </c:pt>
                <c:pt idx="1737">
                  <c:v>144.80832068506135</c:v>
                </c:pt>
                <c:pt idx="1738">
                  <c:v>144.90550249541019</c:v>
                </c:pt>
                <c:pt idx="1739">
                  <c:v>145.00625509521001</c:v>
                </c:pt>
                <c:pt idx="1740">
                  <c:v>145.11159752646194</c:v>
                </c:pt>
                <c:pt idx="1741">
                  <c:v>145.22442121728298</c:v>
                </c:pt>
                <c:pt idx="1742">
                  <c:v>145.32480099683849</c:v>
                </c:pt>
                <c:pt idx="1743">
                  <c:v>145.41870198903746</c:v>
                </c:pt>
                <c:pt idx="1744">
                  <c:v>145.51097085705575</c:v>
                </c:pt>
                <c:pt idx="1745">
                  <c:v>145.59076267423131</c:v>
                </c:pt>
                <c:pt idx="1746">
                  <c:v>145.66477992006736</c:v>
                </c:pt>
                <c:pt idx="1747">
                  <c:v>145.7421028387362</c:v>
                </c:pt>
                <c:pt idx="1748">
                  <c:v>145.83190280824778</c:v>
                </c:pt>
                <c:pt idx="1749">
                  <c:v>145.93422953796801</c:v>
                </c:pt>
                <c:pt idx="1750">
                  <c:v>146.04374755595617</c:v>
                </c:pt>
                <c:pt idx="1751">
                  <c:v>146.15383723165229</c:v>
                </c:pt>
                <c:pt idx="1752">
                  <c:v>146.26666092247328</c:v>
                </c:pt>
                <c:pt idx="1753">
                  <c:v>146.36559084552317</c:v>
                </c:pt>
                <c:pt idx="1754">
                  <c:v>146.46450419878445</c:v>
                </c:pt>
                <c:pt idx="1755">
                  <c:v>146.57446131617147</c:v>
                </c:pt>
                <c:pt idx="1756">
                  <c:v>146.67509792745085</c:v>
                </c:pt>
                <c:pt idx="1757">
                  <c:v>146.77191520244969</c:v>
                </c:pt>
                <c:pt idx="1758">
                  <c:v>146.877058796238</c:v>
                </c:pt>
                <c:pt idx="1759">
                  <c:v>146.97791081476964</c:v>
                </c:pt>
                <c:pt idx="1760">
                  <c:v>147.07702300549454</c:v>
                </c:pt>
                <c:pt idx="1761">
                  <c:v>147.16423808797896</c:v>
                </c:pt>
                <c:pt idx="1762">
                  <c:v>147.25025186078727</c:v>
                </c:pt>
                <c:pt idx="1763">
                  <c:v>147.33226402964004</c:v>
                </c:pt>
                <c:pt idx="1764">
                  <c:v>147.42724205810029</c:v>
                </c:pt>
                <c:pt idx="1765">
                  <c:v>147.54028115617359</c:v>
                </c:pt>
                <c:pt idx="1766">
                  <c:v>147.64693260072775</c:v>
                </c:pt>
                <c:pt idx="1767">
                  <c:v>147.75753593987156</c:v>
                </c:pt>
                <c:pt idx="1768">
                  <c:v>147.862058166586</c:v>
                </c:pt>
                <c:pt idx="1769">
                  <c:v>147.95752500381104</c:v>
                </c:pt>
                <c:pt idx="1770">
                  <c:v>148.04926363859303</c:v>
                </c:pt>
                <c:pt idx="1771">
                  <c:v>148.13781258906261</c:v>
                </c:pt>
                <c:pt idx="1772">
                  <c:v>148.22156458572215</c:v>
                </c:pt>
                <c:pt idx="1773">
                  <c:v>148.30191977571135</c:v>
                </c:pt>
                <c:pt idx="1774">
                  <c:v>148.38147961584602</c:v>
                </c:pt>
                <c:pt idx="1775">
                  <c:v>148.47631680110288</c:v>
                </c:pt>
                <c:pt idx="1776">
                  <c:v>148.56597592741105</c:v>
                </c:pt>
                <c:pt idx="1777">
                  <c:v>148.67102838736187</c:v>
                </c:pt>
                <c:pt idx="1778">
                  <c:v>148.77849175155922</c:v>
                </c:pt>
                <c:pt idx="1779">
                  <c:v>148.88147298793058</c:v>
                </c:pt>
                <c:pt idx="1780">
                  <c:v>148.98778475181771</c:v>
                </c:pt>
                <c:pt idx="1781">
                  <c:v>149.08173545338255</c:v>
                </c:pt>
                <c:pt idx="1782">
                  <c:v>149.18403732841983</c:v>
                </c:pt>
                <c:pt idx="1783">
                  <c:v>149.27544456742908</c:v>
                </c:pt>
                <c:pt idx="1784">
                  <c:v>149.37695937750615</c:v>
                </c:pt>
                <c:pt idx="1785">
                  <c:v>149.481282766757</c:v>
                </c:pt>
                <c:pt idx="1786">
                  <c:v>149.58597897625216</c:v>
                </c:pt>
                <c:pt idx="1787">
                  <c:v>149.68911762561555</c:v>
                </c:pt>
                <c:pt idx="1788">
                  <c:v>149.77998634649418</c:v>
                </c:pt>
                <c:pt idx="1789">
                  <c:v>149.87036625860802</c:v>
                </c:pt>
                <c:pt idx="1790">
                  <c:v>149.96235344021952</c:v>
                </c:pt>
                <c:pt idx="1791">
                  <c:v>150.05388495264356</c:v>
                </c:pt>
                <c:pt idx="1792">
                  <c:v>150.14854815511973</c:v>
                </c:pt>
                <c:pt idx="1793">
                  <c:v>150.25087488483999</c:v>
                </c:pt>
                <c:pt idx="1794">
                  <c:v>150.36441936146662</c:v>
                </c:pt>
                <c:pt idx="1795">
                  <c:v>150.47402022839796</c:v>
                </c:pt>
                <c:pt idx="1796">
                  <c:v>150.57784652398976</c:v>
                </c:pt>
                <c:pt idx="1797">
                  <c:v>150.67508632859878</c:v>
                </c:pt>
                <c:pt idx="1798">
                  <c:v>150.77663427825317</c:v>
                </c:pt>
                <c:pt idx="1799">
                  <c:v>150.87727088953255</c:v>
                </c:pt>
                <c:pt idx="1800">
                  <c:v>150.95717869522855</c:v>
                </c:pt>
                <c:pt idx="1801">
                  <c:v>151.04212371666986</c:v>
                </c:pt>
                <c:pt idx="1802">
                  <c:v>151.12000172325804</c:v>
                </c:pt>
                <c:pt idx="1803">
                  <c:v>151.20730793957992</c:v>
                </c:pt>
                <c:pt idx="1804">
                  <c:v>151.31349543005228</c:v>
                </c:pt>
                <c:pt idx="1805">
                  <c:v>151.41938466432921</c:v>
                </c:pt>
                <c:pt idx="1806">
                  <c:v>151.53311969352518</c:v>
                </c:pt>
                <c:pt idx="1807">
                  <c:v>151.64160209972363</c:v>
                </c:pt>
                <c:pt idx="1808">
                  <c:v>151.74147650072575</c:v>
                </c:pt>
                <c:pt idx="1809">
                  <c:v>151.83461528264746</c:v>
                </c:pt>
                <c:pt idx="1810">
                  <c:v>151.92009882221944</c:v>
                </c:pt>
                <c:pt idx="1811">
                  <c:v>152.02248354619988</c:v>
                </c:pt>
                <c:pt idx="1812">
                  <c:v>152.12174486502252</c:v>
                </c:pt>
                <c:pt idx="1813">
                  <c:v>152.22582799233814</c:v>
                </c:pt>
                <c:pt idx="1814">
                  <c:v>152.33065676014238</c:v>
                </c:pt>
                <c:pt idx="1815">
                  <c:v>152.43243668683763</c:v>
                </c:pt>
                <c:pt idx="1816">
                  <c:v>152.53121748178978</c:v>
                </c:pt>
                <c:pt idx="1817">
                  <c:v>152.62372661174334</c:v>
                </c:pt>
                <c:pt idx="1818">
                  <c:v>152.70957468666529</c:v>
                </c:pt>
                <c:pt idx="1819">
                  <c:v>152.80733643961639</c:v>
                </c:pt>
                <c:pt idx="1820">
                  <c:v>152.91005255936955</c:v>
                </c:pt>
                <c:pt idx="1821">
                  <c:v>153.01503874016583</c:v>
                </c:pt>
                <c:pt idx="1822">
                  <c:v>153.12369512914495</c:v>
                </c:pt>
                <c:pt idx="1823">
                  <c:v>153.23245922175016</c:v>
                </c:pt>
                <c:pt idx="1824">
                  <c:v>153.33511734724311</c:v>
                </c:pt>
                <c:pt idx="1825">
                  <c:v>153.43222459354308</c:v>
                </c:pt>
                <c:pt idx="1826">
                  <c:v>153.51607600893445</c:v>
                </c:pt>
                <c:pt idx="1827">
                  <c:v>153.59589268079296</c:v>
                </c:pt>
                <c:pt idx="1828">
                  <c:v>153.67966953213545</c:v>
                </c:pt>
                <c:pt idx="1829">
                  <c:v>153.76796993577551</c:v>
                </c:pt>
                <c:pt idx="1830">
                  <c:v>153.86781119720038</c:v>
                </c:pt>
                <c:pt idx="1831">
                  <c:v>153.96992251966836</c:v>
                </c:pt>
                <c:pt idx="1832">
                  <c:v>154.0737405303658</c:v>
                </c:pt>
                <c:pt idx="1833">
                  <c:v>154.17878470542229</c:v>
                </c:pt>
                <c:pt idx="1834">
                  <c:v>154.27963672395396</c:v>
                </c:pt>
                <c:pt idx="1835">
                  <c:v>154.38483831200247</c:v>
                </c:pt>
                <c:pt idx="1836">
                  <c:v>154.4858063190546</c:v>
                </c:pt>
                <c:pt idx="1837">
                  <c:v>154.58384147351816</c:v>
                </c:pt>
                <c:pt idx="1838">
                  <c:v>154.68899335220078</c:v>
                </c:pt>
                <c:pt idx="1839">
                  <c:v>154.78619173233827</c:v>
                </c:pt>
                <c:pt idx="1840">
                  <c:v>154.8799518813338</c:v>
                </c:pt>
                <c:pt idx="1841">
                  <c:v>154.97127627139989</c:v>
                </c:pt>
                <c:pt idx="1842">
                  <c:v>155.05007390125729</c:v>
                </c:pt>
                <c:pt idx="1843">
                  <c:v>155.14518448802667</c:v>
                </c:pt>
                <c:pt idx="1844">
                  <c:v>155.24451208600385</c:v>
                </c:pt>
                <c:pt idx="1845">
                  <c:v>155.35706237531235</c:v>
                </c:pt>
                <c:pt idx="1846">
                  <c:v>155.46850248878226</c:v>
                </c:pt>
                <c:pt idx="1847">
                  <c:v>155.57152514962519</c:v>
                </c:pt>
                <c:pt idx="1848">
                  <c:v>155.67970929962814</c:v>
                </c:pt>
                <c:pt idx="1849">
                  <c:v>155.79163822186285</c:v>
                </c:pt>
                <c:pt idx="1850">
                  <c:v>155.88449531737774</c:v>
                </c:pt>
                <c:pt idx="1851">
                  <c:v>155.97405502495411</c:v>
                </c:pt>
                <c:pt idx="1852">
                  <c:v>156.05603405422963</c:v>
                </c:pt>
                <c:pt idx="1853">
                  <c:v>156.1280629254293</c:v>
                </c:pt>
                <c:pt idx="1854">
                  <c:v>156.21674443420801</c:v>
                </c:pt>
                <c:pt idx="1855">
                  <c:v>156.30725690463092</c:v>
                </c:pt>
                <c:pt idx="1856">
                  <c:v>156.40405760984112</c:v>
                </c:pt>
                <c:pt idx="1857">
                  <c:v>156.50465279664894</c:v>
                </c:pt>
                <c:pt idx="1858">
                  <c:v>156.61044261219405</c:v>
                </c:pt>
                <c:pt idx="1859">
                  <c:v>156.71953810057198</c:v>
                </c:pt>
                <c:pt idx="1860">
                  <c:v>156.8224447728945</c:v>
                </c:pt>
                <c:pt idx="1861">
                  <c:v>156.92450638599655</c:v>
                </c:pt>
                <c:pt idx="1862">
                  <c:v>157.02978253809394</c:v>
                </c:pt>
                <c:pt idx="1863">
                  <c:v>157.13432961949138</c:v>
                </c:pt>
                <c:pt idx="1864">
                  <c:v>157.23113032470158</c:v>
                </c:pt>
                <c:pt idx="1865">
                  <c:v>157.32901635106742</c:v>
                </c:pt>
                <c:pt idx="1866">
                  <c:v>157.42000106046646</c:v>
                </c:pt>
                <c:pt idx="1867">
                  <c:v>157.51371150009609</c:v>
                </c:pt>
                <c:pt idx="1868">
                  <c:v>157.61458008841637</c:v>
                </c:pt>
                <c:pt idx="1869">
                  <c:v>157.71069314739822</c:v>
                </c:pt>
                <c:pt idx="1870">
                  <c:v>157.80615998462324</c:v>
                </c:pt>
                <c:pt idx="1871">
                  <c:v>157.90905837205139</c:v>
                </c:pt>
                <c:pt idx="1872">
                  <c:v>158.01442565798632</c:v>
                </c:pt>
                <c:pt idx="1873">
                  <c:v>158.11527767651796</c:v>
                </c:pt>
                <c:pt idx="1874">
                  <c:v>158.23295631540924</c:v>
                </c:pt>
                <c:pt idx="1875">
                  <c:v>158.34763582255746</c:v>
                </c:pt>
                <c:pt idx="1876">
                  <c:v>158.46630036387256</c:v>
                </c:pt>
                <c:pt idx="1877">
                  <c:v>158.56484918178384</c:v>
                </c:pt>
                <c:pt idx="1878">
                  <c:v>158.65218853768303</c:v>
                </c:pt>
                <c:pt idx="1879">
                  <c:v>158.72729110467469</c:v>
                </c:pt>
                <c:pt idx="1880">
                  <c:v>158.80650297924799</c:v>
                </c:pt>
                <c:pt idx="1881">
                  <c:v>158.88611252874858</c:v>
                </c:pt>
                <c:pt idx="1882">
                  <c:v>158.9796241309146</c:v>
                </c:pt>
                <c:pt idx="1883">
                  <c:v>159.07918370593268</c:v>
                </c:pt>
                <c:pt idx="1884">
                  <c:v>159.18155186012447</c:v>
                </c:pt>
                <c:pt idx="1885">
                  <c:v>159.28597466810714</c:v>
                </c:pt>
                <c:pt idx="1886">
                  <c:v>159.38734035008648</c:v>
                </c:pt>
                <c:pt idx="1887">
                  <c:v>159.49167202423166</c:v>
                </c:pt>
                <c:pt idx="1888">
                  <c:v>159.58348522306252</c:v>
                </c:pt>
                <c:pt idx="1889">
                  <c:v>159.68625105218158</c:v>
                </c:pt>
                <c:pt idx="1890">
                  <c:v>159.78292748397701</c:v>
                </c:pt>
                <c:pt idx="1891">
                  <c:v>159.87950449704061</c:v>
                </c:pt>
                <c:pt idx="1892">
                  <c:v>159.97910549653031</c:v>
                </c:pt>
                <c:pt idx="1893">
                  <c:v>160.07996579995626</c:v>
                </c:pt>
                <c:pt idx="1894">
                  <c:v>160.18300503058785</c:v>
                </c:pt>
                <c:pt idx="1895">
                  <c:v>160.27594497504589</c:v>
                </c:pt>
                <c:pt idx="1896">
                  <c:v>160.36547154304498</c:v>
                </c:pt>
                <c:pt idx="1897">
                  <c:v>160.46951324588903</c:v>
                </c:pt>
                <c:pt idx="1898">
                  <c:v>160.57424259496145</c:v>
                </c:pt>
                <c:pt idx="1899">
                  <c:v>160.67806060565891</c:v>
                </c:pt>
                <c:pt idx="1900">
                  <c:v>160.78752062938685</c:v>
                </c:pt>
                <c:pt idx="1901">
                  <c:v>160.90089112323284</c:v>
                </c:pt>
                <c:pt idx="1902">
                  <c:v>161.01353254637885</c:v>
                </c:pt>
                <c:pt idx="1903">
                  <c:v>161.11987744984324</c:v>
                </c:pt>
                <c:pt idx="1904">
                  <c:v>161.20842640031285</c:v>
                </c:pt>
                <c:pt idx="1905">
                  <c:v>161.30320559130948</c:v>
                </c:pt>
                <c:pt idx="1906">
                  <c:v>161.39787707867998</c:v>
                </c:pt>
                <c:pt idx="1907">
                  <c:v>161.48138052850996</c:v>
                </c:pt>
                <c:pt idx="1908">
                  <c:v>161.55808208010498</c:v>
                </c:pt>
                <c:pt idx="1909">
                  <c:v>161.64062448219411</c:v>
                </c:pt>
                <c:pt idx="1910">
                  <c:v>161.734185793726</c:v>
                </c:pt>
                <c:pt idx="1911">
                  <c:v>161.83614798809629</c:v>
                </c:pt>
                <c:pt idx="1912">
                  <c:v>161.93840843866195</c:v>
                </c:pt>
                <c:pt idx="1913">
                  <c:v>162.04710625211266</c:v>
                </c:pt>
                <c:pt idx="1914">
                  <c:v>162.15264752082822</c:v>
                </c:pt>
                <c:pt idx="1915">
                  <c:v>162.25539678015866</c:v>
                </c:pt>
                <c:pt idx="1916">
                  <c:v>162.35131100167686</c:v>
                </c:pt>
                <c:pt idx="1917">
                  <c:v>162.45074630328014</c:v>
                </c:pt>
                <c:pt idx="1918">
                  <c:v>162.53806908939069</c:v>
                </c:pt>
                <c:pt idx="1919">
                  <c:v>162.63745468162807</c:v>
                </c:pt>
                <c:pt idx="1920">
                  <c:v>162.72970697985778</c:v>
                </c:pt>
                <c:pt idx="1921">
                  <c:v>162.82570405031913</c:v>
                </c:pt>
                <c:pt idx="1922">
                  <c:v>162.92206565613048</c:v>
                </c:pt>
                <c:pt idx="1923">
                  <c:v>163.01748278398961</c:v>
                </c:pt>
                <c:pt idx="1924">
                  <c:v>163.11799512185425</c:v>
                </c:pt>
                <c:pt idx="1925">
                  <c:v>163.22334583800051</c:v>
                </c:pt>
                <c:pt idx="1926">
                  <c:v>163.33760281553847</c:v>
                </c:pt>
                <c:pt idx="1927">
                  <c:v>163.44779190996638</c:v>
                </c:pt>
                <c:pt idx="1928">
                  <c:v>163.56092214187714</c:v>
                </c:pt>
                <c:pt idx="1929">
                  <c:v>163.66383709909394</c:v>
                </c:pt>
                <c:pt idx="1930">
                  <c:v>163.75858315051332</c:v>
                </c:pt>
                <c:pt idx="1931">
                  <c:v>163.84718181034884</c:v>
                </c:pt>
                <c:pt idx="1932">
                  <c:v>163.93292218164464</c:v>
                </c:pt>
                <c:pt idx="1933">
                  <c:v>164.02006270008019</c:v>
                </c:pt>
                <c:pt idx="1934">
                  <c:v>164.10349158586135</c:v>
                </c:pt>
                <c:pt idx="1935">
                  <c:v>164.18197438973468</c:v>
                </c:pt>
                <c:pt idx="1936">
                  <c:v>164.27561026531546</c:v>
                </c:pt>
                <c:pt idx="1937">
                  <c:v>164.37898089171975</c:v>
                </c:pt>
                <c:pt idx="1938">
                  <c:v>164.47128289931536</c:v>
                </c:pt>
                <c:pt idx="1939">
                  <c:v>164.57250773809128</c:v>
                </c:pt>
                <c:pt idx="1940">
                  <c:v>164.67634231857738</c:v>
                </c:pt>
                <c:pt idx="1941">
                  <c:v>164.77702035432836</c:v>
                </c:pt>
                <c:pt idx="1942">
                  <c:v>164.87030826434778</c:v>
                </c:pt>
                <c:pt idx="1943">
                  <c:v>164.97338063455663</c:v>
                </c:pt>
                <c:pt idx="1944">
                  <c:v>165.06704136482034</c:v>
                </c:pt>
                <c:pt idx="1945">
                  <c:v>165.16829105827927</c:v>
                </c:pt>
                <c:pt idx="1946">
                  <c:v>165.28104846994569</c:v>
                </c:pt>
                <c:pt idx="1947">
                  <c:v>165.37701240082981</c:v>
                </c:pt>
                <c:pt idx="1948">
                  <c:v>165.47170045798896</c:v>
                </c:pt>
                <c:pt idx="1949">
                  <c:v>165.56597427043221</c:v>
                </c:pt>
                <c:pt idx="1950">
                  <c:v>165.6691709140558</c:v>
                </c:pt>
                <c:pt idx="1951">
                  <c:v>165.77004778727041</c:v>
                </c:pt>
                <c:pt idx="1952">
                  <c:v>165.87051870066344</c:v>
                </c:pt>
                <c:pt idx="1953">
                  <c:v>165.98454370116056</c:v>
                </c:pt>
                <c:pt idx="1954">
                  <c:v>166.0994220457724</c:v>
                </c:pt>
                <c:pt idx="1955">
                  <c:v>166.22683543548717</c:v>
                </c:pt>
                <c:pt idx="1956">
                  <c:v>166.33535098126288</c:v>
                </c:pt>
                <c:pt idx="1957">
                  <c:v>166.42930996772208</c:v>
                </c:pt>
                <c:pt idx="1958">
                  <c:v>166.51430469852929</c:v>
                </c:pt>
                <c:pt idx="1959">
                  <c:v>166.59035174347318</c:v>
                </c:pt>
                <c:pt idx="1960">
                  <c:v>166.66327538325919</c:v>
                </c:pt>
                <c:pt idx="1961">
                  <c:v>166.75015906997089</c:v>
                </c:pt>
                <c:pt idx="1962">
                  <c:v>166.84367067213691</c:v>
                </c:pt>
                <c:pt idx="1963">
                  <c:v>166.94126672720165</c:v>
                </c:pt>
                <c:pt idx="1964">
                  <c:v>167.04330348562073</c:v>
                </c:pt>
                <c:pt idx="1965">
                  <c:v>167.15703851481669</c:v>
                </c:pt>
                <c:pt idx="1966">
                  <c:v>167.2518922698622</c:v>
                </c:pt>
                <c:pt idx="1967">
                  <c:v>167.3507310590746</c:v>
                </c:pt>
                <c:pt idx="1968">
                  <c:v>167.43908945697487</c:v>
                </c:pt>
                <c:pt idx="1969">
                  <c:v>167.53161515671704</c:v>
                </c:pt>
                <c:pt idx="1970">
                  <c:v>167.6293106305136</c:v>
                </c:pt>
                <c:pt idx="1971">
                  <c:v>167.72258197074439</c:v>
                </c:pt>
                <c:pt idx="1972">
                  <c:v>167.823980792301</c:v>
                </c:pt>
                <c:pt idx="1973">
                  <c:v>167.91919908269648</c:v>
                </c:pt>
                <c:pt idx="1974">
                  <c:v>168.02478177588367</c:v>
                </c:pt>
                <c:pt idx="1975">
                  <c:v>168.1284092340118</c:v>
                </c:pt>
                <c:pt idx="1976">
                  <c:v>168.23545006859894</c:v>
                </c:pt>
                <c:pt idx="1977">
                  <c:v>168.34894483585967</c:v>
                </c:pt>
                <c:pt idx="1978">
                  <c:v>168.45224089821511</c:v>
                </c:pt>
                <c:pt idx="1979">
                  <c:v>168.5622808645453</c:v>
                </c:pt>
                <c:pt idx="1980">
                  <c:v>168.66093738608271</c:v>
                </c:pt>
                <c:pt idx="1981">
                  <c:v>168.74902238247049</c:v>
                </c:pt>
                <c:pt idx="1982">
                  <c:v>168.84767890400789</c:v>
                </c:pt>
                <c:pt idx="1983">
                  <c:v>168.94898659172705</c:v>
                </c:pt>
                <c:pt idx="1984">
                  <c:v>169.05949879703334</c:v>
                </c:pt>
                <c:pt idx="1985">
                  <c:v>169.16296055727514</c:v>
                </c:pt>
                <c:pt idx="1986">
                  <c:v>169.26254498697617</c:v>
                </c:pt>
                <c:pt idx="1987">
                  <c:v>169.354175918132</c:v>
                </c:pt>
                <c:pt idx="1988">
                  <c:v>169.42951046216456</c:v>
                </c:pt>
                <c:pt idx="1989">
                  <c:v>169.50583090862094</c:v>
                </c:pt>
                <c:pt idx="1990">
                  <c:v>169.59663335034497</c:v>
                </c:pt>
                <c:pt idx="1991">
                  <c:v>169.6829205246658</c:v>
                </c:pt>
                <c:pt idx="1992">
                  <c:v>169.77418692047164</c:v>
                </c:pt>
                <c:pt idx="1993">
                  <c:v>169.87631481272822</c:v>
                </c:pt>
                <c:pt idx="1994">
                  <c:v>169.98581626092778</c:v>
                </c:pt>
                <c:pt idx="1995">
                  <c:v>170.08934430032409</c:v>
                </c:pt>
                <c:pt idx="1996">
                  <c:v>170.18483599223208</c:v>
                </c:pt>
                <c:pt idx="1997">
                  <c:v>170.28057623096959</c:v>
                </c:pt>
                <c:pt idx="1998">
                  <c:v>170.38021865493084</c:v>
                </c:pt>
                <c:pt idx="1999">
                  <c:v>170.48058186469771</c:v>
                </c:pt>
                <c:pt idx="2000">
                  <c:v>170.58278432100317</c:v>
                </c:pt>
                <c:pt idx="2001">
                  <c:v>170.68876468911762</c:v>
                </c:pt>
                <c:pt idx="2002">
                  <c:v>170.78940958529134</c:v>
                </c:pt>
                <c:pt idx="2003">
                  <c:v>170.88373310710051</c:v>
                </c:pt>
                <c:pt idx="2004">
                  <c:v>170.98473425372984</c:v>
                </c:pt>
                <c:pt idx="2005">
                  <c:v>171.09417770766919</c:v>
                </c:pt>
                <c:pt idx="2006">
                  <c:v>171.19939586550635</c:v>
                </c:pt>
                <c:pt idx="2007">
                  <c:v>171.30961809951151</c:v>
                </c:pt>
                <c:pt idx="2008">
                  <c:v>171.42133161449391</c:v>
                </c:pt>
                <c:pt idx="2009">
                  <c:v>171.53679818660234</c:v>
                </c:pt>
                <c:pt idx="2010">
                  <c:v>171.64566998283371</c:v>
                </c:pt>
                <c:pt idx="2011">
                  <c:v>171.7421475771655</c:v>
                </c:pt>
                <c:pt idx="2012">
                  <c:v>171.8289815545113</c:v>
                </c:pt>
                <c:pt idx="2013">
                  <c:v>171.90955215175279</c:v>
                </c:pt>
                <c:pt idx="2014">
                  <c:v>171.99760400856326</c:v>
                </c:pt>
                <c:pt idx="2015">
                  <c:v>172.08294670493183</c:v>
                </c:pt>
                <c:pt idx="2016">
                  <c:v>172.17874493792957</c:v>
                </c:pt>
                <c:pt idx="2017">
                  <c:v>172.27092267211037</c:v>
                </c:pt>
                <c:pt idx="2018">
                  <c:v>172.36554445011498</c:v>
                </c:pt>
                <c:pt idx="2019">
                  <c:v>172.45913890122415</c:v>
                </c:pt>
                <c:pt idx="2020">
                  <c:v>172.55759658529794</c:v>
                </c:pt>
                <c:pt idx="2021">
                  <c:v>172.65554060592405</c:v>
                </c:pt>
                <c:pt idx="2022">
                  <c:v>172.75480192474666</c:v>
                </c:pt>
                <c:pt idx="2023">
                  <c:v>172.84760102600131</c:v>
                </c:pt>
                <c:pt idx="2024">
                  <c:v>172.95265348595214</c:v>
                </c:pt>
                <c:pt idx="2025">
                  <c:v>173.05207221776681</c:v>
                </c:pt>
                <c:pt idx="2026">
                  <c:v>173.165318438198</c:v>
                </c:pt>
                <c:pt idx="2027">
                  <c:v>173.27783558792925</c:v>
                </c:pt>
                <c:pt idx="2028">
                  <c:v>173.38501726571977</c:v>
                </c:pt>
                <c:pt idx="2029">
                  <c:v>173.49065795316716</c:v>
                </c:pt>
                <c:pt idx="2030">
                  <c:v>173.58945531790798</c:v>
                </c:pt>
                <c:pt idx="2031">
                  <c:v>173.6920057397748</c:v>
                </c:pt>
                <c:pt idx="2032">
                  <c:v>173.79107650602808</c:v>
                </c:pt>
                <c:pt idx="2033">
                  <c:v>173.89506021461193</c:v>
                </c:pt>
                <c:pt idx="2034">
                  <c:v>173.99799174161734</c:v>
                </c:pt>
                <c:pt idx="2035">
                  <c:v>174.10632501971804</c:v>
                </c:pt>
                <c:pt idx="2036">
                  <c:v>174.21152660776661</c:v>
                </c:pt>
                <c:pt idx="2037">
                  <c:v>174.30899838941656</c:v>
                </c:pt>
                <c:pt idx="2038">
                  <c:v>174.40083644293034</c:v>
                </c:pt>
                <c:pt idx="2039">
                  <c:v>174.49016417346584</c:v>
                </c:pt>
                <c:pt idx="2040">
                  <c:v>174.58520019618629</c:v>
                </c:pt>
                <c:pt idx="2041">
                  <c:v>174.67057603213215</c:v>
                </c:pt>
                <c:pt idx="2042">
                  <c:v>174.75678864240408</c:v>
                </c:pt>
                <c:pt idx="2043">
                  <c:v>174.84658861191568</c:v>
                </c:pt>
                <c:pt idx="2044">
                  <c:v>174.93527012069436</c:v>
                </c:pt>
                <c:pt idx="2045">
                  <c:v>175.03138317967617</c:v>
                </c:pt>
                <c:pt idx="2046">
                  <c:v>175.1281673150977</c:v>
                </c:pt>
                <c:pt idx="2047">
                  <c:v>175.22889506021463</c:v>
                </c:pt>
                <c:pt idx="2048">
                  <c:v>175.32872803674519</c:v>
                </c:pt>
                <c:pt idx="2049">
                  <c:v>175.42785679725873</c:v>
                </c:pt>
                <c:pt idx="2050">
                  <c:v>175.52778919252106</c:v>
                </c:pt>
                <c:pt idx="2051">
                  <c:v>175.63173147663329</c:v>
                </c:pt>
                <c:pt idx="2052">
                  <c:v>175.73057026584573</c:v>
                </c:pt>
                <c:pt idx="2053">
                  <c:v>175.83360949647729</c:v>
                </c:pt>
                <c:pt idx="2054">
                  <c:v>175.93835541533832</c:v>
                </c:pt>
                <c:pt idx="2055">
                  <c:v>176.04685439132538</c:v>
                </c:pt>
                <c:pt idx="2056">
                  <c:v>176.15962837278045</c:v>
                </c:pt>
                <c:pt idx="2057">
                  <c:v>176.26872386115841</c:v>
                </c:pt>
                <c:pt idx="2058">
                  <c:v>176.36849884342874</c:v>
                </c:pt>
                <c:pt idx="2059">
                  <c:v>176.46491844350035</c:v>
                </c:pt>
                <c:pt idx="2060">
                  <c:v>176.56121377015717</c:v>
                </c:pt>
                <c:pt idx="2061">
                  <c:v>176.65410400524931</c:v>
                </c:pt>
                <c:pt idx="2062">
                  <c:v>176.75793858573539</c:v>
                </c:pt>
                <c:pt idx="2063">
                  <c:v>176.86788741822809</c:v>
                </c:pt>
                <c:pt idx="2064">
                  <c:v>176.97250906367438</c:v>
                </c:pt>
                <c:pt idx="2065">
                  <c:v>177.07298826196177</c:v>
                </c:pt>
                <c:pt idx="2066">
                  <c:v>177.17376571644454</c:v>
                </c:pt>
                <c:pt idx="2067">
                  <c:v>177.25417890069394</c:v>
                </c:pt>
                <c:pt idx="2068">
                  <c:v>177.32524672415278</c:v>
                </c:pt>
                <c:pt idx="2069">
                  <c:v>177.3996367902331</c:v>
                </c:pt>
                <c:pt idx="2070">
                  <c:v>177.48826858964586</c:v>
                </c:pt>
                <c:pt idx="2071">
                  <c:v>177.5846716199288</c:v>
                </c:pt>
                <c:pt idx="2072">
                  <c:v>177.68401578769462</c:v>
                </c:pt>
                <c:pt idx="2073">
                  <c:v>177.78434585788423</c:v>
                </c:pt>
                <c:pt idx="2074">
                  <c:v>177.89307681091219</c:v>
                </c:pt>
                <c:pt idx="2075">
                  <c:v>178.00180776394015</c:v>
                </c:pt>
                <c:pt idx="2076">
                  <c:v>178.09962751115145</c:v>
                </c:pt>
                <c:pt idx="2077">
                  <c:v>178.19633708252417</c:v>
                </c:pt>
                <c:pt idx="2078">
                  <c:v>178.28604591819828</c:v>
                </c:pt>
                <c:pt idx="2079">
                  <c:v>178.3809162430324</c:v>
                </c:pt>
                <c:pt idx="2080">
                  <c:v>178.48409631686738</c:v>
                </c:pt>
                <c:pt idx="2081">
                  <c:v>178.59075604631587</c:v>
                </c:pt>
                <c:pt idx="2082">
                  <c:v>178.6989567661075</c:v>
                </c:pt>
                <c:pt idx="2083">
                  <c:v>178.80876475539679</c:v>
                </c:pt>
                <c:pt idx="2084">
                  <c:v>178.91825791870201</c:v>
                </c:pt>
                <c:pt idx="2085">
                  <c:v>179.02264758710737</c:v>
                </c:pt>
                <c:pt idx="2086">
                  <c:v>179.13002810236151</c:v>
                </c:pt>
                <c:pt idx="2087">
                  <c:v>179.22454217674002</c:v>
                </c:pt>
                <c:pt idx="2088">
                  <c:v>179.31204723052554</c:v>
                </c:pt>
                <c:pt idx="2089">
                  <c:v>179.4071163928233</c:v>
                </c:pt>
                <c:pt idx="2090">
                  <c:v>179.49854848651549</c:v>
                </c:pt>
                <c:pt idx="2091">
                  <c:v>179.59507579021326</c:v>
                </c:pt>
                <c:pt idx="2092">
                  <c:v>179.70379017345255</c:v>
                </c:pt>
                <c:pt idx="2093">
                  <c:v>179.80655600257165</c:v>
                </c:pt>
                <c:pt idx="2094">
                  <c:v>179.90355554524547</c:v>
                </c:pt>
                <c:pt idx="2095">
                  <c:v>179.99592383199561</c:v>
                </c:pt>
                <c:pt idx="2096">
                  <c:v>180.08826726406278</c:v>
                </c:pt>
                <c:pt idx="2097">
                  <c:v>180.1697823392565</c:v>
                </c:pt>
                <c:pt idx="2098">
                  <c:v>180.24804973587757</c:v>
                </c:pt>
                <c:pt idx="2099">
                  <c:v>180.33263022196888</c:v>
                </c:pt>
                <c:pt idx="2100">
                  <c:v>180.42779051810416</c:v>
                </c:pt>
                <c:pt idx="2101">
                  <c:v>180.53008410824714</c:v>
                </c:pt>
                <c:pt idx="2102">
                  <c:v>180.63053845185152</c:v>
                </c:pt>
                <c:pt idx="2103">
                  <c:v>180.75073569861544</c:v>
                </c:pt>
                <c:pt idx="2104">
                  <c:v>180.85851388879681</c:v>
                </c:pt>
                <c:pt idx="2105">
                  <c:v>180.96188451520112</c:v>
                </c:pt>
                <c:pt idx="2106">
                  <c:v>181.07137767850634</c:v>
                </c:pt>
                <c:pt idx="2107">
                  <c:v>181.18342258926143</c:v>
                </c:pt>
                <c:pt idx="2108">
                  <c:v>181.28165658118863</c:v>
                </c:pt>
                <c:pt idx="2109">
                  <c:v>181.38095103958852</c:v>
                </c:pt>
                <c:pt idx="2110">
                  <c:v>181.47809971036011</c:v>
                </c:pt>
                <c:pt idx="2111">
                  <c:v>181.57738588386565</c:v>
                </c:pt>
                <c:pt idx="2112">
                  <c:v>181.67395461203498</c:v>
                </c:pt>
                <c:pt idx="2113">
                  <c:v>181.78662917475825</c:v>
                </c:pt>
                <c:pt idx="2114">
                  <c:v>181.89418367279308</c:v>
                </c:pt>
                <c:pt idx="2115">
                  <c:v>181.99305560158274</c:v>
                </c:pt>
                <c:pt idx="2116">
                  <c:v>182.10221736911524</c:v>
                </c:pt>
                <c:pt idx="2117">
                  <c:v>182.19989627312316</c:v>
                </c:pt>
                <c:pt idx="2118">
                  <c:v>182.2955702327061</c:v>
                </c:pt>
                <c:pt idx="2119">
                  <c:v>182.39016715602779</c:v>
                </c:pt>
                <c:pt idx="2120">
                  <c:v>182.47739880830079</c:v>
                </c:pt>
                <c:pt idx="2121">
                  <c:v>182.57034703765316</c:v>
                </c:pt>
                <c:pt idx="2122">
                  <c:v>182.6620525328579</c:v>
                </c:pt>
                <c:pt idx="2123">
                  <c:v>182.74944988301729</c:v>
                </c:pt>
                <c:pt idx="2124">
                  <c:v>182.83631699994035</c:v>
                </c:pt>
                <c:pt idx="2125">
                  <c:v>182.92291071535095</c:v>
                </c:pt>
                <c:pt idx="2126">
                  <c:v>183.01088800811254</c:v>
                </c:pt>
                <c:pt idx="2127">
                  <c:v>183.10468958157966</c:v>
                </c:pt>
                <c:pt idx="2128">
                  <c:v>183.19937763873887</c:v>
                </c:pt>
                <c:pt idx="2129">
                  <c:v>183.30523373343848</c:v>
                </c:pt>
                <c:pt idx="2130">
                  <c:v>183.41507486230503</c:v>
                </c:pt>
                <c:pt idx="2131">
                  <c:v>183.52475857817959</c:v>
                </c:pt>
                <c:pt idx="2132">
                  <c:v>183.63607441823473</c:v>
                </c:pt>
                <c:pt idx="2133">
                  <c:v>183.73791233919022</c:v>
                </c:pt>
                <c:pt idx="2134">
                  <c:v>183.8354006906288</c:v>
                </c:pt>
                <c:pt idx="2135">
                  <c:v>183.93676637260816</c:v>
                </c:pt>
                <c:pt idx="2136">
                  <c:v>184.04191825129078</c:v>
                </c:pt>
                <c:pt idx="2137">
                  <c:v>184.14271227556222</c:v>
                </c:pt>
                <c:pt idx="2138">
                  <c:v>184.24097112217237</c:v>
                </c:pt>
                <c:pt idx="2139">
                  <c:v>184.33352996149179</c:v>
                </c:pt>
                <c:pt idx="2140">
                  <c:v>184.43158997063836</c:v>
                </c:pt>
                <c:pt idx="2141">
                  <c:v>184.53158864505525</c:v>
                </c:pt>
                <c:pt idx="2142">
                  <c:v>184.63161217415509</c:v>
                </c:pt>
                <c:pt idx="2143">
                  <c:v>184.73634152322751</c:v>
                </c:pt>
                <c:pt idx="2144">
                  <c:v>184.83790604267051</c:v>
                </c:pt>
                <c:pt idx="2145">
                  <c:v>184.92889903696388</c:v>
                </c:pt>
                <c:pt idx="2146">
                  <c:v>185.01169827077686</c:v>
                </c:pt>
                <c:pt idx="2147">
                  <c:v>185.10853211556434</c:v>
                </c:pt>
                <c:pt idx="2148">
                  <c:v>185.19816638718959</c:v>
                </c:pt>
                <c:pt idx="2149">
                  <c:v>185.28634251741485</c:v>
                </c:pt>
                <c:pt idx="2150">
                  <c:v>185.37133724822206</c:v>
                </c:pt>
                <c:pt idx="2151">
                  <c:v>185.4543518892873</c:v>
                </c:pt>
                <c:pt idx="2152">
                  <c:v>185.54806232891693</c:v>
                </c:pt>
                <c:pt idx="2153">
                  <c:v>185.64927888279857</c:v>
                </c:pt>
                <c:pt idx="2154">
                  <c:v>185.75090139650177</c:v>
                </c:pt>
                <c:pt idx="2155">
                  <c:v>185.85132260052893</c:v>
                </c:pt>
                <c:pt idx="2156">
                  <c:v>185.95244802057306</c:v>
                </c:pt>
                <c:pt idx="2157">
                  <c:v>186.04617502999133</c:v>
                </c:pt>
                <c:pt idx="2158">
                  <c:v>186.15725060811124</c:v>
                </c:pt>
                <c:pt idx="2159">
                  <c:v>186.26731542912441</c:v>
                </c:pt>
                <c:pt idx="2160">
                  <c:v>186.37201163861954</c:v>
                </c:pt>
                <c:pt idx="2161">
                  <c:v>186.47619418466701</c:v>
                </c:pt>
                <c:pt idx="2162">
                  <c:v>186.57722847087362</c:v>
                </c:pt>
                <c:pt idx="2163">
                  <c:v>186.66991986850215</c:v>
                </c:pt>
                <c:pt idx="2164">
                  <c:v>186.76504702506017</c:v>
                </c:pt>
                <c:pt idx="2165">
                  <c:v>186.8671914871054</c:v>
                </c:pt>
                <c:pt idx="2166">
                  <c:v>186.97467142109133</c:v>
                </c:pt>
                <c:pt idx="2167">
                  <c:v>187.08267330341934</c:v>
                </c:pt>
                <c:pt idx="2168">
                  <c:v>187.18358331621121</c:v>
                </c:pt>
                <c:pt idx="2169">
                  <c:v>187.28123736553619</c:v>
                </c:pt>
                <c:pt idx="2170">
                  <c:v>187.37966191003267</c:v>
                </c:pt>
                <c:pt idx="2171">
                  <c:v>187.47232845297825</c:v>
                </c:pt>
                <c:pt idx="2172">
                  <c:v>187.56336287174321</c:v>
                </c:pt>
                <c:pt idx="2173">
                  <c:v>187.65452984881725</c:v>
                </c:pt>
                <c:pt idx="2174">
                  <c:v>187.74437952769475</c:v>
                </c:pt>
                <c:pt idx="2175">
                  <c:v>187.83620929631422</c:v>
                </c:pt>
                <c:pt idx="2176">
                  <c:v>187.93151872054722</c:v>
                </c:pt>
                <c:pt idx="2177">
                  <c:v>188.02886622878239</c:v>
                </c:pt>
                <c:pt idx="2178">
                  <c:v>188.12454018836536</c:v>
                </c:pt>
                <c:pt idx="2179">
                  <c:v>188.21495324005647</c:v>
                </c:pt>
                <c:pt idx="2180">
                  <c:v>188.31289726068258</c:v>
                </c:pt>
                <c:pt idx="2181">
                  <c:v>188.40517441359518</c:v>
                </c:pt>
                <c:pt idx="2182">
                  <c:v>188.51463443732314</c:v>
                </c:pt>
                <c:pt idx="2183">
                  <c:v>188.61963718790801</c:v>
                </c:pt>
                <c:pt idx="2184">
                  <c:v>188.72249415086461</c:v>
                </c:pt>
                <c:pt idx="2185">
                  <c:v>188.82503628783712</c:v>
                </c:pt>
                <c:pt idx="2186">
                  <c:v>188.92684106921533</c:v>
                </c:pt>
                <c:pt idx="2187">
                  <c:v>189.02674860979471</c:v>
                </c:pt>
                <c:pt idx="2188">
                  <c:v>189.12651530717073</c:v>
                </c:pt>
                <c:pt idx="2189">
                  <c:v>189.22462502568317</c:v>
                </c:pt>
                <c:pt idx="2190">
                  <c:v>189.31844316893896</c:v>
                </c:pt>
                <c:pt idx="2191">
                  <c:v>189.41602265421503</c:v>
                </c:pt>
                <c:pt idx="2192">
                  <c:v>189.51280678963661</c:v>
                </c:pt>
                <c:pt idx="2193">
                  <c:v>189.6197399205976</c:v>
                </c:pt>
                <c:pt idx="2194">
                  <c:v>189.71450254180556</c:v>
                </c:pt>
                <c:pt idx="2195">
                  <c:v>189.81910761746323</c:v>
                </c:pt>
                <c:pt idx="2196">
                  <c:v>189.9197773683199</c:v>
                </c:pt>
                <c:pt idx="2197">
                  <c:v>190.01444885569043</c:v>
                </c:pt>
                <c:pt idx="2198">
                  <c:v>190.10242614845203</c:v>
                </c:pt>
                <c:pt idx="2199">
                  <c:v>190.18749544330811</c:v>
                </c:pt>
                <c:pt idx="2200">
                  <c:v>190.28007913731051</c:v>
                </c:pt>
                <c:pt idx="2201">
                  <c:v>190.3730190817686</c:v>
                </c:pt>
                <c:pt idx="2202">
                  <c:v>190.46998548486516</c:v>
                </c:pt>
                <c:pt idx="2203">
                  <c:v>190.57447457200237</c:v>
                </c:pt>
                <c:pt idx="2204">
                  <c:v>190.65767148074258</c:v>
                </c:pt>
                <c:pt idx="2205">
                  <c:v>190.74721461853034</c:v>
                </c:pt>
                <c:pt idx="2206">
                  <c:v>190.84192753037243</c:v>
                </c:pt>
                <c:pt idx="2207">
                  <c:v>190.9366652968975</c:v>
                </c:pt>
                <c:pt idx="2208">
                  <c:v>191.03883461362565</c:v>
                </c:pt>
                <c:pt idx="2209">
                  <c:v>191.1363063952756</c:v>
                </c:pt>
                <c:pt idx="2210">
                  <c:v>191.23694300655501</c:v>
                </c:pt>
                <c:pt idx="2211">
                  <c:v>191.33405853774929</c:v>
                </c:pt>
                <c:pt idx="2212">
                  <c:v>191.44167931493863</c:v>
                </c:pt>
                <c:pt idx="2213">
                  <c:v>191.54564645373384</c:v>
                </c:pt>
                <c:pt idx="2214">
                  <c:v>191.6415523903577</c:v>
                </c:pt>
                <c:pt idx="2215">
                  <c:v>191.74395368412681</c:v>
                </c:pt>
                <c:pt idx="2216">
                  <c:v>191.84195569901308</c:v>
                </c:pt>
                <c:pt idx="2217">
                  <c:v>191.94195437343004</c:v>
                </c:pt>
                <c:pt idx="2218">
                  <c:v>192.03741292576072</c:v>
                </c:pt>
                <c:pt idx="2219">
                  <c:v>192.13572148173679</c:v>
                </c:pt>
                <c:pt idx="2220">
                  <c:v>192.22293656422119</c:v>
                </c:pt>
                <c:pt idx="2221">
                  <c:v>192.31960471112228</c:v>
                </c:pt>
                <c:pt idx="2222">
                  <c:v>192.41338971480079</c:v>
                </c:pt>
                <c:pt idx="2223">
                  <c:v>192.50869913903375</c:v>
                </c:pt>
                <c:pt idx="2224">
                  <c:v>192.59958442970103</c:v>
                </c:pt>
                <c:pt idx="2225">
                  <c:v>192.6945624581613</c:v>
                </c:pt>
                <c:pt idx="2226">
                  <c:v>192.78703844853754</c:v>
                </c:pt>
                <c:pt idx="2227">
                  <c:v>192.8835823220239</c:v>
                </c:pt>
                <c:pt idx="2228">
                  <c:v>192.98321646109082</c:v>
                </c:pt>
                <c:pt idx="2229">
                  <c:v>193.07383663513988</c:v>
                </c:pt>
                <c:pt idx="2230">
                  <c:v>193.16415855299348</c:v>
                </c:pt>
                <c:pt idx="2231">
                  <c:v>193.24428176594179</c:v>
                </c:pt>
                <c:pt idx="2232">
                  <c:v>193.32589625986731</c:v>
                </c:pt>
                <c:pt idx="2233">
                  <c:v>193.41505829251639</c:v>
                </c:pt>
                <c:pt idx="2234">
                  <c:v>193.51181757325506</c:v>
                </c:pt>
                <c:pt idx="2235">
                  <c:v>193.60645592104828</c:v>
                </c:pt>
                <c:pt idx="2236">
                  <c:v>193.70257726492443</c:v>
                </c:pt>
                <c:pt idx="2237">
                  <c:v>193.8050199831651</c:v>
                </c:pt>
                <c:pt idx="2238">
                  <c:v>193.91322070295672</c:v>
                </c:pt>
                <c:pt idx="2239">
                  <c:v>194.0159865320758</c:v>
                </c:pt>
                <c:pt idx="2240">
                  <c:v>194.11788244729149</c:v>
                </c:pt>
                <c:pt idx="2241">
                  <c:v>194.21349841261426</c:v>
                </c:pt>
                <c:pt idx="2242">
                  <c:v>194.3100091465233</c:v>
                </c:pt>
                <c:pt idx="2243">
                  <c:v>194.39958542388831</c:v>
                </c:pt>
                <c:pt idx="2244">
                  <c:v>194.49207798405322</c:v>
                </c:pt>
                <c:pt idx="2245">
                  <c:v>194.58327810070455</c:v>
                </c:pt>
                <c:pt idx="2246">
                  <c:v>194.68161979625788</c:v>
                </c:pt>
                <c:pt idx="2247">
                  <c:v>194.78062428335664</c:v>
                </c:pt>
                <c:pt idx="2248">
                  <c:v>194.87991874175651</c:v>
                </c:pt>
                <c:pt idx="2249">
                  <c:v>194.98220404700515</c:v>
                </c:pt>
                <c:pt idx="2250">
                  <c:v>195.07480431079622</c:v>
                </c:pt>
                <c:pt idx="2251">
                  <c:v>195.17340283807337</c:v>
                </c:pt>
                <c:pt idx="2252">
                  <c:v>195.26349277888613</c:v>
                </c:pt>
                <c:pt idx="2253">
                  <c:v>195.3562587405635</c:v>
                </c:pt>
                <c:pt idx="2254">
                  <c:v>195.45207354334988</c:v>
                </c:pt>
                <c:pt idx="2255">
                  <c:v>195.55083776851345</c:v>
                </c:pt>
                <c:pt idx="2256">
                  <c:v>195.63748947818419</c:v>
                </c:pt>
                <c:pt idx="2257">
                  <c:v>195.71664335849732</c:v>
                </c:pt>
                <c:pt idx="2258">
                  <c:v>195.79367630586506</c:v>
                </c:pt>
                <c:pt idx="2259">
                  <c:v>195.87185256864865</c:v>
                </c:pt>
                <c:pt idx="2260">
                  <c:v>195.97048423550311</c:v>
                </c:pt>
                <c:pt idx="2261">
                  <c:v>196.06941415855297</c:v>
                </c:pt>
                <c:pt idx="2262">
                  <c:v>196.16945425744149</c:v>
                </c:pt>
                <c:pt idx="2263">
                  <c:v>196.27871544370578</c:v>
                </c:pt>
                <c:pt idx="2264">
                  <c:v>196.38562371998384</c:v>
                </c:pt>
                <c:pt idx="2265">
                  <c:v>196.48271439649517</c:v>
                </c:pt>
                <c:pt idx="2266">
                  <c:v>196.57185985935564</c:v>
                </c:pt>
                <c:pt idx="2267">
                  <c:v>196.66849486667948</c:v>
                </c:pt>
                <c:pt idx="2268">
                  <c:v>196.76001809420919</c:v>
                </c:pt>
                <c:pt idx="2269">
                  <c:v>196.85429190665243</c:v>
                </c:pt>
                <c:pt idx="2270">
                  <c:v>196.95278273030351</c:v>
                </c:pt>
                <c:pt idx="2271">
                  <c:v>197.04434738230478</c:v>
                </c:pt>
                <c:pt idx="2272">
                  <c:v>197.13685651225833</c:v>
                </c:pt>
                <c:pt idx="2273">
                  <c:v>197.22494150864611</c:v>
                </c:pt>
                <c:pt idx="2274">
                  <c:v>197.31719380687579</c:v>
                </c:pt>
                <c:pt idx="2275">
                  <c:v>197.40599130417493</c:v>
                </c:pt>
                <c:pt idx="2276">
                  <c:v>197.50053851813067</c:v>
                </c:pt>
                <c:pt idx="2277">
                  <c:v>197.598175997667</c:v>
                </c:pt>
                <c:pt idx="2278">
                  <c:v>197.69873804489751</c:v>
                </c:pt>
                <c:pt idx="2279">
                  <c:v>197.80217495045633</c:v>
                </c:pt>
                <c:pt idx="2280">
                  <c:v>197.89799803813702</c:v>
                </c:pt>
                <c:pt idx="2281">
                  <c:v>197.99250382762116</c:v>
                </c:pt>
                <c:pt idx="2282">
                  <c:v>198.08406847962246</c:v>
                </c:pt>
                <c:pt idx="2283">
                  <c:v>198.17071190439896</c:v>
                </c:pt>
                <c:pt idx="2284">
                  <c:v>198.24599673906559</c:v>
                </c:pt>
                <c:pt idx="2285">
                  <c:v>198.32568085261508</c:v>
                </c:pt>
                <c:pt idx="2286">
                  <c:v>198.41093241514611</c:v>
                </c:pt>
                <c:pt idx="2287">
                  <c:v>198.49665621665329</c:v>
                </c:pt>
                <c:pt idx="2288">
                  <c:v>198.59951317960989</c:v>
                </c:pt>
                <c:pt idx="2289">
                  <c:v>198.69611504735647</c:v>
                </c:pt>
                <c:pt idx="2290">
                  <c:v>198.79996619763116</c:v>
                </c:pt>
                <c:pt idx="2291">
                  <c:v>198.90746270140579</c:v>
                </c:pt>
                <c:pt idx="2292">
                  <c:v>199.00510018094209</c:v>
                </c:pt>
                <c:pt idx="2293">
                  <c:v>199.09432020785144</c:v>
                </c:pt>
                <c:pt idx="2294">
                  <c:v>199.1925873393559</c:v>
                </c:pt>
                <c:pt idx="2295">
                  <c:v>199.2863723430344</c:v>
                </c:pt>
                <c:pt idx="2296">
                  <c:v>199.3765865572619</c:v>
                </c:pt>
                <c:pt idx="2297">
                  <c:v>199.46723987088825</c:v>
                </c:pt>
                <c:pt idx="2298">
                  <c:v>199.55838199327928</c:v>
                </c:pt>
                <c:pt idx="2299">
                  <c:v>199.64727062441591</c:v>
                </c:pt>
                <c:pt idx="2300">
                  <c:v>199.7306829404084</c:v>
                </c:pt>
                <c:pt idx="2301">
                  <c:v>199.82354003592329</c:v>
                </c:pt>
                <c:pt idx="2302">
                  <c:v>199.92279306985162</c:v>
                </c:pt>
                <c:pt idx="2303">
                  <c:v>200.02134188776287</c:v>
                </c:pt>
                <c:pt idx="2304">
                  <c:v>200.11839113980261</c:v>
                </c:pt>
                <c:pt idx="2305">
                  <c:v>200.2078597135415</c:v>
                </c:pt>
                <c:pt idx="2306">
                  <c:v>200.305919722688</c:v>
                </c:pt>
                <c:pt idx="2307">
                  <c:v>200.39200805954522</c:v>
                </c:pt>
                <c:pt idx="2308">
                  <c:v>200.48319989130221</c:v>
                </c:pt>
                <c:pt idx="2309">
                  <c:v>200.57721687202158</c:v>
                </c:pt>
                <c:pt idx="2310">
                  <c:v>200.67783691351235</c:v>
                </c:pt>
                <c:pt idx="2311">
                  <c:v>200.77860608310081</c:v>
                </c:pt>
                <c:pt idx="2312">
                  <c:v>200.85492652955719</c:v>
                </c:pt>
                <c:pt idx="2313">
                  <c:v>200.9289354904989</c:v>
                </c:pt>
                <c:pt idx="2314">
                  <c:v>201.00326756231897</c:v>
                </c:pt>
                <c:pt idx="2315">
                  <c:v>201.08591766803423</c:v>
                </c:pt>
                <c:pt idx="2316">
                  <c:v>201.18139279015355</c:v>
                </c:pt>
                <c:pt idx="2317">
                  <c:v>201.28619670327484</c:v>
                </c:pt>
                <c:pt idx="2318">
                  <c:v>201.38461296287704</c:v>
                </c:pt>
                <c:pt idx="2319">
                  <c:v>201.48632661041776</c:v>
                </c:pt>
                <c:pt idx="2320">
                  <c:v>201.58363269418135</c:v>
                </c:pt>
                <c:pt idx="2321">
                  <c:v>201.67825447218596</c:v>
                </c:pt>
                <c:pt idx="2322">
                  <c:v>201.76290123743183</c:v>
                </c:pt>
                <c:pt idx="2323">
                  <c:v>201.84719175222202</c:v>
                </c:pt>
                <c:pt idx="2324">
                  <c:v>201.9350530564632</c:v>
                </c:pt>
                <c:pt idx="2325">
                  <c:v>202.02161363229649</c:v>
                </c:pt>
                <c:pt idx="2326">
                  <c:v>202.11963221697147</c:v>
                </c:pt>
                <c:pt idx="2327">
                  <c:v>202.22247261013936</c:v>
                </c:pt>
                <c:pt idx="2328">
                  <c:v>202.31720209177013</c:v>
                </c:pt>
                <c:pt idx="2329">
                  <c:v>202.40870874951119</c:v>
                </c:pt>
                <c:pt idx="2330">
                  <c:v>202.50632965925888</c:v>
                </c:pt>
                <c:pt idx="2331">
                  <c:v>202.59630361155112</c:v>
                </c:pt>
                <c:pt idx="2332">
                  <c:v>202.69663368174079</c:v>
                </c:pt>
                <c:pt idx="2333">
                  <c:v>202.79746913048376</c:v>
                </c:pt>
                <c:pt idx="2334">
                  <c:v>202.89114643053614</c:v>
                </c:pt>
                <c:pt idx="2335">
                  <c:v>202.9802836085023</c:v>
                </c:pt>
                <c:pt idx="2336">
                  <c:v>203.05938777944948</c:v>
                </c:pt>
                <c:pt idx="2337">
                  <c:v>203.13714151262289</c:v>
                </c:pt>
                <c:pt idx="2338">
                  <c:v>203.20602212398182</c:v>
                </c:pt>
                <c:pt idx="2339">
                  <c:v>203.28249169853589</c:v>
                </c:pt>
                <c:pt idx="2340">
                  <c:v>203.36348482538756</c:v>
                </c:pt>
                <c:pt idx="2341">
                  <c:v>203.45002883143223</c:v>
                </c:pt>
                <c:pt idx="2342">
                  <c:v>203.54931500493782</c:v>
                </c:pt>
                <c:pt idx="2343">
                  <c:v>203.64182413489132</c:v>
                </c:pt>
                <c:pt idx="2344">
                  <c:v>203.74222876912984</c:v>
                </c:pt>
                <c:pt idx="2345">
                  <c:v>203.83600548791398</c:v>
                </c:pt>
                <c:pt idx="2346">
                  <c:v>203.91708974860319</c:v>
                </c:pt>
                <c:pt idx="2347">
                  <c:v>204.00352605102171</c:v>
                </c:pt>
                <c:pt idx="2348">
                  <c:v>204.089722091505</c:v>
                </c:pt>
                <c:pt idx="2349">
                  <c:v>204.17129516095892</c:v>
                </c:pt>
                <c:pt idx="2350">
                  <c:v>204.25920617456603</c:v>
                </c:pt>
                <c:pt idx="2351">
                  <c:v>204.35258521842294</c:v>
                </c:pt>
                <c:pt idx="2352">
                  <c:v>204.44285742691065</c:v>
                </c:pt>
                <c:pt idx="2353">
                  <c:v>204.53526713813238</c:v>
                </c:pt>
                <c:pt idx="2354">
                  <c:v>204.62494283422919</c:v>
                </c:pt>
                <c:pt idx="2355">
                  <c:v>204.70824744659558</c:v>
                </c:pt>
                <c:pt idx="2356">
                  <c:v>204.80242184030701</c:v>
                </c:pt>
                <c:pt idx="2357">
                  <c:v>204.89889943463879</c:v>
                </c:pt>
                <c:pt idx="2358">
                  <c:v>204.99364548605817</c:v>
                </c:pt>
                <c:pt idx="2359">
                  <c:v>205.09655215838069</c:v>
                </c:pt>
                <c:pt idx="2360">
                  <c:v>205.18522538226503</c:v>
                </c:pt>
                <c:pt idx="2361">
                  <c:v>205.25959887855672</c:v>
                </c:pt>
                <c:pt idx="2362">
                  <c:v>205.34374026524918</c:v>
                </c:pt>
                <c:pt idx="2363">
                  <c:v>205.42750054680303</c:v>
                </c:pt>
                <c:pt idx="2364">
                  <c:v>205.50845224918308</c:v>
                </c:pt>
                <c:pt idx="2365">
                  <c:v>205.58204696540889</c:v>
                </c:pt>
                <c:pt idx="2366">
                  <c:v>205.66167308469812</c:v>
                </c:pt>
                <c:pt idx="2367">
                  <c:v>205.74052042392145</c:v>
                </c:pt>
                <c:pt idx="2368">
                  <c:v>205.82757809341385</c:v>
                </c:pt>
                <c:pt idx="2369">
                  <c:v>205.91732006866519</c:v>
                </c:pt>
                <c:pt idx="2370">
                  <c:v>206.00576960040297</c:v>
                </c:pt>
                <c:pt idx="2371">
                  <c:v>206.09745852581906</c:v>
                </c:pt>
                <c:pt idx="2372">
                  <c:v>206.18763960046923</c:v>
                </c:pt>
                <c:pt idx="2373">
                  <c:v>206.27141645181175</c:v>
                </c:pt>
                <c:pt idx="2374">
                  <c:v>206.35537557082924</c:v>
                </c:pt>
                <c:pt idx="2375">
                  <c:v>206.43825765358537</c:v>
                </c:pt>
                <c:pt idx="2376">
                  <c:v>206.51538173479057</c:v>
                </c:pt>
                <c:pt idx="2377">
                  <c:v>206.59630029759342</c:v>
                </c:pt>
                <c:pt idx="2378">
                  <c:v>206.68773239128564</c:v>
                </c:pt>
                <c:pt idx="2379">
                  <c:v>206.7807717544755</c:v>
                </c:pt>
                <c:pt idx="2380">
                  <c:v>206.86733233030878</c:v>
                </c:pt>
                <c:pt idx="2381">
                  <c:v>206.95767081795105</c:v>
                </c:pt>
                <c:pt idx="2382">
                  <c:v>207.04558183155817</c:v>
                </c:pt>
                <c:pt idx="2383">
                  <c:v>207.13182758140738</c:v>
                </c:pt>
                <c:pt idx="2384">
                  <c:v>207.21575356084756</c:v>
                </c:pt>
                <c:pt idx="2385">
                  <c:v>207.30367285934904</c:v>
                </c:pt>
                <c:pt idx="2386">
                  <c:v>207.39236265302199</c:v>
                </c:pt>
                <c:pt idx="2387">
                  <c:v>207.48228689594833</c:v>
                </c:pt>
                <c:pt idx="2388">
                  <c:v>207.56282435361254</c:v>
                </c:pt>
                <c:pt idx="2389">
                  <c:v>207.65562345486723</c:v>
                </c:pt>
                <c:pt idx="2390">
                  <c:v>207.73150480192476</c:v>
                </c:pt>
                <c:pt idx="2391">
                  <c:v>207.80873658675611</c:v>
                </c:pt>
                <c:pt idx="2392">
                  <c:v>207.87478376425832</c:v>
                </c:pt>
                <c:pt idx="2393">
                  <c:v>207.93784009491176</c:v>
                </c:pt>
                <c:pt idx="2394">
                  <c:v>208.01770647613617</c:v>
                </c:pt>
                <c:pt idx="2395">
                  <c:v>208.09308244464034</c:v>
                </c:pt>
                <c:pt idx="2396">
                  <c:v>208.18180537789058</c:v>
                </c:pt>
                <c:pt idx="2397">
                  <c:v>208.26352757544225</c:v>
                </c:pt>
                <c:pt idx="2398">
                  <c:v>208.35553961173673</c:v>
                </c:pt>
                <c:pt idx="2399">
                  <c:v>208.44576211085851</c:v>
                </c:pt>
                <c:pt idx="2400">
                  <c:v>208.5310799525441</c:v>
                </c:pt>
                <c:pt idx="2401">
                  <c:v>208.61449226853662</c:v>
                </c:pt>
                <c:pt idx="2402">
                  <c:v>208.6931821947679</c:v>
                </c:pt>
                <c:pt idx="2403">
                  <c:v>208.77553404428772</c:v>
                </c:pt>
                <c:pt idx="2404">
                  <c:v>208.85480391312129</c:v>
                </c:pt>
                <c:pt idx="2405">
                  <c:v>208.93955838199329</c:v>
                </c:pt>
                <c:pt idx="2406">
                  <c:v>209.02193508619604</c:v>
                </c:pt>
                <c:pt idx="2407">
                  <c:v>209.10971354149407</c:v>
                </c:pt>
                <c:pt idx="2408">
                  <c:v>209.19576873877398</c:v>
                </c:pt>
                <c:pt idx="2409">
                  <c:v>209.28339806597427</c:v>
                </c:pt>
                <c:pt idx="2410">
                  <c:v>209.37758074458003</c:v>
                </c:pt>
                <c:pt idx="2411">
                  <c:v>209.46468812343829</c:v>
                </c:pt>
                <c:pt idx="2412">
                  <c:v>209.54964971466822</c:v>
                </c:pt>
                <c:pt idx="2413">
                  <c:v>209.62883673455863</c:v>
                </c:pt>
                <c:pt idx="2414">
                  <c:v>209.70912564539324</c:v>
                </c:pt>
                <c:pt idx="2415">
                  <c:v>209.78348257189631</c:v>
                </c:pt>
                <c:pt idx="2416">
                  <c:v>209.85516347753469</c:v>
                </c:pt>
                <c:pt idx="2417">
                  <c:v>209.9380289905022</c:v>
                </c:pt>
                <c:pt idx="2418">
                  <c:v>210.0087985577656</c:v>
                </c:pt>
                <c:pt idx="2419">
                  <c:v>210.07371898964055</c:v>
                </c:pt>
                <c:pt idx="2420">
                  <c:v>210.13839087468602</c:v>
                </c:pt>
                <c:pt idx="2421">
                  <c:v>210.20693180537788</c:v>
                </c:pt>
                <c:pt idx="2422">
                  <c:v>210.27257302305853</c:v>
                </c:pt>
                <c:pt idx="2423">
                  <c:v>210.3559687692624</c:v>
                </c:pt>
                <c:pt idx="2424">
                  <c:v>210.42605069029739</c:v>
                </c:pt>
                <c:pt idx="2425">
                  <c:v>210.51450022203517</c:v>
                </c:pt>
                <c:pt idx="2426">
                  <c:v>210.59485541202437</c:v>
                </c:pt>
                <c:pt idx="2427">
                  <c:v>210.67777891925209</c:v>
                </c:pt>
                <c:pt idx="2428">
                  <c:v>210.76217713766843</c:v>
                </c:pt>
                <c:pt idx="2429">
                  <c:v>210.85036983768234</c:v>
                </c:pt>
                <c:pt idx="2430">
                  <c:v>210.92678141797626</c:v>
                </c:pt>
                <c:pt idx="2431">
                  <c:v>211.00228165989515</c:v>
                </c:pt>
                <c:pt idx="2432">
                  <c:v>211.07843640846517</c:v>
                </c:pt>
                <c:pt idx="2433">
                  <c:v>211.15219682257734</c:v>
                </c:pt>
                <c:pt idx="2434">
                  <c:v>211.23355448477901</c:v>
                </c:pt>
                <c:pt idx="2435">
                  <c:v>211.32098497451568</c:v>
                </c:pt>
                <c:pt idx="2436">
                  <c:v>211.39943463881175</c:v>
                </c:pt>
                <c:pt idx="2437">
                  <c:v>211.47751976775785</c:v>
                </c:pt>
                <c:pt idx="2438">
                  <c:v>211.56323528437071</c:v>
                </c:pt>
                <c:pt idx="2439">
                  <c:v>211.64591024476891</c:v>
                </c:pt>
                <c:pt idx="2440">
                  <c:v>211.72996049762389</c:v>
                </c:pt>
                <c:pt idx="2441">
                  <c:v>211.8080042020984</c:v>
                </c:pt>
                <c:pt idx="2442">
                  <c:v>211.88304877482983</c:v>
                </c:pt>
                <c:pt idx="2443">
                  <c:v>211.95265845688871</c:v>
                </c:pt>
                <c:pt idx="2444">
                  <c:v>212.02534183473955</c:v>
                </c:pt>
                <c:pt idx="2445">
                  <c:v>212.0844545556977</c:v>
                </c:pt>
                <c:pt idx="2446">
                  <c:v>212.14023674914006</c:v>
                </c:pt>
                <c:pt idx="2447">
                  <c:v>212.19398914347448</c:v>
                </c:pt>
                <c:pt idx="2448">
                  <c:v>212.2495310749816</c:v>
                </c:pt>
                <c:pt idx="2449">
                  <c:v>212.30982853582719</c:v>
                </c:pt>
                <c:pt idx="2450">
                  <c:v>212.38958721342553</c:v>
                </c:pt>
                <c:pt idx="2451">
                  <c:v>212.47652889439743</c:v>
                </c:pt>
                <c:pt idx="2452">
                  <c:v>212.55861562729908</c:v>
                </c:pt>
                <c:pt idx="2453">
                  <c:v>212.63880511940192</c:v>
                </c:pt>
                <c:pt idx="2454">
                  <c:v>212.71443791962992</c:v>
                </c:pt>
                <c:pt idx="2455">
                  <c:v>212.77843872823559</c:v>
                </c:pt>
                <c:pt idx="2456">
                  <c:v>212.84632515227634</c:v>
                </c:pt>
                <c:pt idx="2457">
                  <c:v>212.91914937333058</c:v>
                </c:pt>
                <c:pt idx="2458">
                  <c:v>212.99384598050065</c:v>
                </c:pt>
                <c:pt idx="2459">
                  <c:v>213.06969418798093</c:v>
                </c:pt>
                <c:pt idx="2460">
                  <c:v>213.15710810792896</c:v>
                </c:pt>
                <c:pt idx="2461">
                  <c:v>213.24579790160197</c:v>
                </c:pt>
                <c:pt idx="2462">
                  <c:v>213.32257401724581</c:v>
                </c:pt>
                <c:pt idx="2463">
                  <c:v>213.38645055243677</c:v>
                </c:pt>
                <c:pt idx="2464">
                  <c:v>213.45388130729006</c:v>
                </c:pt>
                <c:pt idx="2465">
                  <c:v>213.52905015343626</c:v>
                </c:pt>
                <c:pt idx="2466">
                  <c:v>213.61643093380701</c:v>
                </c:pt>
                <c:pt idx="2467">
                  <c:v>213.70224586915171</c:v>
                </c:pt>
                <c:pt idx="2468">
                  <c:v>213.77449014760367</c:v>
                </c:pt>
                <c:pt idx="2469">
                  <c:v>213.84486203993981</c:v>
                </c:pt>
                <c:pt idx="2470">
                  <c:v>213.90786866122735</c:v>
                </c:pt>
                <c:pt idx="2471">
                  <c:v>213.95479430264388</c:v>
                </c:pt>
                <c:pt idx="2472">
                  <c:v>214.00042750054683</c:v>
                </c:pt>
                <c:pt idx="2473">
                  <c:v>214.0464666582713</c:v>
                </c:pt>
                <c:pt idx="2474">
                  <c:v>214.0988851846206</c:v>
                </c:pt>
                <c:pt idx="2475">
                  <c:v>214.1662745150023</c:v>
                </c:pt>
                <c:pt idx="2476">
                  <c:v>214.24113682005873</c:v>
                </c:pt>
                <c:pt idx="2477">
                  <c:v>214.3232732623263</c:v>
                </c:pt>
                <c:pt idx="2478">
                  <c:v>214.40511144839834</c:v>
                </c:pt>
                <c:pt idx="2479">
                  <c:v>214.47811793712756</c:v>
                </c:pt>
                <c:pt idx="2480">
                  <c:v>214.5513978273693</c:v>
                </c:pt>
                <c:pt idx="2481">
                  <c:v>214.61780954022151</c:v>
                </c:pt>
                <c:pt idx="2482">
                  <c:v>214.68737779780881</c:v>
                </c:pt>
                <c:pt idx="2483">
                  <c:v>214.75296930612353</c:v>
                </c:pt>
                <c:pt idx="2484">
                  <c:v>214.8204249156598</c:v>
                </c:pt>
                <c:pt idx="2485">
                  <c:v>214.89756556665361</c:v>
                </c:pt>
                <c:pt idx="2486">
                  <c:v>214.96866652968976</c:v>
                </c:pt>
                <c:pt idx="2487">
                  <c:v>215.03840048516341</c:v>
                </c:pt>
                <c:pt idx="2488">
                  <c:v>215.10892150559727</c:v>
                </c:pt>
                <c:pt idx="2489">
                  <c:v>215.1672885860668</c:v>
                </c:pt>
                <c:pt idx="2490">
                  <c:v>215.2347856200746</c:v>
                </c:pt>
                <c:pt idx="2491">
                  <c:v>215.30171928126884</c:v>
                </c:pt>
                <c:pt idx="2492">
                  <c:v>215.37518143918558</c:v>
                </c:pt>
                <c:pt idx="2493">
                  <c:v>215.44935609801365</c:v>
                </c:pt>
                <c:pt idx="2494">
                  <c:v>215.5285099783267</c:v>
                </c:pt>
                <c:pt idx="2495">
                  <c:v>215.58802865910641</c:v>
                </c:pt>
                <c:pt idx="2496">
                  <c:v>215.63777116459102</c:v>
                </c:pt>
                <c:pt idx="2497">
                  <c:v>215.69406702148106</c:v>
                </c:pt>
                <c:pt idx="2498">
                  <c:v>215.73957594596922</c:v>
                </c:pt>
                <c:pt idx="2499">
                  <c:v>215.77974939851666</c:v>
                </c:pt>
                <c:pt idx="2500">
                  <c:v>215.82574713176962</c:v>
                </c:pt>
                <c:pt idx="2501">
                  <c:v>215.87715490101209</c:v>
                </c:pt>
                <c:pt idx="2502">
                  <c:v>215.93346732769081</c:v>
                </c:pt>
                <c:pt idx="2503">
                  <c:v>215.9894317888081</c:v>
                </c:pt>
                <c:pt idx="2504">
                  <c:v>216.06447636153953</c:v>
                </c:pt>
                <c:pt idx="2505">
                  <c:v>216.1349559575018</c:v>
                </c:pt>
                <c:pt idx="2506">
                  <c:v>216.21391100035129</c:v>
                </c:pt>
                <c:pt idx="2507">
                  <c:v>216.28294073980794</c:v>
                </c:pt>
                <c:pt idx="2508">
                  <c:v>216.34654387348635</c:v>
                </c:pt>
                <c:pt idx="2509">
                  <c:v>216.40811720805689</c:v>
                </c:pt>
                <c:pt idx="2510">
                  <c:v>216.46993908945694</c:v>
                </c:pt>
                <c:pt idx="2511">
                  <c:v>216.53851315972614</c:v>
                </c:pt>
                <c:pt idx="2512">
                  <c:v>216.60910045931453</c:v>
                </c:pt>
                <c:pt idx="2513">
                  <c:v>216.67923208971547</c:v>
                </c:pt>
                <c:pt idx="2514">
                  <c:v>216.75544483254569</c:v>
                </c:pt>
                <c:pt idx="2515">
                  <c:v>216.82816134997381</c:v>
                </c:pt>
                <c:pt idx="2516">
                  <c:v>216.89917117917244</c:v>
                </c:pt>
                <c:pt idx="2517">
                  <c:v>216.95995744878277</c:v>
                </c:pt>
                <c:pt idx="2518">
                  <c:v>217.01281507453089</c:v>
                </c:pt>
                <c:pt idx="2519">
                  <c:v>217.05964958210993</c:v>
                </c:pt>
                <c:pt idx="2520">
                  <c:v>217.10774339362527</c:v>
                </c:pt>
                <c:pt idx="2521">
                  <c:v>217.15892747072118</c:v>
                </c:pt>
                <c:pt idx="2522">
                  <c:v>217.21987115332357</c:v>
                </c:pt>
                <c:pt idx="2523">
                  <c:v>217.28398795044973</c:v>
                </c:pt>
                <c:pt idx="2524">
                  <c:v>217.34775678201447</c:v>
                </c:pt>
                <c:pt idx="2525">
                  <c:v>217.40232109599211</c:v>
                </c:pt>
                <c:pt idx="2526">
                  <c:v>217.43589977266248</c:v>
                </c:pt>
                <c:pt idx="2527">
                  <c:v>217.46893164630791</c:v>
                </c:pt>
                <c:pt idx="2528">
                  <c:v>217.50858315051335</c:v>
                </c:pt>
                <c:pt idx="2529">
                  <c:v>217.55365297560266</c:v>
                </c:pt>
                <c:pt idx="2530">
                  <c:v>217.61424040774938</c:v>
                </c:pt>
                <c:pt idx="2531">
                  <c:v>217.68190313964354</c:v>
                </c:pt>
                <c:pt idx="2532">
                  <c:v>217.75878695891359</c:v>
                </c:pt>
                <c:pt idx="2533">
                  <c:v>217.82968908448603</c:v>
                </c:pt>
                <c:pt idx="2534">
                  <c:v>217.89227317616337</c:v>
                </c:pt>
                <c:pt idx="2535">
                  <c:v>217.94373065477177</c:v>
                </c:pt>
                <c:pt idx="2536">
                  <c:v>217.99882520198571</c:v>
                </c:pt>
                <c:pt idx="2537">
                  <c:v>218.05553530359165</c:v>
                </c:pt>
                <c:pt idx="2538">
                  <c:v>218.11899759406668</c:v>
                </c:pt>
                <c:pt idx="2539">
                  <c:v>218.17792804734984</c:v>
                </c:pt>
                <c:pt idx="2540">
                  <c:v>218.24216911789074</c:v>
                </c:pt>
                <c:pt idx="2541">
                  <c:v>218.30502661108054</c:v>
                </c:pt>
                <c:pt idx="2542">
                  <c:v>218.36444587312846</c:v>
                </c:pt>
                <c:pt idx="2543">
                  <c:v>218.41914274541512</c:v>
                </c:pt>
                <c:pt idx="2544">
                  <c:v>218.47203351074054</c:v>
                </c:pt>
                <c:pt idx="2545">
                  <c:v>218.52489113648866</c:v>
                </c:pt>
                <c:pt idx="2546">
                  <c:v>218.58780662393869</c:v>
                </c:pt>
                <c:pt idx="2547">
                  <c:v>218.65339813225344</c:v>
                </c:pt>
                <c:pt idx="2548">
                  <c:v>218.71502117618985</c:v>
                </c:pt>
                <c:pt idx="2549">
                  <c:v>218.76916296055725</c:v>
                </c:pt>
                <c:pt idx="2550">
                  <c:v>218.81844151196009</c:v>
                </c:pt>
                <c:pt idx="2551">
                  <c:v>218.85815929532001</c:v>
                </c:pt>
                <c:pt idx="2552">
                  <c:v>218.89590527383231</c:v>
                </c:pt>
                <c:pt idx="2553">
                  <c:v>218.92828264082667</c:v>
                </c:pt>
                <c:pt idx="2554">
                  <c:v>218.9641148087515</c:v>
                </c:pt>
                <c:pt idx="2555">
                  <c:v>219.00519959967392</c:v>
                </c:pt>
                <c:pt idx="2556">
                  <c:v>219.05125532718708</c:v>
                </c:pt>
                <c:pt idx="2557">
                  <c:v>219.11412939016549</c:v>
                </c:pt>
                <c:pt idx="2558">
                  <c:v>219.18246319849942</c:v>
                </c:pt>
                <c:pt idx="2559">
                  <c:v>219.24957912736866</c:v>
                </c:pt>
                <c:pt idx="2560">
                  <c:v>219.30576728063258</c:v>
                </c:pt>
                <c:pt idx="2561">
                  <c:v>219.36853363998486</c:v>
                </c:pt>
                <c:pt idx="2562">
                  <c:v>219.43172252894743</c:v>
                </c:pt>
                <c:pt idx="2563">
                  <c:v>219.4889462940011</c:v>
                </c:pt>
                <c:pt idx="2564">
                  <c:v>219.54544098835476</c:v>
                </c:pt>
                <c:pt idx="2565">
                  <c:v>219.59886198691652</c:v>
                </c:pt>
                <c:pt idx="2566">
                  <c:v>219.66168634052906</c:v>
                </c:pt>
                <c:pt idx="2567">
                  <c:v>219.7180899010452</c:v>
                </c:pt>
                <c:pt idx="2568">
                  <c:v>219.76833778508322</c:v>
                </c:pt>
                <c:pt idx="2569">
                  <c:v>219.82079773590408</c:v>
                </c:pt>
                <c:pt idx="2570">
                  <c:v>219.88067266713946</c:v>
                </c:pt>
                <c:pt idx="2571">
                  <c:v>219.93678625635451</c:v>
                </c:pt>
                <c:pt idx="2572">
                  <c:v>219.99886496947846</c:v>
                </c:pt>
                <c:pt idx="2573">
                  <c:v>220.05606387984912</c:v>
                </c:pt>
                <c:pt idx="2574">
                  <c:v>220.10390085964065</c:v>
                </c:pt>
                <c:pt idx="2575">
                  <c:v>220.1511744666185</c:v>
                </c:pt>
                <c:pt idx="2576">
                  <c:v>220.18910271280581</c:v>
                </c:pt>
                <c:pt idx="2577">
                  <c:v>220.23184448259178</c:v>
                </c:pt>
                <c:pt idx="2578">
                  <c:v>220.27398973998686</c:v>
                </c:pt>
                <c:pt idx="2579">
                  <c:v>220.30827263267432</c:v>
                </c:pt>
                <c:pt idx="2580">
                  <c:v>220.33917528848005</c:v>
                </c:pt>
                <c:pt idx="2581">
                  <c:v>220.37538856154347</c:v>
                </c:pt>
                <c:pt idx="2582">
                  <c:v>220.4154957349364</c:v>
                </c:pt>
                <c:pt idx="2583">
                  <c:v>220.46738402804934</c:v>
                </c:pt>
                <c:pt idx="2584">
                  <c:v>220.52477349098936</c:v>
                </c:pt>
                <c:pt idx="2585">
                  <c:v>220.59175686154947</c:v>
                </c:pt>
                <c:pt idx="2586">
                  <c:v>220.66197134089356</c:v>
                </c:pt>
                <c:pt idx="2587">
                  <c:v>220.71862344823933</c:v>
                </c:pt>
                <c:pt idx="2588">
                  <c:v>220.77697395892019</c:v>
                </c:pt>
                <c:pt idx="2589">
                  <c:v>220.83010498618077</c:v>
                </c:pt>
                <c:pt idx="2590">
                  <c:v>220.88190214545625</c:v>
                </c:pt>
                <c:pt idx="2591">
                  <c:v>220.93877794494853</c:v>
                </c:pt>
                <c:pt idx="2592">
                  <c:v>220.9883630374411</c:v>
                </c:pt>
                <c:pt idx="2593">
                  <c:v>221.05229756689224</c:v>
                </c:pt>
                <c:pt idx="2594">
                  <c:v>221.10460838961538</c:v>
                </c:pt>
                <c:pt idx="2595">
                  <c:v>221.14900713826495</c:v>
                </c:pt>
                <c:pt idx="2596">
                  <c:v>221.20140909482558</c:v>
                </c:pt>
                <c:pt idx="2597">
                  <c:v>221.24276728726048</c:v>
                </c:pt>
                <c:pt idx="2598">
                  <c:v>221.2896432193111</c:v>
                </c:pt>
                <c:pt idx="2599">
                  <c:v>221.34451407437848</c:v>
                </c:pt>
                <c:pt idx="2600">
                  <c:v>221.39023840611887</c:v>
                </c:pt>
                <c:pt idx="2601">
                  <c:v>221.44571405847148</c:v>
                </c:pt>
                <c:pt idx="2602">
                  <c:v>221.5055724199182</c:v>
                </c:pt>
                <c:pt idx="2603">
                  <c:v>221.55970591939129</c:v>
                </c:pt>
                <c:pt idx="2604">
                  <c:v>221.59915858613306</c:v>
                </c:pt>
                <c:pt idx="2605">
                  <c:v>221.64082331965776</c:v>
                </c:pt>
                <c:pt idx="2606">
                  <c:v>221.67214850507369</c:v>
                </c:pt>
                <c:pt idx="2607">
                  <c:v>221.69626583243303</c:v>
                </c:pt>
                <c:pt idx="2608">
                  <c:v>221.73102096409659</c:v>
                </c:pt>
                <c:pt idx="2609">
                  <c:v>221.76281838848863</c:v>
                </c:pt>
                <c:pt idx="2610">
                  <c:v>221.80735798034164</c:v>
                </c:pt>
                <c:pt idx="2611">
                  <c:v>221.85352141148087</c:v>
                </c:pt>
                <c:pt idx="2612">
                  <c:v>221.91278326053677</c:v>
                </c:pt>
                <c:pt idx="2613">
                  <c:v>221.9797914857798</c:v>
                </c:pt>
                <c:pt idx="2614">
                  <c:v>222.04964971466822</c:v>
                </c:pt>
                <c:pt idx="2615">
                  <c:v>222.10772682383663</c:v>
                </c:pt>
                <c:pt idx="2616">
                  <c:v>222.159548837795</c:v>
                </c:pt>
                <c:pt idx="2617">
                  <c:v>222.21313553424309</c:v>
                </c:pt>
                <c:pt idx="2618">
                  <c:v>222.27084810806153</c:v>
                </c:pt>
                <c:pt idx="2619">
                  <c:v>222.31977040900867</c:v>
                </c:pt>
                <c:pt idx="2620">
                  <c:v>222.37446728129535</c:v>
                </c:pt>
                <c:pt idx="2621">
                  <c:v>222.42691894722191</c:v>
                </c:pt>
                <c:pt idx="2622">
                  <c:v>222.48099445243474</c:v>
                </c:pt>
                <c:pt idx="2623">
                  <c:v>222.54156531479282</c:v>
                </c:pt>
                <c:pt idx="2624">
                  <c:v>222.59176348946491</c:v>
                </c:pt>
                <c:pt idx="2625">
                  <c:v>222.63245060546006</c:v>
                </c:pt>
                <c:pt idx="2626">
                  <c:v>222.6660872763907</c:v>
                </c:pt>
                <c:pt idx="2627">
                  <c:v>222.69500155756015</c:v>
                </c:pt>
                <c:pt idx="2628">
                  <c:v>222.74244086242436</c:v>
                </c:pt>
                <c:pt idx="2629">
                  <c:v>222.79529848817251</c:v>
                </c:pt>
                <c:pt idx="2630">
                  <c:v>222.8527376604784</c:v>
                </c:pt>
                <c:pt idx="2631">
                  <c:v>222.90870212159575</c:v>
                </c:pt>
                <c:pt idx="2632">
                  <c:v>222.95548691980886</c:v>
                </c:pt>
                <c:pt idx="2633">
                  <c:v>222.97893317072848</c:v>
                </c:pt>
                <c:pt idx="2634">
                  <c:v>223.00020877933682</c:v>
                </c:pt>
                <c:pt idx="2635">
                  <c:v>223.02914791518918</c:v>
                </c:pt>
                <c:pt idx="2636">
                  <c:v>223.06339766829933</c:v>
                </c:pt>
                <c:pt idx="2637">
                  <c:v>223.11260165565329</c:v>
                </c:pt>
                <c:pt idx="2638">
                  <c:v>223.16410884362759</c:v>
                </c:pt>
                <c:pt idx="2639">
                  <c:v>223.23560748159096</c:v>
                </c:pt>
                <c:pt idx="2640">
                  <c:v>223.30438038932374</c:v>
                </c:pt>
                <c:pt idx="2641">
                  <c:v>223.36671593417154</c:v>
                </c:pt>
                <c:pt idx="2642">
                  <c:v>223.42234899951617</c:v>
                </c:pt>
                <c:pt idx="2643">
                  <c:v>223.46958946691677</c:v>
                </c:pt>
                <c:pt idx="2644">
                  <c:v>223.5146758617947</c:v>
                </c:pt>
                <c:pt idx="2645">
                  <c:v>223.54916587684008</c:v>
                </c:pt>
                <c:pt idx="2646">
                  <c:v>223.59292668862716</c:v>
                </c:pt>
                <c:pt idx="2647">
                  <c:v>223.6409625058823</c:v>
                </c:pt>
                <c:pt idx="2648">
                  <c:v>223.68490558534435</c:v>
                </c:pt>
                <c:pt idx="2649">
                  <c:v>223.73843428753224</c:v>
                </c:pt>
                <c:pt idx="2650">
                  <c:v>223.79565805258591</c:v>
                </c:pt>
                <c:pt idx="2651">
                  <c:v>223.84018107465019</c:v>
                </c:pt>
                <c:pt idx="2652">
                  <c:v>223.88952590520756</c:v>
                </c:pt>
                <c:pt idx="2653">
                  <c:v>223.93887073576491</c:v>
                </c:pt>
                <c:pt idx="2654">
                  <c:v>223.9780831405715</c:v>
                </c:pt>
                <c:pt idx="2655">
                  <c:v>224.01859627378596</c:v>
                </c:pt>
                <c:pt idx="2656">
                  <c:v>224.06446144872976</c:v>
                </c:pt>
                <c:pt idx="2657">
                  <c:v>224.11246412640762</c:v>
                </c:pt>
                <c:pt idx="2658">
                  <c:v>224.15973773338547</c:v>
                </c:pt>
                <c:pt idx="2659">
                  <c:v>224.21013474552117</c:v>
                </c:pt>
                <c:pt idx="2660">
                  <c:v>224.2428020838166</c:v>
                </c:pt>
                <c:pt idx="2661">
                  <c:v>224.2687255181373</c:v>
                </c:pt>
                <c:pt idx="2662">
                  <c:v>224.31050624018238</c:v>
                </c:pt>
                <c:pt idx="2663">
                  <c:v>224.34500454012209</c:v>
                </c:pt>
                <c:pt idx="2664">
                  <c:v>224.39046375524435</c:v>
                </c:pt>
                <c:pt idx="2665">
                  <c:v>224.45204537470917</c:v>
                </c:pt>
                <c:pt idx="2666">
                  <c:v>224.52125738184085</c:v>
                </c:pt>
                <c:pt idx="2667">
                  <c:v>224.58482737594198</c:v>
                </c:pt>
                <c:pt idx="2668">
                  <c:v>224.63991363826162</c:v>
                </c:pt>
                <c:pt idx="2669">
                  <c:v>224.68544741743275</c:v>
                </c:pt>
                <c:pt idx="2670">
                  <c:v>224.72461839776776</c:v>
                </c:pt>
                <c:pt idx="2671">
                  <c:v>224.76779926695255</c:v>
                </c:pt>
                <c:pt idx="2672">
                  <c:v>224.81260397542371</c:v>
                </c:pt>
                <c:pt idx="2673">
                  <c:v>224.86334895312072</c:v>
                </c:pt>
                <c:pt idx="2674">
                  <c:v>224.91498869940415</c:v>
                </c:pt>
                <c:pt idx="2675">
                  <c:v>224.96502117618988</c:v>
                </c:pt>
                <c:pt idx="2676">
                  <c:v>225.01174798014276</c:v>
                </c:pt>
                <c:pt idx="2677">
                  <c:v>225.06156504967626</c:v>
                </c:pt>
                <c:pt idx="2678">
                  <c:v>225.10567382702465</c:v>
                </c:pt>
                <c:pt idx="2679">
                  <c:v>225.14288957230059</c:v>
                </c:pt>
                <c:pt idx="2680">
                  <c:v>225.17957508434023</c:v>
                </c:pt>
                <c:pt idx="2681">
                  <c:v>225.22047760758764</c:v>
                </c:pt>
                <c:pt idx="2682">
                  <c:v>225.26636763721442</c:v>
                </c:pt>
                <c:pt idx="2683">
                  <c:v>225.32519038687144</c:v>
                </c:pt>
                <c:pt idx="2684">
                  <c:v>225.38141167971261</c:v>
                </c:pt>
                <c:pt idx="2685">
                  <c:v>225.42386347819746</c:v>
                </c:pt>
                <c:pt idx="2686">
                  <c:v>225.45923997693487</c:v>
                </c:pt>
                <c:pt idx="2687">
                  <c:v>225.4875660306077</c:v>
                </c:pt>
                <c:pt idx="2688">
                  <c:v>225.51328234257045</c:v>
                </c:pt>
                <c:pt idx="2689">
                  <c:v>225.5480788987056</c:v>
                </c:pt>
                <c:pt idx="2690">
                  <c:v>225.59024072588932</c:v>
                </c:pt>
                <c:pt idx="2691">
                  <c:v>225.64207930963633</c:v>
                </c:pt>
                <c:pt idx="2692">
                  <c:v>225.70224421217284</c:v>
                </c:pt>
                <c:pt idx="2693">
                  <c:v>225.76403295399564</c:v>
                </c:pt>
                <c:pt idx="2694">
                  <c:v>225.82212663295266</c:v>
                </c:pt>
                <c:pt idx="2695">
                  <c:v>225.87956580525861</c:v>
                </c:pt>
                <c:pt idx="2696">
                  <c:v>225.92930831074318</c:v>
                </c:pt>
                <c:pt idx="2697">
                  <c:v>225.97654877814381</c:v>
                </c:pt>
                <c:pt idx="2698">
                  <c:v>226.02248851713645</c:v>
                </c:pt>
                <c:pt idx="2699">
                  <c:v>226.0745673628187</c:v>
                </c:pt>
                <c:pt idx="2700">
                  <c:v>226.12558574202825</c:v>
                </c:pt>
                <c:pt idx="2701">
                  <c:v>226.17329016351067</c:v>
                </c:pt>
                <c:pt idx="2702">
                  <c:v>226.22141711460327</c:v>
                </c:pt>
                <c:pt idx="2703">
                  <c:v>226.26014071064509</c:v>
                </c:pt>
                <c:pt idx="2704">
                  <c:v>226.29850805623121</c:v>
                </c:pt>
                <c:pt idx="2705">
                  <c:v>226.33910403838888</c:v>
                </c:pt>
                <c:pt idx="2706">
                  <c:v>226.38341165320094</c:v>
                </c:pt>
                <c:pt idx="2707">
                  <c:v>226.42875487980277</c:v>
                </c:pt>
                <c:pt idx="2708">
                  <c:v>226.47358444295685</c:v>
                </c:pt>
                <c:pt idx="2709">
                  <c:v>226.53369963612741</c:v>
                </c:pt>
                <c:pt idx="2710">
                  <c:v>226.58992092896864</c:v>
                </c:pt>
                <c:pt idx="2711">
                  <c:v>226.63488305043182</c:v>
                </c:pt>
                <c:pt idx="2712">
                  <c:v>226.67562816068718</c:v>
                </c:pt>
                <c:pt idx="2713">
                  <c:v>226.71155146244953</c:v>
                </c:pt>
                <c:pt idx="2714">
                  <c:v>226.74417737627337</c:v>
                </c:pt>
                <c:pt idx="2715">
                  <c:v>226.77290110487351</c:v>
                </c:pt>
                <c:pt idx="2716">
                  <c:v>226.80707629393478</c:v>
                </c:pt>
                <c:pt idx="2717">
                  <c:v>226.84672779814022</c:v>
                </c:pt>
                <c:pt idx="2718">
                  <c:v>226.898690655302</c:v>
                </c:pt>
                <c:pt idx="2719">
                  <c:v>226.95233534601033</c:v>
                </c:pt>
                <c:pt idx="2720">
                  <c:v>227.0092774246572</c:v>
                </c:pt>
                <c:pt idx="2721">
                  <c:v>227.07568913750936</c:v>
                </c:pt>
                <c:pt idx="2722">
                  <c:v>227.12976464272222</c:v>
                </c:pt>
                <c:pt idx="2723">
                  <c:v>227.18157837178629</c:v>
                </c:pt>
                <c:pt idx="2724">
                  <c:v>227.22769209355963</c:v>
                </c:pt>
                <c:pt idx="2725">
                  <c:v>227.2658688865765</c:v>
                </c:pt>
                <c:pt idx="2726">
                  <c:v>227.31122868296691</c:v>
                </c:pt>
                <c:pt idx="2727">
                  <c:v>227.3479887590554</c:v>
                </c:pt>
                <c:pt idx="2728">
                  <c:v>227.3972590255639</c:v>
                </c:pt>
                <c:pt idx="2729">
                  <c:v>227.43955341105669</c:v>
                </c:pt>
                <c:pt idx="2730">
                  <c:v>227.48285855365629</c:v>
                </c:pt>
                <c:pt idx="2731">
                  <c:v>227.53110977816365</c:v>
                </c:pt>
                <c:pt idx="2732">
                  <c:v>227.57758803528702</c:v>
                </c:pt>
                <c:pt idx="2733">
                  <c:v>227.6234780649138</c:v>
                </c:pt>
                <c:pt idx="2734">
                  <c:v>227.67375080363473</c:v>
                </c:pt>
                <c:pt idx="2735">
                  <c:v>227.72986439284983</c:v>
                </c:pt>
                <c:pt idx="2736">
                  <c:v>227.78269716391497</c:v>
                </c:pt>
                <c:pt idx="2737">
                  <c:v>227.82934940381901</c:v>
                </c:pt>
                <c:pt idx="2738">
                  <c:v>227.87922446761269</c:v>
                </c:pt>
                <c:pt idx="2739">
                  <c:v>227.92470025252356</c:v>
                </c:pt>
                <c:pt idx="2740">
                  <c:v>227.9570361950463</c:v>
                </c:pt>
                <c:pt idx="2741">
                  <c:v>227.98230512271587</c:v>
                </c:pt>
                <c:pt idx="2742">
                  <c:v>228.01030806551029</c:v>
                </c:pt>
                <c:pt idx="2743">
                  <c:v>228.04721726969652</c:v>
                </c:pt>
                <c:pt idx="2744">
                  <c:v>228.08728301861782</c:v>
                </c:pt>
                <c:pt idx="2745">
                  <c:v>228.14266753713289</c:v>
                </c:pt>
                <c:pt idx="2746">
                  <c:v>228.20661863637267</c:v>
                </c:pt>
                <c:pt idx="2747">
                  <c:v>228.26293106305133</c:v>
                </c:pt>
                <c:pt idx="2748">
                  <c:v>228.32179523717997</c:v>
                </c:pt>
                <c:pt idx="2749">
                  <c:v>228.37321129131678</c:v>
                </c:pt>
                <c:pt idx="2750">
                  <c:v>228.41484288526416</c:v>
                </c:pt>
                <c:pt idx="2751">
                  <c:v>228.46286213273063</c:v>
                </c:pt>
                <c:pt idx="2752">
                  <c:v>228.50741000947792</c:v>
                </c:pt>
                <c:pt idx="2753">
                  <c:v>228.55368114424334</c:v>
                </c:pt>
                <c:pt idx="2754">
                  <c:v>228.59316695056239</c:v>
                </c:pt>
                <c:pt idx="2755">
                  <c:v>228.6334149671587</c:v>
                </c:pt>
                <c:pt idx="2756">
                  <c:v>228.67536138709013</c:v>
                </c:pt>
                <c:pt idx="2757">
                  <c:v>228.71792088920114</c:v>
                </c:pt>
                <c:pt idx="2758">
                  <c:v>228.75735698615432</c:v>
                </c:pt>
                <c:pt idx="2759">
                  <c:v>228.79769613658809</c:v>
                </c:pt>
                <c:pt idx="2760">
                  <c:v>228.84960928438397</c:v>
                </c:pt>
                <c:pt idx="2761">
                  <c:v>228.89948434817765</c:v>
                </c:pt>
                <c:pt idx="2762">
                  <c:v>228.95413979599277</c:v>
                </c:pt>
                <c:pt idx="2763">
                  <c:v>229.00432140087622</c:v>
                </c:pt>
                <c:pt idx="2764">
                  <c:v>229.05646652571301</c:v>
                </c:pt>
                <c:pt idx="2765">
                  <c:v>229.12356588479358</c:v>
                </c:pt>
                <c:pt idx="2766">
                  <c:v>229.17050809599871</c:v>
                </c:pt>
                <c:pt idx="2767">
                  <c:v>229.19851932368746</c:v>
                </c:pt>
                <c:pt idx="2768">
                  <c:v>229.22225554590827</c:v>
                </c:pt>
                <c:pt idx="2769">
                  <c:v>229.24657999562555</c:v>
                </c:pt>
                <c:pt idx="2770">
                  <c:v>229.28144283091524</c:v>
                </c:pt>
                <c:pt idx="2771">
                  <c:v>229.32529477653981</c:v>
                </c:pt>
                <c:pt idx="2772">
                  <c:v>229.38542653949909</c:v>
                </c:pt>
                <c:pt idx="2773">
                  <c:v>229.4504381052115</c:v>
                </c:pt>
                <c:pt idx="2774">
                  <c:v>229.51564022349331</c:v>
                </c:pt>
                <c:pt idx="2775">
                  <c:v>229.57042822961748</c:v>
                </c:pt>
                <c:pt idx="2776">
                  <c:v>229.62389893754516</c:v>
                </c:pt>
                <c:pt idx="2777">
                  <c:v>229.66216686439947</c:v>
                </c:pt>
                <c:pt idx="2778">
                  <c:v>229.70000397674929</c:v>
                </c:pt>
                <c:pt idx="2779">
                  <c:v>229.73252218694699</c:v>
                </c:pt>
                <c:pt idx="2780">
                  <c:v>229.77290276185238</c:v>
                </c:pt>
                <c:pt idx="2781">
                  <c:v>229.82054090418021</c:v>
                </c:pt>
                <c:pt idx="2782">
                  <c:v>229.86797192415014</c:v>
                </c:pt>
                <c:pt idx="2783">
                  <c:v>229.91722562087</c:v>
                </c:pt>
                <c:pt idx="2784">
                  <c:v>229.96519515897054</c:v>
                </c:pt>
                <c:pt idx="2785">
                  <c:v>230.01180597440302</c:v>
                </c:pt>
                <c:pt idx="2786">
                  <c:v>230.06131650284672</c:v>
                </c:pt>
                <c:pt idx="2787">
                  <c:v>230.1085155457757</c:v>
                </c:pt>
                <c:pt idx="2788">
                  <c:v>230.15429787177635</c:v>
                </c:pt>
                <c:pt idx="2789">
                  <c:v>230.2034107252928</c:v>
                </c:pt>
                <c:pt idx="2790">
                  <c:v>230.25948289003625</c:v>
                </c:pt>
                <c:pt idx="2791">
                  <c:v>230.30910112210609</c:v>
                </c:pt>
                <c:pt idx="2792">
                  <c:v>230.36596035180978</c:v>
                </c:pt>
                <c:pt idx="2793">
                  <c:v>230.40524732066518</c:v>
                </c:pt>
                <c:pt idx="2794">
                  <c:v>230.42741769785985</c:v>
                </c:pt>
                <c:pt idx="2795">
                  <c:v>230.44541248831828</c:v>
                </c:pt>
                <c:pt idx="2796">
                  <c:v>230.46329129025628</c:v>
                </c:pt>
                <c:pt idx="2797">
                  <c:v>230.49937200501068</c:v>
                </c:pt>
                <c:pt idx="2798">
                  <c:v>230.53833586298774</c:v>
                </c:pt>
                <c:pt idx="2799">
                  <c:v>230.603264579757</c:v>
                </c:pt>
                <c:pt idx="2800">
                  <c:v>230.67198777812391</c:v>
                </c:pt>
                <c:pt idx="2801">
                  <c:v>230.72535078242544</c:v>
                </c:pt>
                <c:pt idx="2802">
                  <c:v>230.78848167712772</c:v>
                </c:pt>
                <c:pt idx="2803">
                  <c:v>230.83357635689998</c:v>
                </c:pt>
                <c:pt idx="2804">
                  <c:v>230.86862145986467</c:v>
                </c:pt>
                <c:pt idx="2805">
                  <c:v>230.90812383597233</c:v>
                </c:pt>
                <c:pt idx="2806">
                  <c:v>230.95069162297767</c:v>
                </c:pt>
                <c:pt idx="2807">
                  <c:v>230.99215751903867</c:v>
                </c:pt>
                <c:pt idx="2808">
                  <c:v>231.03948912027676</c:v>
                </c:pt>
                <c:pt idx="2809">
                  <c:v>231.08165094746053</c:v>
                </c:pt>
                <c:pt idx="2810">
                  <c:v>231.12941336320313</c:v>
                </c:pt>
                <c:pt idx="2811">
                  <c:v>231.17343100671405</c:v>
                </c:pt>
                <c:pt idx="2812">
                  <c:v>231.22526130556679</c:v>
                </c:pt>
                <c:pt idx="2813">
                  <c:v>231.27521093340934</c:v>
                </c:pt>
                <c:pt idx="2814">
                  <c:v>231.33132452262439</c:v>
                </c:pt>
                <c:pt idx="2815">
                  <c:v>231.38470409671453</c:v>
                </c:pt>
                <c:pt idx="2816">
                  <c:v>231.44058570888868</c:v>
                </c:pt>
                <c:pt idx="2817">
                  <c:v>231.48754448988248</c:v>
                </c:pt>
                <c:pt idx="2818">
                  <c:v>231.5372041464239</c:v>
                </c:pt>
                <c:pt idx="2819">
                  <c:v>231.5862921452574</c:v>
                </c:pt>
                <c:pt idx="2820">
                  <c:v>231.6216355044175</c:v>
                </c:pt>
                <c:pt idx="2821">
                  <c:v>231.64564512815073</c:v>
                </c:pt>
                <c:pt idx="2822">
                  <c:v>231.67232248785436</c:v>
                </c:pt>
                <c:pt idx="2823">
                  <c:v>231.69855246326478</c:v>
                </c:pt>
                <c:pt idx="2824">
                  <c:v>231.73010962572161</c:v>
                </c:pt>
                <c:pt idx="2825">
                  <c:v>231.77382072814277</c:v>
                </c:pt>
                <c:pt idx="2826">
                  <c:v>231.82230392969109</c:v>
                </c:pt>
                <c:pt idx="2827">
                  <c:v>231.88016563160721</c:v>
                </c:pt>
                <c:pt idx="2828">
                  <c:v>231.93979201601306</c:v>
                </c:pt>
                <c:pt idx="2829">
                  <c:v>231.99322958436343</c:v>
                </c:pt>
                <c:pt idx="2830">
                  <c:v>232.04029606898337</c:v>
                </c:pt>
                <c:pt idx="2831">
                  <c:v>232.07262372661174</c:v>
                </c:pt>
                <c:pt idx="2832">
                  <c:v>232.11471098974661</c:v>
                </c:pt>
                <c:pt idx="2833">
                  <c:v>232.15197644438848</c:v>
                </c:pt>
                <c:pt idx="2834">
                  <c:v>232.19342577066089</c:v>
                </c:pt>
                <c:pt idx="2835">
                  <c:v>232.23293643166284</c:v>
                </c:pt>
                <c:pt idx="2836">
                  <c:v>232.2835157114736</c:v>
                </c:pt>
                <c:pt idx="2837">
                  <c:v>232.33559455715582</c:v>
                </c:pt>
                <c:pt idx="2838">
                  <c:v>232.38650523273927</c:v>
                </c:pt>
                <c:pt idx="2839">
                  <c:v>232.4336794209853</c:v>
                </c:pt>
                <c:pt idx="2840">
                  <c:v>232.47979314275867</c:v>
                </c:pt>
                <c:pt idx="2841">
                  <c:v>232.53415861927263</c:v>
                </c:pt>
                <c:pt idx="2842">
                  <c:v>232.58126652836415</c:v>
                </c:pt>
                <c:pt idx="2843">
                  <c:v>232.62613751598983</c:v>
                </c:pt>
                <c:pt idx="2844">
                  <c:v>232.6755403408074</c:v>
                </c:pt>
                <c:pt idx="2845">
                  <c:v>232.72959099133732</c:v>
                </c:pt>
                <c:pt idx="2846">
                  <c:v>232.78418015999787</c:v>
                </c:pt>
                <c:pt idx="2847">
                  <c:v>232.8249915494078</c:v>
                </c:pt>
                <c:pt idx="2848">
                  <c:v>232.86080714754402</c:v>
                </c:pt>
                <c:pt idx="2849">
                  <c:v>232.87619219629235</c:v>
                </c:pt>
                <c:pt idx="2850">
                  <c:v>232.89616707649276</c:v>
                </c:pt>
                <c:pt idx="2851">
                  <c:v>232.92664720268826</c:v>
                </c:pt>
                <c:pt idx="2852">
                  <c:v>232.97097967218329</c:v>
                </c:pt>
                <c:pt idx="2853">
                  <c:v>233.02223002843377</c:v>
                </c:pt>
                <c:pt idx="2854">
                  <c:v>233.08219609350661</c:v>
                </c:pt>
                <c:pt idx="2855">
                  <c:v>233.14173134407497</c:v>
                </c:pt>
                <c:pt idx="2856">
                  <c:v>233.18704143109949</c:v>
                </c:pt>
                <c:pt idx="2857">
                  <c:v>233.23338712991375</c:v>
                </c:pt>
                <c:pt idx="2858">
                  <c:v>233.27448849062483</c:v>
                </c:pt>
                <c:pt idx="2859">
                  <c:v>233.31317894708934</c:v>
                </c:pt>
                <c:pt idx="2860">
                  <c:v>233.35176998482206</c:v>
                </c:pt>
                <c:pt idx="2861">
                  <c:v>233.39330216003765</c:v>
                </c:pt>
                <c:pt idx="2862">
                  <c:v>233.43709611140198</c:v>
                </c:pt>
                <c:pt idx="2863">
                  <c:v>233.484659689681</c:v>
                </c:pt>
                <c:pt idx="2864">
                  <c:v>233.53229783200885</c:v>
                </c:pt>
                <c:pt idx="2865">
                  <c:v>233.57940574110037</c:v>
                </c:pt>
                <c:pt idx="2866">
                  <c:v>233.63291787349959</c:v>
                </c:pt>
                <c:pt idx="2867">
                  <c:v>233.69560966880306</c:v>
                </c:pt>
                <c:pt idx="2868">
                  <c:v>233.75598169369752</c:v>
                </c:pt>
                <c:pt idx="2869">
                  <c:v>233.80578219344235</c:v>
                </c:pt>
                <c:pt idx="2870">
                  <c:v>233.84826713150446</c:v>
                </c:pt>
                <c:pt idx="2871">
                  <c:v>233.88215234926463</c:v>
                </c:pt>
                <c:pt idx="2872">
                  <c:v>233.92584688189717</c:v>
                </c:pt>
                <c:pt idx="2873">
                  <c:v>233.96005521053573</c:v>
                </c:pt>
                <c:pt idx="2874">
                  <c:v>234.00171165916606</c:v>
                </c:pt>
                <c:pt idx="2875">
                  <c:v>234.03219178536159</c:v>
                </c:pt>
                <c:pt idx="2876">
                  <c:v>234.06065868223789</c:v>
                </c:pt>
                <c:pt idx="2877">
                  <c:v>234.0872531929983</c:v>
                </c:pt>
                <c:pt idx="2878">
                  <c:v>234.12678870868322</c:v>
                </c:pt>
                <c:pt idx="2879">
                  <c:v>234.16124558415132</c:v>
                </c:pt>
                <c:pt idx="2880">
                  <c:v>234.21803024980616</c:v>
                </c:pt>
                <c:pt idx="2881">
                  <c:v>234.26906519880433</c:v>
                </c:pt>
                <c:pt idx="2882">
                  <c:v>234.32997574182943</c:v>
                </c:pt>
                <c:pt idx="2883">
                  <c:v>234.37624687659485</c:v>
                </c:pt>
                <c:pt idx="2884">
                  <c:v>234.4185164074047</c:v>
                </c:pt>
                <c:pt idx="2885">
                  <c:v>234.45265845688871</c:v>
                </c:pt>
                <c:pt idx="2886">
                  <c:v>234.49705720553828</c:v>
                </c:pt>
                <c:pt idx="2887">
                  <c:v>234.54602093095698</c:v>
                </c:pt>
                <c:pt idx="2888">
                  <c:v>234.59251575786899</c:v>
                </c:pt>
                <c:pt idx="2889">
                  <c:v>234.63945796907413</c:v>
                </c:pt>
                <c:pt idx="2890">
                  <c:v>234.68827256639514</c:v>
                </c:pt>
                <c:pt idx="2891">
                  <c:v>234.73644094195933</c:v>
                </c:pt>
                <c:pt idx="2892">
                  <c:v>234.78469216646673</c:v>
                </c:pt>
                <c:pt idx="2893">
                  <c:v>234.82965428792991</c:v>
                </c:pt>
                <c:pt idx="2894">
                  <c:v>234.87634795230554</c:v>
                </c:pt>
                <c:pt idx="2895">
                  <c:v>234.93576721435343</c:v>
                </c:pt>
                <c:pt idx="2896">
                  <c:v>234.97453223486679</c:v>
                </c:pt>
                <c:pt idx="2897">
                  <c:v>235.02205438867421</c:v>
                </c:pt>
                <c:pt idx="2898">
                  <c:v>235.0748043107962</c:v>
                </c:pt>
                <c:pt idx="2899">
                  <c:v>235.11467122225392</c:v>
                </c:pt>
                <c:pt idx="2900">
                  <c:v>235.1534859521332</c:v>
                </c:pt>
                <c:pt idx="2901">
                  <c:v>235.18732146052744</c:v>
                </c:pt>
                <c:pt idx="2902">
                  <c:v>235.20872962744488</c:v>
                </c:pt>
                <c:pt idx="2903">
                  <c:v>235.2318610523804</c:v>
                </c:pt>
                <c:pt idx="2904">
                  <c:v>235.25751108518861</c:v>
                </c:pt>
                <c:pt idx="2905">
                  <c:v>235.28906824764545</c:v>
                </c:pt>
                <c:pt idx="2906">
                  <c:v>235.33506598089832</c:v>
                </c:pt>
                <c:pt idx="2907">
                  <c:v>235.38944802720093</c:v>
                </c:pt>
                <c:pt idx="2908">
                  <c:v>235.44648952457965</c:v>
                </c:pt>
                <c:pt idx="2909">
                  <c:v>235.4920481584337</c:v>
                </c:pt>
                <c:pt idx="2910">
                  <c:v>235.53826958383317</c:v>
                </c:pt>
                <c:pt idx="2911">
                  <c:v>235.57617297533753</c:v>
                </c:pt>
                <c:pt idx="2912">
                  <c:v>235.61538538014409</c:v>
                </c:pt>
                <c:pt idx="2913">
                  <c:v>235.65912962214256</c:v>
                </c:pt>
                <c:pt idx="2914">
                  <c:v>235.7013991529524</c:v>
                </c:pt>
                <c:pt idx="2915">
                  <c:v>235.7485070620439</c:v>
                </c:pt>
                <c:pt idx="2916">
                  <c:v>235.80437210442943</c:v>
                </c:pt>
                <c:pt idx="2917">
                  <c:v>235.84996387786077</c:v>
                </c:pt>
                <c:pt idx="2918">
                  <c:v>235.90607746707585</c:v>
                </c:pt>
                <c:pt idx="2919">
                  <c:v>235.96098974661476</c:v>
                </c:pt>
                <c:pt idx="2920">
                  <c:v>236.01713647540711</c:v>
                </c:pt>
                <c:pt idx="2921">
                  <c:v>236.06833712229167</c:v>
                </c:pt>
                <c:pt idx="2922">
                  <c:v>236.11562729905816</c:v>
                </c:pt>
                <c:pt idx="2923">
                  <c:v>236.15844363289304</c:v>
                </c:pt>
                <c:pt idx="2924">
                  <c:v>236.20144223440286</c:v>
                </c:pt>
                <c:pt idx="2925">
                  <c:v>236.24582441326376</c:v>
                </c:pt>
                <c:pt idx="2926">
                  <c:v>236.28124233647276</c:v>
                </c:pt>
                <c:pt idx="2927">
                  <c:v>236.32462204312122</c:v>
                </c:pt>
                <c:pt idx="2928">
                  <c:v>236.35866467387342</c:v>
                </c:pt>
                <c:pt idx="2929">
                  <c:v>236.39105861065636</c:v>
                </c:pt>
                <c:pt idx="2930">
                  <c:v>236.41119918874315</c:v>
                </c:pt>
                <c:pt idx="2931">
                  <c:v>236.42771098311869</c:v>
                </c:pt>
                <c:pt idx="2932">
                  <c:v>236.4535929929678</c:v>
                </c:pt>
                <c:pt idx="2933">
                  <c:v>236.49310365396977</c:v>
                </c:pt>
                <c:pt idx="2934">
                  <c:v>236.54264732199076</c:v>
                </c:pt>
                <c:pt idx="2935">
                  <c:v>236.59529782538095</c:v>
                </c:pt>
                <c:pt idx="2936">
                  <c:v>236.65214048529597</c:v>
                </c:pt>
                <c:pt idx="2937">
                  <c:v>236.69395434691836</c:v>
                </c:pt>
                <c:pt idx="2938">
                  <c:v>236.73658841307818</c:v>
                </c:pt>
                <c:pt idx="2939">
                  <c:v>236.78604923215602</c:v>
                </c:pt>
                <c:pt idx="2940">
                  <c:v>236.83092021978169</c:v>
                </c:pt>
                <c:pt idx="2941">
                  <c:v>236.87294948865633</c:v>
                </c:pt>
                <c:pt idx="2942">
                  <c:v>236.91941946088534</c:v>
                </c:pt>
                <c:pt idx="2943">
                  <c:v>236.97335412289482</c:v>
                </c:pt>
                <c:pt idx="2944">
                  <c:v>237.0250850030157</c:v>
                </c:pt>
                <c:pt idx="2945">
                  <c:v>237.07442983357305</c:v>
                </c:pt>
                <c:pt idx="2946">
                  <c:v>237.11653366649657</c:v>
                </c:pt>
                <c:pt idx="2947">
                  <c:v>237.15316946917028</c:v>
                </c:pt>
                <c:pt idx="2948">
                  <c:v>237.20174380455603</c:v>
                </c:pt>
                <c:pt idx="2949">
                  <c:v>237.24625854172604</c:v>
                </c:pt>
                <c:pt idx="2950">
                  <c:v>237.28146934257703</c:v>
                </c:pt>
                <c:pt idx="2951">
                  <c:v>237.33012652690601</c:v>
                </c:pt>
                <c:pt idx="2952">
                  <c:v>237.38067266713944</c:v>
                </c:pt>
                <c:pt idx="2953">
                  <c:v>237.41844350033472</c:v>
                </c:pt>
                <c:pt idx="2954">
                  <c:v>237.45338918456756</c:v>
                </c:pt>
                <c:pt idx="2955">
                  <c:v>237.48929591654129</c:v>
                </c:pt>
                <c:pt idx="2956">
                  <c:v>237.50731556168267</c:v>
                </c:pt>
                <c:pt idx="2957">
                  <c:v>237.52759698297288</c:v>
                </c:pt>
                <c:pt idx="2958">
                  <c:v>237.55288248043109</c:v>
                </c:pt>
                <c:pt idx="2959">
                  <c:v>237.58418281116403</c:v>
                </c:pt>
                <c:pt idx="2960">
                  <c:v>237.6253835906069</c:v>
                </c:pt>
                <c:pt idx="2961">
                  <c:v>237.67100021872119</c:v>
                </c:pt>
                <c:pt idx="2962">
                  <c:v>237.72830683271806</c:v>
                </c:pt>
                <c:pt idx="2963">
                  <c:v>237.77903524062646</c:v>
                </c:pt>
                <c:pt idx="2964">
                  <c:v>237.82827236755767</c:v>
                </c:pt>
                <c:pt idx="2965">
                  <c:v>237.87629161502417</c:v>
                </c:pt>
                <c:pt idx="2966">
                  <c:v>237.92134487032484</c:v>
                </c:pt>
                <c:pt idx="2967">
                  <c:v>237.96110407815638</c:v>
                </c:pt>
                <c:pt idx="2968">
                  <c:v>238.0099269603717</c:v>
                </c:pt>
                <c:pt idx="2969">
                  <c:v>238.0517573917827</c:v>
                </c:pt>
                <c:pt idx="2970">
                  <c:v>238.09893986492307</c:v>
                </c:pt>
                <c:pt idx="2971">
                  <c:v>238.15163179278485</c:v>
                </c:pt>
                <c:pt idx="2972">
                  <c:v>238.20319697501941</c:v>
                </c:pt>
                <c:pt idx="2973">
                  <c:v>238.25161389741311</c:v>
                </c:pt>
                <c:pt idx="2974">
                  <c:v>238.29512616237068</c:v>
                </c:pt>
                <c:pt idx="2975">
                  <c:v>238.33791764152258</c:v>
                </c:pt>
                <c:pt idx="2976">
                  <c:v>238.37940839226655</c:v>
                </c:pt>
                <c:pt idx="2977">
                  <c:v>238.4201369327333</c:v>
                </c:pt>
                <c:pt idx="2978">
                  <c:v>238.46125486323297</c:v>
                </c:pt>
                <c:pt idx="2979">
                  <c:v>238.49128760513531</c:v>
                </c:pt>
                <c:pt idx="2980">
                  <c:v>238.52938983410328</c:v>
                </c:pt>
                <c:pt idx="2981">
                  <c:v>238.55520556479783</c:v>
                </c:pt>
                <c:pt idx="2982">
                  <c:v>238.59094659888518</c:v>
                </c:pt>
                <c:pt idx="2983">
                  <c:v>238.61313354586846</c:v>
                </c:pt>
                <c:pt idx="2984">
                  <c:v>238.63215566322236</c:v>
                </c:pt>
                <c:pt idx="2985">
                  <c:v>238.65604101354083</c:v>
                </c:pt>
                <c:pt idx="2986">
                  <c:v>238.68787157751015</c:v>
                </c:pt>
                <c:pt idx="2987">
                  <c:v>238.73178151739495</c:v>
                </c:pt>
                <c:pt idx="2988">
                  <c:v>238.78067067876481</c:v>
                </c:pt>
                <c:pt idx="2989">
                  <c:v>238.83680083776852</c:v>
                </c:pt>
                <c:pt idx="2990">
                  <c:v>238.88520119037361</c:v>
                </c:pt>
                <c:pt idx="2991">
                  <c:v>238.9339246538571</c:v>
                </c:pt>
                <c:pt idx="2992">
                  <c:v>238.9809248593225</c:v>
                </c:pt>
                <c:pt idx="2993">
                  <c:v>239.0250170668823</c:v>
                </c:pt>
                <c:pt idx="2994">
                  <c:v>239.07694678446683</c:v>
                </c:pt>
                <c:pt idx="2995">
                  <c:v>239.12463463616058</c:v>
                </c:pt>
                <c:pt idx="2996">
                  <c:v>239.16999443255099</c:v>
                </c:pt>
                <c:pt idx="2997">
                  <c:v>239.21146861350638</c:v>
                </c:pt>
                <c:pt idx="2998">
                  <c:v>239.25831969087403</c:v>
                </c:pt>
                <c:pt idx="2999">
                  <c:v>239.30293384677586</c:v>
                </c:pt>
                <c:pt idx="3000">
                  <c:v>239.35306574229338</c:v>
                </c:pt>
                <c:pt idx="3001">
                  <c:v>239.38995009179663</c:v>
                </c:pt>
                <c:pt idx="3002">
                  <c:v>239.43597267973249</c:v>
                </c:pt>
                <c:pt idx="3003">
                  <c:v>239.47345354162664</c:v>
                </c:pt>
                <c:pt idx="3004">
                  <c:v>239.51491115279333</c:v>
                </c:pt>
                <c:pt idx="3005">
                  <c:v>239.55336134732264</c:v>
                </c:pt>
                <c:pt idx="3006">
                  <c:v>239.59202694910425</c:v>
                </c:pt>
                <c:pt idx="3007">
                  <c:v>239.62805795449273</c:v>
                </c:pt>
                <c:pt idx="3008">
                  <c:v>239.66194317225288</c:v>
                </c:pt>
                <c:pt idx="3009">
                  <c:v>239.69668173412776</c:v>
                </c:pt>
                <c:pt idx="3010">
                  <c:v>239.72234833672459</c:v>
                </c:pt>
                <c:pt idx="3011">
                  <c:v>239.74635796045786</c:v>
                </c:pt>
                <c:pt idx="3012">
                  <c:v>239.76878516937637</c:v>
                </c:pt>
                <c:pt idx="3013">
                  <c:v>239.79357357317551</c:v>
                </c:pt>
                <c:pt idx="3014">
                  <c:v>239.81896677425982</c:v>
                </c:pt>
                <c:pt idx="3015">
                  <c:v>239.86593384014796</c:v>
                </c:pt>
                <c:pt idx="3016">
                  <c:v>239.91529524049389</c:v>
                </c:pt>
                <c:pt idx="3017">
                  <c:v>239.97028208408173</c:v>
                </c:pt>
                <c:pt idx="3018">
                  <c:v>240.02690105185022</c:v>
                </c:pt>
                <c:pt idx="3019">
                  <c:v>240.07788629148246</c:v>
                </c:pt>
                <c:pt idx="3020">
                  <c:v>240.12257501143316</c:v>
                </c:pt>
                <c:pt idx="3021">
                  <c:v>240.1684070467997</c:v>
                </c:pt>
                <c:pt idx="3022">
                  <c:v>240.19936769686566</c:v>
                </c:pt>
                <c:pt idx="3023">
                  <c:v>240.24993040688776</c:v>
                </c:pt>
                <c:pt idx="3024">
                  <c:v>240.29300357244645</c:v>
                </c:pt>
                <c:pt idx="3025">
                  <c:v>240.34003691748907</c:v>
                </c:pt>
                <c:pt idx="3026">
                  <c:v>240.38605122053062</c:v>
                </c:pt>
                <c:pt idx="3027">
                  <c:v>240.43411189246871</c:v>
                </c:pt>
                <c:pt idx="3028">
                  <c:v>240.47745017464555</c:v>
                </c:pt>
                <c:pt idx="3029">
                  <c:v>240.51881665197482</c:v>
                </c:pt>
                <c:pt idx="3030">
                  <c:v>240.5531906784997</c:v>
                </c:pt>
                <c:pt idx="3031">
                  <c:v>240.58744043160985</c:v>
                </c:pt>
                <c:pt idx="3032">
                  <c:v>240.62327259953472</c:v>
                </c:pt>
                <c:pt idx="3033">
                  <c:v>240.6564618861722</c:v>
                </c:pt>
                <c:pt idx="3034">
                  <c:v>240.6931888226834</c:v>
                </c:pt>
                <c:pt idx="3035">
                  <c:v>240.72718174406967</c:v>
                </c:pt>
                <c:pt idx="3036">
                  <c:v>240.76286478389682</c:v>
                </c:pt>
                <c:pt idx="3037">
                  <c:v>240.79331177051506</c:v>
                </c:pt>
                <c:pt idx="3038">
                  <c:v>240.81167109632349</c:v>
                </c:pt>
                <c:pt idx="3039">
                  <c:v>240.8328969955659</c:v>
                </c:pt>
                <c:pt idx="3040">
                  <c:v>240.86372508732279</c:v>
                </c:pt>
                <c:pt idx="3041">
                  <c:v>240.90363342325202</c:v>
                </c:pt>
                <c:pt idx="3042">
                  <c:v>240.95142897857193</c:v>
                </c:pt>
                <c:pt idx="3043">
                  <c:v>241.00221538074061</c:v>
                </c:pt>
                <c:pt idx="3044">
                  <c:v>241.06081443825104</c:v>
                </c:pt>
                <c:pt idx="3045">
                  <c:v>241.10411958085064</c:v>
                </c:pt>
                <c:pt idx="3046">
                  <c:v>241.14865088780928</c:v>
                </c:pt>
                <c:pt idx="3047">
                  <c:v>241.19766432259391</c:v>
                </c:pt>
                <c:pt idx="3048">
                  <c:v>241.23804489749932</c:v>
                </c:pt>
                <c:pt idx="3049">
                  <c:v>241.27262604638216</c:v>
                </c:pt>
                <c:pt idx="3050">
                  <c:v>241.30840022004679</c:v>
                </c:pt>
                <c:pt idx="3051">
                  <c:v>241.34190433266835</c:v>
                </c:pt>
                <c:pt idx="3052">
                  <c:v>241.38175467433737</c:v>
                </c:pt>
                <c:pt idx="3053">
                  <c:v>241.42878801938005</c:v>
                </c:pt>
                <c:pt idx="3054">
                  <c:v>241.47544854417839</c:v>
                </c:pt>
                <c:pt idx="3055">
                  <c:v>241.52144627743127</c:v>
                </c:pt>
                <c:pt idx="3056">
                  <c:v>241.56012844900152</c:v>
                </c:pt>
                <c:pt idx="3057">
                  <c:v>241.59634172206498</c:v>
                </c:pt>
                <c:pt idx="3058">
                  <c:v>241.62950615401951</c:v>
                </c:pt>
                <c:pt idx="3059">
                  <c:v>241.65593496689357</c:v>
                </c:pt>
                <c:pt idx="3060">
                  <c:v>241.68586829006409</c:v>
                </c:pt>
                <c:pt idx="3061">
                  <c:v>241.71593417154372</c:v>
                </c:pt>
                <c:pt idx="3062">
                  <c:v>241.75529570444797</c:v>
                </c:pt>
                <c:pt idx="3063">
                  <c:v>241.7954525872068</c:v>
                </c:pt>
                <c:pt idx="3064">
                  <c:v>241.82401061792055</c:v>
                </c:pt>
                <c:pt idx="3065">
                  <c:v>241.84923812111853</c:v>
                </c:pt>
                <c:pt idx="3066">
                  <c:v>241.87352114636425</c:v>
                </c:pt>
                <c:pt idx="3067">
                  <c:v>241.90203775260645</c:v>
                </c:pt>
                <c:pt idx="3068">
                  <c:v>241.94076134864824</c:v>
                </c:pt>
                <c:pt idx="3069">
                  <c:v>241.98434817765465</c:v>
                </c:pt>
                <c:pt idx="3070">
                  <c:v>242.0364353082312</c:v>
                </c:pt>
                <c:pt idx="3071">
                  <c:v>242.08732941402599</c:v>
                </c:pt>
                <c:pt idx="3072">
                  <c:v>242.1388780264719</c:v>
                </c:pt>
                <c:pt idx="3073">
                  <c:v>242.18316907149534</c:v>
                </c:pt>
                <c:pt idx="3074">
                  <c:v>242.23107233044135</c:v>
                </c:pt>
                <c:pt idx="3075">
                  <c:v>242.26967165306843</c:v>
                </c:pt>
                <c:pt idx="3076">
                  <c:v>242.31035876906355</c:v>
                </c:pt>
                <c:pt idx="3077">
                  <c:v>242.35348164398818</c:v>
                </c:pt>
                <c:pt idx="3078">
                  <c:v>242.40276019539093</c:v>
                </c:pt>
                <c:pt idx="3079">
                  <c:v>242.43278465239896</c:v>
                </c:pt>
                <c:pt idx="3080">
                  <c:v>242.47652889439743</c:v>
                </c:pt>
                <c:pt idx="3081">
                  <c:v>242.5114745786303</c:v>
                </c:pt>
                <c:pt idx="3082">
                  <c:v>242.54554206406547</c:v>
                </c:pt>
                <c:pt idx="3083">
                  <c:v>242.57418294372238</c:v>
                </c:pt>
                <c:pt idx="3084">
                  <c:v>242.61296453402443</c:v>
                </c:pt>
                <c:pt idx="3085">
                  <c:v>242.65472040138656</c:v>
                </c:pt>
                <c:pt idx="3086">
                  <c:v>242.68766114119447</c:v>
                </c:pt>
                <c:pt idx="3087">
                  <c:v>242.72259025563869</c:v>
                </c:pt>
                <c:pt idx="3088">
                  <c:v>242.75936690151582</c:v>
                </c:pt>
                <c:pt idx="3089">
                  <c:v>242.79186854192488</c:v>
                </c:pt>
                <c:pt idx="3090">
                  <c:v>242.81843819800235</c:v>
                </c:pt>
                <c:pt idx="3091">
                  <c:v>242.83494170748358</c:v>
                </c:pt>
                <c:pt idx="3092">
                  <c:v>242.86055031582015</c:v>
                </c:pt>
                <c:pt idx="3093">
                  <c:v>242.88266269875461</c:v>
                </c:pt>
                <c:pt idx="3094">
                  <c:v>242.91158526481834</c:v>
                </c:pt>
                <c:pt idx="3095">
                  <c:v>242.9554952047032</c:v>
                </c:pt>
                <c:pt idx="3096">
                  <c:v>243.01120283409665</c:v>
                </c:pt>
                <c:pt idx="3097">
                  <c:v>243.06387819216977</c:v>
                </c:pt>
                <c:pt idx="3098">
                  <c:v>243.11264308012485</c:v>
                </c:pt>
                <c:pt idx="3099">
                  <c:v>243.16288267926853</c:v>
                </c:pt>
                <c:pt idx="3100">
                  <c:v>243.21044625754755</c:v>
                </c:pt>
                <c:pt idx="3101">
                  <c:v>243.25023860495637</c:v>
                </c:pt>
                <c:pt idx="3102">
                  <c:v>243.28576423179146</c:v>
                </c:pt>
                <c:pt idx="3103">
                  <c:v>243.31368432564273</c:v>
                </c:pt>
                <c:pt idx="3104">
                  <c:v>243.34090848837133</c:v>
                </c:pt>
                <c:pt idx="3105">
                  <c:v>243.37564705024624</c:v>
                </c:pt>
                <c:pt idx="3106">
                  <c:v>243.41382384326306</c:v>
                </c:pt>
                <c:pt idx="3107">
                  <c:v>243.46299469103971</c:v>
                </c:pt>
                <c:pt idx="3108">
                  <c:v>243.50484169223938</c:v>
                </c:pt>
                <c:pt idx="3109">
                  <c:v>243.5552801288467</c:v>
                </c:pt>
                <c:pt idx="3110">
                  <c:v>243.59083889525908</c:v>
                </c:pt>
                <c:pt idx="3111">
                  <c:v>243.62388733869309</c:v>
                </c:pt>
                <c:pt idx="3112">
                  <c:v>243.64736672919003</c:v>
                </c:pt>
                <c:pt idx="3113">
                  <c:v>243.67503827621175</c:v>
                </c:pt>
                <c:pt idx="3114">
                  <c:v>243.69784659026891</c:v>
                </c:pt>
                <c:pt idx="3115">
                  <c:v>243.72723311041443</c:v>
                </c:pt>
                <c:pt idx="3116">
                  <c:v>243.76612240434261</c:v>
                </c:pt>
                <c:pt idx="3117">
                  <c:v>243.80411692968445</c:v>
                </c:pt>
                <c:pt idx="3118">
                  <c:v>243.84233514717286</c:v>
                </c:pt>
                <c:pt idx="3119">
                  <c:v>243.87118314918774</c:v>
                </c:pt>
                <c:pt idx="3120">
                  <c:v>243.89648521643457</c:v>
                </c:pt>
                <c:pt idx="3121">
                  <c:v>243.92667537132894</c:v>
                </c:pt>
                <c:pt idx="3122">
                  <c:v>243.96223413774132</c:v>
                </c:pt>
                <c:pt idx="3123">
                  <c:v>243.99986412773319</c:v>
                </c:pt>
                <c:pt idx="3124">
                  <c:v>244.04941608064846</c:v>
                </c:pt>
                <c:pt idx="3125">
                  <c:v>244.10436149976474</c:v>
                </c:pt>
                <c:pt idx="3126">
                  <c:v>244.14973786594379</c:v>
                </c:pt>
                <c:pt idx="3127">
                  <c:v>244.18839518283104</c:v>
                </c:pt>
                <c:pt idx="3128">
                  <c:v>244.23208143056928</c:v>
                </c:pt>
                <c:pt idx="3129">
                  <c:v>244.26220530630911</c:v>
                </c:pt>
                <c:pt idx="3130">
                  <c:v>244.29539459294656</c:v>
                </c:pt>
                <c:pt idx="3131">
                  <c:v>244.33177356389643</c:v>
                </c:pt>
                <c:pt idx="3132">
                  <c:v>244.3635461336055</c:v>
                </c:pt>
                <c:pt idx="3133">
                  <c:v>244.39794501481342</c:v>
                </c:pt>
                <c:pt idx="3134">
                  <c:v>244.42840857122027</c:v>
                </c:pt>
                <c:pt idx="3135">
                  <c:v>244.46449757086901</c:v>
                </c:pt>
                <c:pt idx="3136">
                  <c:v>244.50255009047106</c:v>
                </c:pt>
                <c:pt idx="3137">
                  <c:v>244.54389171311732</c:v>
                </c:pt>
                <c:pt idx="3138">
                  <c:v>244.58188623845916</c:v>
                </c:pt>
                <c:pt idx="3139">
                  <c:v>244.61239121933758</c:v>
                </c:pt>
                <c:pt idx="3140">
                  <c:v>244.6431447470456</c:v>
                </c:pt>
                <c:pt idx="3141">
                  <c:v>244.67722880226938</c:v>
                </c:pt>
                <c:pt idx="3142">
                  <c:v>244.714278849659</c:v>
                </c:pt>
                <c:pt idx="3143">
                  <c:v>244.75134546683722</c:v>
                </c:pt>
                <c:pt idx="3144">
                  <c:v>244.79006906287901</c:v>
                </c:pt>
                <c:pt idx="3145">
                  <c:v>244.81296851077369</c:v>
                </c:pt>
                <c:pt idx="3146">
                  <c:v>244.83072303929691</c:v>
                </c:pt>
                <c:pt idx="3147">
                  <c:v>244.8488752427474</c:v>
                </c:pt>
                <c:pt idx="3148">
                  <c:v>244.8799021719679</c:v>
                </c:pt>
                <c:pt idx="3149">
                  <c:v>244.91690250999162</c:v>
                </c:pt>
                <c:pt idx="3150">
                  <c:v>244.96382815140808</c:v>
                </c:pt>
                <c:pt idx="3151">
                  <c:v>245.01679348078235</c:v>
                </c:pt>
                <c:pt idx="3152">
                  <c:v>245.06493700166362</c:v>
                </c:pt>
                <c:pt idx="3153">
                  <c:v>245.11222717843009</c:v>
                </c:pt>
                <c:pt idx="3154">
                  <c:v>245.15966648329433</c:v>
                </c:pt>
                <c:pt idx="3155">
                  <c:v>245.19868005063728</c:v>
                </c:pt>
                <c:pt idx="3156">
                  <c:v>245.23597035996212</c:v>
                </c:pt>
                <c:pt idx="3157">
                  <c:v>245.26854656442003</c:v>
                </c:pt>
                <c:pt idx="3158">
                  <c:v>245.29175255340442</c:v>
                </c:pt>
                <c:pt idx="3159">
                  <c:v>245.32210840618518</c:v>
                </c:pt>
                <c:pt idx="3160">
                  <c:v>245.35194231062388</c:v>
                </c:pt>
                <c:pt idx="3161">
                  <c:v>245.38697084379993</c:v>
                </c:pt>
                <c:pt idx="3162">
                  <c:v>245.42638208607011</c:v>
                </c:pt>
                <c:pt idx="3163">
                  <c:v>245.46645611988572</c:v>
                </c:pt>
                <c:pt idx="3164">
                  <c:v>245.49754104336645</c:v>
                </c:pt>
                <c:pt idx="3165">
                  <c:v>245.5276234946347</c:v>
                </c:pt>
                <c:pt idx="3166">
                  <c:v>245.5582858885052</c:v>
                </c:pt>
                <c:pt idx="3167">
                  <c:v>245.58666165154398</c:v>
                </c:pt>
                <c:pt idx="3168">
                  <c:v>245.62478873519493</c:v>
                </c:pt>
                <c:pt idx="3169">
                  <c:v>245.662634132439</c:v>
                </c:pt>
                <c:pt idx="3170">
                  <c:v>245.70150685657856</c:v>
                </c:pt>
                <c:pt idx="3171">
                  <c:v>245.73100936524455</c:v>
                </c:pt>
                <c:pt idx="3172">
                  <c:v>245.75900402314468</c:v>
                </c:pt>
                <c:pt idx="3173">
                  <c:v>245.77402453654304</c:v>
                </c:pt>
                <c:pt idx="3174">
                  <c:v>245.79359345692185</c:v>
                </c:pt>
                <c:pt idx="3175">
                  <c:v>245.82864684478085</c:v>
                </c:pt>
                <c:pt idx="3176">
                  <c:v>245.8712809109407</c:v>
                </c:pt>
                <c:pt idx="3177">
                  <c:v>245.92255612187409</c:v>
                </c:pt>
                <c:pt idx="3178">
                  <c:v>245.97209978989505</c:v>
                </c:pt>
                <c:pt idx="3179">
                  <c:v>246.01726074882188</c:v>
                </c:pt>
                <c:pt idx="3180">
                  <c:v>246.05718565453978</c:v>
                </c:pt>
                <c:pt idx="3181">
                  <c:v>246.09501448199526</c:v>
                </c:pt>
                <c:pt idx="3182">
                  <c:v>246.12378791996127</c:v>
                </c:pt>
                <c:pt idx="3183">
                  <c:v>246.15313301563526</c:v>
                </c:pt>
                <c:pt idx="3184">
                  <c:v>246.18028261431496</c:v>
                </c:pt>
                <c:pt idx="3185">
                  <c:v>246.20867494714236</c:v>
                </c:pt>
                <c:pt idx="3186">
                  <c:v>246.2462552277683</c:v>
                </c:pt>
                <c:pt idx="3187">
                  <c:v>246.26968490889934</c:v>
                </c:pt>
                <c:pt idx="3188">
                  <c:v>246.30708292185025</c:v>
                </c:pt>
                <c:pt idx="3189">
                  <c:v>246.34816771277266</c:v>
                </c:pt>
                <c:pt idx="3190">
                  <c:v>246.38570656892705</c:v>
                </c:pt>
                <c:pt idx="3191">
                  <c:v>246.42021315376104</c:v>
                </c:pt>
                <c:pt idx="3192">
                  <c:v>246.46039489120278</c:v>
                </c:pt>
                <c:pt idx="3193">
                  <c:v>246.4991184872446</c:v>
                </c:pt>
                <c:pt idx="3194">
                  <c:v>246.53216693067861</c:v>
                </c:pt>
                <c:pt idx="3195">
                  <c:v>246.56652438741492</c:v>
                </c:pt>
                <c:pt idx="3196">
                  <c:v>246.59896803356378</c:v>
                </c:pt>
                <c:pt idx="3197">
                  <c:v>246.62461806637194</c:v>
                </c:pt>
                <c:pt idx="3198">
                  <c:v>246.64651504205412</c:v>
                </c:pt>
                <c:pt idx="3199">
                  <c:v>246.66690416697045</c:v>
                </c:pt>
                <c:pt idx="3200">
                  <c:v>246.68292715258121</c:v>
                </c:pt>
                <c:pt idx="3201">
                  <c:v>246.70372223731917</c:v>
                </c:pt>
                <c:pt idx="3202">
                  <c:v>246.73966210887014</c:v>
                </c:pt>
                <c:pt idx="3203">
                  <c:v>246.78596638321281</c:v>
                </c:pt>
                <c:pt idx="3204">
                  <c:v>246.83571717359172</c:v>
                </c:pt>
                <c:pt idx="3205">
                  <c:v>246.88173147663329</c:v>
                </c:pt>
                <c:pt idx="3206">
                  <c:v>246.91969286239785</c:v>
                </c:pt>
                <c:pt idx="3207">
                  <c:v>246.94724842089911</c:v>
                </c:pt>
                <c:pt idx="3208">
                  <c:v>246.97535078242544</c:v>
                </c:pt>
                <c:pt idx="3209">
                  <c:v>247.00701564850843</c:v>
                </c:pt>
                <c:pt idx="3210">
                  <c:v>247.04027949919472</c:v>
                </c:pt>
                <c:pt idx="3211">
                  <c:v>247.07685730760818</c:v>
                </c:pt>
                <c:pt idx="3212">
                  <c:v>247.11025371660358</c:v>
                </c:pt>
                <c:pt idx="3213">
                  <c:v>247.14205114099568</c:v>
                </c:pt>
                <c:pt idx="3214">
                  <c:v>247.17654944093533</c:v>
                </c:pt>
                <c:pt idx="3215">
                  <c:v>247.21312724934882</c:v>
                </c:pt>
                <c:pt idx="3216">
                  <c:v>247.24988732543727</c:v>
                </c:pt>
                <c:pt idx="3217">
                  <c:v>247.28775757736435</c:v>
                </c:pt>
                <c:pt idx="3218">
                  <c:v>247.31913247214618</c:v>
                </c:pt>
                <c:pt idx="3219">
                  <c:v>247.3534567893052</c:v>
                </c:pt>
                <c:pt idx="3220">
                  <c:v>247.38711831491881</c:v>
                </c:pt>
                <c:pt idx="3221">
                  <c:v>247.4255353698708</c:v>
                </c:pt>
                <c:pt idx="3222">
                  <c:v>247.46751492937955</c:v>
                </c:pt>
                <c:pt idx="3223">
                  <c:v>247.50465611060665</c:v>
                </c:pt>
                <c:pt idx="3224">
                  <c:v>247.53400949117491</c:v>
                </c:pt>
                <c:pt idx="3225">
                  <c:v>247.56786156935783</c:v>
                </c:pt>
                <c:pt idx="3226">
                  <c:v>247.5854503999947</c:v>
                </c:pt>
                <c:pt idx="3227">
                  <c:v>247.6006034717021</c:v>
                </c:pt>
                <c:pt idx="3228">
                  <c:v>247.61520974038456</c:v>
                </c:pt>
                <c:pt idx="3229">
                  <c:v>247.63654334325315</c:v>
                </c:pt>
                <c:pt idx="3230">
                  <c:v>247.67475327584719</c:v>
                </c:pt>
                <c:pt idx="3231">
                  <c:v>247.72055217163648</c:v>
                </c:pt>
                <c:pt idx="3232">
                  <c:v>247.76388216891905</c:v>
                </c:pt>
                <c:pt idx="3233">
                  <c:v>247.81264705687414</c:v>
                </c:pt>
                <c:pt idx="3234">
                  <c:v>247.85602676352261</c:v>
                </c:pt>
                <c:pt idx="3235">
                  <c:v>247.8952971625894</c:v>
                </c:pt>
                <c:pt idx="3236">
                  <c:v>247.92026783406351</c:v>
                </c:pt>
                <c:pt idx="3237">
                  <c:v>247.95325828323735</c:v>
                </c:pt>
                <c:pt idx="3238">
                  <c:v>247.97852721090692</c:v>
                </c:pt>
                <c:pt idx="3239">
                  <c:v>248.00358901621851</c:v>
                </c:pt>
                <c:pt idx="3240">
                  <c:v>248.02889108346534</c:v>
                </c:pt>
                <c:pt idx="3241">
                  <c:v>248.06213836436302</c:v>
                </c:pt>
                <c:pt idx="3242">
                  <c:v>248.09445773709712</c:v>
                </c:pt>
                <c:pt idx="3243">
                  <c:v>248.12898089171972</c:v>
                </c:pt>
                <c:pt idx="3244">
                  <c:v>248.16708312068772</c:v>
                </c:pt>
                <c:pt idx="3245">
                  <c:v>248.2020453747092</c:v>
                </c:pt>
                <c:pt idx="3246">
                  <c:v>248.23921969551358</c:v>
                </c:pt>
                <c:pt idx="3247">
                  <c:v>248.27918602570304</c:v>
                </c:pt>
                <c:pt idx="3248">
                  <c:v>248.31607037520629</c:v>
                </c:pt>
                <c:pt idx="3249">
                  <c:v>248.35097463496757</c:v>
                </c:pt>
                <c:pt idx="3250">
                  <c:v>248.38263950105053</c:v>
                </c:pt>
                <c:pt idx="3251">
                  <c:v>248.41123067134157</c:v>
                </c:pt>
                <c:pt idx="3252">
                  <c:v>248.44080774405643</c:v>
                </c:pt>
                <c:pt idx="3253">
                  <c:v>248.45932448285691</c:v>
                </c:pt>
                <c:pt idx="3254">
                  <c:v>248.47242290077349</c:v>
                </c:pt>
                <c:pt idx="3255">
                  <c:v>248.48881042173426</c:v>
                </c:pt>
                <c:pt idx="3256">
                  <c:v>248.50576131550866</c:v>
                </c:pt>
                <c:pt idx="3257">
                  <c:v>248.53471702114967</c:v>
                </c:pt>
                <c:pt idx="3258">
                  <c:v>248.57616634742209</c:v>
                </c:pt>
                <c:pt idx="3259">
                  <c:v>248.61827846523988</c:v>
                </c:pt>
                <c:pt idx="3260">
                  <c:v>248.66836893628587</c:v>
                </c:pt>
                <c:pt idx="3261">
                  <c:v>248.70863352267077</c:v>
                </c:pt>
                <c:pt idx="3262">
                  <c:v>248.74215420508094</c:v>
                </c:pt>
                <c:pt idx="3263">
                  <c:v>248.75940335505081</c:v>
                </c:pt>
                <c:pt idx="3264">
                  <c:v>248.77613055667859</c:v>
                </c:pt>
                <c:pt idx="3265">
                  <c:v>248.80308960278902</c:v>
                </c:pt>
                <c:pt idx="3266">
                  <c:v>248.84188776287968</c:v>
                </c:pt>
                <c:pt idx="3267">
                  <c:v>248.87950118308294</c:v>
                </c:pt>
                <c:pt idx="3268">
                  <c:v>248.91871358788947</c:v>
                </c:pt>
                <c:pt idx="3269">
                  <c:v>248.95598732742565</c:v>
                </c:pt>
                <c:pt idx="3270">
                  <c:v>248.98754448988251</c:v>
                </c:pt>
                <c:pt idx="3271">
                  <c:v>249.02870384485377</c:v>
                </c:pt>
                <c:pt idx="3272">
                  <c:v>249.05583687374482</c:v>
                </c:pt>
                <c:pt idx="3273">
                  <c:v>249.08275449538365</c:v>
                </c:pt>
                <c:pt idx="3274">
                  <c:v>249.11362401161213</c:v>
                </c:pt>
                <c:pt idx="3275">
                  <c:v>249.15642377565834</c:v>
                </c:pt>
                <c:pt idx="3276">
                  <c:v>249.20132790286127</c:v>
                </c:pt>
                <c:pt idx="3277">
                  <c:v>249.2371600707861</c:v>
                </c:pt>
                <c:pt idx="3278">
                  <c:v>249.25571823405821</c:v>
                </c:pt>
                <c:pt idx="3279">
                  <c:v>249.27570139915295</c:v>
                </c:pt>
                <c:pt idx="3280">
                  <c:v>249.28210562246065</c:v>
                </c:pt>
                <c:pt idx="3281">
                  <c:v>249.29558514551587</c:v>
                </c:pt>
                <c:pt idx="3282">
                  <c:v>249.31148385771189</c:v>
                </c:pt>
                <c:pt idx="3283">
                  <c:v>249.32621439980912</c:v>
                </c:pt>
                <c:pt idx="3284">
                  <c:v>249.36699264964176</c:v>
                </c:pt>
                <c:pt idx="3285">
                  <c:v>249.41461422218097</c:v>
                </c:pt>
                <c:pt idx="3286">
                  <c:v>249.45637008954316</c:v>
                </c:pt>
                <c:pt idx="3287">
                  <c:v>249.48824207798404</c:v>
                </c:pt>
                <c:pt idx="3288">
                  <c:v>249.51848194224434</c:v>
                </c:pt>
                <c:pt idx="3289">
                  <c:v>249.55478634914536</c:v>
                </c:pt>
                <c:pt idx="3290">
                  <c:v>249.58603697051242</c:v>
                </c:pt>
                <c:pt idx="3291">
                  <c:v>249.62012102573618</c:v>
                </c:pt>
                <c:pt idx="3292">
                  <c:v>249.6500460640124</c:v>
                </c:pt>
                <c:pt idx="3293">
                  <c:v>249.67331004725702</c:v>
                </c:pt>
                <c:pt idx="3294">
                  <c:v>249.70515718101501</c:v>
                </c:pt>
                <c:pt idx="3295">
                  <c:v>249.72898453707325</c:v>
                </c:pt>
                <c:pt idx="3296">
                  <c:v>249.76265434758116</c:v>
                </c:pt>
                <c:pt idx="3297">
                  <c:v>249.80250468925016</c:v>
                </c:pt>
                <c:pt idx="3298">
                  <c:v>249.83634848253874</c:v>
                </c:pt>
                <c:pt idx="3299">
                  <c:v>249.87998502091105</c:v>
                </c:pt>
                <c:pt idx="3300">
                  <c:v>249.92174917316754</c:v>
                </c:pt>
                <c:pt idx="3301">
                  <c:v>249.96610649734552</c:v>
                </c:pt>
                <c:pt idx="3302">
                  <c:v>249.99737368850123</c:v>
                </c:pt>
                <c:pt idx="3303">
                  <c:v>250.02407590288777</c:v>
                </c:pt>
                <c:pt idx="3304">
                  <c:v>250.0392786839611</c:v>
                </c:pt>
                <c:pt idx="3305">
                  <c:v>250.06665197478742</c:v>
                </c:pt>
                <c:pt idx="3306">
                  <c:v>250.07589791684615</c:v>
                </c:pt>
                <c:pt idx="3307">
                  <c:v>250.08946028884458</c:v>
                </c:pt>
                <c:pt idx="3308">
                  <c:v>250.11173008477107</c:v>
                </c:pt>
                <c:pt idx="3309">
                  <c:v>250.13351935682709</c:v>
                </c:pt>
                <c:pt idx="3310">
                  <c:v>250.1622348005329</c:v>
                </c:pt>
                <c:pt idx="3311">
                  <c:v>250.19304632250112</c:v>
                </c:pt>
                <c:pt idx="3312">
                  <c:v>250.22766061096124</c:v>
                </c:pt>
                <c:pt idx="3313">
                  <c:v>250.26314481332477</c:v>
                </c:pt>
                <c:pt idx="3314">
                  <c:v>250.29772596220764</c:v>
                </c:pt>
                <c:pt idx="3315">
                  <c:v>250.33095667331668</c:v>
                </c:pt>
                <c:pt idx="3316">
                  <c:v>250.36031005388494</c:v>
                </c:pt>
                <c:pt idx="3317">
                  <c:v>250.38968828913616</c:v>
                </c:pt>
                <c:pt idx="3318">
                  <c:v>250.41967960656694</c:v>
                </c:pt>
                <c:pt idx="3319">
                  <c:v>250.44638182095352</c:v>
                </c:pt>
                <c:pt idx="3320">
                  <c:v>250.47667967947402</c:v>
                </c:pt>
                <c:pt idx="3321">
                  <c:v>250.51354745918863</c:v>
                </c:pt>
                <c:pt idx="3322">
                  <c:v>250.54774750293288</c:v>
                </c:pt>
                <c:pt idx="3323">
                  <c:v>250.58919682920524</c:v>
                </c:pt>
                <c:pt idx="3324">
                  <c:v>250.63130066212878</c:v>
                </c:pt>
                <c:pt idx="3325">
                  <c:v>250.66446509408325</c:v>
                </c:pt>
                <c:pt idx="3326">
                  <c:v>250.69838345142071</c:v>
                </c:pt>
                <c:pt idx="3327">
                  <c:v>250.72930267701506</c:v>
                </c:pt>
                <c:pt idx="3328">
                  <c:v>250.75769500984245</c:v>
                </c:pt>
                <c:pt idx="3329">
                  <c:v>250.78336161243928</c:v>
                </c:pt>
                <c:pt idx="3330">
                  <c:v>250.80773577152249</c:v>
                </c:pt>
                <c:pt idx="3331">
                  <c:v>250.82619451606274</c:v>
                </c:pt>
                <c:pt idx="3332">
                  <c:v>250.84842288751767</c:v>
                </c:pt>
                <c:pt idx="3333">
                  <c:v>250.8703198631998</c:v>
                </c:pt>
                <c:pt idx="3334">
                  <c:v>250.88925913161052</c:v>
                </c:pt>
                <c:pt idx="3335">
                  <c:v>250.90364170814638</c:v>
                </c:pt>
                <c:pt idx="3336">
                  <c:v>250.92277981402071</c:v>
                </c:pt>
                <c:pt idx="3337">
                  <c:v>250.94484248758923</c:v>
                </c:pt>
                <c:pt idx="3338">
                  <c:v>250.97681389476196</c:v>
                </c:pt>
                <c:pt idx="3339">
                  <c:v>251.01281176057319</c:v>
                </c:pt>
                <c:pt idx="3340">
                  <c:v>251.04818825931059</c:v>
                </c:pt>
                <c:pt idx="3341">
                  <c:v>251.0805242018333</c:v>
                </c:pt>
                <c:pt idx="3342">
                  <c:v>251.11247075432306</c:v>
                </c:pt>
                <c:pt idx="3343">
                  <c:v>251.14005945240163</c:v>
                </c:pt>
                <c:pt idx="3344">
                  <c:v>251.17023303750739</c:v>
                </c:pt>
                <c:pt idx="3345">
                  <c:v>251.20253584045281</c:v>
                </c:pt>
                <c:pt idx="3346">
                  <c:v>251.23004168958823</c:v>
                </c:pt>
                <c:pt idx="3347">
                  <c:v>251.26464769315405</c:v>
                </c:pt>
                <c:pt idx="3348">
                  <c:v>251.29256778700534</c:v>
                </c:pt>
                <c:pt idx="3349">
                  <c:v>251.32403381562463</c:v>
                </c:pt>
                <c:pt idx="3350">
                  <c:v>251.36139868899829</c:v>
                </c:pt>
                <c:pt idx="3351">
                  <c:v>251.39724742671183</c:v>
                </c:pt>
                <c:pt idx="3352">
                  <c:v>251.41972434499627</c:v>
                </c:pt>
                <c:pt idx="3353">
                  <c:v>251.45908587790058</c:v>
                </c:pt>
                <c:pt idx="3354">
                  <c:v>251.4863928895723</c:v>
                </c:pt>
                <c:pt idx="3355">
                  <c:v>251.50768506796925</c:v>
                </c:pt>
                <c:pt idx="3356">
                  <c:v>251.53761010624549</c:v>
                </c:pt>
                <c:pt idx="3357">
                  <c:v>251.56369095355822</c:v>
                </c:pt>
                <c:pt idx="3358">
                  <c:v>251.58847935735733</c:v>
                </c:pt>
                <c:pt idx="3359">
                  <c:v>251.60523141366809</c:v>
                </c:pt>
                <c:pt idx="3360">
                  <c:v>251.62190890593001</c:v>
                </c:pt>
                <c:pt idx="3361">
                  <c:v>251.62818885582294</c:v>
                </c:pt>
                <c:pt idx="3362">
                  <c:v>251.6438141665065</c:v>
                </c:pt>
                <c:pt idx="3363">
                  <c:v>251.6589672382139</c:v>
                </c:pt>
                <c:pt idx="3364">
                  <c:v>251.68450128250163</c:v>
                </c:pt>
                <c:pt idx="3365">
                  <c:v>251.71327472046769</c:v>
                </c:pt>
                <c:pt idx="3366">
                  <c:v>251.75907361625696</c:v>
                </c:pt>
                <c:pt idx="3367">
                  <c:v>251.79401101559549</c:v>
                </c:pt>
                <c:pt idx="3368">
                  <c:v>251.82952007264197</c:v>
                </c:pt>
                <c:pt idx="3369">
                  <c:v>251.85125135043779</c:v>
                </c:pt>
                <c:pt idx="3370">
                  <c:v>251.87886490319929</c:v>
                </c:pt>
                <c:pt idx="3371">
                  <c:v>251.92198777812391</c:v>
                </c:pt>
                <c:pt idx="3372">
                  <c:v>251.95185482213989</c:v>
                </c:pt>
                <c:pt idx="3373">
                  <c:v>251.98404992145919</c:v>
                </c:pt>
                <c:pt idx="3374">
                  <c:v>252.02537497431683</c:v>
                </c:pt>
                <c:pt idx="3375">
                  <c:v>252.06447967549724</c:v>
                </c:pt>
                <c:pt idx="3376">
                  <c:v>252.09941707483577</c:v>
                </c:pt>
                <c:pt idx="3377">
                  <c:v>252.13732875123446</c:v>
                </c:pt>
                <c:pt idx="3378">
                  <c:v>252.15931686075413</c:v>
                </c:pt>
                <c:pt idx="3379">
                  <c:v>252.18871166579399</c:v>
                </c:pt>
                <c:pt idx="3380">
                  <c:v>252.21051750763868</c:v>
                </c:pt>
                <c:pt idx="3381">
                  <c:v>252.23316012380948</c:v>
                </c:pt>
                <c:pt idx="3382">
                  <c:v>252.25731887564044</c:v>
                </c:pt>
                <c:pt idx="3383">
                  <c:v>252.29438549281866</c:v>
                </c:pt>
                <c:pt idx="3384">
                  <c:v>252.33896650914318</c:v>
                </c:pt>
                <c:pt idx="3385">
                  <c:v>252.36399517487754</c:v>
                </c:pt>
                <c:pt idx="3386">
                  <c:v>252.36857672143535</c:v>
                </c:pt>
                <c:pt idx="3387">
                  <c:v>252.36652206764452</c:v>
                </c:pt>
                <c:pt idx="3388">
                  <c:v>252.36959576343642</c:v>
                </c:pt>
                <c:pt idx="3389">
                  <c:v>252.37845231546228</c:v>
                </c:pt>
                <c:pt idx="3390">
                  <c:v>252.40284304433413</c:v>
                </c:pt>
                <c:pt idx="3391">
                  <c:v>252.44078786031005</c:v>
                </c:pt>
                <c:pt idx="3392">
                  <c:v>252.48056363793023</c:v>
                </c:pt>
                <c:pt idx="3393">
                  <c:v>252.52032284576177</c:v>
                </c:pt>
                <c:pt idx="3394">
                  <c:v>252.55022302935507</c:v>
                </c:pt>
                <c:pt idx="3395">
                  <c:v>252.57483745037348</c:v>
                </c:pt>
                <c:pt idx="3396">
                  <c:v>252.59719009524315</c:v>
                </c:pt>
                <c:pt idx="3397">
                  <c:v>252.62950946797724</c:v>
                </c:pt>
                <c:pt idx="3398">
                  <c:v>252.663228987851</c:v>
                </c:pt>
                <c:pt idx="3399">
                  <c:v>252.69437190559194</c:v>
                </c:pt>
                <c:pt idx="3400">
                  <c:v>252.72967384028047</c:v>
                </c:pt>
                <c:pt idx="3401">
                  <c:v>252.77130543422788</c:v>
                </c:pt>
                <c:pt idx="3402">
                  <c:v>252.79400604465889</c:v>
                </c:pt>
                <c:pt idx="3403">
                  <c:v>252.82567091074185</c:v>
                </c:pt>
                <c:pt idx="3404">
                  <c:v>252.84895974866944</c:v>
                </c:pt>
                <c:pt idx="3405">
                  <c:v>252.87758405853776</c:v>
                </c:pt>
                <c:pt idx="3406">
                  <c:v>252.90885124969347</c:v>
                </c:pt>
                <c:pt idx="3407">
                  <c:v>252.94577702366828</c:v>
                </c:pt>
                <c:pt idx="3408">
                  <c:v>252.98310047257036</c:v>
                </c:pt>
                <c:pt idx="3409">
                  <c:v>253.00785573679224</c:v>
                </c:pt>
                <c:pt idx="3410">
                  <c:v>253.03160852880163</c:v>
                </c:pt>
                <c:pt idx="3411">
                  <c:v>253.05237875885655</c:v>
                </c:pt>
                <c:pt idx="3412">
                  <c:v>253.06911424537867</c:v>
                </c:pt>
                <c:pt idx="3413">
                  <c:v>253.08237007628733</c:v>
                </c:pt>
                <c:pt idx="3414">
                  <c:v>253.08623083703944</c:v>
                </c:pt>
                <c:pt idx="3415">
                  <c:v>253.0928836071767</c:v>
                </c:pt>
                <c:pt idx="3416">
                  <c:v>253.09966893562307</c:v>
                </c:pt>
                <c:pt idx="3417">
                  <c:v>253.11878218681443</c:v>
                </c:pt>
                <c:pt idx="3418">
                  <c:v>253.14560867461574</c:v>
                </c:pt>
                <c:pt idx="3419">
                  <c:v>253.17576568993286</c:v>
                </c:pt>
                <c:pt idx="3420">
                  <c:v>253.21756298176658</c:v>
                </c:pt>
                <c:pt idx="3421">
                  <c:v>253.25427334848916</c:v>
                </c:pt>
                <c:pt idx="3422">
                  <c:v>253.29226787383101</c:v>
                </c:pt>
                <c:pt idx="3423">
                  <c:v>253.32773550640587</c:v>
                </c:pt>
                <c:pt idx="3424">
                  <c:v>253.36056854258769</c:v>
                </c:pt>
                <c:pt idx="3425">
                  <c:v>253.38721276271397</c:v>
                </c:pt>
                <c:pt idx="3426">
                  <c:v>253.41991324058674</c:v>
                </c:pt>
                <c:pt idx="3427">
                  <c:v>253.45738581758653</c:v>
                </c:pt>
                <c:pt idx="3428">
                  <c:v>253.49105562809441</c:v>
                </c:pt>
                <c:pt idx="3429">
                  <c:v>253.5212043585172</c:v>
                </c:pt>
                <c:pt idx="3430">
                  <c:v>253.54677982727651</c:v>
                </c:pt>
                <c:pt idx="3431">
                  <c:v>253.56837026186892</c:v>
                </c:pt>
                <c:pt idx="3432">
                  <c:v>253.59128627955224</c:v>
                </c:pt>
                <c:pt idx="3433">
                  <c:v>253.60653048509712</c:v>
                </c:pt>
                <c:pt idx="3434">
                  <c:v>253.62959563087813</c:v>
                </c:pt>
                <c:pt idx="3435">
                  <c:v>253.65768142261578</c:v>
                </c:pt>
                <c:pt idx="3436">
                  <c:v>253.69018306302482</c:v>
                </c:pt>
                <c:pt idx="3437">
                  <c:v>253.72110228861922</c:v>
                </c:pt>
                <c:pt idx="3438">
                  <c:v>253.74951119123526</c:v>
                </c:pt>
                <c:pt idx="3439">
                  <c:v>253.77251834275603</c:v>
                </c:pt>
                <c:pt idx="3440">
                  <c:v>253.78403434585792</c:v>
                </c:pt>
                <c:pt idx="3441">
                  <c:v>253.790057464027</c:v>
                </c:pt>
                <c:pt idx="3442">
                  <c:v>253.78883958456228</c:v>
                </c:pt>
                <c:pt idx="3443">
                  <c:v>253.79532665681316</c:v>
                </c:pt>
                <c:pt idx="3444">
                  <c:v>253.81057086235808</c:v>
                </c:pt>
                <c:pt idx="3445">
                  <c:v>253.83801871723324</c:v>
                </c:pt>
                <c:pt idx="3446">
                  <c:v>253.87257501143316</c:v>
                </c:pt>
                <c:pt idx="3447">
                  <c:v>253.90835746999213</c:v>
                </c:pt>
                <c:pt idx="3448">
                  <c:v>253.94489385393399</c:v>
                </c:pt>
                <c:pt idx="3449">
                  <c:v>253.98297951311335</c:v>
                </c:pt>
                <c:pt idx="3450">
                  <c:v>254.01899394871319</c:v>
                </c:pt>
                <c:pt idx="3451">
                  <c:v>254.05555518733803</c:v>
                </c:pt>
                <c:pt idx="3452">
                  <c:v>254.08578676670399</c:v>
                </c:pt>
                <c:pt idx="3453">
                  <c:v>254.10900932547705</c:v>
                </c:pt>
                <c:pt idx="3454">
                  <c:v>254.1474263804291</c:v>
                </c:pt>
                <c:pt idx="3455">
                  <c:v>254.17688746462349</c:v>
                </c:pt>
                <c:pt idx="3456">
                  <c:v>254.20322514366006</c:v>
                </c:pt>
                <c:pt idx="3457">
                  <c:v>254.23281878616356</c:v>
                </c:pt>
                <c:pt idx="3458">
                  <c:v>254.26203132352845</c:v>
                </c:pt>
                <c:pt idx="3459">
                  <c:v>254.28788019380025</c:v>
                </c:pt>
                <c:pt idx="3460">
                  <c:v>254.32018299674573</c:v>
                </c:pt>
                <c:pt idx="3461">
                  <c:v>254.34306587485167</c:v>
                </c:pt>
                <c:pt idx="3462">
                  <c:v>254.36441604750888</c:v>
                </c:pt>
                <c:pt idx="3463">
                  <c:v>254.38077042889239</c:v>
                </c:pt>
                <c:pt idx="3464">
                  <c:v>254.39533527310326</c:v>
                </c:pt>
                <c:pt idx="3465">
                  <c:v>254.40874023210958</c:v>
                </c:pt>
                <c:pt idx="3466">
                  <c:v>254.43389317125872</c:v>
                </c:pt>
                <c:pt idx="3467">
                  <c:v>254.44924508042976</c:v>
                </c:pt>
                <c:pt idx="3468">
                  <c:v>254.46144872976001</c:v>
                </c:pt>
                <c:pt idx="3469">
                  <c:v>254.46733100472571</c:v>
                </c:pt>
                <c:pt idx="3470">
                  <c:v>254.48320486223875</c:v>
                </c:pt>
                <c:pt idx="3471">
                  <c:v>254.50017232580183</c:v>
                </c:pt>
                <c:pt idx="3472">
                  <c:v>254.52722250574971</c:v>
                </c:pt>
                <c:pt idx="3473">
                  <c:v>254.56087574646895</c:v>
                </c:pt>
                <c:pt idx="3474">
                  <c:v>254.59144700650199</c:v>
                </c:pt>
                <c:pt idx="3475">
                  <c:v>254.62948295631543</c:v>
                </c:pt>
                <c:pt idx="3476">
                  <c:v>254.6605678797961</c:v>
                </c:pt>
                <c:pt idx="3477">
                  <c:v>254.68770090868719</c:v>
                </c:pt>
                <c:pt idx="3478">
                  <c:v>254.71869469833041</c:v>
                </c:pt>
                <c:pt idx="3479">
                  <c:v>254.75663951430636</c:v>
                </c:pt>
                <c:pt idx="3480">
                  <c:v>254.79508970883566</c:v>
                </c:pt>
                <c:pt idx="3481">
                  <c:v>254.82375544317554</c:v>
                </c:pt>
                <c:pt idx="3482">
                  <c:v>254.8492894874633</c:v>
                </c:pt>
                <c:pt idx="3483">
                  <c:v>254.86973660663983</c:v>
                </c:pt>
                <c:pt idx="3484">
                  <c:v>254.88990203940958</c:v>
                </c:pt>
                <c:pt idx="3485">
                  <c:v>254.91349741842694</c:v>
                </c:pt>
                <c:pt idx="3486">
                  <c:v>254.93639686632156</c:v>
                </c:pt>
                <c:pt idx="3487">
                  <c:v>254.97095316052147</c:v>
                </c:pt>
                <c:pt idx="3488">
                  <c:v>254.99410944013999</c:v>
                </c:pt>
                <c:pt idx="3489">
                  <c:v>255.02160700438108</c:v>
                </c:pt>
                <c:pt idx="3490">
                  <c:v>255.04763814232786</c:v>
                </c:pt>
                <c:pt idx="3491">
                  <c:v>255.06218641675008</c:v>
                </c:pt>
                <c:pt idx="3492">
                  <c:v>255.08695825076055</c:v>
                </c:pt>
                <c:pt idx="3493">
                  <c:v>255.08879749729911</c:v>
                </c:pt>
                <c:pt idx="3494">
                  <c:v>255.09482061546822</c:v>
                </c:pt>
                <c:pt idx="3495">
                  <c:v>255.09672614116135</c:v>
                </c:pt>
                <c:pt idx="3496">
                  <c:v>255.10011466293739</c:v>
                </c:pt>
                <c:pt idx="3497">
                  <c:v>255.11655189326405</c:v>
                </c:pt>
                <c:pt idx="3498">
                  <c:v>255.1496914705356</c:v>
                </c:pt>
                <c:pt idx="3499">
                  <c:v>255.18457916050824</c:v>
                </c:pt>
                <c:pt idx="3500">
                  <c:v>255.22397383298977</c:v>
                </c:pt>
                <c:pt idx="3501">
                  <c:v>255.26957389131547</c:v>
                </c:pt>
                <c:pt idx="3502">
                  <c:v>255.30593629247667</c:v>
                </c:pt>
                <c:pt idx="3503">
                  <c:v>255.32556320711575</c:v>
                </c:pt>
                <c:pt idx="3504">
                  <c:v>255.33954810872433</c:v>
                </c:pt>
                <c:pt idx="3505">
                  <c:v>255.35151149611937</c:v>
                </c:pt>
                <c:pt idx="3506">
                  <c:v>255.38232301808759</c:v>
                </c:pt>
                <c:pt idx="3507">
                  <c:v>255.4094311922957</c:v>
                </c:pt>
                <c:pt idx="3508">
                  <c:v>255.45511409956455</c:v>
                </c:pt>
                <c:pt idx="3509">
                  <c:v>255.49716822312217</c:v>
                </c:pt>
                <c:pt idx="3510">
                  <c:v>255.53649661644914</c:v>
                </c:pt>
                <c:pt idx="3511">
                  <c:v>255.54562656998749</c:v>
                </c:pt>
                <c:pt idx="3512">
                  <c:v>255.55025782591116</c:v>
                </c:pt>
                <c:pt idx="3513">
                  <c:v>255.55735798034158</c:v>
                </c:pt>
                <c:pt idx="3514">
                  <c:v>255.57312413422858</c:v>
                </c:pt>
                <c:pt idx="3515">
                  <c:v>255.59576675039932</c:v>
                </c:pt>
                <c:pt idx="3516">
                  <c:v>255.62499585755285</c:v>
                </c:pt>
                <c:pt idx="3517">
                  <c:v>255.65377758041322</c:v>
                </c:pt>
                <c:pt idx="3518">
                  <c:v>255.69080277311983</c:v>
                </c:pt>
                <c:pt idx="3519">
                  <c:v>255.72202025490964</c:v>
                </c:pt>
                <c:pt idx="3520">
                  <c:v>255.74091809884871</c:v>
                </c:pt>
                <c:pt idx="3521">
                  <c:v>255.75361055694376</c:v>
                </c:pt>
                <c:pt idx="3522">
                  <c:v>255.76117466545597</c:v>
                </c:pt>
                <c:pt idx="3523">
                  <c:v>255.76210257361959</c:v>
                </c:pt>
                <c:pt idx="3524">
                  <c:v>255.76945127487954</c:v>
                </c:pt>
                <c:pt idx="3525">
                  <c:v>255.77798471602696</c:v>
                </c:pt>
                <c:pt idx="3526">
                  <c:v>255.80648475248049</c:v>
                </c:pt>
                <c:pt idx="3527">
                  <c:v>255.83906095693843</c:v>
                </c:pt>
                <c:pt idx="3528">
                  <c:v>255.8725816393486</c:v>
                </c:pt>
                <c:pt idx="3529">
                  <c:v>255.91296221425401</c:v>
                </c:pt>
                <c:pt idx="3530">
                  <c:v>255.95970558799553</c:v>
                </c:pt>
                <c:pt idx="3531">
                  <c:v>256.00620041490748</c:v>
                </c:pt>
                <c:pt idx="3532">
                  <c:v>256.04017676650517</c:v>
                </c:pt>
                <c:pt idx="3533">
                  <c:v>256.06645645128151</c:v>
                </c:pt>
                <c:pt idx="3534">
                  <c:v>256.08204033749348</c:v>
                </c:pt>
                <c:pt idx="3535">
                  <c:v>256.09200706535785</c:v>
                </c:pt>
                <c:pt idx="3536">
                  <c:v>256.09935576661786</c:v>
                </c:pt>
                <c:pt idx="3537">
                  <c:v>256.12311684352159</c:v>
                </c:pt>
                <c:pt idx="3538">
                  <c:v>256.16333172054061</c:v>
                </c:pt>
                <c:pt idx="3539">
                  <c:v>256.20426738336528</c:v>
                </c:pt>
                <c:pt idx="3540">
                  <c:v>256.24019068512757</c:v>
                </c:pt>
                <c:pt idx="3541">
                  <c:v>256.26796993577551</c:v>
                </c:pt>
                <c:pt idx="3542">
                  <c:v>256.27513636936044</c:v>
                </c:pt>
                <c:pt idx="3543">
                  <c:v>256.27647852223998</c:v>
                </c:pt>
                <c:pt idx="3544">
                  <c:v>256.27637081861383</c:v>
                </c:pt>
                <c:pt idx="3545">
                  <c:v>256.28801109513046</c:v>
                </c:pt>
                <c:pt idx="3546">
                  <c:v>256.30010704083458</c:v>
                </c:pt>
                <c:pt idx="3547">
                  <c:v>256.32591448663482</c:v>
                </c:pt>
                <c:pt idx="3548">
                  <c:v>256.34736407802382</c:v>
                </c:pt>
                <c:pt idx="3549">
                  <c:v>256.3625999986744</c:v>
                </c:pt>
                <c:pt idx="3550">
                  <c:v>256.37854013534206</c:v>
                </c:pt>
                <c:pt idx="3551">
                  <c:v>256.39452169648126</c:v>
                </c:pt>
                <c:pt idx="3552">
                  <c:v>256.41346096489195</c:v>
                </c:pt>
                <c:pt idx="3553">
                  <c:v>256.44034544695347</c:v>
                </c:pt>
                <c:pt idx="3554">
                  <c:v>256.46940885622064</c:v>
                </c:pt>
                <c:pt idx="3555">
                  <c:v>256.50140511807632</c:v>
                </c:pt>
                <c:pt idx="3556">
                  <c:v>256.54119746548514</c:v>
                </c:pt>
                <c:pt idx="3557">
                  <c:v>256.57864518780195</c:v>
                </c:pt>
                <c:pt idx="3558">
                  <c:v>256.60498286683855</c:v>
                </c:pt>
                <c:pt idx="3559">
                  <c:v>256.63530558004203</c:v>
                </c:pt>
                <c:pt idx="3560">
                  <c:v>256.65480822126631</c:v>
                </c:pt>
                <c:pt idx="3561">
                  <c:v>256.67311783770884</c:v>
                </c:pt>
                <c:pt idx="3562">
                  <c:v>256.68615826136522</c:v>
                </c:pt>
                <c:pt idx="3563">
                  <c:v>256.69820449770339</c:v>
                </c:pt>
                <c:pt idx="3564">
                  <c:v>256.71904929180721</c:v>
                </c:pt>
                <c:pt idx="3565">
                  <c:v>256.75024191891413</c:v>
                </c:pt>
                <c:pt idx="3566">
                  <c:v>256.7832737925595</c:v>
                </c:pt>
                <c:pt idx="3567">
                  <c:v>256.81932136773662</c:v>
                </c:pt>
                <c:pt idx="3568">
                  <c:v>256.8404892727188</c:v>
                </c:pt>
                <c:pt idx="3569">
                  <c:v>256.85573347826374</c:v>
                </c:pt>
                <c:pt idx="3570">
                  <c:v>256.86443261729755</c:v>
                </c:pt>
                <c:pt idx="3571">
                  <c:v>256.86759744692694</c:v>
                </c:pt>
                <c:pt idx="3572">
                  <c:v>256.88298249567532</c:v>
                </c:pt>
                <c:pt idx="3573">
                  <c:v>256.90493746561765</c:v>
                </c:pt>
                <c:pt idx="3574">
                  <c:v>256.92956017153045</c:v>
                </c:pt>
                <c:pt idx="3575">
                  <c:v>256.9474058338912</c:v>
                </c:pt>
                <c:pt idx="3576">
                  <c:v>256.95573215268064</c:v>
                </c:pt>
                <c:pt idx="3577">
                  <c:v>256.96819263373476</c:v>
                </c:pt>
                <c:pt idx="3578">
                  <c:v>256.9827657628399</c:v>
                </c:pt>
                <c:pt idx="3579">
                  <c:v>257.00304718413014</c:v>
                </c:pt>
                <c:pt idx="3580">
                  <c:v>257.02520099153617</c:v>
                </c:pt>
                <c:pt idx="3581">
                  <c:v>257.05822458028729</c:v>
                </c:pt>
                <c:pt idx="3582">
                  <c:v>257.08731284423737</c:v>
                </c:pt>
                <c:pt idx="3583">
                  <c:v>257.12620213816552</c:v>
                </c:pt>
                <c:pt idx="3584">
                  <c:v>257.15395653413043</c:v>
                </c:pt>
                <c:pt idx="3585">
                  <c:v>257.18225773312037</c:v>
                </c:pt>
                <c:pt idx="3586">
                  <c:v>257.21050093785004</c:v>
                </c:pt>
                <c:pt idx="3587">
                  <c:v>257.23227364011746</c:v>
                </c:pt>
                <c:pt idx="3588">
                  <c:v>257.25244735778148</c:v>
                </c:pt>
                <c:pt idx="3589">
                  <c:v>257.26463443732314</c:v>
                </c:pt>
                <c:pt idx="3590">
                  <c:v>257.27492427606592</c:v>
                </c:pt>
                <c:pt idx="3591">
                  <c:v>257.28946426559384</c:v>
                </c:pt>
                <c:pt idx="3592">
                  <c:v>257.3110298455033</c:v>
                </c:pt>
                <c:pt idx="3593">
                  <c:v>257.33600880187174</c:v>
                </c:pt>
                <c:pt idx="3594">
                  <c:v>257.37001829304666</c:v>
                </c:pt>
                <c:pt idx="3595">
                  <c:v>257.40554391988178</c:v>
                </c:pt>
                <c:pt idx="3596">
                  <c:v>257.43435049742504</c:v>
                </c:pt>
                <c:pt idx="3597">
                  <c:v>257.45373715012892</c:v>
                </c:pt>
                <c:pt idx="3598">
                  <c:v>257.46739894085914</c:v>
                </c:pt>
                <c:pt idx="3599">
                  <c:v>257.48087846391428</c:v>
                </c:pt>
                <c:pt idx="3600">
                  <c:v>257.4869347216607</c:v>
                </c:pt>
                <c:pt idx="3601">
                  <c:v>257.49700915315123</c:v>
                </c:pt>
                <c:pt idx="3602">
                  <c:v>257.51237763211094</c:v>
                </c:pt>
                <c:pt idx="3603">
                  <c:v>257.52562517812527</c:v>
                </c:pt>
                <c:pt idx="3604">
                  <c:v>257.5360227204942</c:v>
                </c:pt>
                <c:pt idx="3605">
                  <c:v>257.55499512848212</c:v>
                </c:pt>
                <c:pt idx="3606">
                  <c:v>257.58457220119703</c:v>
                </c:pt>
                <c:pt idx="3607">
                  <c:v>257.62002326398323</c:v>
                </c:pt>
                <c:pt idx="3608">
                  <c:v>257.66162171835333</c:v>
                </c:pt>
                <c:pt idx="3609">
                  <c:v>257.69302975271245</c:v>
                </c:pt>
                <c:pt idx="3610">
                  <c:v>257.70805855100514</c:v>
                </c:pt>
                <c:pt idx="3611">
                  <c:v>257.7195828390013</c:v>
                </c:pt>
                <c:pt idx="3612">
                  <c:v>257.72924302577599</c:v>
                </c:pt>
                <c:pt idx="3613">
                  <c:v>257.75176136853202</c:v>
                </c:pt>
                <c:pt idx="3614">
                  <c:v>257.78146271466159</c:v>
                </c:pt>
                <c:pt idx="3615">
                  <c:v>257.81207539916619</c:v>
                </c:pt>
                <c:pt idx="3616">
                  <c:v>257.85969697170543</c:v>
                </c:pt>
                <c:pt idx="3617">
                  <c:v>257.87899249057176</c:v>
                </c:pt>
                <c:pt idx="3618">
                  <c:v>257.88833785136234</c:v>
                </c:pt>
                <c:pt idx="3619">
                  <c:v>257.88828814199644</c:v>
                </c:pt>
                <c:pt idx="3620">
                  <c:v>257.89368989309173</c:v>
                </c:pt>
                <c:pt idx="3621">
                  <c:v>257.9043276973959</c:v>
                </c:pt>
                <c:pt idx="3622">
                  <c:v>257.9261915335008</c:v>
                </c:pt>
                <c:pt idx="3623">
                  <c:v>257.95712732888381</c:v>
                </c:pt>
                <c:pt idx="3624">
                  <c:v>257.99525441253468</c:v>
                </c:pt>
                <c:pt idx="3625">
                  <c:v>258.03199791883458</c:v>
                </c:pt>
                <c:pt idx="3626">
                  <c:v>258.05905638367676</c:v>
                </c:pt>
                <c:pt idx="3627">
                  <c:v>258.07133459705591</c:v>
                </c:pt>
                <c:pt idx="3628">
                  <c:v>258.07859216447838</c:v>
                </c:pt>
                <c:pt idx="3629">
                  <c:v>258.0912680527847</c:v>
                </c:pt>
                <c:pt idx="3630">
                  <c:v>258.08790438569167</c:v>
                </c:pt>
                <c:pt idx="3631">
                  <c:v>258.088252351253</c:v>
                </c:pt>
                <c:pt idx="3632">
                  <c:v>258.09091180232906</c:v>
                </c:pt>
                <c:pt idx="3633">
                  <c:v>258.11608131126678</c:v>
                </c:pt>
                <c:pt idx="3634">
                  <c:v>258.15185548493145</c:v>
                </c:pt>
                <c:pt idx="3635">
                  <c:v>258.1877787866938</c:v>
                </c:pt>
                <c:pt idx="3636">
                  <c:v>258.22140717273015</c:v>
                </c:pt>
                <c:pt idx="3637">
                  <c:v>258.2481673813769</c:v>
                </c:pt>
                <c:pt idx="3638">
                  <c:v>258.26610417757513</c:v>
                </c:pt>
                <c:pt idx="3639">
                  <c:v>258.2813815226973</c:v>
                </c:pt>
                <c:pt idx="3640">
                  <c:v>258.29709796721835</c:v>
                </c:pt>
                <c:pt idx="3641">
                  <c:v>258.31963287976299</c:v>
                </c:pt>
                <c:pt idx="3642">
                  <c:v>258.34296314216215</c:v>
                </c:pt>
                <c:pt idx="3643">
                  <c:v>258.36972335080895</c:v>
                </c:pt>
                <c:pt idx="3644">
                  <c:v>258.39838908514884</c:v>
                </c:pt>
                <c:pt idx="3645">
                  <c:v>258.42925031648298</c:v>
                </c:pt>
                <c:pt idx="3646">
                  <c:v>258.44417141114951</c:v>
                </c:pt>
                <c:pt idx="3647">
                  <c:v>258.46217448650225</c:v>
                </c:pt>
                <c:pt idx="3648">
                  <c:v>258.46523161250553</c:v>
                </c:pt>
                <c:pt idx="3649">
                  <c:v>258.47641621983473</c:v>
                </c:pt>
                <c:pt idx="3650">
                  <c:v>258.49406304473177</c:v>
                </c:pt>
                <c:pt idx="3651">
                  <c:v>258.51797324973325</c:v>
                </c:pt>
                <c:pt idx="3652">
                  <c:v>258.55194960133088</c:v>
                </c:pt>
                <c:pt idx="3653">
                  <c:v>258.58020109095492</c:v>
                </c:pt>
                <c:pt idx="3654">
                  <c:v>258.60573513524264</c:v>
                </c:pt>
                <c:pt idx="3655">
                  <c:v>258.61723456855583</c:v>
                </c:pt>
                <c:pt idx="3656">
                  <c:v>258.61726770813311</c:v>
                </c:pt>
                <c:pt idx="3657">
                  <c:v>258.60537059989264</c:v>
                </c:pt>
                <c:pt idx="3658">
                  <c:v>258.60339051015069</c:v>
                </c:pt>
                <c:pt idx="3659">
                  <c:v>258.61498107730137</c:v>
                </c:pt>
                <c:pt idx="3660">
                  <c:v>258.63722601854488</c:v>
                </c:pt>
                <c:pt idx="3661">
                  <c:v>258.67680295870144</c:v>
                </c:pt>
                <c:pt idx="3662">
                  <c:v>258.71417611696944</c:v>
                </c:pt>
                <c:pt idx="3663">
                  <c:v>258.75117645499313</c:v>
                </c:pt>
                <c:pt idx="3664">
                  <c:v>258.76965176932202</c:v>
                </c:pt>
                <c:pt idx="3665">
                  <c:v>258.78100207453753</c:v>
                </c:pt>
                <c:pt idx="3666">
                  <c:v>258.79638712328585</c:v>
                </c:pt>
                <c:pt idx="3667">
                  <c:v>258.80299018405725</c:v>
                </c:pt>
                <c:pt idx="3668">
                  <c:v>258.82549195702461</c:v>
                </c:pt>
                <c:pt idx="3669">
                  <c:v>258.84928617350556</c:v>
                </c:pt>
                <c:pt idx="3670">
                  <c:v>258.89023012122459</c:v>
                </c:pt>
                <c:pt idx="3671">
                  <c:v>258.93842335147173</c:v>
                </c:pt>
                <c:pt idx="3672">
                  <c:v>258.95419779025298</c:v>
                </c:pt>
                <c:pt idx="3673">
                  <c:v>258.96312890632765</c:v>
                </c:pt>
                <c:pt idx="3674">
                  <c:v>258.96476103050827</c:v>
                </c:pt>
                <c:pt idx="3675">
                  <c:v>258.97367557679434</c:v>
                </c:pt>
                <c:pt idx="3676">
                  <c:v>258.98846411315179</c:v>
                </c:pt>
                <c:pt idx="3677">
                  <c:v>259.01156239851008</c:v>
                </c:pt>
                <c:pt idx="3678">
                  <c:v>259.04393976550432</c:v>
                </c:pt>
                <c:pt idx="3679">
                  <c:v>259.08777514134033</c:v>
                </c:pt>
                <c:pt idx="3680">
                  <c:v>259.12238942980042</c:v>
                </c:pt>
                <c:pt idx="3681">
                  <c:v>259.14953902848015</c:v>
                </c:pt>
                <c:pt idx="3682">
                  <c:v>259.14885138225179</c:v>
                </c:pt>
                <c:pt idx="3683">
                  <c:v>259.14848684690179</c:v>
                </c:pt>
                <c:pt idx="3684">
                  <c:v>259.13939003294075</c:v>
                </c:pt>
                <c:pt idx="3685">
                  <c:v>259.14040907494183</c:v>
                </c:pt>
                <c:pt idx="3686">
                  <c:v>259.15263757895508</c:v>
                </c:pt>
                <c:pt idx="3687">
                  <c:v>259.17718572081895</c:v>
                </c:pt>
                <c:pt idx="3688">
                  <c:v>259.20896657542238</c:v>
                </c:pt>
                <c:pt idx="3689">
                  <c:v>259.24846895153007</c:v>
                </c:pt>
                <c:pt idx="3690">
                  <c:v>259.29064734850243</c:v>
                </c:pt>
                <c:pt idx="3691">
                  <c:v>259.31449127434928</c:v>
                </c:pt>
                <c:pt idx="3692">
                  <c:v>259.32661207473637</c:v>
                </c:pt>
                <c:pt idx="3693">
                  <c:v>259.33425074729746</c:v>
                </c:pt>
                <c:pt idx="3694">
                  <c:v>259.34449087667434</c:v>
                </c:pt>
                <c:pt idx="3695">
                  <c:v>259.3491221325981</c:v>
                </c:pt>
                <c:pt idx="3696">
                  <c:v>259.35978479158518</c:v>
                </c:pt>
                <c:pt idx="3697">
                  <c:v>259.3835375835946</c:v>
                </c:pt>
                <c:pt idx="3698">
                  <c:v>259.41662745150023</c:v>
                </c:pt>
                <c:pt idx="3699">
                  <c:v>259.45229392153874</c:v>
                </c:pt>
                <c:pt idx="3700">
                  <c:v>259.48126619696836</c:v>
                </c:pt>
                <c:pt idx="3701">
                  <c:v>259.50298090497557</c:v>
                </c:pt>
                <c:pt idx="3702">
                  <c:v>259.51691609721826</c:v>
                </c:pt>
                <c:pt idx="3703">
                  <c:v>259.52300549454191</c:v>
                </c:pt>
                <c:pt idx="3704">
                  <c:v>259.53196146529956</c:v>
                </c:pt>
                <c:pt idx="3705">
                  <c:v>259.55095044307615</c:v>
                </c:pt>
                <c:pt idx="3706">
                  <c:v>259.57879597287859</c:v>
                </c:pt>
                <c:pt idx="3707">
                  <c:v>259.60895298819571</c:v>
                </c:pt>
                <c:pt idx="3708">
                  <c:v>259.63760215274698</c:v>
                </c:pt>
                <c:pt idx="3709">
                  <c:v>259.66820655235722</c:v>
                </c:pt>
                <c:pt idx="3710">
                  <c:v>259.68194290713626</c:v>
                </c:pt>
                <c:pt idx="3711">
                  <c:v>259.67659086540692</c:v>
                </c:pt>
                <c:pt idx="3712">
                  <c:v>259.6653731185005</c:v>
                </c:pt>
                <c:pt idx="3713">
                  <c:v>259.6624071263347</c:v>
                </c:pt>
                <c:pt idx="3714">
                  <c:v>259.67033577019691</c:v>
                </c:pt>
                <c:pt idx="3715">
                  <c:v>259.68268854762488</c:v>
                </c:pt>
                <c:pt idx="3716">
                  <c:v>259.71217448650225</c:v>
                </c:pt>
                <c:pt idx="3717">
                  <c:v>259.74963877860773</c:v>
                </c:pt>
                <c:pt idx="3718">
                  <c:v>259.78938141665066</c:v>
                </c:pt>
                <c:pt idx="3719">
                  <c:v>259.82383000722444</c:v>
                </c:pt>
                <c:pt idx="3720">
                  <c:v>259.83689528556374</c:v>
                </c:pt>
                <c:pt idx="3721">
                  <c:v>259.84749166539632</c:v>
                </c:pt>
                <c:pt idx="3722">
                  <c:v>259.84911550468263</c:v>
                </c:pt>
                <c:pt idx="3723">
                  <c:v>259.85556943735628</c:v>
                </c:pt>
                <c:pt idx="3724">
                  <c:v>259.86761567369444</c:v>
                </c:pt>
                <c:pt idx="3725">
                  <c:v>259.88137688315646</c:v>
                </c:pt>
                <c:pt idx="3726">
                  <c:v>259.91230439364517</c:v>
                </c:pt>
                <c:pt idx="3727">
                  <c:v>259.95357145224256</c:v>
                </c:pt>
                <c:pt idx="3728">
                  <c:v>259.9925104555366</c:v>
                </c:pt>
                <c:pt idx="3729">
                  <c:v>260.02085307899813</c:v>
                </c:pt>
                <c:pt idx="3730">
                  <c:v>260.04444017312113</c:v>
                </c:pt>
                <c:pt idx="3731">
                  <c:v>260.05422463331058</c:v>
                </c:pt>
                <c:pt idx="3732">
                  <c:v>260.04973422059027</c:v>
                </c:pt>
                <c:pt idx="3733">
                  <c:v>260.05820966747746</c:v>
                </c:pt>
                <c:pt idx="3734">
                  <c:v>260.06883090199301</c:v>
                </c:pt>
                <c:pt idx="3735">
                  <c:v>260.08678426797985</c:v>
                </c:pt>
                <c:pt idx="3736">
                  <c:v>260.10825042915752</c:v>
                </c:pt>
                <c:pt idx="3737">
                  <c:v>260.13427328221002</c:v>
                </c:pt>
                <c:pt idx="3738">
                  <c:v>260.16363494767262</c:v>
                </c:pt>
                <c:pt idx="3739">
                  <c:v>260.17083452083489</c:v>
                </c:pt>
                <c:pt idx="3740">
                  <c:v>260.16652637578954</c:v>
                </c:pt>
                <c:pt idx="3741">
                  <c:v>260.16646838152934</c:v>
                </c:pt>
                <c:pt idx="3742">
                  <c:v>260.17274833142233</c:v>
                </c:pt>
                <c:pt idx="3743">
                  <c:v>260.1860041623309</c:v>
                </c:pt>
                <c:pt idx="3744">
                  <c:v>260.2081745395256</c:v>
                </c:pt>
                <c:pt idx="3745">
                  <c:v>260.24558912226513</c:v>
                </c:pt>
                <c:pt idx="3746">
                  <c:v>260.27976431132646</c:v>
                </c:pt>
                <c:pt idx="3747">
                  <c:v>260.304850971321</c:v>
                </c:pt>
                <c:pt idx="3748">
                  <c:v>260.30641681634705</c:v>
                </c:pt>
                <c:pt idx="3749">
                  <c:v>260.31343412183435</c:v>
                </c:pt>
                <c:pt idx="3750">
                  <c:v>260.32385651888626</c:v>
                </c:pt>
                <c:pt idx="3751">
                  <c:v>260.3519588804125</c:v>
                </c:pt>
                <c:pt idx="3752">
                  <c:v>260.37805629751387</c:v>
                </c:pt>
                <c:pt idx="3753">
                  <c:v>260.41714442890566</c:v>
                </c:pt>
                <c:pt idx="3754">
                  <c:v>260.4493063886477</c:v>
                </c:pt>
                <c:pt idx="3755">
                  <c:v>260.47462502568322</c:v>
                </c:pt>
                <c:pt idx="3756">
                  <c:v>260.49488159229043</c:v>
                </c:pt>
                <c:pt idx="3757">
                  <c:v>260.50603306004228</c:v>
                </c:pt>
                <c:pt idx="3758">
                  <c:v>260.51368830239198</c:v>
                </c:pt>
                <c:pt idx="3759">
                  <c:v>260.52707669160975</c:v>
                </c:pt>
                <c:pt idx="3760">
                  <c:v>260.54430098689664</c:v>
                </c:pt>
                <c:pt idx="3761">
                  <c:v>260.5623786262982</c:v>
                </c:pt>
                <c:pt idx="3762">
                  <c:v>260.58253577417366</c:v>
                </c:pt>
                <c:pt idx="3763">
                  <c:v>260.60059684378666</c:v>
                </c:pt>
                <c:pt idx="3764">
                  <c:v>260.61565878165658</c:v>
                </c:pt>
                <c:pt idx="3765">
                  <c:v>260.61864134361105</c:v>
                </c:pt>
                <c:pt idx="3766">
                  <c:v>260.61243595776693</c:v>
                </c:pt>
                <c:pt idx="3767">
                  <c:v>260.61211284688852</c:v>
                </c:pt>
                <c:pt idx="3768">
                  <c:v>260.61748974330084</c:v>
                </c:pt>
                <c:pt idx="3769">
                  <c:v>260.63253511138214</c:v>
                </c:pt>
                <c:pt idx="3770">
                  <c:v>260.65529371607334</c:v>
                </c:pt>
                <c:pt idx="3771">
                  <c:v>260.68772079243359</c:v>
                </c:pt>
                <c:pt idx="3772">
                  <c:v>260.71962592045179</c:v>
                </c:pt>
                <c:pt idx="3773">
                  <c:v>260.74130748888166</c:v>
                </c:pt>
                <c:pt idx="3774">
                  <c:v>260.75554922221414</c:v>
                </c:pt>
                <c:pt idx="3775">
                  <c:v>260.7602964666583</c:v>
                </c:pt>
                <c:pt idx="3776">
                  <c:v>260.76809255221139</c:v>
                </c:pt>
                <c:pt idx="3777">
                  <c:v>260.78073530094048</c:v>
                </c:pt>
                <c:pt idx="3778">
                  <c:v>260.80034564579091</c:v>
                </c:pt>
                <c:pt idx="3779">
                  <c:v>260.83365092094886</c:v>
                </c:pt>
                <c:pt idx="3780">
                  <c:v>260.87024529915101</c:v>
                </c:pt>
                <c:pt idx="3781">
                  <c:v>260.9087120634689</c:v>
                </c:pt>
                <c:pt idx="3782">
                  <c:v>260.93277968146236</c:v>
                </c:pt>
                <c:pt idx="3783">
                  <c:v>260.94923348157772</c:v>
                </c:pt>
                <c:pt idx="3784">
                  <c:v>260.9539475864446</c:v>
                </c:pt>
                <c:pt idx="3785">
                  <c:v>260.96380661068287</c:v>
                </c:pt>
                <c:pt idx="3786">
                  <c:v>260.97389761196206</c:v>
                </c:pt>
                <c:pt idx="3787">
                  <c:v>260.99461813265111</c:v>
                </c:pt>
                <c:pt idx="3788">
                  <c:v>261.01748444096847</c:v>
                </c:pt>
                <c:pt idx="3789">
                  <c:v>261.04218171093009</c:v>
                </c:pt>
                <c:pt idx="3790">
                  <c:v>261.05896690681811</c:v>
                </c:pt>
                <c:pt idx="3791">
                  <c:v>261.05485759923647</c:v>
                </c:pt>
                <c:pt idx="3792">
                  <c:v>261.05274495118545</c:v>
                </c:pt>
                <c:pt idx="3793">
                  <c:v>261.05700338686484</c:v>
                </c:pt>
                <c:pt idx="3794">
                  <c:v>261.05558666993647</c:v>
                </c:pt>
                <c:pt idx="3795">
                  <c:v>261.07031721203361</c:v>
                </c:pt>
                <c:pt idx="3796">
                  <c:v>261.08528801606604</c:v>
                </c:pt>
                <c:pt idx="3797">
                  <c:v>261.1186678552728</c:v>
                </c:pt>
                <c:pt idx="3798">
                  <c:v>261.13647209316196</c:v>
                </c:pt>
                <c:pt idx="3799">
                  <c:v>261.15056469839669</c:v>
                </c:pt>
                <c:pt idx="3800">
                  <c:v>261.16044029242363</c:v>
                </c:pt>
                <c:pt idx="3801">
                  <c:v>261.17079641032097</c:v>
                </c:pt>
                <c:pt idx="3802">
                  <c:v>261.19047303432598</c:v>
                </c:pt>
                <c:pt idx="3803">
                  <c:v>261.21051419368098</c:v>
                </c:pt>
                <c:pt idx="3804">
                  <c:v>261.23627193011527</c:v>
                </c:pt>
                <c:pt idx="3805">
                  <c:v>261.27126732371403</c:v>
                </c:pt>
                <c:pt idx="3806">
                  <c:v>261.31064542640695</c:v>
                </c:pt>
                <c:pt idx="3807">
                  <c:v>261.33520185316519</c:v>
                </c:pt>
                <c:pt idx="3808">
                  <c:v>261.34938559223735</c:v>
                </c:pt>
                <c:pt idx="3809">
                  <c:v>261.35609635663485</c:v>
                </c:pt>
                <c:pt idx="3810">
                  <c:v>261.36353619173235</c:v>
                </c:pt>
                <c:pt idx="3811">
                  <c:v>261.37430655434559</c:v>
                </c:pt>
                <c:pt idx="3812">
                  <c:v>261.39224335054382</c:v>
                </c:pt>
                <c:pt idx="3813">
                  <c:v>261.41286445250103</c:v>
                </c:pt>
                <c:pt idx="3814">
                  <c:v>261.44038687142506</c:v>
                </c:pt>
                <c:pt idx="3815">
                  <c:v>261.46389940149925</c:v>
                </c:pt>
                <c:pt idx="3816">
                  <c:v>261.48116512125767</c:v>
                </c:pt>
                <c:pt idx="3817">
                  <c:v>261.48423881704963</c:v>
                </c:pt>
                <c:pt idx="3818">
                  <c:v>261.48369201402465</c:v>
                </c:pt>
                <c:pt idx="3819">
                  <c:v>261.47674098769198</c:v>
                </c:pt>
                <c:pt idx="3820">
                  <c:v>261.46722992901505</c:v>
                </c:pt>
                <c:pt idx="3821">
                  <c:v>261.47013792692059</c:v>
                </c:pt>
                <c:pt idx="3822">
                  <c:v>261.49073417419487</c:v>
                </c:pt>
                <c:pt idx="3823">
                  <c:v>261.51193521875433</c:v>
                </c:pt>
                <c:pt idx="3824">
                  <c:v>261.5398056032397</c:v>
                </c:pt>
                <c:pt idx="3825">
                  <c:v>261.56331813331389</c:v>
                </c:pt>
                <c:pt idx="3826">
                  <c:v>261.58365754886432</c:v>
                </c:pt>
                <c:pt idx="3827">
                  <c:v>261.60413780761814</c:v>
                </c:pt>
                <c:pt idx="3828">
                  <c:v>261.61739363852678</c:v>
                </c:pt>
                <c:pt idx="3829">
                  <c:v>261.63056662049217</c:v>
                </c:pt>
                <c:pt idx="3830">
                  <c:v>261.6500609768222</c:v>
                </c:pt>
                <c:pt idx="3831">
                  <c:v>261.67141943437372</c:v>
                </c:pt>
                <c:pt idx="3832">
                  <c:v>261.69775711341026</c:v>
                </c:pt>
                <c:pt idx="3833">
                  <c:v>261.72947168885912</c:v>
                </c:pt>
                <c:pt idx="3834">
                  <c:v>261.7626112661307</c:v>
                </c:pt>
                <c:pt idx="3835">
                  <c:v>261.78917263731381</c:v>
                </c:pt>
                <c:pt idx="3836">
                  <c:v>261.81654592814016</c:v>
                </c:pt>
                <c:pt idx="3837">
                  <c:v>261.8348058352168</c:v>
                </c:pt>
                <c:pt idx="3838">
                  <c:v>261.84517023800845</c:v>
                </c:pt>
                <c:pt idx="3839">
                  <c:v>261.8533971380661</c:v>
                </c:pt>
                <c:pt idx="3840">
                  <c:v>261.86496285053386</c:v>
                </c:pt>
                <c:pt idx="3841">
                  <c:v>261.875260974171</c:v>
                </c:pt>
                <c:pt idx="3842">
                  <c:v>261.88227827965824</c:v>
                </c:pt>
                <c:pt idx="3843">
                  <c:v>261.89224500752266</c:v>
                </c:pt>
                <c:pt idx="3844">
                  <c:v>261.90277510820073</c:v>
                </c:pt>
                <c:pt idx="3845">
                  <c:v>261.9141999774651</c:v>
                </c:pt>
                <c:pt idx="3846">
                  <c:v>261.92120071316373</c:v>
                </c:pt>
                <c:pt idx="3847">
                  <c:v>261.92205405727844</c:v>
                </c:pt>
                <c:pt idx="3848">
                  <c:v>261.9264367663726</c:v>
                </c:pt>
                <c:pt idx="3849">
                  <c:v>261.93182194767923</c:v>
                </c:pt>
                <c:pt idx="3850">
                  <c:v>261.94786978797299</c:v>
                </c:pt>
                <c:pt idx="3851">
                  <c:v>261.96488696090188</c:v>
                </c:pt>
                <c:pt idx="3852">
                  <c:v>261.98971678917263</c:v>
                </c:pt>
                <c:pt idx="3853">
                  <c:v>262.0036851209926</c:v>
                </c:pt>
                <c:pt idx="3854">
                  <c:v>262.01805941263416</c:v>
                </c:pt>
                <c:pt idx="3855">
                  <c:v>262.03399126440746</c:v>
                </c:pt>
                <c:pt idx="3856">
                  <c:v>262.04888750439102</c:v>
                </c:pt>
                <c:pt idx="3857">
                  <c:v>262.06713084167899</c:v>
                </c:pt>
                <c:pt idx="3858">
                  <c:v>262.09852230624949</c:v>
                </c:pt>
                <c:pt idx="3859">
                  <c:v>262.13870404369118</c:v>
                </c:pt>
                <c:pt idx="3860">
                  <c:v>262.17817328022164</c:v>
                </c:pt>
                <c:pt idx="3861">
                  <c:v>262.20048450061972</c:v>
                </c:pt>
                <c:pt idx="3862">
                  <c:v>262.20916706986486</c:v>
                </c:pt>
                <c:pt idx="3863">
                  <c:v>262.20725325927742</c:v>
                </c:pt>
                <c:pt idx="3864">
                  <c:v>262.20383159792414</c:v>
                </c:pt>
                <c:pt idx="3865">
                  <c:v>262.21411315177266</c:v>
                </c:pt>
                <c:pt idx="3866">
                  <c:v>262.22809805338125</c:v>
                </c:pt>
                <c:pt idx="3867">
                  <c:v>262.25253020672466</c:v>
                </c:pt>
                <c:pt idx="3868">
                  <c:v>262.2825546637327</c:v>
                </c:pt>
                <c:pt idx="3869">
                  <c:v>262.3014027983059</c:v>
                </c:pt>
                <c:pt idx="3870">
                  <c:v>262.31307621439981</c:v>
                </c:pt>
                <c:pt idx="3871">
                  <c:v>262.3132253424975</c:v>
                </c:pt>
                <c:pt idx="3872">
                  <c:v>262.3043107962115</c:v>
                </c:pt>
                <c:pt idx="3873">
                  <c:v>262.29116266892896</c:v>
                </c:pt>
                <c:pt idx="3874">
                  <c:v>262.28499042266219</c:v>
                </c:pt>
                <c:pt idx="3875">
                  <c:v>262.29265394990625</c:v>
                </c:pt>
                <c:pt idx="3876">
                  <c:v>262.31194946877258</c:v>
                </c:pt>
                <c:pt idx="3877">
                  <c:v>262.34114543634882</c:v>
                </c:pt>
                <c:pt idx="3878">
                  <c:v>262.3705319564944</c:v>
                </c:pt>
                <c:pt idx="3879">
                  <c:v>262.3990568476309</c:v>
                </c:pt>
                <c:pt idx="3880">
                  <c:v>262.40342298693633</c:v>
                </c:pt>
                <c:pt idx="3881">
                  <c:v>262.41778899368359</c:v>
                </c:pt>
                <c:pt idx="3882">
                  <c:v>262.42918900826504</c:v>
                </c:pt>
                <c:pt idx="3883">
                  <c:v>262.44391126546788</c:v>
                </c:pt>
                <c:pt idx="3884">
                  <c:v>262.46953644359314</c:v>
                </c:pt>
                <c:pt idx="3885">
                  <c:v>262.48352134520172</c:v>
                </c:pt>
                <c:pt idx="3886">
                  <c:v>262.52159043459238</c:v>
                </c:pt>
                <c:pt idx="3887">
                  <c:v>262.54907142904489</c:v>
                </c:pt>
                <c:pt idx="3888">
                  <c:v>262.58712394864693</c:v>
                </c:pt>
                <c:pt idx="3889">
                  <c:v>262.61236802163347</c:v>
                </c:pt>
                <c:pt idx="3890">
                  <c:v>262.61864797152651</c:v>
                </c:pt>
                <c:pt idx="3891">
                  <c:v>262.61722296970379</c:v>
                </c:pt>
                <c:pt idx="3892">
                  <c:v>262.61140697389266</c:v>
                </c:pt>
                <c:pt idx="3893">
                  <c:v>262.61265799293466</c:v>
                </c:pt>
                <c:pt idx="3894">
                  <c:v>262.62319637850703</c:v>
                </c:pt>
                <c:pt idx="3895">
                  <c:v>262.6444554173267</c:v>
                </c:pt>
                <c:pt idx="3896">
                  <c:v>262.66650152110657</c:v>
                </c:pt>
                <c:pt idx="3897">
                  <c:v>262.68670837834793</c:v>
                </c:pt>
                <c:pt idx="3898">
                  <c:v>262.70191115942129</c:v>
                </c:pt>
                <c:pt idx="3899">
                  <c:v>262.69833208507589</c:v>
                </c:pt>
                <c:pt idx="3900">
                  <c:v>262.69305460739542</c:v>
                </c:pt>
                <c:pt idx="3901">
                  <c:v>262.69232553669548</c:v>
                </c:pt>
                <c:pt idx="3902">
                  <c:v>262.69375053851815</c:v>
                </c:pt>
                <c:pt idx="3903">
                  <c:v>262.70829881294037</c:v>
                </c:pt>
                <c:pt idx="3904">
                  <c:v>262.73046919013501</c:v>
                </c:pt>
                <c:pt idx="3905">
                  <c:v>262.7574282362454</c:v>
                </c:pt>
                <c:pt idx="3906">
                  <c:v>262.79007071985791</c:v>
                </c:pt>
                <c:pt idx="3907">
                  <c:v>262.8036579465392</c:v>
                </c:pt>
                <c:pt idx="3908">
                  <c:v>262.82244808685221</c:v>
                </c:pt>
                <c:pt idx="3909">
                  <c:v>262.82679765636908</c:v>
                </c:pt>
                <c:pt idx="3910">
                  <c:v>262.83708749511192</c:v>
                </c:pt>
                <c:pt idx="3911">
                  <c:v>262.85324303903178</c:v>
                </c:pt>
                <c:pt idx="3912">
                  <c:v>262.8740878331356</c:v>
                </c:pt>
                <c:pt idx="3913">
                  <c:v>262.901933362938</c:v>
                </c:pt>
                <c:pt idx="3914">
                  <c:v>262.93460070123342</c:v>
                </c:pt>
                <c:pt idx="3915">
                  <c:v>262.96943039694588</c:v>
                </c:pt>
                <c:pt idx="3916">
                  <c:v>262.9971516533335</c:v>
                </c:pt>
                <c:pt idx="3917">
                  <c:v>263.00888306368768</c:v>
                </c:pt>
                <c:pt idx="3918">
                  <c:v>263.00453349417074</c:v>
                </c:pt>
                <c:pt idx="3919">
                  <c:v>262.99856837026186</c:v>
                </c:pt>
                <c:pt idx="3920">
                  <c:v>262.9962071753813</c:v>
                </c:pt>
                <c:pt idx="3921">
                  <c:v>263.00028334338566</c:v>
                </c:pt>
                <c:pt idx="3922">
                  <c:v>263.01488961206815</c:v>
                </c:pt>
                <c:pt idx="3923">
                  <c:v>263.02721753481313</c:v>
                </c:pt>
                <c:pt idx="3924">
                  <c:v>263.04635564068747</c:v>
                </c:pt>
                <c:pt idx="3925">
                  <c:v>263.06148385771189</c:v>
                </c:pt>
                <c:pt idx="3926">
                  <c:v>263.06426758220272</c:v>
                </c:pt>
                <c:pt idx="3927">
                  <c:v>263.06866686108549</c:v>
                </c:pt>
                <c:pt idx="3928">
                  <c:v>263.06417644836529</c:v>
                </c:pt>
                <c:pt idx="3929">
                  <c:v>263.06737441757195</c:v>
                </c:pt>
                <c:pt idx="3930">
                  <c:v>263.08083737083848</c:v>
                </c:pt>
                <c:pt idx="3931">
                  <c:v>263.1001163199162</c:v>
                </c:pt>
                <c:pt idx="3932">
                  <c:v>263.11879875660304</c:v>
                </c:pt>
                <c:pt idx="3933">
                  <c:v>263.14235271114887</c:v>
                </c:pt>
                <c:pt idx="3934">
                  <c:v>263.16222817261746</c:v>
                </c:pt>
                <c:pt idx="3935">
                  <c:v>263.18404229935641</c:v>
                </c:pt>
                <c:pt idx="3936">
                  <c:v>263.19848287015253</c:v>
                </c:pt>
                <c:pt idx="3937">
                  <c:v>263.22917011870595</c:v>
                </c:pt>
                <c:pt idx="3938">
                  <c:v>263.26066928690261</c:v>
                </c:pt>
                <c:pt idx="3939">
                  <c:v>263.28407411335058</c:v>
                </c:pt>
                <c:pt idx="3940">
                  <c:v>263.29695712401491</c:v>
                </c:pt>
                <c:pt idx="3941">
                  <c:v>263.30394128992492</c:v>
                </c:pt>
                <c:pt idx="3942">
                  <c:v>263.31549043260407</c:v>
                </c:pt>
                <c:pt idx="3943">
                  <c:v>263.3211987247891</c:v>
                </c:pt>
                <c:pt idx="3944">
                  <c:v>263.34368392796779</c:v>
                </c:pt>
                <c:pt idx="3945">
                  <c:v>263.36621884051249</c:v>
                </c:pt>
                <c:pt idx="3946">
                  <c:v>263.38553092916749</c:v>
                </c:pt>
                <c:pt idx="3947">
                  <c:v>263.39935841778401</c:v>
                </c:pt>
                <c:pt idx="3948">
                  <c:v>263.40906831392459</c:v>
                </c:pt>
                <c:pt idx="3949">
                  <c:v>263.40472702930197</c:v>
                </c:pt>
                <c:pt idx="3950">
                  <c:v>263.39823167215678</c:v>
                </c:pt>
                <c:pt idx="3951">
                  <c:v>263.39770143892048</c:v>
                </c:pt>
                <c:pt idx="3952">
                  <c:v>263.39756059571704</c:v>
                </c:pt>
                <c:pt idx="3953">
                  <c:v>263.39719606036704</c:v>
                </c:pt>
                <c:pt idx="3954">
                  <c:v>263.4091263081848</c:v>
                </c:pt>
                <c:pt idx="3955">
                  <c:v>263.42416339137179</c:v>
                </c:pt>
                <c:pt idx="3956">
                  <c:v>263.44031893529166</c:v>
                </c:pt>
                <c:pt idx="3957">
                  <c:v>263.45255572419916</c:v>
                </c:pt>
                <c:pt idx="3958">
                  <c:v>263.46600210767713</c:v>
                </c:pt>
                <c:pt idx="3959">
                  <c:v>263.47707901138017</c:v>
                </c:pt>
                <c:pt idx="3960">
                  <c:v>263.50068267529178</c:v>
                </c:pt>
                <c:pt idx="3961">
                  <c:v>263.51740159202529</c:v>
                </c:pt>
                <c:pt idx="3962">
                  <c:v>263.5404087435461</c:v>
                </c:pt>
                <c:pt idx="3963">
                  <c:v>263.56359816274187</c:v>
                </c:pt>
                <c:pt idx="3964">
                  <c:v>263.59397887020555</c:v>
                </c:pt>
                <c:pt idx="3965">
                  <c:v>263.61794706946722</c:v>
                </c:pt>
                <c:pt idx="3966">
                  <c:v>263.63944637022212</c:v>
                </c:pt>
                <c:pt idx="3967">
                  <c:v>263.65546935583291</c:v>
                </c:pt>
                <c:pt idx="3968">
                  <c:v>263.66170788125424</c:v>
                </c:pt>
                <c:pt idx="3969">
                  <c:v>263.66338142990645</c:v>
                </c:pt>
                <c:pt idx="3970">
                  <c:v>263.67462403149591</c:v>
                </c:pt>
                <c:pt idx="3971">
                  <c:v>263.68708451254997</c:v>
                </c:pt>
                <c:pt idx="3972">
                  <c:v>263.70050604134497</c:v>
                </c:pt>
                <c:pt idx="3973">
                  <c:v>263.72322322156458</c:v>
                </c:pt>
                <c:pt idx="3974">
                  <c:v>263.74405144587973</c:v>
                </c:pt>
                <c:pt idx="3975">
                  <c:v>263.76115146775186</c:v>
                </c:pt>
                <c:pt idx="3976">
                  <c:v>263.76964348442772</c:v>
                </c:pt>
                <c:pt idx="3977">
                  <c:v>263.77093592794131</c:v>
                </c:pt>
                <c:pt idx="3978">
                  <c:v>263.769154675663</c:v>
                </c:pt>
                <c:pt idx="3979">
                  <c:v>263.76454827442222</c:v>
                </c:pt>
                <c:pt idx="3980">
                  <c:v>263.75980102997806</c:v>
                </c:pt>
                <c:pt idx="3981">
                  <c:v>263.76594842156192</c:v>
                </c:pt>
                <c:pt idx="3982">
                  <c:v>263.76783737746638</c:v>
                </c:pt>
                <c:pt idx="3983">
                  <c:v>263.80014018041186</c:v>
                </c:pt>
                <c:pt idx="3984">
                  <c:v>263.83004864889944</c:v>
                </c:pt>
                <c:pt idx="3985">
                  <c:v>263.84328791001946</c:v>
                </c:pt>
                <c:pt idx="3986">
                  <c:v>263.8659305261902</c:v>
                </c:pt>
                <c:pt idx="3987">
                  <c:v>263.88911994538597</c:v>
                </c:pt>
                <c:pt idx="3988">
                  <c:v>263.90984046607502</c:v>
                </c:pt>
                <c:pt idx="3989">
                  <c:v>263.92120734107914</c:v>
                </c:pt>
                <c:pt idx="3990">
                  <c:v>263.93830736295126</c:v>
                </c:pt>
                <c:pt idx="3991">
                  <c:v>263.95767744586652</c:v>
                </c:pt>
                <c:pt idx="3992">
                  <c:v>263.98745335604502</c:v>
                </c:pt>
                <c:pt idx="3993">
                  <c:v>264.01029480967941</c:v>
                </c:pt>
                <c:pt idx="3994">
                  <c:v>264.02109831186993</c:v>
                </c:pt>
                <c:pt idx="3995">
                  <c:v>264.02353407079943</c:v>
                </c:pt>
                <c:pt idx="3996">
                  <c:v>264.02548102096409</c:v>
                </c:pt>
                <c:pt idx="3997">
                  <c:v>264.02972288685481</c:v>
                </c:pt>
                <c:pt idx="3998">
                  <c:v>264.04107319207037</c:v>
                </c:pt>
                <c:pt idx="3999">
                  <c:v>264.06033557135942</c:v>
                </c:pt>
                <c:pt idx="4000">
                  <c:v>264.08021103282806</c:v>
                </c:pt>
                <c:pt idx="4001">
                  <c:v>264.09547180816156</c:v>
                </c:pt>
                <c:pt idx="4002">
                  <c:v>264.10712865446686</c:v>
                </c:pt>
                <c:pt idx="4003">
                  <c:v>264.11635802673698</c:v>
                </c:pt>
                <c:pt idx="4004">
                  <c:v>264.1139885469621</c:v>
                </c:pt>
                <c:pt idx="4005">
                  <c:v>264.11683026571313</c:v>
                </c:pt>
                <c:pt idx="4006">
                  <c:v>264.11524785089841</c:v>
                </c:pt>
                <c:pt idx="4007">
                  <c:v>264.1127375279201</c:v>
                </c:pt>
                <c:pt idx="4008">
                  <c:v>264.1182055581699</c:v>
                </c:pt>
                <c:pt idx="4009">
                  <c:v>264.1281391464571</c:v>
                </c:pt>
                <c:pt idx="4010">
                  <c:v>264.14738495595748</c:v>
                </c:pt>
                <c:pt idx="4011">
                  <c:v>264.17179225461803</c:v>
                </c:pt>
                <c:pt idx="4012">
                  <c:v>264.1976908342557</c:v>
                </c:pt>
                <c:pt idx="4013">
                  <c:v>264.21686207970731</c:v>
                </c:pt>
                <c:pt idx="4014">
                  <c:v>264.22682880757174</c:v>
                </c:pt>
                <c:pt idx="4015">
                  <c:v>264.23583448769529</c:v>
                </c:pt>
                <c:pt idx="4016">
                  <c:v>264.25158407179362</c:v>
                </c:pt>
                <c:pt idx="4017">
                  <c:v>264.26808758127481</c:v>
                </c:pt>
                <c:pt idx="4018">
                  <c:v>264.29096217448648</c:v>
                </c:pt>
                <c:pt idx="4019">
                  <c:v>264.32508765418186</c:v>
                </c:pt>
                <c:pt idx="4020">
                  <c:v>264.35869947042954</c:v>
                </c:pt>
                <c:pt idx="4021">
                  <c:v>264.37790385545844</c:v>
                </c:pt>
                <c:pt idx="4022">
                  <c:v>264.38231141923552</c:v>
                </c:pt>
                <c:pt idx="4023">
                  <c:v>264.37603146934259</c:v>
                </c:pt>
                <c:pt idx="4024">
                  <c:v>264.37026518289736</c:v>
                </c:pt>
                <c:pt idx="4025">
                  <c:v>264.36332244145893</c:v>
                </c:pt>
                <c:pt idx="4026">
                  <c:v>264.36198857347375</c:v>
                </c:pt>
                <c:pt idx="4027">
                  <c:v>264.3749047237153</c:v>
                </c:pt>
                <c:pt idx="4028">
                  <c:v>264.39512815074528</c:v>
                </c:pt>
                <c:pt idx="4029">
                  <c:v>264.42283283734434</c:v>
                </c:pt>
                <c:pt idx="4030">
                  <c:v>264.44300655500842</c:v>
                </c:pt>
                <c:pt idx="4031">
                  <c:v>264.45960948322141</c:v>
                </c:pt>
                <c:pt idx="4032">
                  <c:v>264.47159772529943</c:v>
                </c:pt>
                <c:pt idx="4033">
                  <c:v>264.46873943675973</c:v>
                </c:pt>
                <c:pt idx="4034">
                  <c:v>264.45724828834079</c:v>
                </c:pt>
                <c:pt idx="4035">
                  <c:v>264.45042153542289</c:v>
                </c:pt>
                <c:pt idx="4036">
                  <c:v>264.45446456385002</c:v>
                </c:pt>
                <c:pt idx="4037">
                  <c:v>264.45982489047367</c:v>
                </c:pt>
                <c:pt idx="4038">
                  <c:v>264.48279890241724</c:v>
                </c:pt>
                <c:pt idx="4039">
                  <c:v>264.50568178052322</c:v>
                </c:pt>
                <c:pt idx="4040">
                  <c:v>264.53626132545048</c:v>
                </c:pt>
                <c:pt idx="4041">
                  <c:v>264.55587995519528</c:v>
                </c:pt>
                <c:pt idx="4042">
                  <c:v>264.57378361181622</c:v>
                </c:pt>
                <c:pt idx="4043">
                  <c:v>264.57979844509106</c:v>
                </c:pt>
                <c:pt idx="4044">
                  <c:v>264.58785964726229</c:v>
                </c:pt>
                <c:pt idx="4045">
                  <c:v>264.60386606308452</c:v>
                </c:pt>
                <c:pt idx="4046">
                  <c:v>264.61858003539305</c:v>
                </c:pt>
                <c:pt idx="4047">
                  <c:v>264.64449518481939</c:v>
                </c:pt>
                <c:pt idx="4048">
                  <c:v>264.67128853304348</c:v>
                </c:pt>
                <c:pt idx="4049">
                  <c:v>264.69389800963694</c:v>
                </c:pt>
                <c:pt idx="4050">
                  <c:v>264.71299469103974</c:v>
                </c:pt>
                <c:pt idx="4051">
                  <c:v>264.71678088774297</c:v>
                </c:pt>
                <c:pt idx="4052">
                  <c:v>264.71519847292825</c:v>
                </c:pt>
                <c:pt idx="4053">
                  <c:v>264.70448610457527</c:v>
                </c:pt>
                <c:pt idx="4054">
                  <c:v>264.70810660339214</c:v>
                </c:pt>
                <c:pt idx="4055">
                  <c:v>264.71765080164641</c:v>
                </c:pt>
                <c:pt idx="4056">
                  <c:v>264.73316840870382</c:v>
                </c:pt>
                <c:pt idx="4057">
                  <c:v>264.74794037527261</c:v>
                </c:pt>
                <c:pt idx="4058">
                  <c:v>264.77152746939561</c:v>
                </c:pt>
                <c:pt idx="4059">
                  <c:v>264.79301020036189</c:v>
                </c:pt>
                <c:pt idx="4060">
                  <c:v>264.80639858957954</c:v>
                </c:pt>
                <c:pt idx="4061">
                  <c:v>264.79944756324687</c:v>
                </c:pt>
                <c:pt idx="4062">
                  <c:v>264.78977080668358</c:v>
                </c:pt>
                <c:pt idx="4063">
                  <c:v>264.78398795044967</c:v>
                </c:pt>
                <c:pt idx="4064">
                  <c:v>264.78779071694157</c:v>
                </c:pt>
                <c:pt idx="4065">
                  <c:v>264.80425280195124</c:v>
                </c:pt>
                <c:pt idx="4066">
                  <c:v>264.82578524228342</c:v>
                </c:pt>
                <c:pt idx="4067">
                  <c:v>264.85909051744136</c:v>
                </c:pt>
                <c:pt idx="4068">
                  <c:v>264.88631468016996</c:v>
                </c:pt>
                <c:pt idx="4069">
                  <c:v>264.90174115338988</c:v>
                </c:pt>
                <c:pt idx="4070">
                  <c:v>264.90344784161937</c:v>
                </c:pt>
                <c:pt idx="4071">
                  <c:v>264.91474843746897</c:v>
                </c:pt>
                <c:pt idx="4072">
                  <c:v>264.91429276828143</c:v>
                </c:pt>
                <c:pt idx="4073">
                  <c:v>264.92082126500395</c:v>
                </c:pt>
                <c:pt idx="4074">
                  <c:v>264.93535296963756</c:v>
                </c:pt>
                <c:pt idx="4075">
                  <c:v>264.95417624952779</c:v>
                </c:pt>
                <c:pt idx="4076">
                  <c:v>264.97456537444413</c:v>
                </c:pt>
                <c:pt idx="4077">
                  <c:v>265.00044738429318</c:v>
                </c:pt>
                <c:pt idx="4078">
                  <c:v>265.02351253007419</c:v>
                </c:pt>
                <c:pt idx="4079">
                  <c:v>265.03579074345328</c:v>
                </c:pt>
                <c:pt idx="4080">
                  <c:v>265.03620498816917</c:v>
                </c:pt>
                <c:pt idx="4081">
                  <c:v>265.0314411739364</c:v>
                </c:pt>
                <c:pt idx="4082">
                  <c:v>265.02994989295917</c:v>
                </c:pt>
                <c:pt idx="4083">
                  <c:v>265.03973435314862</c:v>
                </c:pt>
                <c:pt idx="4084">
                  <c:v>265.04606401240744</c:v>
                </c:pt>
                <c:pt idx="4085">
                  <c:v>265.06902145456229</c:v>
                </c:pt>
                <c:pt idx="4086">
                  <c:v>265.08612147643447</c:v>
                </c:pt>
                <c:pt idx="4087">
                  <c:v>265.10249242760659</c:v>
                </c:pt>
                <c:pt idx="4088">
                  <c:v>265.10159765902023</c:v>
                </c:pt>
                <c:pt idx="4089">
                  <c:v>265.10685028201777</c:v>
                </c:pt>
                <c:pt idx="4090">
                  <c:v>265.10321321341229</c:v>
                </c:pt>
                <c:pt idx="4091">
                  <c:v>265.11001511164727</c:v>
                </c:pt>
                <c:pt idx="4092">
                  <c:v>265.12075233468317</c:v>
                </c:pt>
                <c:pt idx="4093">
                  <c:v>265.13651848857018</c:v>
                </c:pt>
                <c:pt idx="4094">
                  <c:v>265.1586722959762</c:v>
                </c:pt>
                <c:pt idx="4095">
                  <c:v>265.17810037315166</c:v>
                </c:pt>
                <c:pt idx="4096">
                  <c:v>265.20148862981102</c:v>
                </c:pt>
                <c:pt idx="4097">
                  <c:v>265.21399882023104</c:v>
                </c:pt>
                <c:pt idx="4098">
                  <c:v>265.23284695480424</c:v>
                </c:pt>
                <c:pt idx="4099">
                  <c:v>265.24897764404119</c:v>
                </c:pt>
                <c:pt idx="4100">
                  <c:v>265.25774306222945</c:v>
                </c:pt>
                <c:pt idx="4101">
                  <c:v>265.25717968941592</c:v>
                </c:pt>
                <c:pt idx="4102">
                  <c:v>265.25349291144437</c:v>
                </c:pt>
                <c:pt idx="4103">
                  <c:v>265.25145482744222</c:v>
                </c:pt>
                <c:pt idx="4104">
                  <c:v>265.26565513630305</c:v>
                </c:pt>
                <c:pt idx="4105">
                  <c:v>265.2841221657377</c:v>
                </c:pt>
                <c:pt idx="4106">
                  <c:v>265.31408034359117</c:v>
                </c:pt>
                <c:pt idx="4107">
                  <c:v>265.33766743771417</c:v>
                </c:pt>
                <c:pt idx="4108">
                  <c:v>265.36389741312462</c:v>
                </c:pt>
                <c:pt idx="4109">
                  <c:v>265.36881035545508</c:v>
                </c:pt>
                <c:pt idx="4110">
                  <c:v>265.37115498054703</c:v>
                </c:pt>
                <c:pt idx="4111">
                  <c:v>265.37127925396186</c:v>
                </c:pt>
                <c:pt idx="4112">
                  <c:v>265.36342517414846</c:v>
                </c:pt>
                <c:pt idx="4113">
                  <c:v>265.36884349503242</c:v>
                </c:pt>
                <c:pt idx="4114">
                  <c:v>265.37004480470847</c:v>
                </c:pt>
                <c:pt idx="4115">
                  <c:v>265.36745991768129</c:v>
                </c:pt>
                <c:pt idx="4116">
                  <c:v>265.3790836244093</c:v>
                </c:pt>
                <c:pt idx="4117">
                  <c:v>265.38472563743977</c:v>
                </c:pt>
                <c:pt idx="4118">
                  <c:v>265.40651490949585</c:v>
                </c:pt>
                <c:pt idx="4119">
                  <c:v>265.42431914738495</c:v>
                </c:pt>
                <c:pt idx="4120">
                  <c:v>265.43997759764579</c:v>
                </c:pt>
                <c:pt idx="4121">
                  <c:v>265.45590944941904</c:v>
                </c:pt>
                <c:pt idx="4122">
                  <c:v>265.46298474916654</c:v>
                </c:pt>
                <c:pt idx="4123">
                  <c:v>265.47097138728896</c:v>
                </c:pt>
                <c:pt idx="4124">
                  <c:v>265.49175818713252</c:v>
                </c:pt>
                <c:pt idx="4125">
                  <c:v>265.51296751658634</c:v>
                </c:pt>
                <c:pt idx="4126">
                  <c:v>265.53763164697074</c:v>
                </c:pt>
                <c:pt idx="4127">
                  <c:v>265.55029096548844</c:v>
                </c:pt>
                <c:pt idx="4128">
                  <c:v>265.55783850421204</c:v>
                </c:pt>
                <c:pt idx="4129">
                  <c:v>265.56109446767897</c:v>
                </c:pt>
                <c:pt idx="4130">
                  <c:v>265.56713415563672</c:v>
                </c:pt>
                <c:pt idx="4131">
                  <c:v>265.57860873426699</c:v>
                </c:pt>
                <c:pt idx="4132">
                  <c:v>265.59303273527439</c:v>
                </c:pt>
                <c:pt idx="4133">
                  <c:v>265.61874076234284</c:v>
                </c:pt>
                <c:pt idx="4134">
                  <c:v>265.6365615700206</c:v>
                </c:pt>
                <c:pt idx="4135">
                  <c:v>265.64100227337497</c:v>
                </c:pt>
                <c:pt idx="4136">
                  <c:v>265.65515287286996</c:v>
                </c:pt>
                <c:pt idx="4137">
                  <c:v>265.66279154543105</c:v>
                </c:pt>
                <c:pt idx="4138">
                  <c:v>265.67208719685573</c:v>
                </c:pt>
                <c:pt idx="4139">
                  <c:v>265.68129171444292</c:v>
                </c:pt>
                <c:pt idx="4140">
                  <c:v>265.68549215586205</c:v>
                </c:pt>
                <c:pt idx="4141">
                  <c:v>265.68290726883487</c:v>
                </c:pt>
                <c:pt idx="4142">
                  <c:v>265.68028924223046</c:v>
                </c:pt>
                <c:pt idx="4143">
                  <c:v>265.68163139510995</c:v>
                </c:pt>
                <c:pt idx="4144">
                  <c:v>265.68754680965287</c:v>
                </c:pt>
                <c:pt idx="4145">
                  <c:v>265.70229392153874</c:v>
                </c:pt>
                <c:pt idx="4146">
                  <c:v>265.71810149989733</c:v>
                </c:pt>
                <c:pt idx="4147">
                  <c:v>265.72719831385831</c:v>
                </c:pt>
                <c:pt idx="4148">
                  <c:v>265.73771184474771</c:v>
                </c:pt>
                <c:pt idx="4149">
                  <c:v>265.75098424544495</c:v>
                </c:pt>
                <c:pt idx="4150">
                  <c:v>265.76388382589795</c:v>
                </c:pt>
                <c:pt idx="4151">
                  <c:v>265.78501859130284</c:v>
                </c:pt>
                <c:pt idx="4152">
                  <c:v>265.80515088449528</c:v>
                </c:pt>
                <c:pt idx="4153">
                  <c:v>265.82592111455028</c:v>
                </c:pt>
                <c:pt idx="4154">
                  <c:v>265.83892839862938</c:v>
                </c:pt>
                <c:pt idx="4155">
                  <c:v>265.84501779595303</c:v>
                </c:pt>
                <c:pt idx="4156">
                  <c:v>265.84805835216764</c:v>
                </c:pt>
                <c:pt idx="4157">
                  <c:v>265.84776838086657</c:v>
                </c:pt>
                <c:pt idx="4158">
                  <c:v>265.86637625350454</c:v>
                </c:pt>
                <c:pt idx="4159">
                  <c:v>265.87386579796788</c:v>
                </c:pt>
                <c:pt idx="4160">
                  <c:v>265.88862119474805</c:v>
                </c:pt>
                <c:pt idx="4161">
                  <c:v>265.91432093692214</c:v>
                </c:pt>
                <c:pt idx="4162">
                  <c:v>265.93696355309288</c:v>
                </c:pt>
                <c:pt idx="4163">
                  <c:v>265.95755151547286</c:v>
                </c:pt>
                <c:pt idx="4164">
                  <c:v>265.95770064357055</c:v>
                </c:pt>
                <c:pt idx="4165">
                  <c:v>265.95786634145696</c:v>
                </c:pt>
                <c:pt idx="4166">
                  <c:v>265.95471808161614</c:v>
                </c:pt>
                <c:pt idx="4167">
                  <c:v>265.94498333079264</c:v>
                </c:pt>
                <c:pt idx="4168">
                  <c:v>265.93785832167924</c:v>
                </c:pt>
                <c:pt idx="4169">
                  <c:v>265.94073318000756</c:v>
                </c:pt>
                <c:pt idx="4170">
                  <c:v>265.94171079753704</c:v>
                </c:pt>
                <c:pt idx="4171">
                  <c:v>265.96842958171226</c:v>
                </c:pt>
                <c:pt idx="4172">
                  <c:v>265.987526263115</c:v>
                </c:pt>
                <c:pt idx="4173">
                  <c:v>266.01086481040852</c:v>
                </c:pt>
                <c:pt idx="4174">
                  <c:v>266.01897572194571</c:v>
                </c:pt>
                <c:pt idx="4175">
                  <c:v>266.02601788211592</c:v>
                </c:pt>
                <c:pt idx="4176">
                  <c:v>266.02510654374095</c:v>
                </c:pt>
                <c:pt idx="4177">
                  <c:v>266.02399636790233</c:v>
                </c:pt>
                <c:pt idx="4178">
                  <c:v>266.03001948607141</c:v>
                </c:pt>
                <c:pt idx="4179">
                  <c:v>266.03972938221199</c:v>
                </c:pt>
                <c:pt idx="4180">
                  <c:v>266.05715251496252</c:v>
                </c:pt>
                <c:pt idx="4181">
                  <c:v>266.07578524228342</c:v>
                </c:pt>
                <c:pt idx="4182">
                  <c:v>266.10353963824838</c:v>
                </c:pt>
                <c:pt idx="4183">
                  <c:v>266.12285172690332</c:v>
                </c:pt>
                <c:pt idx="4184">
                  <c:v>266.13220537258826</c:v>
                </c:pt>
                <c:pt idx="4185">
                  <c:v>266.14033285391412</c:v>
                </c:pt>
                <c:pt idx="4186">
                  <c:v>266.1504072854047</c:v>
                </c:pt>
                <c:pt idx="4187">
                  <c:v>266.15233766578075</c:v>
                </c:pt>
                <c:pt idx="4188">
                  <c:v>266.1613433459043</c:v>
                </c:pt>
                <c:pt idx="4189">
                  <c:v>266.1665628293245</c:v>
                </c:pt>
                <c:pt idx="4190">
                  <c:v>266.18527840558863</c:v>
                </c:pt>
                <c:pt idx="4191">
                  <c:v>266.20370401055163</c:v>
                </c:pt>
                <c:pt idx="4192">
                  <c:v>266.21816115113631</c:v>
                </c:pt>
                <c:pt idx="4193">
                  <c:v>266.22454880465546</c:v>
                </c:pt>
                <c:pt idx="4194">
                  <c:v>266.22091173604991</c:v>
                </c:pt>
                <c:pt idx="4195">
                  <c:v>266.21141724716153</c:v>
                </c:pt>
                <c:pt idx="4196">
                  <c:v>266.20384485375502</c:v>
                </c:pt>
                <c:pt idx="4197">
                  <c:v>266.20586636796861</c:v>
                </c:pt>
                <c:pt idx="4198">
                  <c:v>266.21014137343667</c:v>
                </c:pt>
                <c:pt idx="4199">
                  <c:v>266.22507075299745</c:v>
                </c:pt>
                <c:pt idx="4200">
                  <c:v>266.24675232142738</c:v>
                </c:pt>
                <c:pt idx="4201">
                  <c:v>266.26739827806756</c:v>
                </c:pt>
                <c:pt idx="4202">
                  <c:v>266.28304015853973</c:v>
                </c:pt>
                <c:pt idx="4203">
                  <c:v>266.28999118487246</c:v>
                </c:pt>
                <c:pt idx="4204">
                  <c:v>266.29031429575087</c:v>
                </c:pt>
                <c:pt idx="4205">
                  <c:v>266.29473842931662</c:v>
                </c:pt>
                <c:pt idx="4206">
                  <c:v>266.29679308310745</c:v>
                </c:pt>
                <c:pt idx="4207">
                  <c:v>266.30872333092515</c:v>
                </c:pt>
                <c:pt idx="4208">
                  <c:v>266.33134937730733</c:v>
                </c:pt>
                <c:pt idx="4209">
                  <c:v>266.35738051525414</c:v>
                </c:pt>
                <c:pt idx="4210">
                  <c:v>266.39056980189162</c:v>
                </c:pt>
                <c:pt idx="4211">
                  <c:v>266.41987347309396</c:v>
                </c:pt>
                <c:pt idx="4212">
                  <c:v>266.43788483334106</c:v>
                </c:pt>
                <c:pt idx="4213">
                  <c:v>266.44167931493865</c:v>
                </c:pt>
                <c:pt idx="4214">
                  <c:v>266.4355319233548</c:v>
                </c:pt>
                <c:pt idx="4215">
                  <c:v>266.42716418009371</c:v>
                </c:pt>
                <c:pt idx="4216">
                  <c:v>266.4232951344473</c:v>
                </c:pt>
                <c:pt idx="4217">
                  <c:v>266.43096694658561</c:v>
                </c:pt>
                <c:pt idx="4218">
                  <c:v>266.44684908899296</c:v>
                </c:pt>
                <c:pt idx="4219">
                  <c:v>266.4636922791413</c:v>
                </c:pt>
                <c:pt idx="4220">
                  <c:v>266.48160422065655</c:v>
                </c:pt>
                <c:pt idx="4221">
                  <c:v>266.48049404481799</c:v>
                </c:pt>
                <c:pt idx="4222">
                  <c:v>266.47382470489208</c:v>
                </c:pt>
                <c:pt idx="4223">
                  <c:v>266.46532440332197</c:v>
                </c:pt>
                <c:pt idx="4224">
                  <c:v>266.45506770415631</c:v>
                </c:pt>
                <c:pt idx="4225">
                  <c:v>266.45964925071416</c:v>
                </c:pt>
                <c:pt idx="4226">
                  <c:v>266.46674940514458</c:v>
                </c:pt>
                <c:pt idx="4227">
                  <c:v>266.47814941972598</c:v>
                </c:pt>
                <c:pt idx="4228">
                  <c:v>266.4979917416174</c:v>
                </c:pt>
                <c:pt idx="4229">
                  <c:v>266.51936676895747</c:v>
                </c:pt>
                <c:pt idx="4230">
                  <c:v>266.53517434731606</c:v>
                </c:pt>
                <c:pt idx="4231">
                  <c:v>266.54997945346213</c:v>
                </c:pt>
                <c:pt idx="4232">
                  <c:v>266.55319399245741</c:v>
                </c:pt>
                <c:pt idx="4233">
                  <c:v>266.56198426532876</c:v>
                </c:pt>
                <c:pt idx="4234">
                  <c:v>266.57240666238062</c:v>
                </c:pt>
                <c:pt idx="4235">
                  <c:v>266.57649940017365</c:v>
                </c:pt>
                <c:pt idx="4236">
                  <c:v>266.58948182956976</c:v>
                </c:pt>
                <c:pt idx="4237">
                  <c:v>266.60623388588056</c:v>
                </c:pt>
                <c:pt idx="4238">
                  <c:v>266.63103057457397</c:v>
                </c:pt>
                <c:pt idx="4239">
                  <c:v>266.65461766869703</c:v>
                </c:pt>
                <c:pt idx="4240">
                  <c:v>266.68542919066527</c:v>
                </c:pt>
                <c:pt idx="4241">
                  <c:v>266.71287704554044</c:v>
                </c:pt>
                <c:pt idx="4242">
                  <c:v>266.72666310968543</c:v>
                </c:pt>
                <c:pt idx="4243">
                  <c:v>266.72086368366286</c:v>
                </c:pt>
                <c:pt idx="4244">
                  <c:v>266.71353155219151</c:v>
                </c:pt>
                <c:pt idx="4245">
                  <c:v>266.70292688746457</c:v>
                </c:pt>
                <c:pt idx="4246">
                  <c:v>266.70122019923514</c:v>
                </c:pt>
                <c:pt idx="4247">
                  <c:v>266.70703619504633</c:v>
                </c:pt>
                <c:pt idx="4248">
                  <c:v>266.71339899388249</c:v>
                </c:pt>
                <c:pt idx="4249">
                  <c:v>266.71531280446982</c:v>
                </c:pt>
                <c:pt idx="4250">
                  <c:v>266.71593417154367</c:v>
                </c:pt>
                <c:pt idx="4251">
                  <c:v>266.71609158453572</c:v>
                </c:pt>
                <c:pt idx="4252">
                  <c:v>266.72358941389348</c:v>
                </c:pt>
                <c:pt idx="4253">
                  <c:v>266.72870119368758</c:v>
                </c:pt>
                <c:pt idx="4254">
                  <c:v>266.7332496006681</c:v>
                </c:pt>
                <c:pt idx="4255">
                  <c:v>266.74570179682792</c:v>
                </c:pt>
                <c:pt idx="4256">
                  <c:v>266.75619875792864</c:v>
                </c:pt>
                <c:pt idx="4257">
                  <c:v>266.77045706104974</c:v>
                </c:pt>
                <c:pt idx="4258">
                  <c:v>266.78206419798909</c:v>
                </c:pt>
                <c:pt idx="4259">
                  <c:v>266.80111117002593</c:v>
                </c:pt>
                <c:pt idx="4260">
                  <c:v>266.81874971002873</c:v>
                </c:pt>
                <c:pt idx="4261">
                  <c:v>266.83695990773941</c:v>
                </c:pt>
                <c:pt idx="4262">
                  <c:v>266.83886543343249</c:v>
                </c:pt>
                <c:pt idx="4263">
                  <c:v>266.84245279267213</c:v>
                </c:pt>
                <c:pt idx="4264">
                  <c:v>266.84899785918327</c:v>
                </c:pt>
                <c:pt idx="4265">
                  <c:v>266.85823551634775</c:v>
                </c:pt>
                <c:pt idx="4266">
                  <c:v>266.88193859899121</c:v>
                </c:pt>
                <c:pt idx="4267">
                  <c:v>266.91115113635612</c:v>
                </c:pt>
                <c:pt idx="4268">
                  <c:v>266.94318053778909</c:v>
                </c:pt>
                <c:pt idx="4269">
                  <c:v>266.96466326875537</c:v>
                </c:pt>
                <c:pt idx="4270">
                  <c:v>266.97344525673236</c:v>
                </c:pt>
                <c:pt idx="4271">
                  <c:v>266.96804350563701</c:v>
                </c:pt>
                <c:pt idx="4272">
                  <c:v>266.95796907414649</c:v>
                </c:pt>
                <c:pt idx="4273">
                  <c:v>266.94888882997412</c:v>
                </c:pt>
                <c:pt idx="4274">
                  <c:v>266.94535946499462</c:v>
                </c:pt>
                <c:pt idx="4275">
                  <c:v>266.9419957979016</c:v>
                </c:pt>
                <c:pt idx="4276">
                  <c:v>266.94067021481078</c:v>
                </c:pt>
                <c:pt idx="4277">
                  <c:v>266.94725670579351</c:v>
                </c:pt>
                <c:pt idx="4278">
                  <c:v>266.94603882632879</c:v>
                </c:pt>
                <c:pt idx="4279">
                  <c:v>266.95824247565901</c:v>
                </c:pt>
                <c:pt idx="4280">
                  <c:v>266.97342868694363</c:v>
                </c:pt>
                <c:pt idx="4281">
                  <c:v>266.9881757988295</c:v>
                </c:pt>
                <c:pt idx="4282">
                  <c:v>267.00036287837111</c:v>
                </c:pt>
                <c:pt idx="4283">
                  <c:v>267.00489471556301</c:v>
                </c:pt>
                <c:pt idx="4284">
                  <c:v>267.00609602523912</c:v>
                </c:pt>
                <c:pt idx="4285">
                  <c:v>267.02009749663631</c:v>
                </c:pt>
                <c:pt idx="4286">
                  <c:v>267.03153893568935</c:v>
                </c:pt>
                <c:pt idx="4287">
                  <c:v>267.05216832254087</c:v>
                </c:pt>
                <c:pt idx="4288">
                  <c:v>267.07921021759444</c:v>
                </c:pt>
                <c:pt idx="4289">
                  <c:v>267.10900269756155</c:v>
                </c:pt>
                <c:pt idx="4290">
                  <c:v>267.13133877264266</c:v>
                </c:pt>
                <c:pt idx="4291">
                  <c:v>267.13746959443785</c:v>
                </c:pt>
                <c:pt idx="4292">
                  <c:v>267.14249024039447</c:v>
                </c:pt>
                <c:pt idx="4293">
                  <c:v>267.14935013288971</c:v>
                </c:pt>
                <c:pt idx="4294">
                  <c:v>267.1569473809792</c:v>
                </c:pt>
                <c:pt idx="4295">
                  <c:v>267.17006236868446</c:v>
                </c:pt>
                <c:pt idx="4296">
                  <c:v>267.19262213591202</c:v>
                </c:pt>
                <c:pt idx="4297">
                  <c:v>267.20289540486618</c:v>
                </c:pt>
                <c:pt idx="4298">
                  <c:v>267.21415457624425</c:v>
                </c:pt>
                <c:pt idx="4299">
                  <c:v>267.21757623759748</c:v>
                </c:pt>
                <c:pt idx="4300">
                  <c:v>267.20727811396034</c:v>
                </c:pt>
                <c:pt idx="4301">
                  <c:v>267.199424034147</c:v>
                </c:pt>
                <c:pt idx="4302">
                  <c:v>267.18638361049068</c:v>
                </c:pt>
                <c:pt idx="4303">
                  <c:v>267.17070030554686</c:v>
                </c:pt>
                <c:pt idx="4304">
                  <c:v>267.17066716596963</c:v>
                </c:pt>
                <c:pt idx="4305">
                  <c:v>267.18095700471247</c:v>
                </c:pt>
                <c:pt idx="4306">
                  <c:v>267.19142082623597</c:v>
                </c:pt>
                <c:pt idx="4307">
                  <c:v>267.2070212822365</c:v>
                </c:pt>
                <c:pt idx="4308">
                  <c:v>267.21479251310672</c:v>
                </c:pt>
                <c:pt idx="4309">
                  <c:v>267.22567057934606</c:v>
                </c:pt>
                <c:pt idx="4310">
                  <c:v>267.23516506823438</c:v>
                </c:pt>
                <c:pt idx="4311">
                  <c:v>267.24676392027948</c:v>
                </c:pt>
                <c:pt idx="4312">
                  <c:v>267.25992033245626</c:v>
                </c:pt>
                <c:pt idx="4313">
                  <c:v>267.26972136243432</c:v>
                </c:pt>
                <c:pt idx="4314">
                  <c:v>267.29061586590404</c:v>
                </c:pt>
                <c:pt idx="4315">
                  <c:v>267.31521371713387</c:v>
                </c:pt>
                <c:pt idx="4316">
                  <c:v>267.34322494482262</c:v>
                </c:pt>
                <c:pt idx="4317">
                  <c:v>267.3714101552921</c:v>
                </c:pt>
                <c:pt idx="4318">
                  <c:v>267.37950449704067</c:v>
                </c:pt>
                <c:pt idx="4319">
                  <c:v>267.38260304751554</c:v>
                </c:pt>
                <c:pt idx="4320">
                  <c:v>267.38107034206672</c:v>
                </c:pt>
                <c:pt idx="4321">
                  <c:v>267.37364707675783</c:v>
                </c:pt>
                <c:pt idx="4322">
                  <c:v>267.38348953120754</c:v>
                </c:pt>
                <c:pt idx="4323">
                  <c:v>267.40314958542393</c:v>
                </c:pt>
                <c:pt idx="4324">
                  <c:v>267.416703672528</c:v>
                </c:pt>
                <c:pt idx="4325">
                  <c:v>267.43787157751012</c:v>
                </c:pt>
                <c:pt idx="4326">
                  <c:v>267.44740749087003</c:v>
                </c:pt>
                <c:pt idx="4327">
                  <c:v>267.44387812589065</c:v>
                </c:pt>
                <c:pt idx="4328">
                  <c:v>267.43507128323074</c:v>
                </c:pt>
                <c:pt idx="4329">
                  <c:v>267.41457445468825</c:v>
                </c:pt>
                <c:pt idx="4330">
                  <c:v>267.39460785938212</c:v>
                </c:pt>
                <c:pt idx="4331">
                  <c:v>267.38512994028247</c:v>
                </c:pt>
                <c:pt idx="4332">
                  <c:v>267.38014243390313</c:v>
                </c:pt>
                <c:pt idx="4333">
                  <c:v>267.39069738926412</c:v>
                </c:pt>
                <c:pt idx="4334">
                  <c:v>267.40953723894296</c:v>
                </c:pt>
                <c:pt idx="4335">
                  <c:v>267.42246995897318</c:v>
                </c:pt>
                <c:pt idx="4336">
                  <c:v>267.44056416816346</c:v>
                </c:pt>
                <c:pt idx="4337">
                  <c:v>267.45853410393897</c:v>
                </c:pt>
                <c:pt idx="4338">
                  <c:v>267.47621406841336</c:v>
                </c:pt>
                <c:pt idx="4339">
                  <c:v>267.49316496218773</c:v>
                </c:pt>
                <c:pt idx="4340">
                  <c:v>267.50279200938513</c:v>
                </c:pt>
                <c:pt idx="4341">
                  <c:v>267.50656992119411</c:v>
                </c:pt>
                <c:pt idx="4342">
                  <c:v>267.51221193422458</c:v>
                </c:pt>
                <c:pt idx="4343">
                  <c:v>267.52488782253096</c:v>
                </c:pt>
                <c:pt idx="4344">
                  <c:v>267.5420624084519</c:v>
                </c:pt>
                <c:pt idx="4345">
                  <c:v>267.58305606553688</c:v>
                </c:pt>
                <c:pt idx="4346">
                  <c:v>267.61692471350835</c:v>
                </c:pt>
                <c:pt idx="4347">
                  <c:v>267.63771151335192</c:v>
                </c:pt>
                <c:pt idx="4348">
                  <c:v>267.64390032940742</c:v>
                </c:pt>
                <c:pt idx="4349">
                  <c:v>267.63883825897921</c:v>
                </c:pt>
                <c:pt idx="4350">
                  <c:v>267.62564042233078</c:v>
                </c:pt>
                <c:pt idx="4351">
                  <c:v>267.6079190333848</c:v>
                </c:pt>
                <c:pt idx="4352">
                  <c:v>267.60601350769167</c:v>
                </c:pt>
                <c:pt idx="4353">
                  <c:v>267.6089049358086</c:v>
                </c:pt>
                <c:pt idx="4354">
                  <c:v>267.62085175341508</c:v>
                </c:pt>
                <c:pt idx="4355">
                  <c:v>267.63614566832581</c:v>
                </c:pt>
                <c:pt idx="4356">
                  <c:v>267.64691603093911</c:v>
                </c:pt>
                <c:pt idx="4357">
                  <c:v>267.63757067014853</c:v>
                </c:pt>
                <c:pt idx="4358">
                  <c:v>267.62649376644555</c:v>
                </c:pt>
                <c:pt idx="4359">
                  <c:v>267.61820058723328</c:v>
                </c:pt>
                <c:pt idx="4360">
                  <c:v>267.61814259297307</c:v>
                </c:pt>
                <c:pt idx="4361">
                  <c:v>267.62996513716467</c:v>
                </c:pt>
                <c:pt idx="4362">
                  <c:v>267.65053652975604</c:v>
                </c:pt>
                <c:pt idx="4363">
                  <c:v>267.66902012897924</c:v>
                </c:pt>
                <c:pt idx="4364">
                  <c:v>267.69462873731584</c:v>
                </c:pt>
                <c:pt idx="4365">
                  <c:v>267.70890361022555</c:v>
                </c:pt>
                <c:pt idx="4366">
                  <c:v>267.71954141452971</c:v>
                </c:pt>
                <c:pt idx="4367">
                  <c:v>267.7239986876728</c:v>
                </c:pt>
                <c:pt idx="4368">
                  <c:v>267.73289666417014</c:v>
                </c:pt>
                <c:pt idx="4369">
                  <c:v>267.73991396965738</c:v>
                </c:pt>
                <c:pt idx="4370">
                  <c:v>267.75384916190012</c:v>
                </c:pt>
                <c:pt idx="4371">
                  <c:v>267.76872883209501</c:v>
                </c:pt>
                <c:pt idx="4372">
                  <c:v>267.79195139086806</c:v>
                </c:pt>
                <c:pt idx="4373">
                  <c:v>267.81139603783214</c:v>
                </c:pt>
                <c:pt idx="4374">
                  <c:v>267.82122192249312</c:v>
                </c:pt>
                <c:pt idx="4375">
                  <c:v>267.8304015853974</c:v>
                </c:pt>
                <c:pt idx="4376">
                  <c:v>267.83003705004745</c:v>
                </c:pt>
                <c:pt idx="4377">
                  <c:v>267.82889373463155</c:v>
                </c:pt>
                <c:pt idx="4378">
                  <c:v>267.82549692796118</c:v>
                </c:pt>
                <c:pt idx="4379">
                  <c:v>267.82063369499662</c:v>
                </c:pt>
                <c:pt idx="4380">
                  <c:v>267.82099823034662</c:v>
                </c:pt>
                <c:pt idx="4381">
                  <c:v>267.82221610981134</c:v>
                </c:pt>
                <c:pt idx="4382">
                  <c:v>267.8237488152601</c:v>
                </c:pt>
                <c:pt idx="4383">
                  <c:v>267.82196756298174</c:v>
                </c:pt>
                <c:pt idx="4384">
                  <c:v>267.81889386718984</c:v>
                </c:pt>
                <c:pt idx="4385">
                  <c:v>267.82504125877369</c:v>
                </c:pt>
                <c:pt idx="4386">
                  <c:v>267.822912040934</c:v>
                </c:pt>
                <c:pt idx="4387">
                  <c:v>267.82461872916349</c:v>
                </c:pt>
                <c:pt idx="4388">
                  <c:v>267.83282077453822</c:v>
                </c:pt>
                <c:pt idx="4389">
                  <c:v>267.84350000331392</c:v>
                </c:pt>
                <c:pt idx="4390">
                  <c:v>267.85547167560333</c:v>
                </c:pt>
                <c:pt idx="4391">
                  <c:v>267.87563710837304</c:v>
                </c:pt>
                <c:pt idx="4392">
                  <c:v>267.90301039919933</c:v>
                </c:pt>
                <c:pt idx="4393">
                  <c:v>267.9281716232428</c:v>
                </c:pt>
                <c:pt idx="4394">
                  <c:v>267.94122861668774</c:v>
                </c:pt>
                <c:pt idx="4395">
                  <c:v>267.94668836204323</c:v>
                </c:pt>
                <c:pt idx="4396">
                  <c:v>267.94973720315221</c:v>
                </c:pt>
                <c:pt idx="4397">
                  <c:v>267.95670479927355</c:v>
                </c:pt>
                <c:pt idx="4398">
                  <c:v>267.96933097821403</c:v>
                </c:pt>
                <c:pt idx="4399">
                  <c:v>267.99279379892232</c:v>
                </c:pt>
                <c:pt idx="4400">
                  <c:v>268.01440080330337</c:v>
                </c:pt>
                <c:pt idx="4401">
                  <c:v>268.02995154993806</c:v>
                </c:pt>
                <c:pt idx="4402">
                  <c:v>268.05043180869183</c:v>
                </c:pt>
                <c:pt idx="4403">
                  <c:v>268.05154198453045</c:v>
                </c:pt>
                <c:pt idx="4404">
                  <c:v>268.03955374245248</c:v>
                </c:pt>
                <c:pt idx="4405">
                  <c:v>268.02657131305637</c:v>
                </c:pt>
                <c:pt idx="4406">
                  <c:v>268.01338176130224</c:v>
                </c:pt>
                <c:pt idx="4407">
                  <c:v>268.01090457790116</c:v>
                </c:pt>
                <c:pt idx="4408">
                  <c:v>268.01450850692947</c:v>
                </c:pt>
                <c:pt idx="4409">
                  <c:v>268.02429296711892</c:v>
                </c:pt>
                <c:pt idx="4410">
                  <c:v>268.03904836389904</c:v>
                </c:pt>
                <c:pt idx="4411">
                  <c:v>268.04309967722054</c:v>
                </c:pt>
                <c:pt idx="4412">
                  <c:v>268.03672030859576</c:v>
                </c:pt>
                <c:pt idx="4413">
                  <c:v>268.02247857526328</c:v>
                </c:pt>
                <c:pt idx="4414">
                  <c:v>268.0180710114862</c:v>
                </c:pt>
                <c:pt idx="4415">
                  <c:v>268.02904021156303</c:v>
                </c:pt>
                <c:pt idx="4416">
                  <c:v>268.0362977789855</c:v>
                </c:pt>
                <c:pt idx="4417">
                  <c:v>268.05385347004517</c:v>
                </c:pt>
                <c:pt idx="4418">
                  <c:v>268.07069666019339</c:v>
                </c:pt>
                <c:pt idx="4419">
                  <c:v>268.08758955970757</c:v>
                </c:pt>
                <c:pt idx="4420">
                  <c:v>268.10379481299339</c:v>
                </c:pt>
                <c:pt idx="4421">
                  <c:v>268.12005806053935</c:v>
                </c:pt>
                <c:pt idx="4422">
                  <c:v>268.13227827965829</c:v>
                </c:pt>
                <c:pt idx="4423">
                  <c:v>268.14432451599646</c:v>
                </c:pt>
                <c:pt idx="4424">
                  <c:v>268.15861595869484</c:v>
                </c:pt>
                <c:pt idx="4425">
                  <c:v>268.16965972282054</c:v>
                </c:pt>
                <c:pt idx="4426">
                  <c:v>268.18037209117358</c:v>
                </c:pt>
                <c:pt idx="4427">
                  <c:v>268.18626265103364</c:v>
                </c:pt>
                <c:pt idx="4428">
                  <c:v>268.19377705017996</c:v>
                </c:pt>
                <c:pt idx="4429">
                  <c:v>268.21173041616674</c:v>
                </c:pt>
                <c:pt idx="4430">
                  <c:v>268.22733915706169</c:v>
                </c:pt>
                <c:pt idx="4431">
                  <c:v>268.23066139968319</c:v>
                </c:pt>
                <c:pt idx="4432">
                  <c:v>268.24001504536812</c:v>
                </c:pt>
                <c:pt idx="4433">
                  <c:v>268.23604658098986</c:v>
                </c:pt>
                <c:pt idx="4434">
                  <c:v>268.22702433107764</c:v>
                </c:pt>
                <c:pt idx="4435">
                  <c:v>268.22824221054236</c:v>
                </c:pt>
                <c:pt idx="4436">
                  <c:v>268.2305205564798</c:v>
                </c:pt>
                <c:pt idx="4437">
                  <c:v>268.22913697912873</c:v>
                </c:pt>
                <c:pt idx="4438">
                  <c:v>268.23315515287283</c:v>
                </c:pt>
                <c:pt idx="4439">
                  <c:v>268.22702433107764</c:v>
                </c:pt>
                <c:pt idx="4440">
                  <c:v>268.22571531777544</c:v>
                </c:pt>
                <c:pt idx="4441">
                  <c:v>268.21820091862907</c:v>
                </c:pt>
                <c:pt idx="4442">
                  <c:v>268.22670122019923</c:v>
                </c:pt>
                <c:pt idx="4443">
                  <c:v>268.24481199917813</c:v>
                </c:pt>
                <c:pt idx="4444">
                  <c:v>268.2704951715636</c:v>
                </c:pt>
                <c:pt idx="4445">
                  <c:v>268.29394142248327</c:v>
                </c:pt>
                <c:pt idx="4446">
                  <c:v>268.3103703679156</c:v>
                </c:pt>
                <c:pt idx="4447">
                  <c:v>268.31434711718816</c:v>
                </c:pt>
                <c:pt idx="4448">
                  <c:v>268.32164610908222</c:v>
                </c:pt>
                <c:pt idx="4449">
                  <c:v>268.33611981945563</c:v>
                </c:pt>
                <c:pt idx="4450">
                  <c:v>268.34312055515414</c:v>
                </c:pt>
                <c:pt idx="4451">
                  <c:v>268.34819919537108</c:v>
                </c:pt>
                <c:pt idx="4452">
                  <c:v>268.368265209409</c:v>
                </c:pt>
                <c:pt idx="4453">
                  <c:v>268.38756072827533</c:v>
                </c:pt>
                <c:pt idx="4454">
                  <c:v>268.39943298183289</c:v>
                </c:pt>
                <c:pt idx="4455">
                  <c:v>268.40877005772916</c:v>
                </c:pt>
                <c:pt idx="4456">
                  <c:v>268.41198459672449</c:v>
                </c:pt>
                <c:pt idx="4457">
                  <c:v>268.42022806657081</c:v>
                </c:pt>
                <c:pt idx="4458">
                  <c:v>268.41478489100393</c:v>
                </c:pt>
                <c:pt idx="4459">
                  <c:v>268.41697210310383</c:v>
                </c:pt>
                <c:pt idx="4460">
                  <c:v>268.41525712998003</c:v>
                </c:pt>
                <c:pt idx="4461">
                  <c:v>268.41800771489363</c:v>
                </c:pt>
                <c:pt idx="4462">
                  <c:v>268.41922559435829</c:v>
                </c:pt>
                <c:pt idx="4463">
                  <c:v>268.42260583123999</c:v>
                </c:pt>
                <c:pt idx="4464">
                  <c:v>268.41664070733111</c:v>
                </c:pt>
                <c:pt idx="4465">
                  <c:v>268.40323574832479</c:v>
                </c:pt>
                <c:pt idx="4466">
                  <c:v>268.39743632230227</c:v>
                </c:pt>
                <c:pt idx="4467">
                  <c:v>268.39523254041376</c:v>
                </c:pt>
                <c:pt idx="4468">
                  <c:v>268.40176103713617</c:v>
                </c:pt>
                <c:pt idx="4469">
                  <c:v>268.41538968828917</c:v>
                </c:pt>
                <c:pt idx="4470">
                  <c:v>268.4430695202052</c:v>
                </c:pt>
                <c:pt idx="4471">
                  <c:v>268.46354977895902</c:v>
                </c:pt>
                <c:pt idx="4472">
                  <c:v>268.47801520443807</c:v>
                </c:pt>
                <c:pt idx="4473">
                  <c:v>268.4914864425989</c:v>
                </c:pt>
                <c:pt idx="4474">
                  <c:v>268.49951450519296</c:v>
                </c:pt>
                <c:pt idx="4475">
                  <c:v>268.50756742246995</c:v>
                </c:pt>
                <c:pt idx="4476">
                  <c:v>268.51881002405929</c:v>
                </c:pt>
                <c:pt idx="4477">
                  <c:v>268.52817195463854</c:v>
                </c:pt>
                <c:pt idx="4478">
                  <c:v>268.53426963685649</c:v>
                </c:pt>
                <c:pt idx="4479">
                  <c:v>268.54383868979363</c:v>
                </c:pt>
                <c:pt idx="4480">
                  <c:v>268.54731006051287</c:v>
                </c:pt>
                <c:pt idx="4481">
                  <c:v>268.55412852853652</c:v>
                </c:pt>
                <c:pt idx="4482">
                  <c:v>268.55382198744672</c:v>
                </c:pt>
                <c:pt idx="4483">
                  <c:v>268.56637360233833</c:v>
                </c:pt>
                <c:pt idx="4484">
                  <c:v>268.57581009696639</c:v>
                </c:pt>
                <c:pt idx="4485">
                  <c:v>268.58083074292301</c:v>
                </c:pt>
                <c:pt idx="4486">
                  <c:v>268.58852740974442</c:v>
                </c:pt>
                <c:pt idx="4487">
                  <c:v>268.59243787986236</c:v>
                </c:pt>
                <c:pt idx="4488">
                  <c:v>268.59329122397719</c:v>
                </c:pt>
                <c:pt idx="4489">
                  <c:v>268.59076433121015</c:v>
                </c:pt>
                <c:pt idx="4490">
                  <c:v>268.59079747078749</c:v>
                </c:pt>
                <c:pt idx="4491">
                  <c:v>268.57935603173445</c:v>
                </c:pt>
                <c:pt idx="4492">
                  <c:v>268.57328320419947</c:v>
                </c:pt>
                <c:pt idx="4493">
                  <c:v>268.56024278054304</c:v>
                </c:pt>
                <c:pt idx="4494">
                  <c:v>268.56104641529191</c:v>
                </c:pt>
                <c:pt idx="4495">
                  <c:v>268.57153509149833</c:v>
                </c:pt>
                <c:pt idx="4496">
                  <c:v>268.5908554650477</c:v>
                </c:pt>
                <c:pt idx="4497">
                  <c:v>268.61275244072988</c:v>
                </c:pt>
                <c:pt idx="4498">
                  <c:v>268.62699417406236</c:v>
                </c:pt>
                <c:pt idx="4499">
                  <c:v>268.64485640621166</c:v>
                </c:pt>
                <c:pt idx="4500">
                  <c:v>268.65783883560783</c:v>
                </c:pt>
                <c:pt idx="4501">
                  <c:v>268.66188186403497</c:v>
                </c:pt>
                <c:pt idx="4502">
                  <c:v>268.66667881784502</c:v>
                </c:pt>
                <c:pt idx="4503">
                  <c:v>268.68135965057633</c:v>
                </c:pt>
                <c:pt idx="4504">
                  <c:v>268.69698496125983</c:v>
                </c:pt>
                <c:pt idx="4505">
                  <c:v>268.71857539585227</c:v>
                </c:pt>
                <c:pt idx="4506">
                  <c:v>268.73820231049137</c:v>
                </c:pt>
                <c:pt idx="4507">
                  <c:v>268.73330593794947</c:v>
                </c:pt>
                <c:pt idx="4508">
                  <c:v>268.7333970717869</c:v>
                </c:pt>
                <c:pt idx="4509">
                  <c:v>268.73319823432337</c:v>
                </c:pt>
                <c:pt idx="4510">
                  <c:v>268.73447410804823</c:v>
                </c:pt>
                <c:pt idx="4511">
                  <c:v>268.74623865797969</c:v>
                </c:pt>
                <c:pt idx="4512">
                  <c:v>268.7593702154735</c:v>
                </c:pt>
                <c:pt idx="4513">
                  <c:v>268.77819349536378</c:v>
                </c:pt>
                <c:pt idx="4514">
                  <c:v>268.78622155795784</c:v>
                </c:pt>
                <c:pt idx="4515">
                  <c:v>268.78521908574533</c:v>
                </c:pt>
                <c:pt idx="4516">
                  <c:v>268.78163172650568</c:v>
                </c:pt>
                <c:pt idx="4517">
                  <c:v>268.76840903517433</c:v>
                </c:pt>
                <c:pt idx="4518">
                  <c:v>268.75473067465555</c:v>
                </c:pt>
                <c:pt idx="4519">
                  <c:v>268.74416743440025</c:v>
                </c:pt>
                <c:pt idx="4520">
                  <c:v>268.73217919232223</c:v>
                </c:pt>
                <c:pt idx="4521">
                  <c:v>268.73541858600049</c:v>
                </c:pt>
                <c:pt idx="4522">
                  <c:v>268.751408432034</c:v>
                </c:pt>
                <c:pt idx="4523">
                  <c:v>268.76939493759812</c:v>
                </c:pt>
                <c:pt idx="4524">
                  <c:v>268.78896385797702</c:v>
                </c:pt>
                <c:pt idx="4525">
                  <c:v>268.80153204265724</c:v>
                </c:pt>
                <c:pt idx="4526">
                  <c:v>268.81482929803747</c:v>
                </c:pt>
                <c:pt idx="4527">
                  <c:v>268.82496172378825</c:v>
                </c:pt>
                <c:pt idx="4528">
                  <c:v>268.83010664315964</c:v>
                </c:pt>
                <c:pt idx="4529">
                  <c:v>268.84285709551489</c:v>
                </c:pt>
                <c:pt idx="4530">
                  <c:v>268.85673429349737</c:v>
                </c:pt>
                <c:pt idx="4531">
                  <c:v>268.87923606646473</c:v>
                </c:pt>
                <c:pt idx="4532">
                  <c:v>268.89472881883916</c:v>
                </c:pt>
                <c:pt idx="4533">
                  <c:v>268.89314640402444</c:v>
                </c:pt>
                <c:pt idx="4534">
                  <c:v>268.88409101453504</c:v>
                </c:pt>
                <c:pt idx="4535">
                  <c:v>268.87680030753529</c:v>
                </c:pt>
                <c:pt idx="4536">
                  <c:v>268.87085175341502</c:v>
                </c:pt>
                <c:pt idx="4537">
                  <c:v>268.88740497226223</c:v>
                </c:pt>
                <c:pt idx="4538">
                  <c:v>268.90433929624794</c:v>
                </c:pt>
                <c:pt idx="4539">
                  <c:v>268.93314587379126</c:v>
                </c:pt>
                <c:pt idx="4540">
                  <c:v>268.95490200627</c:v>
                </c:pt>
                <c:pt idx="4541">
                  <c:v>268.95945041325052</c:v>
                </c:pt>
                <c:pt idx="4542">
                  <c:v>268.95581334464498</c:v>
                </c:pt>
                <c:pt idx="4543">
                  <c:v>268.95309589930872</c:v>
                </c:pt>
                <c:pt idx="4544">
                  <c:v>268.9423503913784</c:v>
                </c:pt>
                <c:pt idx="4545">
                  <c:v>268.9247035664813</c:v>
                </c:pt>
                <c:pt idx="4546">
                  <c:v>268.9092439536841</c:v>
                </c:pt>
                <c:pt idx="4547">
                  <c:v>268.90502694247635</c:v>
                </c:pt>
                <c:pt idx="4548">
                  <c:v>268.9133532612658</c:v>
                </c:pt>
                <c:pt idx="4549">
                  <c:v>268.93016331183679</c:v>
                </c:pt>
                <c:pt idx="4550">
                  <c:v>268.9472964732862</c:v>
                </c:pt>
                <c:pt idx="4551">
                  <c:v>268.96750333052751</c:v>
                </c:pt>
                <c:pt idx="4552">
                  <c:v>268.97748662818054</c:v>
                </c:pt>
                <c:pt idx="4553">
                  <c:v>268.9834766067724</c:v>
                </c:pt>
                <c:pt idx="4554">
                  <c:v>268.99211775154595</c:v>
                </c:pt>
                <c:pt idx="4555">
                  <c:v>268.99724610112878</c:v>
                </c:pt>
                <c:pt idx="4556">
                  <c:v>269.00766849818064</c:v>
                </c:pt>
                <c:pt idx="4557">
                  <c:v>269.01374132571567</c:v>
                </c:pt>
                <c:pt idx="4558">
                  <c:v>269.03200123279225</c:v>
                </c:pt>
                <c:pt idx="4559">
                  <c:v>269.04578729693719</c:v>
                </c:pt>
                <c:pt idx="4560">
                  <c:v>269.05835548161753</c:v>
                </c:pt>
                <c:pt idx="4561">
                  <c:v>269.06092379885604</c:v>
                </c:pt>
                <c:pt idx="4562">
                  <c:v>269.05508294836187</c:v>
                </c:pt>
                <c:pt idx="4563">
                  <c:v>269.05400591210059</c:v>
                </c:pt>
                <c:pt idx="4564">
                  <c:v>269.06441173936383</c:v>
                </c:pt>
                <c:pt idx="4565">
                  <c:v>269.07205041192498</c:v>
                </c:pt>
                <c:pt idx="4566">
                  <c:v>269.08589447033017</c:v>
                </c:pt>
                <c:pt idx="4567">
                  <c:v>269.0998793719387</c:v>
                </c:pt>
                <c:pt idx="4568">
                  <c:v>269.10923301762358</c:v>
                </c:pt>
                <c:pt idx="4569">
                  <c:v>269.10975496596564</c:v>
                </c:pt>
                <c:pt idx="4570">
                  <c:v>269.10130437376142</c:v>
                </c:pt>
                <c:pt idx="4571">
                  <c:v>269.092588664939</c:v>
                </c:pt>
                <c:pt idx="4572">
                  <c:v>269.07443646148846</c:v>
                </c:pt>
                <c:pt idx="4573">
                  <c:v>269.07096509076928</c:v>
                </c:pt>
                <c:pt idx="4574">
                  <c:v>269.06182685233665</c:v>
                </c:pt>
                <c:pt idx="4575">
                  <c:v>269.06721203364327</c:v>
                </c:pt>
                <c:pt idx="4576">
                  <c:v>269.08158632528483</c:v>
                </c:pt>
                <c:pt idx="4577">
                  <c:v>269.10231513086825</c:v>
                </c:pt>
                <c:pt idx="4578">
                  <c:v>269.12953100870243</c:v>
                </c:pt>
                <c:pt idx="4579">
                  <c:v>269.15191679314944</c:v>
                </c:pt>
                <c:pt idx="4580">
                  <c:v>269.16136157267181</c:v>
                </c:pt>
                <c:pt idx="4581">
                  <c:v>269.16257945213653</c:v>
                </c:pt>
                <c:pt idx="4582">
                  <c:v>269.15499048894134</c:v>
                </c:pt>
                <c:pt idx="4583">
                  <c:v>269.15028466896877</c:v>
                </c:pt>
                <c:pt idx="4584">
                  <c:v>269.15413714482656</c:v>
                </c:pt>
                <c:pt idx="4585">
                  <c:v>269.16510634490345</c:v>
                </c:pt>
                <c:pt idx="4586">
                  <c:v>269.18977047528779</c:v>
                </c:pt>
                <c:pt idx="4587">
                  <c:v>269.21624899752783</c:v>
                </c:pt>
                <c:pt idx="4588">
                  <c:v>269.22992735804661</c:v>
                </c:pt>
                <c:pt idx="4589">
                  <c:v>269.23578477832939</c:v>
                </c:pt>
                <c:pt idx="4590">
                  <c:v>269.22527124743993</c:v>
                </c:pt>
                <c:pt idx="4591">
                  <c:v>269.22956282269666</c:v>
                </c:pt>
                <c:pt idx="4592">
                  <c:v>269.22869290879328</c:v>
                </c:pt>
                <c:pt idx="4593">
                  <c:v>269.23360585112374</c:v>
                </c:pt>
                <c:pt idx="4594">
                  <c:v>269.24015091763488</c:v>
                </c:pt>
                <c:pt idx="4595">
                  <c:v>269.24944656905956</c:v>
                </c:pt>
                <c:pt idx="4596">
                  <c:v>269.27103700365194</c:v>
                </c:pt>
                <c:pt idx="4597">
                  <c:v>269.28217190161524</c:v>
                </c:pt>
                <c:pt idx="4598">
                  <c:v>269.27758207016308</c:v>
                </c:pt>
                <c:pt idx="4599">
                  <c:v>269.25890791837054</c:v>
                </c:pt>
                <c:pt idx="4600">
                  <c:v>269.23947984119519</c:v>
                </c:pt>
                <c:pt idx="4601">
                  <c:v>269.22518011360251</c:v>
                </c:pt>
                <c:pt idx="4602">
                  <c:v>269.22735075591379</c:v>
                </c:pt>
                <c:pt idx="4603">
                  <c:v>269.24542839531534</c:v>
                </c:pt>
                <c:pt idx="4604">
                  <c:v>269.26154251476368</c:v>
                </c:pt>
                <c:pt idx="4605">
                  <c:v>269.28115285961411</c:v>
                </c:pt>
                <c:pt idx="4606">
                  <c:v>269.30350550448378</c:v>
                </c:pt>
                <c:pt idx="4607">
                  <c:v>269.31172411964712</c:v>
                </c:pt>
                <c:pt idx="4608">
                  <c:v>269.32116061427519</c:v>
                </c:pt>
                <c:pt idx="4609">
                  <c:v>269.32205538286155</c:v>
                </c:pt>
                <c:pt idx="4610">
                  <c:v>269.32021613632298</c:v>
                </c:pt>
                <c:pt idx="4611">
                  <c:v>269.31563458976518</c:v>
                </c:pt>
                <c:pt idx="4612">
                  <c:v>269.31709273116513</c:v>
                </c:pt>
                <c:pt idx="4613">
                  <c:v>269.32643809195571</c:v>
                </c:pt>
                <c:pt idx="4614">
                  <c:v>269.3445405860403</c:v>
                </c:pt>
                <c:pt idx="4615">
                  <c:v>269.36201342815673</c:v>
                </c:pt>
                <c:pt idx="4616">
                  <c:v>269.39469733624077</c:v>
                </c:pt>
                <c:pt idx="4617">
                  <c:v>269.41027293755843</c:v>
                </c:pt>
                <c:pt idx="4618">
                  <c:v>269.42338792526363</c:v>
                </c:pt>
                <c:pt idx="4619">
                  <c:v>269.41678486449223</c:v>
                </c:pt>
                <c:pt idx="4620">
                  <c:v>269.40444865685294</c:v>
                </c:pt>
                <c:pt idx="4621">
                  <c:v>269.40097728613375</c:v>
                </c:pt>
                <c:pt idx="4622">
                  <c:v>269.40068731483262</c:v>
                </c:pt>
                <c:pt idx="4623">
                  <c:v>269.39732364773954</c:v>
                </c:pt>
                <c:pt idx="4624">
                  <c:v>269.40286624203827</c:v>
                </c:pt>
                <c:pt idx="4625">
                  <c:v>269.40705011366873</c:v>
                </c:pt>
                <c:pt idx="4626">
                  <c:v>269.40212060154965</c:v>
                </c:pt>
                <c:pt idx="4627">
                  <c:v>269.39792016013041</c:v>
                </c:pt>
                <c:pt idx="4628">
                  <c:v>269.38915474194215</c:v>
                </c:pt>
                <c:pt idx="4629">
                  <c:v>269.38768003075353</c:v>
                </c:pt>
                <c:pt idx="4630">
                  <c:v>269.40231943901324</c:v>
                </c:pt>
                <c:pt idx="4631">
                  <c:v>269.41321407504125</c:v>
                </c:pt>
                <c:pt idx="4632">
                  <c:v>269.42520231711921</c:v>
                </c:pt>
                <c:pt idx="4633">
                  <c:v>269.43917064893918</c:v>
                </c:pt>
                <c:pt idx="4634">
                  <c:v>269.44510263327078</c:v>
                </c:pt>
                <c:pt idx="4635">
                  <c:v>269.45596412972156</c:v>
                </c:pt>
                <c:pt idx="4636">
                  <c:v>269.46441472192578</c:v>
                </c:pt>
                <c:pt idx="4637">
                  <c:v>269.47612956249134</c:v>
                </c:pt>
                <c:pt idx="4638">
                  <c:v>269.47449743831072</c:v>
                </c:pt>
                <c:pt idx="4639">
                  <c:v>269.47480397940041</c:v>
                </c:pt>
                <c:pt idx="4640">
                  <c:v>269.47591415523908</c:v>
                </c:pt>
                <c:pt idx="4641">
                  <c:v>269.47247592409713</c:v>
                </c:pt>
                <c:pt idx="4642">
                  <c:v>269.47802680329005</c:v>
                </c:pt>
                <c:pt idx="4643">
                  <c:v>269.48568204563986</c:v>
                </c:pt>
                <c:pt idx="4644">
                  <c:v>269.50488643066871</c:v>
                </c:pt>
                <c:pt idx="4645">
                  <c:v>269.54019665025157</c:v>
                </c:pt>
                <c:pt idx="4646">
                  <c:v>269.56804218005396</c:v>
                </c:pt>
                <c:pt idx="4647">
                  <c:v>269.58657548864306</c:v>
                </c:pt>
                <c:pt idx="4648">
                  <c:v>269.58999714999635</c:v>
                </c:pt>
                <c:pt idx="4649">
                  <c:v>269.56727168488243</c:v>
                </c:pt>
                <c:pt idx="4650">
                  <c:v>269.55305480623286</c:v>
                </c:pt>
                <c:pt idx="4651">
                  <c:v>269.53782717047659</c:v>
                </c:pt>
                <c:pt idx="4652">
                  <c:v>269.52002293258749</c:v>
                </c:pt>
                <c:pt idx="4653">
                  <c:v>269.50572320499481</c:v>
                </c:pt>
                <c:pt idx="4654">
                  <c:v>269.51307190625477</c:v>
                </c:pt>
                <c:pt idx="4655">
                  <c:v>269.51976610086359</c:v>
                </c:pt>
                <c:pt idx="4656">
                  <c:v>269.53455463722111</c:v>
                </c:pt>
                <c:pt idx="4657">
                  <c:v>269.54930174910692</c:v>
                </c:pt>
                <c:pt idx="4658">
                  <c:v>269.56652604439375</c:v>
                </c:pt>
                <c:pt idx="4659">
                  <c:v>269.57540745110259</c:v>
                </c:pt>
                <c:pt idx="4660">
                  <c:v>269.57423928100371</c:v>
                </c:pt>
                <c:pt idx="4661">
                  <c:v>269.57756980851951</c:v>
                </c:pt>
                <c:pt idx="4662">
                  <c:v>269.58732112913174</c:v>
                </c:pt>
                <c:pt idx="4663">
                  <c:v>269.60083379176416</c:v>
                </c:pt>
                <c:pt idx="4664">
                  <c:v>269.62820708259045</c:v>
                </c:pt>
                <c:pt idx="4665">
                  <c:v>269.64343471834673</c:v>
                </c:pt>
                <c:pt idx="4666">
                  <c:v>269.64657469329319</c:v>
                </c:pt>
                <c:pt idx="4667">
                  <c:v>269.63655825606287</c:v>
                </c:pt>
                <c:pt idx="4668">
                  <c:v>269.6237332396588</c:v>
                </c:pt>
                <c:pt idx="4669">
                  <c:v>269.61756927828628</c:v>
                </c:pt>
                <c:pt idx="4670">
                  <c:v>269.62489312486326</c:v>
                </c:pt>
                <c:pt idx="4671">
                  <c:v>269.65121423411125</c:v>
                </c:pt>
                <c:pt idx="4672">
                  <c:v>269.67968113098749</c:v>
                </c:pt>
                <c:pt idx="4673">
                  <c:v>269.71349178469882</c:v>
                </c:pt>
                <c:pt idx="4674">
                  <c:v>269.73238962863786</c:v>
                </c:pt>
                <c:pt idx="4675">
                  <c:v>269.73139544131982</c:v>
                </c:pt>
                <c:pt idx="4676">
                  <c:v>269.71460196053738</c:v>
                </c:pt>
                <c:pt idx="4677">
                  <c:v>269.69212504225294</c:v>
                </c:pt>
                <c:pt idx="4678">
                  <c:v>269.66680640521753</c:v>
                </c:pt>
                <c:pt idx="4679">
                  <c:v>269.64590361685345</c:v>
                </c:pt>
                <c:pt idx="4680">
                  <c:v>269.63517467871179</c:v>
                </c:pt>
                <c:pt idx="4681">
                  <c:v>269.64008762104231</c:v>
                </c:pt>
                <c:pt idx="4682">
                  <c:v>269.6474694618795</c:v>
                </c:pt>
                <c:pt idx="4683">
                  <c:v>269.67102341642533</c:v>
                </c:pt>
                <c:pt idx="4684">
                  <c:v>269.69383173048249</c:v>
                </c:pt>
                <c:pt idx="4685">
                  <c:v>269.71292841188517</c:v>
                </c:pt>
                <c:pt idx="4686">
                  <c:v>269.71747681886569</c:v>
                </c:pt>
                <c:pt idx="4687">
                  <c:v>269.7189846696316</c:v>
                </c:pt>
                <c:pt idx="4688">
                  <c:v>269.70685558435019</c:v>
                </c:pt>
                <c:pt idx="4689">
                  <c:v>269.70268828250829</c:v>
                </c:pt>
                <c:pt idx="4690">
                  <c:v>269.71056721700461</c:v>
                </c:pt>
                <c:pt idx="4691">
                  <c:v>269.72353307661211</c:v>
                </c:pt>
                <c:pt idx="4692">
                  <c:v>269.73862815405931</c:v>
                </c:pt>
                <c:pt idx="4693">
                  <c:v>269.75958065178918</c:v>
                </c:pt>
                <c:pt idx="4694">
                  <c:v>269.78639056980188</c:v>
                </c:pt>
                <c:pt idx="4695">
                  <c:v>269.80438536026037</c:v>
                </c:pt>
                <c:pt idx="4696">
                  <c:v>269.80845324337042</c:v>
                </c:pt>
                <c:pt idx="4697">
                  <c:v>269.79466717922548</c:v>
                </c:pt>
                <c:pt idx="4698">
                  <c:v>269.79241368797102</c:v>
                </c:pt>
                <c:pt idx="4699">
                  <c:v>269.799580121556</c:v>
                </c:pt>
                <c:pt idx="4700">
                  <c:v>269.80558666993642</c:v>
                </c:pt>
                <c:pt idx="4701">
                  <c:v>269.82746707582999</c:v>
                </c:pt>
                <c:pt idx="4702">
                  <c:v>269.8421644783499</c:v>
                </c:pt>
                <c:pt idx="4703">
                  <c:v>269.85493150049376</c:v>
                </c:pt>
                <c:pt idx="4704">
                  <c:v>269.84861841102355</c:v>
                </c:pt>
                <c:pt idx="4705">
                  <c:v>269.82495675285168</c:v>
                </c:pt>
                <c:pt idx="4706">
                  <c:v>269.80158506598093</c:v>
                </c:pt>
                <c:pt idx="4707">
                  <c:v>269.78212384922819</c:v>
                </c:pt>
                <c:pt idx="4708">
                  <c:v>269.7757361957091</c:v>
                </c:pt>
                <c:pt idx="4709">
                  <c:v>269.78128707490208</c:v>
                </c:pt>
                <c:pt idx="4710">
                  <c:v>269.79583534932425</c:v>
                </c:pt>
                <c:pt idx="4711">
                  <c:v>269.81668014342807</c:v>
                </c:pt>
                <c:pt idx="4712">
                  <c:v>269.83605022634333</c:v>
                </c:pt>
                <c:pt idx="4713">
                  <c:v>269.8458015469555</c:v>
                </c:pt>
                <c:pt idx="4714">
                  <c:v>269.85218091558022</c:v>
                </c:pt>
                <c:pt idx="4715">
                  <c:v>269.84972858686217</c:v>
                </c:pt>
                <c:pt idx="4716">
                  <c:v>269.84632349529744</c:v>
                </c:pt>
                <c:pt idx="4717">
                  <c:v>269.84612465783391</c:v>
                </c:pt>
                <c:pt idx="4718">
                  <c:v>269.85389588870407</c:v>
                </c:pt>
                <c:pt idx="4719">
                  <c:v>269.86211450386742</c:v>
                </c:pt>
                <c:pt idx="4720">
                  <c:v>269.86982774047732</c:v>
                </c:pt>
                <c:pt idx="4721">
                  <c:v>269.90129376909664</c:v>
                </c:pt>
                <c:pt idx="4722">
                  <c:v>269.92048158433693</c:v>
                </c:pt>
                <c:pt idx="4723">
                  <c:v>269.93152534846269</c:v>
                </c:pt>
                <c:pt idx="4724">
                  <c:v>269.93816154881131</c:v>
                </c:pt>
                <c:pt idx="4725">
                  <c:v>269.94406867845993</c:v>
                </c:pt>
                <c:pt idx="4726">
                  <c:v>269.944723185111</c:v>
                </c:pt>
                <c:pt idx="4727">
                  <c:v>269.95231214830625</c:v>
                </c:pt>
                <c:pt idx="4728">
                  <c:v>269.95789616707646</c:v>
                </c:pt>
                <c:pt idx="4729">
                  <c:v>269.96182320698318</c:v>
                </c:pt>
                <c:pt idx="4730">
                  <c:v>269.96813629645339</c:v>
                </c:pt>
                <c:pt idx="4731">
                  <c:v>269.96995068830904</c:v>
                </c:pt>
                <c:pt idx="4732">
                  <c:v>269.96582481093867</c:v>
                </c:pt>
                <c:pt idx="4733">
                  <c:v>269.94884077758701</c:v>
                </c:pt>
                <c:pt idx="4734">
                  <c:v>269.93507128323074</c:v>
                </c:pt>
                <c:pt idx="4735">
                  <c:v>269.91942940275857</c:v>
                </c:pt>
                <c:pt idx="4736">
                  <c:v>269.92002591514944</c:v>
                </c:pt>
                <c:pt idx="4737">
                  <c:v>269.91895716378247</c:v>
                </c:pt>
                <c:pt idx="4738">
                  <c:v>269.93337287989556</c:v>
                </c:pt>
                <c:pt idx="4739">
                  <c:v>269.94392783525655</c:v>
                </c:pt>
                <c:pt idx="4740">
                  <c:v>269.95100313500404</c:v>
                </c:pt>
                <c:pt idx="4741">
                  <c:v>269.96757292363981</c:v>
                </c:pt>
                <c:pt idx="4742">
                  <c:v>269.98377817692563</c:v>
                </c:pt>
                <c:pt idx="4743">
                  <c:v>269.99980116253636</c:v>
                </c:pt>
                <c:pt idx="4744">
                  <c:v>270.01637095117212</c:v>
                </c:pt>
                <c:pt idx="4745">
                  <c:v>270.02913797331604</c:v>
                </c:pt>
                <c:pt idx="4746">
                  <c:v>270.03012387573983</c:v>
                </c:pt>
                <c:pt idx="4747">
                  <c:v>270.03096065006594</c:v>
                </c:pt>
                <c:pt idx="4748">
                  <c:v>270.02177270226741</c:v>
                </c:pt>
                <c:pt idx="4749">
                  <c:v>270.02932024099101</c:v>
                </c:pt>
                <c:pt idx="4750">
                  <c:v>270.05083611153458</c:v>
                </c:pt>
                <c:pt idx="4751">
                  <c:v>270.07934443288246</c:v>
                </c:pt>
                <c:pt idx="4752">
                  <c:v>270.10600522279731</c:v>
                </c:pt>
                <c:pt idx="4753">
                  <c:v>270.13762037951443</c:v>
                </c:pt>
                <c:pt idx="4754">
                  <c:v>270.13550773146335</c:v>
                </c:pt>
                <c:pt idx="4755">
                  <c:v>270.11519317059589</c:v>
                </c:pt>
                <c:pt idx="4756">
                  <c:v>270.08894662539683</c:v>
                </c:pt>
                <c:pt idx="4757">
                  <c:v>270.05653611882525</c:v>
                </c:pt>
                <c:pt idx="4758">
                  <c:v>270.03714118122713</c:v>
                </c:pt>
                <c:pt idx="4759">
                  <c:v>270.02861602497399</c:v>
                </c:pt>
                <c:pt idx="4760">
                  <c:v>270.03006588147957</c:v>
                </c:pt>
                <c:pt idx="4761">
                  <c:v>270.03817679301682</c:v>
                </c:pt>
                <c:pt idx="4762">
                  <c:v>270.04594802388698</c:v>
                </c:pt>
                <c:pt idx="4763">
                  <c:v>270.05477143633556</c:v>
                </c:pt>
                <c:pt idx="4764">
                  <c:v>270.059916355707</c:v>
                </c:pt>
                <c:pt idx="4765">
                  <c:v>270.06213670738418</c:v>
                </c:pt>
                <c:pt idx="4766">
                  <c:v>270.06873976815552</c:v>
                </c:pt>
                <c:pt idx="4767">
                  <c:v>270.07259224401332</c:v>
                </c:pt>
                <c:pt idx="4768">
                  <c:v>270.08103455132328</c:v>
                </c:pt>
                <c:pt idx="4769">
                  <c:v>270.0965107339091</c:v>
                </c:pt>
                <c:pt idx="4770">
                  <c:v>270.11717326033789</c:v>
                </c:pt>
                <c:pt idx="4771">
                  <c:v>270.13839915958027</c:v>
                </c:pt>
                <c:pt idx="4772">
                  <c:v>270.14363521278921</c:v>
                </c:pt>
                <c:pt idx="4773">
                  <c:v>270.14409088197669</c:v>
                </c:pt>
                <c:pt idx="4774">
                  <c:v>270.1389956719712</c:v>
                </c:pt>
                <c:pt idx="4775">
                  <c:v>270.14072721488367</c:v>
                </c:pt>
                <c:pt idx="4776">
                  <c:v>270.14363521278921</c:v>
                </c:pt>
                <c:pt idx="4777">
                  <c:v>270.15839060956938</c:v>
                </c:pt>
                <c:pt idx="4778">
                  <c:v>270.18161316834244</c:v>
                </c:pt>
                <c:pt idx="4779">
                  <c:v>270.2078597135415</c:v>
                </c:pt>
                <c:pt idx="4780">
                  <c:v>270.22448749643752</c:v>
                </c:pt>
                <c:pt idx="4781">
                  <c:v>270.22684869131814</c:v>
                </c:pt>
                <c:pt idx="4782">
                  <c:v>270.20098325125764</c:v>
                </c:pt>
                <c:pt idx="4783">
                  <c:v>270.18167116260264</c:v>
                </c:pt>
                <c:pt idx="4784">
                  <c:v>270.16167971261359</c:v>
                </c:pt>
                <c:pt idx="4785">
                  <c:v>270.15233435182301</c:v>
                </c:pt>
                <c:pt idx="4786">
                  <c:v>270.14789364846865</c:v>
                </c:pt>
                <c:pt idx="4787">
                  <c:v>270.14008927802121</c:v>
                </c:pt>
                <c:pt idx="4788">
                  <c:v>270.13912823028028</c:v>
                </c:pt>
                <c:pt idx="4789">
                  <c:v>270.14457969074141</c:v>
                </c:pt>
                <c:pt idx="4790">
                  <c:v>270.15413217388999</c:v>
                </c:pt>
                <c:pt idx="4791">
                  <c:v>270.16811707549863</c:v>
                </c:pt>
                <c:pt idx="4792">
                  <c:v>270.17841519913571</c:v>
                </c:pt>
                <c:pt idx="4793">
                  <c:v>270.19279777567158</c:v>
                </c:pt>
                <c:pt idx="4794">
                  <c:v>270.18885416597624</c:v>
                </c:pt>
                <c:pt idx="4795">
                  <c:v>270.18853105509788</c:v>
                </c:pt>
                <c:pt idx="4796">
                  <c:v>270.19414821344537</c:v>
                </c:pt>
                <c:pt idx="4797">
                  <c:v>270.2036427023337</c:v>
                </c:pt>
                <c:pt idx="4798">
                  <c:v>270.22013792692059</c:v>
                </c:pt>
                <c:pt idx="4799">
                  <c:v>270.23752792009384</c:v>
                </c:pt>
                <c:pt idx="4800">
                  <c:v>270.25957402387377</c:v>
                </c:pt>
                <c:pt idx="4801">
                  <c:v>270.2724156100665</c:v>
                </c:pt>
                <c:pt idx="4802">
                  <c:v>270.27626808592424</c:v>
                </c:pt>
                <c:pt idx="4803">
                  <c:v>270.27979745090374</c:v>
                </c:pt>
                <c:pt idx="4804">
                  <c:v>270.27708829046173</c:v>
                </c:pt>
                <c:pt idx="4805">
                  <c:v>270.28717929174098</c:v>
                </c:pt>
                <c:pt idx="4806">
                  <c:v>270.29880299846894</c:v>
                </c:pt>
                <c:pt idx="4807">
                  <c:v>270.31801566839215</c:v>
                </c:pt>
                <c:pt idx="4808">
                  <c:v>270.32021116538635</c:v>
                </c:pt>
                <c:pt idx="4809">
                  <c:v>270.32268834878744</c:v>
                </c:pt>
                <c:pt idx="4810">
                  <c:v>270.3197389264102</c:v>
                </c:pt>
                <c:pt idx="4811">
                  <c:v>270.30760984112885</c:v>
                </c:pt>
                <c:pt idx="4812">
                  <c:v>270.28457783492513</c:v>
                </c:pt>
                <c:pt idx="4813">
                  <c:v>270.25662460149658</c:v>
                </c:pt>
                <c:pt idx="4814">
                  <c:v>270.24612764039585</c:v>
                </c:pt>
                <c:pt idx="4815">
                  <c:v>270.24016251648698</c:v>
                </c:pt>
                <c:pt idx="4816">
                  <c:v>270.24489319114247</c:v>
                </c:pt>
                <c:pt idx="4817">
                  <c:v>270.26264771966572</c:v>
                </c:pt>
                <c:pt idx="4818">
                  <c:v>270.28218350046728</c:v>
                </c:pt>
                <c:pt idx="4819">
                  <c:v>270.30249806133469</c:v>
                </c:pt>
                <c:pt idx="4820">
                  <c:v>270.31444487894112</c:v>
                </c:pt>
                <c:pt idx="4821">
                  <c:v>270.31415490763999</c:v>
                </c:pt>
                <c:pt idx="4822">
                  <c:v>270.30824777799137</c:v>
                </c:pt>
                <c:pt idx="4823">
                  <c:v>270.30793295200726</c:v>
                </c:pt>
                <c:pt idx="4824">
                  <c:v>270.31490054812861</c:v>
                </c:pt>
                <c:pt idx="4825">
                  <c:v>270.3197389264102</c:v>
                </c:pt>
                <c:pt idx="4826">
                  <c:v>270.35160262995686</c:v>
                </c:pt>
                <c:pt idx="4827">
                  <c:v>270.37716152892756</c:v>
                </c:pt>
                <c:pt idx="4828">
                  <c:v>270.40459281401405</c:v>
                </c:pt>
                <c:pt idx="4829">
                  <c:v>270.41132014820022</c:v>
                </c:pt>
                <c:pt idx="4830">
                  <c:v>270.40444368591636</c:v>
                </c:pt>
                <c:pt idx="4831">
                  <c:v>270.40036751791195</c:v>
                </c:pt>
                <c:pt idx="4832">
                  <c:v>270.385852383067</c:v>
                </c:pt>
                <c:pt idx="4833">
                  <c:v>270.38190877337172</c:v>
                </c:pt>
                <c:pt idx="4834">
                  <c:v>270.38292781537274</c:v>
                </c:pt>
                <c:pt idx="4835">
                  <c:v>270.39378931182353</c:v>
                </c:pt>
                <c:pt idx="4836">
                  <c:v>270.40540473365718</c:v>
                </c:pt>
                <c:pt idx="4837">
                  <c:v>270.41981216487602</c:v>
                </c:pt>
                <c:pt idx="4838">
                  <c:v>270.42654778395644</c:v>
                </c:pt>
                <c:pt idx="4839">
                  <c:v>270.41710300443407</c:v>
                </c:pt>
                <c:pt idx="4840">
                  <c:v>270.39890109161763</c:v>
                </c:pt>
                <c:pt idx="4841">
                  <c:v>270.37524771834006</c:v>
                </c:pt>
                <c:pt idx="4842">
                  <c:v>270.35677240401122</c:v>
                </c:pt>
                <c:pt idx="4843">
                  <c:v>270.35266309642952</c:v>
                </c:pt>
                <c:pt idx="4844">
                  <c:v>270.35615103693738</c:v>
                </c:pt>
                <c:pt idx="4845">
                  <c:v>270.36823041285282</c:v>
                </c:pt>
                <c:pt idx="4846">
                  <c:v>270.38596837158747</c:v>
                </c:pt>
                <c:pt idx="4847">
                  <c:v>270.40402944120041</c:v>
                </c:pt>
                <c:pt idx="4848">
                  <c:v>270.42512278213383</c:v>
                </c:pt>
                <c:pt idx="4849">
                  <c:v>270.43590971453568</c:v>
                </c:pt>
                <c:pt idx="4850">
                  <c:v>270.45089708835673</c:v>
                </c:pt>
                <c:pt idx="4851">
                  <c:v>270.46212312015746</c:v>
                </c:pt>
                <c:pt idx="4852">
                  <c:v>270.47052400299583</c:v>
                </c:pt>
                <c:pt idx="4853">
                  <c:v>270.47828694897169</c:v>
                </c:pt>
                <c:pt idx="4854">
                  <c:v>270.47887517646831</c:v>
                </c:pt>
                <c:pt idx="4855">
                  <c:v>270.48700265779411</c:v>
                </c:pt>
                <c:pt idx="4856">
                  <c:v>270.49053202277349</c:v>
                </c:pt>
                <c:pt idx="4857">
                  <c:v>270.49357257898822</c:v>
                </c:pt>
                <c:pt idx="4858">
                  <c:v>270.50080529172772</c:v>
                </c:pt>
                <c:pt idx="4859">
                  <c:v>270.5189077858123</c:v>
                </c:pt>
                <c:pt idx="4860">
                  <c:v>270.53474850374812</c:v>
                </c:pt>
                <c:pt idx="4861">
                  <c:v>270.53964487628991</c:v>
                </c:pt>
                <c:pt idx="4862">
                  <c:v>270.53565984212304</c:v>
                </c:pt>
                <c:pt idx="4863">
                  <c:v>270.52160037646559</c:v>
                </c:pt>
                <c:pt idx="4864">
                  <c:v>270.50661300264454</c:v>
                </c:pt>
                <c:pt idx="4865">
                  <c:v>270.49304234575186</c:v>
                </c:pt>
                <c:pt idx="4866">
                  <c:v>270.48894960795877</c:v>
                </c:pt>
                <c:pt idx="4867">
                  <c:v>270.48589248195555</c:v>
                </c:pt>
                <c:pt idx="4868">
                  <c:v>270.47449246737409</c:v>
                </c:pt>
                <c:pt idx="4869">
                  <c:v>270.46504768785172</c:v>
                </c:pt>
                <c:pt idx="4870">
                  <c:v>270.46699463801639</c:v>
                </c:pt>
                <c:pt idx="4871">
                  <c:v>270.46628213710505</c:v>
                </c:pt>
                <c:pt idx="4872">
                  <c:v>270.47565235257861</c:v>
                </c:pt>
                <c:pt idx="4873">
                  <c:v>270.4924624031496</c:v>
                </c:pt>
                <c:pt idx="4874">
                  <c:v>270.51077201959214</c:v>
                </c:pt>
                <c:pt idx="4875">
                  <c:v>270.52787204146426</c:v>
                </c:pt>
                <c:pt idx="4876">
                  <c:v>270.54393645154664</c:v>
                </c:pt>
                <c:pt idx="4877">
                  <c:v>270.55970260543353</c:v>
                </c:pt>
                <c:pt idx="4878">
                  <c:v>270.57216308648771</c:v>
                </c:pt>
                <c:pt idx="4879">
                  <c:v>270.57627239406935</c:v>
                </c:pt>
                <c:pt idx="4880">
                  <c:v>270.57685233667161</c:v>
                </c:pt>
                <c:pt idx="4881">
                  <c:v>270.57827733849427</c:v>
                </c:pt>
                <c:pt idx="4882">
                  <c:v>270.57558474784099</c:v>
                </c:pt>
                <c:pt idx="4883">
                  <c:v>270.5790892581374</c:v>
                </c:pt>
                <c:pt idx="4884">
                  <c:v>270.58342225786566</c:v>
                </c:pt>
                <c:pt idx="4885">
                  <c:v>270.60376995831041</c:v>
                </c:pt>
                <c:pt idx="4886">
                  <c:v>270.62088654997115</c:v>
                </c:pt>
                <c:pt idx="4887">
                  <c:v>270.62794527993003</c:v>
                </c:pt>
                <c:pt idx="4888">
                  <c:v>270.63058816121747</c:v>
                </c:pt>
                <c:pt idx="4889">
                  <c:v>270.63043903311973</c:v>
                </c:pt>
                <c:pt idx="4890">
                  <c:v>270.62434135090177</c:v>
                </c:pt>
                <c:pt idx="4891">
                  <c:v>270.61714177773945</c:v>
                </c:pt>
                <c:pt idx="4892">
                  <c:v>270.60299117824451</c:v>
                </c:pt>
                <c:pt idx="4893">
                  <c:v>270.59331442168121</c:v>
                </c:pt>
                <c:pt idx="4894">
                  <c:v>270.58347196723162</c:v>
                </c:pt>
                <c:pt idx="4895">
                  <c:v>270.57723344181022</c:v>
                </c:pt>
                <c:pt idx="4896">
                  <c:v>270.57432544390463</c:v>
                </c:pt>
                <c:pt idx="4897">
                  <c:v>270.57627239406935</c:v>
                </c:pt>
                <c:pt idx="4898">
                  <c:v>270.58651252344623</c:v>
                </c:pt>
                <c:pt idx="4899">
                  <c:v>270.59880730661399</c:v>
                </c:pt>
                <c:pt idx="4900">
                  <c:v>270.61009961756929</c:v>
                </c:pt>
                <c:pt idx="4901">
                  <c:v>270.63194688388552</c:v>
                </c:pt>
                <c:pt idx="4902">
                  <c:v>270.65461435473929</c:v>
                </c:pt>
                <c:pt idx="4903">
                  <c:v>270.6668014342809</c:v>
                </c:pt>
                <c:pt idx="4904">
                  <c:v>270.67847485037481</c:v>
                </c:pt>
                <c:pt idx="4905">
                  <c:v>270.67509461349312</c:v>
                </c:pt>
                <c:pt idx="4906">
                  <c:v>270.66821815120926</c:v>
                </c:pt>
                <c:pt idx="4907">
                  <c:v>270.66385201190377</c:v>
                </c:pt>
                <c:pt idx="4908">
                  <c:v>270.66010723967202</c:v>
                </c:pt>
                <c:pt idx="4909">
                  <c:v>270.67401757723178</c:v>
                </c:pt>
                <c:pt idx="4910">
                  <c:v>270.69100989547781</c:v>
                </c:pt>
                <c:pt idx="4911">
                  <c:v>270.71350338355086</c:v>
                </c:pt>
                <c:pt idx="4912">
                  <c:v>270.73134904591154</c:v>
                </c:pt>
                <c:pt idx="4913">
                  <c:v>270.73509381814324</c:v>
                </c:pt>
                <c:pt idx="4914">
                  <c:v>270.72800194860713</c:v>
                </c:pt>
                <c:pt idx="4915">
                  <c:v>270.72003188027338</c:v>
                </c:pt>
                <c:pt idx="4916">
                  <c:v>270.69868170761612</c:v>
                </c:pt>
                <c:pt idx="4917">
                  <c:v>270.69566600608442</c:v>
                </c:pt>
                <c:pt idx="4918">
                  <c:v>270.69322196226068</c:v>
                </c:pt>
                <c:pt idx="4919">
                  <c:v>270.69960961577976</c:v>
                </c:pt>
                <c:pt idx="4920">
                  <c:v>270.7084495980169</c:v>
                </c:pt>
                <c:pt idx="4921">
                  <c:v>270.69937763873884</c:v>
                </c:pt>
                <c:pt idx="4922">
                  <c:v>270.6877870715881</c:v>
                </c:pt>
                <c:pt idx="4923">
                  <c:v>270.67520231711921</c:v>
                </c:pt>
                <c:pt idx="4924">
                  <c:v>270.6701816711626</c:v>
                </c:pt>
                <c:pt idx="4925">
                  <c:v>270.67229431921368</c:v>
                </c:pt>
                <c:pt idx="4926">
                  <c:v>270.69282428733339</c:v>
                </c:pt>
                <c:pt idx="4927">
                  <c:v>270.71899626848358</c:v>
                </c:pt>
                <c:pt idx="4928">
                  <c:v>270.74003990005104</c:v>
                </c:pt>
                <c:pt idx="4929">
                  <c:v>270.75672567720727</c:v>
                </c:pt>
                <c:pt idx="4930">
                  <c:v>270.76879676822841</c:v>
                </c:pt>
                <c:pt idx="4931">
                  <c:v>270.76147292165143</c:v>
                </c:pt>
                <c:pt idx="4932">
                  <c:v>270.75599660650727</c:v>
                </c:pt>
                <c:pt idx="4933">
                  <c:v>270.75288148624372</c:v>
                </c:pt>
                <c:pt idx="4934">
                  <c:v>270.75681681104476</c:v>
                </c:pt>
                <c:pt idx="4935">
                  <c:v>270.75799326603789</c:v>
                </c:pt>
                <c:pt idx="4936">
                  <c:v>270.76441405913425</c:v>
                </c:pt>
                <c:pt idx="4937">
                  <c:v>270.7788214903531</c:v>
                </c:pt>
                <c:pt idx="4938">
                  <c:v>270.79303008410824</c:v>
                </c:pt>
                <c:pt idx="4939">
                  <c:v>270.80146410652389</c:v>
                </c:pt>
                <c:pt idx="4940">
                  <c:v>270.80975728573605</c:v>
                </c:pt>
                <c:pt idx="4941">
                  <c:v>270.79835727115466</c:v>
                </c:pt>
                <c:pt idx="4942">
                  <c:v>270.7854825453847</c:v>
                </c:pt>
                <c:pt idx="4943">
                  <c:v>270.77507671812134</c:v>
                </c:pt>
                <c:pt idx="4944">
                  <c:v>270.76554080476149</c:v>
                </c:pt>
                <c:pt idx="4945">
                  <c:v>270.76558222923313</c:v>
                </c:pt>
                <c:pt idx="4946">
                  <c:v>270.77614546948843</c:v>
                </c:pt>
                <c:pt idx="4947">
                  <c:v>270.78991496384475</c:v>
                </c:pt>
                <c:pt idx="4948">
                  <c:v>270.79424796357296</c:v>
                </c:pt>
                <c:pt idx="4949">
                  <c:v>270.78369300821203</c:v>
                </c:pt>
                <c:pt idx="4950">
                  <c:v>270.77524241600776</c:v>
                </c:pt>
                <c:pt idx="4951">
                  <c:v>270.77302206433058</c:v>
                </c:pt>
                <c:pt idx="4952">
                  <c:v>270.77343630904642</c:v>
                </c:pt>
                <c:pt idx="4953">
                  <c:v>270.78341960669951</c:v>
                </c:pt>
                <c:pt idx="4954">
                  <c:v>270.7944468010366</c:v>
                </c:pt>
                <c:pt idx="4955">
                  <c:v>270.80948388422354</c:v>
                </c:pt>
                <c:pt idx="4956">
                  <c:v>270.81825758730622</c:v>
                </c:pt>
                <c:pt idx="4957">
                  <c:v>270.83202708166255</c:v>
                </c:pt>
                <c:pt idx="4958">
                  <c:v>270.84056880770424</c:v>
                </c:pt>
                <c:pt idx="4959">
                  <c:v>270.85632667669688</c:v>
                </c:pt>
                <c:pt idx="4960">
                  <c:v>270.86227523081715</c:v>
                </c:pt>
                <c:pt idx="4961">
                  <c:v>270.86824035472603</c:v>
                </c:pt>
                <c:pt idx="4962">
                  <c:v>270.87493454933485</c:v>
                </c:pt>
                <c:pt idx="4963">
                  <c:v>270.86839776771808</c:v>
                </c:pt>
                <c:pt idx="4964">
                  <c:v>270.86596200878859</c:v>
                </c:pt>
                <c:pt idx="4965">
                  <c:v>270.85766882957643</c:v>
                </c:pt>
                <c:pt idx="4966">
                  <c:v>270.86568860727613</c:v>
                </c:pt>
                <c:pt idx="4967">
                  <c:v>270.87040271214295</c:v>
                </c:pt>
                <c:pt idx="4968">
                  <c:v>270.88022031190968</c:v>
                </c:pt>
                <c:pt idx="4969">
                  <c:v>270.88738674549467</c:v>
                </c:pt>
                <c:pt idx="4970">
                  <c:v>270.8925730893377</c:v>
                </c:pt>
                <c:pt idx="4971">
                  <c:v>270.89162861138544</c:v>
                </c:pt>
                <c:pt idx="4972">
                  <c:v>270.8882980838697</c:v>
                </c:pt>
                <c:pt idx="4973">
                  <c:v>270.88031144574722</c:v>
                </c:pt>
                <c:pt idx="4974">
                  <c:v>270.87098265474521</c:v>
                </c:pt>
                <c:pt idx="4975">
                  <c:v>270.85161257183006</c:v>
                </c:pt>
                <c:pt idx="4976">
                  <c:v>270.84042796450092</c:v>
                </c:pt>
                <c:pt idx="4977">
                  <c:v>270.84255718234061</c:v>
                </c:pt>
                <c:pt idx="4978">
                  <c:v>270.85033669810508</c:v>
                </c:pt>
                <c:pt idx="4979">
                  <c:v>270.86418075651022</c:v>
                </c:pt>
                <c:pt idx="4980">
                  <c:v>270.88639255817651</c:v>
                </c:pt>
                <c:pt idx="4981">
                  <c:v>270.90144621115212</c:v>
                </c:pt>
                <c:pt idx="4982">
                  <c:v>270.91279651636762</c:v>
                </c:pt>
                <c:pt idx="4983">
                  <c:v>270.91857937260153</c:v>
                </c:pt>
                <c:pt idx="4984">
                  <c:v>270.92029434572532</c:v>
                </c:pt>
                <c:pt idx="4985">
                  <c:v>270.91778402274701</c:v>
                </c:pt>
                <c:pt idx="4986">
                  <c:v>270.91052645532454</c:v>
                </c:pt>
                <c:pt idx="4987">
                  <c:v>270.91965640886286</c:v>
                </c:pt>
                <c:pt idx="4988">
                  <c:v>270.92965627630451</c:v>
                </c:pt>
                <c:pt idx="4989">
                  <c:v>270.94053434254391</c:v>
                </c:pt>
                <c:pt idx="4990">
                  <c:v>270.94908435347998</c:v>
                </c:pt>
                <c:pt idx="4991">
                  <c:v>270.94844641661751</c:v>
                </c:pt>
                <c:pt idx="4992">
                  <c:v>270.93768433889858</c:v>
                </c:pt>
                <c:pt idx="4993">
                  <c:v>270.93348389747945</c:v>
                </c:pt>
                <c:pt idx="4994">
                  <c:v>270.93210032012831</c:v>
                </c:pt>
                <c:pt idx="4995">
                  <c:v>270.94500818547561</c:v>
                </c:pt>
                <c:pt idx="4996">
                  <c:v>270.95089046044131</c:v>
                </c:pt>
                <c:pt idx="4997">
                  <c:v>270.96148684027384</c:v>
                </c:pt>
                <c:pt idx="4998">
                  <c:v>270.96865327385888</c:v>
                </c:pt>
                <c:pt idx="4999">
                  <c:v>270.97145356813832</c:v>
                </c:pt>
                <c:pt idx="5000">
                  <c:v>270.96556300827825</c:v>
                </c:pt>
                <c:pt idx="5001">
                  <c:v>270.94622606494033</c:v>
                </c:pt>
                <c:pt idx="5002">
                  <c:v>270.93176892435565</c:v>
                </c:pt>
                <c:pt idx="5003">
                  <c:v>270.9241136820059</c:v>
                </c:pt>
                <c:pt idx="5004">
                  <c:v>270.92085771853897</c:v>
                </c:pt>
                <c:pt idx="5005">
                  <c:v>270.92152879497871</c:v>
                </c:pt>
                <c:pt idx="5006">
                  <c:v>270.93689727393837</c:v>
                </c:pt>
                <c:pt idx="5007">
                  <c:v>270.96276271399887</c:v>
                </c:pt>
                <c:pt idx="5008">
                  <c:v>270.97778322739714</c:v>
                </c:pt>
                <c:pt idx="5009">
                  <c:v>270.98707887882182</c:v>
                </c:pt>
                <c:pt idx="5010">
                  <c:v>270.99745156650783</c:v>
                </c:pt>
                <c:pt idx="5011">
                  <c:v>270.99979619159978</c:v>
                </c:pt>
                <c:pt idx="5012">
                  <c:v>270.99959735413614</c:v>
                </c:pt>
                <c:pt idx="5013">
                  <c:v>270.99926595836342</c:v>
                </c:pt>
                <c:pt idx="5014">
                  <c:v>271.00663122941205</c:v>
                </c:pt>
                <c:pt idx="5015">
                  <c:v>271.0076751260961</c:v>
                </c:pt>
                <c:pt idx="5016">
                  <c:v>271.00661465962338</c:v>
                </c:pt>
                <c:pt idx="5017">
                  <c:v>271.01484155968103</c:v>
                </c:pt>
                <c:pt idx="5018">
                  <c:v>271.01368995937088</c:v>
                </c:pt>
                <c:pt idx="5019">
                  <c:v>271.01067425783918</c:v>
                </c:pt>
                <c:pt idx="5020">
                  <c:v>271.00861960404831</c:v>
                </c:pt>
                <c:pt idx="5021">
                  <c:v>271.00625012427344</c:v>
                </c:pt>
                <c:pt idx="5022">
                  <c:v>271.01314315634585</c:v>
                </c:pt>
                <c:pt idx="5023">
                  <c:v>271.01601801467427</c:v>
                </c:pt>
                <c:pt idx="5024">
                  <c:v>271.01963851349115</c:v>
                </c:pt>
                <c:pt idx="5025">
                  <c:v>271.03104681296685</c:v>
                </c:pt>
                <c:pt idx="5026">
                  <c:v>271.03986194052106</c:v>
                </c:pt>
                <c:pt idx="5027">
                  <c:v>271.04272022906076</c:v>
                </c:pt>
                <c:pt idx="5028">
                  <c:v>271.03711964050183</c:v>
                </c:pt>
                <c:pt idx="5029">
                  <c:v>271.02851163530562</c:v>
                </c:pt>
                <c:pt idx="5030">
                  <c:v>271.01248864969477</c:v>
                </c:pt>
                <c:pt idx="5031">
                  <c:v>270.99837947467142</c:v>
                </c:pt>
                <c:pt idx="5032">
                  <c:v>270.99754270034532</c:v>
                </c:pt>
                <c:pt idx="5033">
                  <c:v>271.00407119706779</c:v>
                </c:pt>
                <c:pt idx="5034">
                  <c:v>271.0198539207434</c:v>
                </c:pt>
                <c:pt idx="5035">
                  <c:v>271.03378911298614</c:v>
                </c:pt>
                <c:pt idx="5036">
                  <c:v>271.04657270491856</c:v>
                </c:pt>
                <c:pt idx="5037">
                  <c:v>271.06045818779535</c:v>
                </c:pt>
                <c:pt idx="5038">
                  <c:v>271.07575210270619</c:v>
                </c:pt>
                <c:pt idx="5039">
                  <c:v>271.0916342451136</c:v>
                </c:pt>
                <c:pt idx="5040">
                  <c:v>271.09363090464421</c:v>
                </c:pt>
                <c:pt idx="5041">
                  <c:v>271.08982813815226</c:v>
                </c:pt>
                <c:pt idx="5042">
                  <c:v>271.08619106954671</c:v>
                </c:pt>
                <c:pt idx="5043">
                  <c:v>271.07808015800953</c:v>
                </c:pt>
                <c:pt idx="5044">
                  <c:v>271.07109599209957</c:v>
                </c:pt>
                <c:pt idx="5045">
                  <c:v>271.07833698973337</c:v>
                </c:pt>
                <c:pt idx="5046">
                  <c:v>271.08973700431477</c:v>
                </c:pt>
                <c:pt idx="5047">
                  <c:v>271.10310882374381</c:v>
                </c:pt>
                <c:pt idx="5048">
                  <c:v>271.12553603266235</c:v>
                </c:pt>
                <c:pt idx="5049">
                  <c:v>271.13131888889626</c:v>
                </c:pt>
                <c:pt idx="5050">
                  <c:v>271.13153429614852</c:v>
                </c:pt>
                <c:pt idx="5051">
                  <c:v>271.12885827528385</c:v>
                </c:pt>
                <c:pt idx="5052">
                  <c:v>271.1228765815863</c:v>
                </c:pt>
                <c:pt idx="5053">
                  <c:v>271.11405316913772</c:v>
                </c:pt>
                <c:pt idx="5054">
                  <c:v>271.10758266667551</c:v>
                </c:pt>
                <c:pt idx="5055">
                  <c:v>271.10691159023577</c:v>
                </c:pt>
                <c:pt idx="5056">
                  <c:v>271.10020082583827</c:v>
                </c:pt>
                <c:pt idx="5057">
                  <c:v>271.09312552609077</c:v>
                </c:pt>
                <c:pt idx="5058">
                  <c:v>271.09063177290113</c:v>
                </c:pt>
                <c:pt idx="5059">
                  <c:v>271.08935589917616</c:v>
                </c:pt>
                <c:pt idx="5060">
                  <c:v>271.10198207811663</c:v>
                </c:pt>
                <c:pt idx="5061">
                  <c:v>271.1156935782127</c:v>
                </c:pt>
                <c:pt idx="5062">
                  <c:v>271.12841089099061</c:v>
                </c:pt>
                <c:pt idx="5063">
                  <c:v>271.13760712368355</c:v>
                </c:pt>
                <c:pt idx="5064">
                  <c:v>271.14377936995038</c:v>
                </c:pt>
                <c:pt idx="5065">
                  <c:v>271.14484812131741</c:v>
                </c:pt>
                <c:pt idx="5066">
                  <c:v>271.13924753275853</c:v>
                </c:pt>
                <c:pt idx="5067">
                  <c:v>271.13830305480622</c:v>
                </c:pt>
                <c:pt idx="5068">
                  <c:v>271.1388664276198</c:v>
                </c:pt>
                <c:pt idx="5069">
                  <c:v>271.1483277769309</c:v>
                </c:pt>
                <c:pt idx="5070">
                  <c:v>271.16067226946456</c:v>
                </c:pt>
                <c:pt idx="5071">
                  <c:v>271.17333158798226</c:v>
                </c:pt>
                <c:pt idx="5072">
                  <c:v>271.17063899732892</c:v>
                </c:pt>
                <c:pt idx="5073">
                  <c:v>271.16749902238246</c:v>
                </c:pt>
                <c:pt idx="5074">
                  <c:v>271.16420163444394</c:v>
                </c:pt>
                <c:pt idx="5075">
                  <c:v>271.16902344293692</c:v>
                </c:pt>
                <c:pt idx="5076">
                  <c:v>271.17358841970611</c:v>
                </c:pt>
                <c:pt idx="5077">
                  <c:v>271.18559323157274</c:v>
                </c:pt>
                <c:pt idx="5078">
                  <c:v>271.19781345069163</c:v>
                </c:pt>
                <c:pt idx="5079">
                  <c:v>271.21246114384564</c:v>
                </c:pt>
                <c:pt idx="5080">
                  <c:v>271.21579995625575</c:v>
                </c:pt>
                <c:pt idx="5081">
                  <c:v>271.20654572930266</c:v>
                </c:pt>
                <c:pt idx="5082">
                  <c:v>271.18066371945361</c:v>
                </c:pt>
                <c:pt idx="5083">
                  <c:v>271.16039886795204</c:v>
                </c:pt>
                <c:pt idx="5084">
                  <c:v>271.14145131464704</c:v>
                </c:pt>
                <c:pt idx="5085">
                  <c:v>271.14068081947551</c:v>
                </c:pt>
                <c:pt idx="5086">
                  <c:v>271.14372137569012</c:v>
                </c:pt>
                <c:pt idx="5087">
                  <c:v>271.15756543409532</c:v>
                </c:pt>
                <c:pt idx="5088">
                  <c:v>271.17722548831165</c:v>
                </c:pt>
                <c:pt idx="5089">
                  <c:v>271.19332303797131</c:v>
                </c:pt>
                <c:pt idx="5090">
                  <c:v>271.20045633197901</c:v>
                </c:pt>
                <c:pt idx="5091">
                  <c:v>271.20383656886077</c:v>
                </c:pt>
                <c:pt idx="5092">
                  <c:v>271.20807014985718</c:v>
                </c:pt>
                <c:pt idx="5093">
                  <c:v>271.20942058763097</c:v>
                </c:pt>
                <c:pt idx="5094">
                  <c:v>271.20472305255271</c:v>
                </c:pt>
                <c:pt idx="5095">
                  <c:v>271.19720036851209</c:v>
                </c:pt>
                <c:pt idx="5096">
                  <c:v>271.19286736878388</c:v>
                </c:pt>
                <c:pt idx="5097">
                  <c:v>271.19314077029634</c:v>
                </c:pt>
                <c:pt idx="5098">
                  <c:v>271.19661214101552</c:v>
                </c:pt>
                <c:pt idx="5099">
                  <c:v>271.20847610967871</c:v>
                </c:pt>
                <c:pt idx="5100">
                  <c:v>271.23180637207793</c:v>
                </c:pt>
                <c:pt idx="5101">
                  <c:v>271.25212921783969</c:v>
                </c:pt>
                <c:pt idx="5102">
                  <c:v>271.26485481551197</c:v>
                </c:pt>
                <c:pt idx="5103">
                  <c:v>271.27487953763665</c:v>
                </c:pt>
                <c:pt idx="5104">
                  <c:v>271.26995002551746</c:v>
                </c:pt>
                <c:pt idx="5105">
                  <c:v>271.26891441372777</c:v>
                </c:pt>
                <c:pt idx="5106">
                  <c:v>271.25823518495196</c:v>
                </c:pt>
                <c:pt idx="5107">
                  <c:v>271.25118473988749</c:v>
                </c:pt>
                <c:pt idx="5108">
                  <c:v>271.24237789722753</c:v>
                </c:pt>
                <c:pt idx="5109">
                  <c:v>271.23676073888004</c:v>
                </c:pt>
                <c:pt idx="5110">
                  <c:v>271.22720825573151</c:v>
                </c:pt>
                <c:pt idx="5111">
                  <c:v>271.22758936087013</c:v>
                </c:pt>
                <c:pt idx="5112">
                  <c:v>271.22609807989295</c:v>
                </c:pt>
                <c:pt idx="5113">
                  <c:v>271.23610623222885</c:v>
                </c:pt>
                <c:pt idx="5114">
                  <c:v>271.24499592383199</c:v>
                </c:pt>
                <c:pt idx="5115">
                  <c:v>271.26942807717546</c:v>
                </c:pt>
                <c:pt idx="5116">
                  <c:v>271.28137489478183</c:v>
                </c:pt>
                <c:pt idx="5117">
                  <c:v>271.29319743897349</c:v>
                </c:pt>
                <c:pt idx="5118">
                  <c:v>271.28423318332153</c:v>
                </c:pt>
                <c:pt idx="5119">
                  <c:v>271.27498724126275</c:v>
                </c:pt>
                <c:pt idx="5120">
                  <c:v>271.26369493030745</c:v>
                </c:pt>
                <c:pt idx="5121">
                  <c:v>271.25756410851221</c:v>
                </c:pt>
                <c:pt idx="5122">
                  <c:v>271.25381933628057</c:v>
                </c:pt>
                <c:pt idx="5123">
                  <c:v>271.26300728407909</c:v>
                </c:pt>
                <c:pt idx="5124">
                  <c:v>271.27973448570691</c:v>
                </c:pt>
                <c:pt idx="5125">
                  <c:v>271.29745587465288</c:v>
                </c:pt>
                <c:pt idx="5126">
                  <c:v>271.3130397608648</c:v>
                </c:pt>
                <c:pt idx="5127">
                  <c:v>271.33175533712893</c:v>
                </c:pt>
                <c:pt idx="5128">
                  <c:v>271.33403368306631</c:v>
                </c:pt>
                <c:pt idx="5129">
                  <c:v>271.33335432173226</c:v>
                </c:pt>
                <c:pt idx="5130">
                  <c:v>271.33124995857554</c:v>
                </c:pt>
                <c:pt idx="5131">
                  <c:v>271.32907931626426</c:v>
                </c:pt>
                <c:pt idx="5132">
                  <c:v>271.32320532619286</c:v>
                </c:pt>
                <c:pt idx="5133">
                  <c:v>271.32711579631086</c:v>
                </c:pt>
                <c:pt idx="5134">
                  <c:v>271.3328323733902</c:v>
                </c:pt>
                <c:pt idx="5135">
                  <c:v>271.33013978273698</c:v>
                </c:pt>
                <c:pt idx="5136">
                  <c:v>271.3200073569862</c:v>
                </c:pt>
                <c:pt idx="5137">
                  <c:v>271.30474658165264</c:v>
                </c:pt>
                <c:pt idx="5138">
                  <c:v>271.29481299336544</c:v>
                </c:pt>
                <c:pt idx="5139">
                  <c:v>271.28437402652492</c:v>
                </c:pt>
                <c:pt idx="5140">
                  <c:v>271.28907156160318</c:v>
                </c:pt>
                <c:pt idx="5141">
                  <c:v>271.30396780158674</c:v>
                </c:pt>
                <c:pt idx="5142">
                  <c:v>271.31778700530896</c:v>
                </c:pt>
                <c:pt idx="5143">
                  <c:v>271.32338759386789</c:v>
                </c:pt>
                <c:pt idx="5144">
                  <c:v>271.32153177754066</c:v>
                </c:pt>
                <c:pt idx="5145">
                  <c:v>271.31889718114758</c:v>
                </c:pt>
                <c:pt idx="5146">
                  <c:v>271.30743917230592</c:v>
                </c:pt>
                <c:pt idx="5147">
                  <c:v>271.31074484513874</c:v>
                </c:pt>
                <c:pt idx="5148">
                  <c:v>271.31009033848767</c:v>
                </c:pt>
                <c:pt idx="5149">
                  <c:v>271.32872306580862</c:v>
                </c:pt>
                <c:pt idx="5150">
                  <c:v>271.35103428620664</c:v>
                </c:pt>
                <c:pt idx="5151">
                  <c:v>271.37679202264093</c:v>
                </c:pt>
                <c:pt idx="5152">
                  <c:v>271.39616210555619</c:v>
                </c:pt>
                <c:pt idx="5153">
                  <c:v>271.40451327902861</c:v>
                </c:pt>
                <c:pt idx="5154">
                  <c:v>271.39369320704947</c:v>
                </c:pt>
                <c:pt idx="5155">
                  <c:v>271.3789958045295</c:v>
                </c:pt>
                <c:pt idx="5156">
                  <c:v>271.37273242442518</c:v>
                </c:pt>
                <c:pt idx="5157">
                  <c:v>271.36882195430712</c:v>
                </c:pt>
                <c:pt idx="5158">
                  <c:v>271.37726426161709</c:v>
                </c:pt>
                <c:pt idx="5159">
                  <c:v>271.38823346169397</c:v>
                </c:pt>
                <c:pt idx="5160">
                  <c:v>271.40749584098307</c:v>
                </c:pt>
                <c:pt idx="5161">
                  <c:v>271.41664236431001</c:v>
                </c:pt>
                <c:pt idx="5162">
                  <c:v>271.40907825579779</c:v>
                </c:pt>
                <c:pt idx="5163">
                  <c:v>271.38095932448289</c:v>
                </c:pt>
                <c:pt idx="5164">
                  <c:v>271.35270783485885</c:v>
                </c:pt>
                <c:pt idx="5165">
                  <c:v>271.33181333138918</c:v>
                </c:pt>
                <c:pt idx="5166">
                  <c:v>271.32057072979978</c:v>
                </c:pt>
                <c:pt idx="5167">
                  <c:v>271.3201150606123</c:v>
                </c:pt>
                <c:pt idx="5168">
                  <c:v>271.33139080177892</c:v>
                </c:pt>
                <c:pt idx="5169">
                  <c:v>271.35334577172131</c:v>
                </c:pt>
                <c:pt idx="5170">
                  <c:v>271.36067790319265</c:v>
                </c:pt>
                <c:pt idx="5171">
                  <c:v>271.37671745859211</c:v>
                </c:pt>
                <c:pt idx="5172">
                  <c:v>271.37835786766703</c:v>
                </c:pt>
                <c:pt idx="5173">
                  <c:v>271.38750439099397</c:v>
                </c:pt>
                <c:pt idx="5174">
                  <c:v>271.38672561092807</c:v>
                </c:pt>
                <c:pt idx="5175">
                  <c:v>271.38359392087591</c:v>
                </c:pt>
                <c:pt idx="5176">
                  <c:v>271.38132385983283</c:v>
                </c:pt>
                <c:pt idx="5177">
                  <c:v>271.37959231692042</c:v>
                </c:pt>
                <c:pt idx="5178">
                  <c:v>271.38934363753253</c:v>
                </c:pt>
                <c:pt idx="5179">
                  <c:v>271.40269060227871</c:v>
                </c:pt>
                <c:pt idx="5180">
                  <c:v>271.4205942588996</c:v>
                </c:pt>
                <c:pt idx="5181">
                  <c:v>271.44719705455435</c:v>
                </c:pt>
                <c:pt idx="5182">
                  <c:v>271.46513385075264</c:v>
                </c:pt>
                <c:pt idx="5183">
                  <c:v>271.47061016589669</c:v>
                </c:pt>
                <c:pt idx="5184">
                  <c:v>271.47050246227059</c:v>
                </c:pt>
                <c:pt idx="5185">
                  <c:v>271.45813311505401</c:v>
                </c:pt>
                <c:pt idx="5186">
                  <c:v>271.44037858653076</c:v>
                </c:pt>
                <c:pt idx="5187">
                  <c:v>271.42955851455156</c:v>
                </c:pt>
                <c:pt idx="5188">
                  <c:v>271.42935967708797</c:v>
                </c:pt>
                <c:pt idx="5189">
                  <c:v>271.41498538544647</c:v>
                </c:pt>
                <c:pt idx="5190">
                  <c:v>271.40596313553425</c:v>
                </c:pt>
                <c:pt idx="5191">
                  <c:v>271.40538319293199</c:v>
                </c:pt>
                <c:pt idx="5192">
                  <c:v>271.40243377055486</c:v>
                </c:pt>
                <c:pt idx="5193">
                  <c:v>271.41312956911918</c:v>
                </c:pt>
                <c:pt idx="5194">
                  <c:v>271.41278988845221</c:v>
                </c:pt>
                <c:pt idx="5195">
                  <c:v>271.4246455722211</c:v>
                </c:pt>
                <c:pt idx="5196">
                  <c:v>271.43210197710715</c:v>
                </c:pt>
                <c:pt idx="5197">
                  <c:v>271.43441346262188</c:v>
                </c:pt>
                <c:pt idx="5198">
                  <c:v>271.43208540731854</c:v>
                </c:pt>
                <c:pt idx="5199">
                  <c:v>271.44163789046706</c:v>
                </c:pt>
                <c:pt idx="5200">
                  <c:v>271.43788483334106</c:v>
                </c:pt>
                <c:pt idx="5201">
                  <c:v>271.44518382523518</c:v>
                </c:pt>
                <c:pt idx="5202">
                  <c:v>271.46207672474929</c:v>
                </c:pt>
                <c:pt idx="5203">
                  <c:v>271.46960769368422</c:v>
                </c:pt>
                <c:pt idx="5204">
                  <c:v>271.47095813145808</c:v>
                </c:pt>
                <c:pt idx="5205">
                  <c:v>271.47330275655003</c:v>
                </c:pt>
                <c:pt idx="5206">
                  <c:v>271.4772297964567</c:v>
                </c:pt>
                <c:pt idx="5207">
                  <c:v>271.48433823578148</c:v>
                </c:pt>
                <c:pt idx="5208">
                  <c:v>271.4872296638984</c:v>
                </c:pt>
                <c:pt idx="5209">
                  <c:v>271.4972212464458</c:v>
                </c:pt>
                <c:pt idx="5210">
                  <c:v>271.50755250966017</c:v>
                </c:pt>
                <c:pt idx="5211">
                  <c:v>271.52186052214722</c:v>
                </c:pt>
                <c:pt idx="5212">
                  <c:v>271.52988858474123</c:v>
                </c:pt>
                <c:pt idx="5213">
                  <c:v>271.52433770554819</c:v>
                </c:pt>
                <c:pt idx="5214">
                  <c:v>271.50502561689325</c:v>
                </c:pt>
                <c:pt idx="5215">
                  <c:v>271.48208474452701</c:v>
                </c:pt>
                <c:pt idx="5216">
                  <c:v>271.45938413409596</c:v>
                </c:pt>
                <c:pt idx="5217">
                  <c:v>271.43999748139214</c:v>
                </c:pt>
                <c:pt idx="5218">
                  <c:v>271.43453773603665</c:v>
                </c:pt>
                <c:pt idx="5219">
                  <c:v>271.43763628651158</c:v>
                </c:pt>
                <c:pt idx="5220">
                  <c:v>271.44459559773856</c:v>
                </c:pt>
                <c:pt idx="5221">
                  <c:v>271.45352671381323</c:v>
                </c:pt>
                <c:pt idx="5222">
                  <c:v>271.46720507433207</c:v>
                </c:pt>
                <c:pt idx="5223">
                  <c:v>271.48021235841117</c:v>
                </c:pt>
                <c:pt idx="5224">
                  <c:v>271.49069274972328</c:v>
                </c:pt>
                <c:pt idx="5225">
                  <c:v>271.5022170377195</c:v>
                </c:pt>
                <c:pt idx="5226">
                  <c:v>271.50365860933078</c:v>
                </c:pt>
                <c:pt idx="5227">
                  <c:v>271.50770992265223</c:v>
                </c:pt>
                <c:pt idx="5228">
                  <c:v>271.51042736798848</c:v>
                </c:pt>
                <c:pt idx="5229">
                  <c:v>271.50027837244909</c:v>
                </c:pt>
                <c:pt idx="5230">
                  <c:v>271.49887822530934</c:v>
                </c:pt>
                <c:pt idx="5231">
                  <c:v>271.50834785951469</c:v>
                </c:pt>
                <c:pt idx="5232">
                  <c:v>271.52727055813676</c:v>
                </c:pt>
                <c:pt idx="5233">
                  <c:v>271.55342596949833</c:v>
                </c:pt>
                <c:pt idx="5234">
                  <c:v>271.58641641867217</c:v>
                </c:pt>
                <c:pt idx="5235">
                  <c:v>271.58836336883689</c:v>
                </c:pt>
                <c:pt idx="5236">
                  <c:v>271.58277935006663</c:v>
                </c:pt>
                <c:pt idx="5237">
                  <c:v>271.56535621731609</c:v>
                </c:pt>
                <c:pt idx="5238">
                  <c:v>271.54096548844421</c:v>
                </c:pt>
                <c:pt idx="5239">
                  <c:v>271.52524904392322</c:v>
                </c:pt>
                <c:pt idx="5240">
                  <c:v>271.52229962154598</c:v>
                </c:pt>
                <c:pt idx="5241">
                  <c:v>271.52844701312989</c:v>
                </c:pt>
                <c:pt idx="5242">
                  <c:v>271.53856286909206</c:v>
                </c:pt>
                <c:pt idx="5243">
                  <c:v>271.53950734704426</c:v>
                </c:pt>
                <c:pt idx="5244">
                  <c:v>271.51884482061547</c:v>
                </c:pt>
                <c:pt idx="5245">
                  <c:v>271.49538199990718</c:v>
                </c:pt>
                <c:pt idx="5246">
                  <c:v>271.47421409492506</c:v>
                </c:pt>
                <c:pt idx="5247">
                  <c:v>271.46913545470812</c:v>
                </c:pt>
                <c:pt idx="5248">
                  <c:v>271.46949999005813</c:v>
                </c:pt>
                <c:pt idx="5249">
                  <c:v>271.48015436415096</c:v>
                </c:pt>
                <c:pt idx="5250">
                  <c:v>271.49501746455718</c:v>
                </c:pt>
                <c:pt idx="5251">
                  <c:v>271.51164524745326</c:v>
                </c:pt>
                <c:pt idx="5252">
                  <c:v>271.51875368677798</c:v>
                </c:pt>
                <c:pt idx="5253">
                  <c:v>271.52424657171076</c:v>
                </c:pt>
                <c:pt idx="5254">
                  <c:v>271.5311561735719</c:v>
                </c:pt>
                <c:pt idx="5255">
                  <c:v>271.53765153071708</c:v>
                </c:pt>
                <c:pt idx="5256">
                  <c:v>271.55558832691526</c:v>
                </c:pt>
                <c:pt idx="5257">
                  <c:v>271.57453588022031</c:v>
                </c:pt>
                <c:pt idx="5258">
                  <c:v>271.59945684232855</c:v>
                </c:pt>
                <c:pt idx="5259">
                  <c:v>271.60842109798045</c:v>
                </c:pt>
                <c:pt idx="5260">
                  <c:v>271.60407981335788</c:v>
                </c:pt>
                <c:pt idx="5261">
                  <c:v>271.59528954048665</c:v>
                </c:pt>
                <c:pt idx="5262">
                  <c:v>271.58486714343468</c:v>
                </c:pt>
                <c:pt idx="5263">
                  <c:v>271.57637512675888</c:v>
                </c:pt>
                <c:pt idx="5264">
                  <c:v>271.58874447397551</c:v>
                </c:pt>
                <c:pt idx="5265">
                  <c:v>271.60040132028075</c:v>
                </c:pt>
                <c:pt idx="5266">
                  <c:v>271.61196703274851</c:v>
                </c:pt>
                <c:pt idx="5267">
                  <c:v>271.61677227145287</c:v>
                </c:pt>
                <c:pt idx="5268">
                  <c:v>271.61753448173016</c:v>
                </c:pt>
                <c:pt idx="5269">
                  <c:v>271.60151149611937</c:v>
                </c:pt>
                <c:pt idx="5270">
                  <c:v>271.57342570438175</c:v>
                </c:pt>
                <c:pt idx="5271">
                  <c:v>271.54512450539181</c:v>
                </c:pt>
                <c:pt idx="5272">
                  <c:v>271.52557215480164</c:v>
                </c:pt>
                <c:pt idx="5273">
                  <c:v>271.5125317311452</c:v>
                </c:pt>
                <c:pt idx="5274">
                  <c:v>271.50982257070331</c:v>
                </c:pt>
                <c:pt idx="5275">
                  <c:v>271.52555558501302</c:v>
                </c:pt>
                <c:pt idx="5276">
                  <c:v>271.53843031078293</c:v>
                </c:pt>
                <c:pt idx="5277">
                  <c:v>271.55960650065947</c:v>
                </c:pt>
                <c:pt idx="5278">
                  <c:v>271.5770710578816</c:v>
                </c:pt>
                <c:pt idx="5279">
                  <c:v>271.59881890546609</c:v>
                </c:pt>
                <c:pt idx="5280">
                  <c:v>271.6039306852602</c:v>
                </c:pt>
                <c:pt idx="5281">
                  <c:v>271.60446091849656</c:v>
                </c:pt>
                <c:pt idx="5282">
                  <c:v>271.60704580552368</c:v>
                </c:pt>
                <c:pt idx="5283">
                  <c:v>271.59881890546609</c:v>
                </c:pt>
                <c:pt idx="5284">
                  <c:v>271.59417936464803</c:v>
                </c:pt>
                <c:pt idx="5285">
                  <c:v>271.59948998190578</c:v>
                </c:pt>
                <c:pt idx="5286">
                  <c:v>271.61059174029174</c:v>
                </c:pt>
                <c:pt idx="5287">
                  <c:v>271.62865280990479</c:v>
                </c:pt>
                <c:pt idx="5288">
                  <c:v>271.64721925807117</c:v>
                </c:pt>
                <c:pt idx="5289">
                  <c:v>271.65780735300939</c:v>
                </c:pt>
                <c:pt idx="5290">
                  <c:v>271.6564072058697</c:v>
                </c:pt>
                <c:pt idx="5291">
                  <c:v>271.64505690065414</c:v>
                </c:pt>
                <c:pt idx="5292">
                  <c:v>271.62827170476612</c:v>
                </c:pt>
                <c:pt idx="5293">
                  <c:v>271.61248069619626</c:v>
                </c:pt>
                <c:pt idx="5294">
                  <c:v>271.59787442751383</c:v>
                </c:pt>
                <c:pt idx="5295">
                  <c:v>271.60023562239445</c:v>
                </c:pt>
                <c:pt idx="5296">
                  <c:v>271.60329274839768</c:v>
                </c:pt>
                <c:pt idx="5297">
                  <c:v>271.59110566885607</c:v>
                </c:pt>
                <c:pt idx="5298">
                  <c:v>271.57210012129087</c:v>
                </c:pt>
                <c:pt idx="5299">
                  <c:v>271.56013673389583</c:v>
                </c:pt>
                <c:pt idx="5300">
                  <c:v>271.55020314560863</c:v>
                </c:pt>
                <c:pt idx="5301">
                  <c:v>271.55563803628121</c:v>
                </c:pt>
                <c:pt idx="5302">
                  <c:v>271.56715403938307</c:v>
                </c:pt>
                <c:pt idx="5303">
                  <c:v>271.5847263002313</c:v>
                </c:pt>
                <c:pt idx="5304">
                  <c:v>271.59705422297634</c:v>
                </c:pt>
                <c:pt idx="5305">
                  <c:v>271.61162735208148</c:v>
                </c:pt>
                <c:pt idx="5306">
                  <c:v>271.60895133121682</c:v>
                </c:pt>
                <c:pt idx="5307">
                  <c:v>271.61750134215288</c:v>
                </c:pt>
                <c:pt idx="5308">
                  <c:v>271.62521457876284</c:v>
                </c:pt>
                <c:pt idx="5309">
                  <c:v>271.63903378248506</c:v>
                </c:pt>
                <c:pt idx="5310">
                  <c:v>271.64431126016558</c:v>
                </c:pt>
                <c:pt idx="5311">
                  <c:v>271.65569470495836</c:v>
                </c:pt>
                <c:pt idx="5312">
                  <c:v>271.66224805636381</c:v>
                </c:pt>
                <c:pt idx="5313">
                  <c:v>271.65920750014914</c:v>
                </c:pt>
                <c:pt idx="5314">
                  <c:v>271.64863597499954</c:v>
                </c:pt>
                <c:pt idx="5315">
                  <c:v>271.64181750697588</c:v>
                </c:pt>
                <c:pt idx="5316">
                  <c:v>271.63886808459876</c:v>
                </c:pt>
                <c:pt idx="5317">
                  <c:v>271.64093102328388</c:v>
                </c:pt>
                <c:pt idx="5318">
                  <c:v>271.64429469037697</c:v>
                </c:pt>
                <c:pt idx="5319">
                  <c:v>271.65108001882328</c:v>
                </c:pt>
                <c:pt idx="5320">
                  <c:v>271.65558700133221</c:v>
                </c:pt>
                <c:pt idx="5321">
                  <c:v>271.65078176262784</c:v>
                </c:pt>
                <c:pt idx="5322">
                  <c:v>271.64651504205409</c:v>
                </c:pt>
                <c:pt idx="5323">
                  <c:v>271.6347090676511</c:v>
                </c:pt>
                <c:pt idx="5324">
                  <c:v>271.6191914605937</c:v>
                </c:pt>
                <c:pt idx="5325">
                  <c:v>271.5997136740524</c:v>
                </c:pt>
                <c:pt idx="5326">
                  <c:v>271.58075783585303</c:v>
                </c:pt>
                <c:pt idx="5327">
                  <c:v>271.57503297387939</c:v>
                </c:pt>
                <c:pt idx="5328">
                  <c:v>271.58330958330293</c:v>
                </c:pt>
                <c:pt idx="5329">
                  <c:v>271.59528954048665</c:v>
                </c:pt>
                <c:pt idx="5330">
                  <c:v>271.60980467533159</c:v>
                </c:pt>
                <c:pt idx="5331">
                  <c:v>271.62532228238899</c:v>
                </c:pt>
                <c:pt idx="5332">
                  <c:v>271.63392200269095</c:v>
                </c:pt>
                <c:pt idx="5333">
                  <c:v>271.64580254114281</c:v>
                </c:pt>
                <c:pt idx="5334">
                  <c:v>271.65196650251534</c:v>
                </c:pt>
                <c:pt idx="5335">
                  <c:v>271.67296042471679</c:v>
                </c:pt>
                <c:pt idx="5336">
                  <c:v>271.68585172027548</c:v>
                </c:pt>
                <c:pt idx="5337">
                  <c:v>271.69529649979785</c:v>
                </c:pt>
                <c:pt idx="5338">
                  <c:v>271.68577715622661</c:v>
                </c:pt>
                <c:pt idx="5339">
                  <c:v>271.67777394831552</c:v>
                </c:pt>
                <c:pt idx="5340">
                  <c:v>271.66704501017387</c:v>
                </c:pt>
                <c:pt idx="5341">
                  <c:v>271.65957203549908</c:v>
                </c:pt>
                <c:pt idx="5342">
                  <c:v>271.6644849778296</c:v>
                </c:pt>
                <c:pt idx="5343">
                  <c:v>271.67455940932018</c:v>
                </c:pt>
                <c:pt idx="5344">
                  <c:v>271.69855246326478</c:v>
                </c:pt>
                <c:pt idx="5345">
                  <c:v>271.72241295890035</c:v>
                </c:pt>
                <c:pt idx="5346">
                  <c:v>271.72554464895245</c:v>
                </c:pt>
                <c:pt idx="5347">
                  <c:v>271.71586789238921</c:v>
                </c:pt>
                <c:pt idx="5348">
                  <c:v>271.69729315932847</c:v>
                </c:pt>
                <c:pt idx="5349">
                  <c:v>271.67586842262244</c:v>
                </c:pt>
                <c:pt idx="5350">
                  <c:v>271.65785706237529</c:v>
                </c:pt>
                <c:pt idx="5351">
                  <c:v>271.65291098046748</c:v>
                </c:pt>
                <c:pt idx="5352">
                  <c:v>271.64098073264978</c:v>
                </c:pt>
                <c:pt idx="5353">
                  <c:v>271.63332549030008</c:v>
                </c:pt>
                <c:pt idx="5354">
                  <c:v>271.63354089755234</c:v>
                </c:pt>
                <c:pt idx="5355">
                  <c:v>271.6392326199487</c:v>
                </c:pt>
                <c:pt idx="5356">
                  <c:v>271.65020182002559</c:v>
                </c:pt>
                <c:pt idx="5357">
                  <c:v>271.66928193163966</c:v>
                </c:pt>
                <c:pt idx="5358">
                  <c:v>271.68568602238912</c:v>
                </c:pt>
                <c:pt idx="5359">
                  <c:v>271.692015681648</c:v>
                </c:pt>
                <c:pt idx="5360">
                  <c:v>271.69324184600703</c:v>
                </c:pt>
                <c:pt idx="5361">
                  <c:v>271.69995261040447</c:v>
                </c:pt>
                <c:pt idx="5362">
                  <c:v>271.70324171344873</c:v>
                </c:pt>
                <c:pt idx="5363">
                  <c:v>271.71213968994607</c:v>
                </c:pt>
                <c:pt idx="5364">
                  <c:v>271.71392094222449</c:v>
                </c:pt>
                <c:pt idx="5365">
                  <c:v>271.70698648568037</c:v>
                </c:pt>
                <c:pt idx="5366">
                  <c:v>271.70847776665761</c:v>
                </c:pt>
                <c:pt idx="5367">
                  <c:v>271.71561106066531</c:v>
                </c:pt>
                <c:pt idx="5368">
                  <c:v>271.73464974780785</c:v>
                </c:pt>
                <c:pt idx="5369">
                  <c:v>271.75060645426407</c:v>
                </c:pt>
                <c:pt idx="5370">
                  <c:v>271.75620704282295</c:v>
                </c:pt>
                <c:pt idx="5371">
                  <c:v>271.749587412263</c:v>
                </c:pt>
                <c:pt idx="5372">
                  <c:v>271.73379640369302</c:v>
                </c:pt>
                <c:pt idx="5373">
                  <c:v>271.71530451957557</c:v>
                </c:pt>
                <c:pt idx="5374">
                  <c:v>271.69715231612503</c:v>
                </c:pt>
                <c:pt idx="5375">
                  <c:v>271.69438516142287</c:v>
                </c:pt>
                <c:pt idx="5376">
                  <c:v>271.70051598321811</c:v>
                </c:pt>
                <c:pt idx="5377">
                  <c:v>271.6992566792818</c:v>
                </c:pt>
                <c:pt idx="5378">
                  <c:v>271.6993643829079</c:v>
                </c:pt>
                <c:pt idx="5379">
                  <c:v>271.69245478104682</c:v>
                </c:pt>
                <c:pt idx="5380">
                  <c:v>271.67566958515874</c:v>
                </c:pt>
                <c:pt idx="5381">
                  <c:v>271.67212365039069</c:v>
                </c:pt>
                <c:pt idx="5382">
                  <c:v>271.66970446124986</c:v>
                </c:pt>
                <c:pt idx="5383">
                  <c:v>271.67508964255649</c:v>
                </c:pt>
                <c:pt idx="5384">
                  <c:v>271.69281931639676</c:v>
                </c:pt>
                <c:pt idx="5385">
                  <c:v>271.70200726419534</c:v>
                </c:pt>
                <c:pt idx="5386">
                  <c:v>271.71624899752783</c:v>
                </c:pt>
                <c:pt idx="5387">
                  <c:v>271.73276079190339</c:v>
                </c:pt>
                <c:pt idx="5388">
                  <c:v>271.74405310285863</c:v>
                </c:pt>
                <c:pt idx="5389">
                  <c:v>271.75402811561736</c:v>
                </c:pt>
                <c:pt idx="5390">
                  <c:v>271.7454781046813</c:v>
                </c:pt>
                <c:pt idx="5391">
                  <c:v>271.73571021428052</c:v>
                </c:pt>
                <c:pt idx="5392">
                  <c:v>271.7181545232209</c:v>
                </c:pt>
                <c:pt idx="5393">
                  <c:v>271.70667994459063</c:v>
                </c:pt>
                <c:pt idx="5394">
                  <c:v>271.69756656084098</c:v>
                </c:pt>
                <c:pt idx="5395">
                  <c:v>271.70826235940535</c:v>
                </c:pt>
                <c:pt idx="5396">
                  <c:v>271.72623229518086</c:v>
                </c:pt>
                <c:pt idx="5397">
                  <c:v>271.74274408955637</c:v>
                </c:pt>
                <c:pt idx="5398">
                  <c:v>271.75071415789017</c:v>
                </c:pt>
                <c:pt idx="5399">
                  <c:v>271.7544423603332</c:v>
                </c:pt>
                <c:pt idx="5400">
                  <c:v>271.74894947540048</c:v>
                </c:pt>
                <c:pt idx="5401">
                  <c:v>271.72943026438759</c:v>
                </c:pt>
                <c:pt idx="5402">
                  <c:v>271.71777341808229</c:v>
                </c:pt>
                <c:pt idx="5403">
                  <c:v>271.70178357204878</c:v>
                </c:pt>
                <c:pt idx="5404">
                  <c:v>271.69849446900457</c:v>
                </c:pt>
                <c:pt idx="5405">
                  <c:v>271.68924024205148</c:v>
                </c:pt>
                <c:pt idx="5406">
                  <c:v>271.68028427129383</c:v>
                </c:pt>
                <c:pt idx="5407">
                  <c:v>271.67812191387691</c:v>
                </c:pt>
                <c:pt idx="5408">
                  <c:v>271.69223937379456</c:v>
                </c:pt>
                <c:pt idx="5409">
                  <c:v>271.71211483526315</c:v>
                </c:pt>
                <c:pt idx="5410">
                  <c:v>271.72319173896619</c:v>
                </c:pt>
                <c:pt idx="5411">
                  <c:v>271.735436812768</c:v>
                </c:pt>
                <c:pt idx="5412">
                  <c:v>271.74569351193355</c:v>
                </c:pt>
                <c:pt idx="5413">
                  <c:v>271.75296764914464</c:v>
                </c:pt>
                <c:pt idx="5414">
                  <c:v>271.74929744096181</c:v>
                </c:pt>
                <c:pt idx="5415">
                  <c:v>271.74516327869725</c:v>
                </c:pt>
                <c:pt idx="5416">
                  <c:v>271.74653028625966</c:v>
                </c:pt>
                <c:pt idx="5417">
                  <c:v>271.75087985577653</c:v>
                </c:pt>
                <c:pt idx="5418">
                  <c:v>271.76495589122271</c:v>
                </c:pt>
                <c:pt idx="5419">
                  <c:v>271.773174506386</c:v>
                </c:pt>
                <c:pt idx="5420">
                  <c:v>271.77916448497785</c:v>
                </c:pt>
                <c:pt idx="5421">
                  <c:v>271.76939659457707</c:v>
                </c:pt>
                <c:pt idx="5422">
                  <c:v>271.75651358391275</c:v>
                </c:pt>
                <c:pt idx="5423">
                  <c:v>271.75282680594131</c:v>
                </c:pt>
                <c:pt idx="5424">
                  <c:v>271.7463148790074</c:v>
                </c:pt>
                <c:pt idx="5425">
                  <c:v>271.75199003161521</c:v>
                </c:pt>
                <c:pt idx="5426">
                  <c:v>271.76579266554882</c:v>
                </c:pt>
                <c:pt idx="5427">
                  <c:v>271.77119441664405</c:v>
                </c:pt>
                <c:pt idx="5428">
                  <c:v>271.77825314660288</c:v>
                </c:pt>
                <c:pt idx="5429">
                  <c:v>271.77588366682795</c:v>
                </c:pt>
                <c:pt idx="5430">
                  <c:v>271.76340661598522</c:v>
                </c:pt>
                <c:pt idx="5431">
                  <c:v>271.74140193667688</c:v>
                </c:pt>
                <c:pt idx="5432">
                  <c:v>271.71841135494475</c:v>
                </c:pt>
                <c:pt idx="5433">
                  <c:v>271.70537093128843</c:v>
                </c:pt>
                <c:pt idx="5434">
                  <c:v>271.69918211523293</c:v>
                </c:pt>
                <c:pt idx="5435">
                  <c:v>271.71170059054731</c:v>
                </c:pt>
                <c:pt idx="5436">
                  <c:v>271.72779814020691</c:v>
                </c:pt>
                <c:pt idx="5437">
                  <c:v>271.74478217355858</c:v>
                </c:pt>
                <c:pt idx="5438">
                  <c:v>271.76060632170572</c:v>
                </c:pt>
                <c:pt idx="5439">
                  <c:v>271.77570139915298</c:v>
                </c:pt>
                <c:pt idx="5440">
                  <c:v>271.78330693213678</c:v>
                </c:pt>
                <c:pt idx="5441">
                  <c:v>271.78552728381396</c:v>
                </c:pt>
                <c:pt idx="5442">
                  <c:v>271.77265255804394</c:v>
                </c:pt>
                <c:pt idx="5443">
                  <c:v>271.76722595226579</c:v>
                </c:pt>
                <c:pt idx="5444">
                  <c:v>271.74996851740161</c:v>
                </c:pt>
                <c:pt idx="5445">
                  <c:v>271.7426198161416</c:v>
                </c:pt>
                <c:pt idx="5446">
                  <c:v>271.75080529172772</c:v>
                </c:pt>
                <c:pt idx="5447">
                  <c:v>271.76638917793969</c:v>
                </c:pt>
                <c:pt idx="5448">
                  <c:v>271.77288453508487</c:v>
                </c:pt>
                <c:pt idx="5449">
                  <c:v>271.79161668113761</c:v>
                </c:pt>
                <c:pt idx="5450">
                  <c:v>271.79672846093172</c:v>
                </c:pt>
                <c:pt idx="5451">
                  <c:v>271.79498863312494</c:v>
                </c:pt>
                <c:pt idx="5452">
                  <c:v>271.78512960888668</c:v>
                </c:pt>
                <c:pt idx="5453">
                  <c:v>271.77408584476092</c:v>
                </c:pt>
                <c:pt idx="5454">
                  <c:v>271.76162536370686</c:v>
                </c:pt>
                <c:pt idx="5455">
                  <c:v>271.75987725100578</c:v>
                </c:pt>
                <c:pt idx="5456">
                  <c:v>271.76913976285323</c:v>
                </c:pt>
                <c:pt idx="5457">
                  <c:v>271.78300039104704</c:v>
                </c:pt>
                <c:pt idx="5458">
                  <c:v>271.79214691437397</c:v>
                </c:pt>
                <c:pt idx="5459">
                  <c:v>271.7835803336493</c:v>
                </c:pt>
                <c:pt idx="5460">
                  <c:v>271.76399484348173</c:v>
                </c:pt>
                <c:pt idx="5461">
                  <c:v>271.74511356933129</c:v>
                </c:pt>
                <c:pt idx="5462">
                  <c:v>271.73729262909524</c:v>
                </c:pt>
                <c:pt idx="5463">
                  <c:v>271.73741690251001</c:v>
                </c:pt>
                <c:pt idx="5464">
                  <c:v>271.74193216991324</c:v>
                </c:pt>
                <c:pt idx="5465">
                  <c:v>271.74543668020971</c:v>
                </c:pt>
                <c:pt idx="5466">
                  <c:v>271.75456663374803</c:v>
                </c:pt>
                <c:pt idx="5467">
                  <c:v>271.75329904491741</c:v>
                </c:pt>
                <c:pt idx="5468">
                  <c:v>271.75707695672639</c:v>
                </c:pt>
                <c:pt idx="5469">
                  <c:v>271.75995181505465</c:v>
                </c:pt>
                <c:pt idx="5470">
                  <c:v>271.77159209157122</c:v>
                </c:pt>
                <c:pt idx="5471">
                  <c:v>271.78663745965258</c:v>
                </c:pt>
                <c:pt idx="5472">
                  <c:v>271.79156697177172</c:v>
                </c:pt>
                <c:pt idx="5473">
                  <c:v>271.781724517322</c:v>
                </c:pt>
                <c:pt idx="5474">
                  <c:v>271.76637260815107</c:v>
                </c:pt>
                <c:pt idx="5475">
                  <c:v>271.75413581924352</c:v>
                </c:pt>
                <c:pt idx="5476">
                  <c:v>271.74725935695966</c:v>
                </c:pt>
                <c:pt idx="5477">
                  <c:v>271.74485673760745</c:v>
                </c:pt>
                <c:pt idx="5478">
                  <c:v>271.75638931049798</c:v>
                </c:pt>
                <c:pt idx="5479">
                  <c:v>271.77670387136538</c:v>
                </c:pt>
                <c:pt idx="5480">
                  <c:v>271.79662075730562</c:v>
                </c:pt>
                <c:pt idx="5481">
                  <c:v>271.81673648070944</c:v>
                </c:pt>
                <c:pt idx="5482">
                  <c:v>271.81866686108549</c:v>
                </c:pt>
                <c:pt idx="5483">
                  <c:v>271.81144243324036</c:v>
                </c:pt>
                <c:pt idx="5484">
                  <c:v>271.79514604611705</c:v>
                </c:pt>
                <c:pt idx="5485">
                  <c:v>271.77715954055287</c:v>
                </c:pt>
                <c:pt idx="5486">
                  <c:v>271.75540340807413</c:v>
                </c:pt>
                <c:pt idx="5487">
                  <c:v>271.7424541182553</c:v>
                </c:pt>
                <c:pt idx="5488">
                  <c:v>271.73044930638861</c:v>
                </c:pt>
                <c:pt idx="5489">
                  <c:v>271.73930585841453</c:v>
                </c:pt>
                <c:pt idx="5490">
                  <c:v>271.75193203735489</c:v>
                </c:pt>
                <c:pt idx="5491">
                  <c:v>271.76628147431353</c:v>
                </c:pt>
                <c:pt idx="5492">
                  <c:v>271.78918092220817</c:v>
                </c:pt>
                <c:pt idx="5493">
                  <c:v>271.80617324045414</c:v>
                </c:pt>
                <c:pt idx="5494">
                  <c:v>271.80168282773388</c:v>
                </c:pt>
                <c:pt idx="5495">
                  <c:v>271.79161668113761</c:v>
                </c:pt>
                <c:pt idx="5496">
                  <c:v>271.77534514869734</c:v>
                </c:pt>
                <c:pt idx="5497">
                  <c:v>271.76212245736599</c:v>
                </c:pt>
                <c:pt idx="5498">
                  <c:v>271.75535369870823</c:v>
                </c:pt>
                <c:pt idx="5499">
                  <c:v>271.76037434466485</c:v>
                </c:pt>
                <c:pt idx="5500">
                  <c:v>271.77728381396764</c:v>
                </c:pt>
                <c:pt idx="5501">
                  <c:v>271.79782206698167</c:v>
                </c:pt>
                <c:pt idx="5502">
                  <c:v>271.80859242959497</c:v>
                </c:pt>
                <c:pt idx="5503">
                  <c:v>271.80606553682799</c:v>
                </c:pt>
                <c:pt idx="5504">
                  <c:v>271.79418499837618</c:v>
                </c:pt>
                <c:pt idx="5505">
                  <c:v>271.7869108611651</c:v>
                </c:pt>
                <c:pt idx="5506">
                  <c:v>271.77936332244144</c:v>
                </c:pt>
                <c:pt idx="5507">
                  <c:v>271.77618192302344</c:v>
                </c:pt>
                <c:pt idx="5508">
                  <c:v>271.78648833155489</c:v>
                </c:pt>
                <c:pt idx="5509">
                  <c:v>271.8025858812145</c:v>
                </c:pt>
                <c:pt idx="5510">
                  <c:v>271.81551860124472</c:v>
                </c:pt>
                <c:pt idx="5511">
                  <c:v>271.81035711208472</c:v>
                </c:pt>
                <c:pt idx="5512">
                  <c:v>271.80073006488732</c:v>
                </c:pt>
                <c:pt idx="5513">
                  <c:v>271.77419354838707</c:v>
                </c:pt>
                <c:pt idx="5514">
                  <c:v>271.75908190115126</c:v>
                </c:pt>
                <c:pt idx="5515">
                  <c:v>271.749222876913</c:v>
                </c:pt>
                <c:pt idx="5516">
                  <c:v>271.75135209475263</c:v>
                </c:pt>
                <c:pt idx="5517">
                  <c:v>271.75835283045126</c:v>
                </c:pt>
                <c:pt idx="5518">
                  <c:v>271.77647189432452</c:v>
                </c:pt>
                <c:pt idx="5519">
                  <c:v>271.78580068532648</c:v>
                </c:pt>
                <c:pt idx="5520">
                  <c:v>271.78612379620483</c:v>
                </c:pt>
                <c:pt idx="5521">
                  <c:v>271.7800509686698</c:v>
                </c:pt>
                <c:pt idx="5522">
                  <c:v>271.77714297076426</c:v>
                </c:pt>
                <c:pt idx="5523">
                  <c:v>271.77552741637226</c:v>
                </c:pt>
                <c:pt idx="5524">
                  <c:v>271.77783061699267</c:v>
                </c:pt>
                <c:pt idx="5525">
                  <c:v>271.78589181916396</c:v>
                </c:pt>
                <c:pt idx="5526">
                  <c:v>271.78103687109365</c:v>
                </c:pt>
                <c:pt idx="5527">
                  <c:v>271.7845248116015</c:v>
                </c:pt>
                <c:pt idx="5528">
                  <c:v>271.77768977378923</c:v>
                </c:pt>
                <c:pt idx="5529">
                  <c:v>271.76664600966353</c:v>
                </c:pt>
                <c:pt idx="5530">
                  <c:v>271.76837755257594</c:v>
                </c:pt>
                <c:pt idx="5531">
                  <c:v>271.78050663785734</c:v>
                </c:pt>
                <c:pt idx="5532">
                  <c:v>271.79935477243055</c:v>
                </c:pt>
                <c:pt idx="5533">
                  <c:v>271.81608197405836</c:v>
                </c:pt>
                <c:pt idx="5534">
                  <c:v>271.82726658138751</c:v>
                </c:pt>
                <c:pt idx="5535">
                  <c:v>271.83254405906797</c:v>
                </c:pt>
                <c:pt idx="5536">
                  <c:v>271.82543561974325</c:v>
                </c:pt>
                <c:pt idx="5537">
                  <c:v>271.81024940845856</c:v>
                </c:pt>
                <c:pt idx="5538">
                  <c:v>271.79132670983648</c:v>
                </c:pt>
                <c:pt idx="5539">
                  <c:v>271.77117784685544</c:v>
                </c:pt>
                <c:pt idx="5540">
                  <c:v>271.74469103972115</c:v>
                </c:pt>
                <c:pt idx="5541">
                  <c:v>271.73583448769523</c:v>
                </c:pt>
                <c:pt idx="5542">
                  <c:v>271.73312532725333</c:v>
                </c:pt>
                <c:pt idx="5543">
                  <c:v>271.74247068804391</c:v>
                </c:pt>
                <c:pt idx="5544">
                  <c:v>271.74432650437114</c:v>
                </c:pt>
                <c:pt idx="5545">
                  <c:v>271.74855180047325</c:v>
                </c:pt>
                <c:pt idx="5546">
                  <c:v>271.75608276940818</c:v>
                </c:pt>
                <c:pt idx="5547">
                  <c:v>271.76235443440686</c:v>
                </c:pt>
                <c:pt idx="5548">
                  <c:v>271.77075531724512</c:v>
                </c:pt>
                <c:pt idx="5549">
                  <c:v>271.7799432650437</c:v>
                </c:pt>
                <c:pt idx="5550">
                  <c:v>271.77530372422569</c:v>
                </c:pt>
                <c:pt idx="5551">
                  <c:v>271.78000125930396</c:v>
                </c:pt>
                <c:pt idx="5552">
                  <c:v>271.7690651988043</c:v>
                </c:pt>
                <c:pt idx="5553">
                  <c:v>271.75633131623772</c:v>
                </c:pt>
                <c:pt idx="5554">
                  <c:v>271.74103740132693</c:v>
                </c:pt>
                <c:pt idx="5555">
                  <c:v>271.74531240679494</c:v>
                </c:pt>
                <c:pt idx="5556">
                  <c:v>271.74558580830745</c:v>
                </c:pt>
                <c:pt idx="5557">
                  <c:v>271.76083001385234</c:v>
                </c:pt>
                <c:pt idx="5558">
                  <c:v>271.7769772728779</c:v>
                </c:pt>
                <c:pt idx="5559">
                  <c:v>271.80976888458815</c:v>
                </c:pt>
                <c:pt idx="5560">
                  <c:v>271.8327843210032</c:v>
                </c:pt>
                <c:pt idx="5561">
                  <c:v>271.84000046395414</c:v>
                </c:pt>
                <c:pt idx="5562">
                  <c:v>271.8293957992272</c:v>
                </c:pt>
                <c:pt idx="5563">
                  <c:v>271.8105559495483</c:v>
                </c:pt>
                <c:pt idx="5564">
                  <c:v>271.79121900621038</c:v>
                </c:pt>
                <c:pt idx="5565">
                  <c:v>271.7811942840857</c:v>
                </c:pt>
                <c:pt idx="5566">
                  <c:v>271.77092101513153</c:v>
                </c:pt>
                <c:pt idx="5567">
                  <c:v>271.75871736580126</c:v>
                </c:pt>
                <c:pt idx="5568">
                  <c:v>271.75363872558444</c:v>
                </c:pt>
                <c:pt idx="5569">
                  <c:v>271.7504241865891</c:v>
                </c:pt>
                <c:pt idx="5570">
                  <c:v>271.74638944305627</c:v>
                </c:pt>
                <c:pt idx="5571">
                  <c:v>271.75319134129126</c:v>
                </c:pt>
                <c:pt idx="5572">
                  <c:v>271.76008437336378</c:v>
                </c:pt>
                <c:pt idx="5573">
                  <c:v>271.77059790425318</c:v>
                </c:pt>
                <c:pt idx="5574">
                  <c:v>271.78067233574365</c:v>
                </c:pt>
                <c:pt idx="5575">
                  <c:v>271.77899878709144</c:v>
                </c:pt>
                <c:pt idx="5576">
                  <c:v>271.76868409366568</c:v>
                </c:pt>
                <c:pt idx="5577">
                  <c:v>271.74942171437664</c:v>
                </c:pt>
                <c:pt idx="5578">
                  <c:v>271.74432650437114</c:v>
                </c:pt>
                <c:pt idx="5579">
                  <c:v>271.74169190797801</c:v>
                </c:pt>
                <c:pt idx="5580">
                  <c:v>271.73787257169749</c:v>
                </c:pt>
                <c:pt idx="5581">
                  <c:v>271.7504241865891</c:v>
                </c:pt>
                <c:pt idx="5582">
                  <c:v>271.77014223506563</c:v>
                </c:pt>
                <c:pt idx="5583">
                  <c:v>271.7877973448571</c:v>
                </c:pt>
                <c:pt idx="5584">
                  <c:v>271.79182380349556</c:v>
                </c:pt>
                <c:pt idx="5585">
                  <c:v>271.79531174400336</c:v>
                </c:pt>
                <c:pt idx="5586">
                  <c:v>271.79367961982274</c:v>
                </c:pt>
                <c:pt idx="5587">
                  <c:v>271.78881638685817</c:v>
                </c:pt>
                <c:pt idx="5588">
                  <c:v>271.78097887683344</c:v>
                </c:pt>
                <c:pt idx="5589">
                  <c:v>271.77681157499154</c:v>
                </c:pt>
                <c:pt idx="5590">
                  <c:v>271.77545285232344</c:v>
                </c:pt>
                <c:pt idx="5591">
                  <c:v>271.77647189432452</c:v>
                </c:pt>
                <c:pt idx="5592">
                  <c:v>271.77618192302344</c:v>
                </c:pt>
                <c:pt idx="5593">
                  <c:v>271.76821185468958</c:v>
                </c:pt>
                <c:pt idx="5594">
                  <c:v>271.75651358391275</c:v>
                </c:pt>
                <c:pt idx="5595">
                  <c:v>271.73740033272134</c:v>
                </c:pt>
                <c:pt idx="5596">
                  <c:v>271.72648912690471</c:v>
                </c:pt>
                <c:pt idx="5597">
                  <c:v>271.71873446582316</c:v>
                </c:pt>
                <c:pt idx="5598">
                  <c:v>271.71850248878229</c:v>
                </c:pt>
                <c:pt idx="5599">
                  <c:v>271.71788112170844</c:v>
                </c:pt>
                <c:pt idx="5600">
                  <c:v>271.72008490359696</c:v>
                </c:pt>
                <c:pt idx="5601">
                  <c:v>271.72097967218332</c:v>
                </c:pt>
                <c:pt idx="5602">
                  <c:v>271.7138795177529</c:v>
                </c:pt>
                <c:pt idx="5603">
                  <c:v>271.71360611624038</c:v>
                </c:pt>
                <c:pt idx="5604">
                  <c:v>271.71924812927085</c:v>
                </c:pt>
                <c:pt idx="5605">
                  <c:v>271.72996049762389</c:v>
                </c:pt>
                <c:pt idx="5606">
                  <c:v>271.73365556048969</c:v>
                </c:pt>
                <c:pt idx="5607">
                  <c:v>271.73598361579297</c:v>
                </c:pt>
                <c:pt idx="5608">
                  <c:v>271.7349645737919</c:v>
                </c:pt>
                <c:pt idx="5609">
                  <c:v>271.73228855292723</c:v>
                </c:pt>
                <c:pt idx="5610">
                  <c:v>271.73523797530436</c:v>
                </c:pt>
                <c:pt idx="5611">
                  <c:v>271.7349645737919</c:v>
                </c:pt>
                <c:pt idx="5612">
                  <c:v>271.74491473186771</c:v>
                </c:pt>
                <c:pt idx="5613">
                  <c:v>271.75580936789572</c:v>
                </c:pt>
                <c:pt idx="5614">
                  <c:v>271.76903205922707</c:v>
                </c:pt>
                <c:pt idx="5615">
                  <c:v>271.77341476832123</c:v>
                </c:pt>
                <c:pt idx="5616">
                  <c:v>271.77101214896896</c:v>
                </c:pt>
                <c:pt idx="5617">
                  <c:v>271.76273553954547</c:v>
                </c:pt>
                <c:pt idx="5618">
                  <c:v>271.74232984484053</c:v>
                </c:pt>
                <c:pt idx="5619">
                  <c:v>271.72615773113199</c:v>
                </c:pt>
                <c:pt idx="5620">
                  <c:v>271.69878444030564</c:v>
                </c:pt>
                <c:pt idx="5621">
                  <c:v>271.68157671480742</c:v>
                </c:pt>
                <c:pt idx="5622">
                  <c:v>271.67128687606458</c:v>
                </c:pt>
                <c:pt idx="5623">
                  <c:v>271.67228106338274</c:v>
                </c:pt>
                <c:pt idx="5624">
                  <c:v>271.68014342809045</c:v>
                </c:pt>
                <c:pt idx="5625">
                  <c:v>271.68816320579015</c:v>
                </c:pt>
                <c:pt idx="5626">
                  <c:v>271.70287717809873</c:v>
                </c:pt>
                <c:pt idx="5627">
                  <c:v>271.70447616270206</c:v>
                </c:pt>
                <c:pt idx="5628">
                  <c:v>271.70182499652037</c:v>
                </c:pt>
                <c:pt idx="5629">
                  <c:v>271.69281931639676</c:v>
                </c:pt>
                <c:pt idx="5630">
                  <c:v>271.68601741816184</c:v>
                </c:pt>
                <c:pt idx="5631">
                  <c:v>271.68250462297101</c:v>
                </c:pt>
                <c:pt idx="5632">
                  <c:v>271.68227264593014</c:v>
                </c:pt>
                <c:pt idx="5633">
                  <c:v>271.69735115358867</c:v>
                </c:pt>
                <c:pt idx="5634">
                  <c:v>271.71401207606198</c:v>
                </c:pt>
                <c:pt idx="5635">
                  <c:v>271.73175831969087</c:v>
                </c:pt>
                <c:pt idx="5636">
                  <c:v>271.74474903398129</c:v>
                </c:pt>
                <c:pt idx="5637">
                  <c:v>271.7486015098392</c:v>
                </c:pt>
                <c:pt idx="5638">
                  <c:v>271.73572678406913</c:v>
                </c:pt>
                <c:pt idx="5639">
                  <c:v>271.72676252841717</c:v>
                </c:pt>
                <c:pt idx="5640">
                  <c:v>271.71804681959475</c:v>
                </c:pt>
                <c:pt idx="5641">
                  <c:v>271.71944696673449</c:v>
                </c:pt>
                <c:pt idx="5642">
                  <c:v>271.72565235257861</c:v>
                </c:pt>
                <c:pt idx="5643">
                  <c:v>271.7346000384419</c:v>
                </c:pt>
                <c:pt idx="5644">
                  <c:v>271.74025862126103</c:v>
                </c:pt>
                <c:pt idx="5645">
                  <c:v>271.73794713574637</c:v>
                </c:pt>
                <c:pt idx="5646">
                  <c:v>271.72115365496393</c:v>
                </c:pt>
                <c:pt idx="5647">
                  <c:v>271.69407862033313</c:v>
                </c:pt>
                <c:pt idx="5648">
                  <c:v>271.67170112078048</c:v>
                </c:pt>
                <c:pt idx="5649">
                  <c:v>271.6501686804483</c:v>
                </c:pt>
                <c:pt idx="5650">
                  <c:v>271.64393015502696</c:v>
                </c:pt>
                <c:pt idx="5651">
                  <c:v>271.64472550488148</c:v>
                </c:pt>
                <c:pt idx="5652">
                  <c:v>271.65745938744806</c:v>
                </c:pt>
                <c:pt idx="5653">
                  <c:v>271.66637393373406</c:v>
                </c:pt>
                <c:pt idx="5654">
                  <c:v>271.67128687606458</c:v>
                </c:pt>
                <c:pt idx="5655">
                  <c:v>271.66542945578186</c:v>
                </c:pt>
                <c:pt idx="5656">
                  <c:v>271.66182552675355</c:v>
                </c:pt>
                <c:pt idx="5657">
                  <c:v>271.65966316933662</c:v>
                </c:pt>
                <c:pt idx="5658">
                  <c:v>271.65966316933662</c:v>
                </c:pt>
                <c:pt idx="5659">
                  <c:v>271.67681290057465</c:v>
                </c:pt>
                <c:pt idx="5660">
                  <c:v>271.68996102785712</c:v>
                </c:pt>
                <c:pt idx="5661">
                  <c:v>271.70442645333617</c:v>
                </c:pt>
                <c:pt idx="5662">
                  <c:v>271.70622427540314</c:v>
                </c:pt>
                <c:pt idx="5663">
                  <c:v>271.70036685512042</c:v>
                </c:pt>
                <c:pt idx="5664">
                  <c:v>271.69945551674545</c:v>
                </c:pt>
                <c:pt idx="5665">
                  <c:v>271.69029242362984</c:v>
                </c:pt>
                <c:pt idx="5666">
                  <c:v>271.69380521882061</c:v>
                </c:pt>
                <c:pt idx="5667">
                  <c:v>271.69701975781601</c:v>
                </c:pt>
                <c:pt idx="5668">
                  <c:v>271.70748357933945</c:v>
                </c:pt>
                <c:pt idx="5669">
                  <c:v>271.71635670115393</c:v>
                </c:pt>
                <c:pt idx="5670">
                  <c:v>271.72577662599338</c:v>
                </c:pt>
                <c:pt idx="5671">
                  <c:v>271.72151819031399</c:v>
                </c:pt>
                <c:pt idx="5672">
                  <c:v>271.70363938837596</c:v>
                </c:pt>
                <c:pt idx="5673">
                  <c:v>271.68437700908692</c:v>
                </c:pt>
                <c:pt idx="5674">
                  <c:v>271.65658947354467</c:v>
                </c:pt>
                <c:pt idx="5675">
                  <c:v>271.627302372131</c:v>
                </c:pt>
                <c:pt idx="5676">
                  <c:v>271.61489988533708</c:v>
                </c:pt>
                <c:pt idx="5677">
                  <c:v>271.60916673846907</c:v>
                </c:pt>
                <c:pt idx="5678">
                  <c:v>271.60700438105209</c:v>
                </c:pt>
                <c:pt idx="5679">
                  <c:v>271.61342517414846</c:v>
                </c:pt>
                <c:pt idx="5680">
                  <c:v>271.62979612532058</c:v>
                </c:pt>
                <c:pt idx="5681">
                  <c:v>271.63538014409085</c:v>
                </c:pt>
                <c:pt idx="5682">
                  <c:v>271.64165180908952</c:v>
                </c:pt>
                <c:pt idx="5683">
                  <c:v>271.64405442844173</c:v>
                </c:pt>
                <c:pt idx="5684">
                  <c:v>271.63253842533987</c:v>
                </c:pt>
                <c:pt idx="5685">
                  <c:v>271.62596021925145</c:v>
                </c:pt>
                <c:pt idx="5686">
                  <c:v>271.62122954459591</c:v>
                </c:pt>
                <c:pt idx="5687">
                  <c:v>271.6221574527595</c:v>
                </c:pt>
                <c:pt idx="5688">
                  <c:v>271.6282468500832</c:v>
                </c:pt>
                <c:pt idx="5689">
                  <c:v>271.6379816009067</c:v>
                </c:pt>
                <c:pt idx="5690">
                  <c:v>271.65529703003108</c:v>
                </c:pt>
                <c:pt idx="5691">
                  <c:v>271.67807220451095</c:v>
                </c:pt>
                <c:pt idx="5692">
                  <c:v>271.690764662606</c:v>
                </c:pt>
                <c:pt idx="5693">
                  <c:v>271.67935636313018</c:v>
                </c:pt>
                <c:pt idx="5694">
                  <c:v>271.66346593582853</c:v>
                </c:pt>
                <c:pt idx="5695">
                  <c:v>271.64239744957808</c:v>
                </c:pt>
                <c:pt idx="5696">
                  <c:v>271.61893462886985</c:v>
                </c:pt>
                <c:pt idx="5697">
                  <c:v>271.61339203457123</c:v>
                </c:pt>
                <c:pt idx="5698">
                  <c:v>271.60793228921574</c:v>
                </c:pt>
                <c:pt idx="5699">
                  <c:v>271.61104740947928</c:v>
                </c:pt>
                <c:pt idx="5700">
                  <c:v>271.61760904577898</c:v>
                </c:pt>
                <c:pt idx="5701">
                  <c:v>271.60551310007492</c:v>
                </c:pt>
                <c:pt idx="5702">
                  <c:v>271.58463516639381</c:v>
                </c:pt>
                <c:pt idx="5703">
                  <c:v>271.56837191884779</c:v>
                </c:pt>
                <c:pt idx="5704">
                  <c:v>271.55040198307233</c:v>
                </c:pt>
                <c:pt idx="5705">
                  <c:v>271.55163643232567</c:v>
                </c:pt>
                <c:pt idx="5706">
                  <c:v>271.55571260033008</c:v>
                </c:pt>
                <c:pt idx="5707">
                  <c:v>271.56455258256727</c:v>
                </c:pt>
                <c:pt idx="5708">
                  <c:v>271.56519051942973</c:v>
                </c:pt>
                <c:pt idx="5709">
                  <c:v>271.57135448080226</c:v>
                </c:pt>
                <c:pt idx="5710">
                  <c:v>271.56990462429661</c:v>
                </c:pt>
                <c:pt idx="5711">
                  <c:v>271.57515724729416</c:v>
                </c:pt>
                <c:pt idx="5712">
                  <c:v>271.58498313195514</c:v>
                </c:pt>
                <c:pt idx="5713">
                  <c:v>271.58856220630048</c:v>
                </c:pt>
                <c:pt idx="5714">
                  <c:v>271.59682224593547</c:v>
                </c:pt>
                <c:pt idx="5715">
                  <c:v>271.60656528165327</c:v>
                </c:pt>
                <c:pt idx="5716">
                  <c:v>271.60576993179876</c:v>
                </c:pt>
                <c:pt idx="5717">
                  <c:v>271.6082636849884</c:v>
                </c:pt>
                <c:pt idx="5718">
                  <c:v>271.60292821304773</c:v>
                </c:pt>
                <c:pt idx="5719">
                  <c:v>271.60120495502957</c:v>
                </c:pt>
                <c:pt idx="5720">
                  <c:v>271.59271293835377</c:v>
                </c:pt>
                <c:pt idx="5721">
                  <c:v>271.59196729786515</c:v>
                </c:pt>
                <c:pt idx="5722">
                  <c:v>271.59148677399469</c:v>
                </c:pt>
                <c:pt idx="5723">
                  <c:v>271.59948998190578</c:v>
                </c:pt>
                <c:pt idx="5724">
                  <c:v>271.60190917104666</c:v>
                </c:pt>
                <c:pt idx="5725">
                  <c:v>271.59985451725578</c:v>
                </c:pt>
                <c:pt idx="5726">
                  <c:v>271.58214141320411</c:v>
                </c:pt>
                <c:pt idx="5727">
                  <c:v>271.55158672295977</c:v>
                </c:pt>
                <c:pt idx="5728">
                  <c:v>271.53025312009117</c:v>
                </c:pt>
                <c:pt idx="5729">
                  <c:v>271.50755250966017</c:v>
                </c:pt>
                <c:pt idx="5730">
                  <c:v>271.48712196027225</c:v>
                </c:pt>
                <c:pt idx="5731">
                  <c:v>271.4813391040384</c:v>
                </c:pt>
                <c:pt idx="5732">
                  <c:v>271.48361744997578</c:v>
                </c:pt>
                <c:pt idx="5733">
                  <c:v>271.49781775883667</c:v>
                </c:pt>
                <c:pt idx="5734">
                  <c:v>271.51351763356905</c:v>
                </c:pt>
                <c:pt idx="5735">
                  <c:v>271.52961518322877</c:v>
                </c:pt>
                <c:pt idx="5736">
                  <c:v>271.53272201859795</c:v>
                </c:pt>
                <c:pt idx="5737">
                  <c:v>271.5304850971321</c:v>
                </c:pt>
                <c:pt idx="5738">
                  <c:v>271.52371633847434</c:v>
                </c:pt>
                <c:pt idx="5739">
                  <c:v>271.51006283263848</c:v>
                </c:pt>
                <c:pt idx="5740">
                  <c:v>271.50385744679437</c:v>
                </c:pt>
                <c:pt idx="5741">
                  <c:v>271.51117300847716</c:v>
                </c:pt>
                <c:pt idx="5742">
                  <c:v>271.51347620909746</c:v>
                </c:pt>
                <c:pt idx="5743">
                  <c:v>271.53628452315462</c:v>
                </c:pt>
                <c:pt idx="5744">
                  <c:v>271.55274660816428</c:v>
                </c:pt>
                <c:pt idx="5745">
                  <c:v>271.55969763449696</c:v>
                </c:pt>
                <c:pt idx="5746">
                  <c:v>271.54894384167238</c:v>
                </c:pt>
                <c:pt idx="5747">
                  <c:v>271.53253975092292</c:v>
                </c:pt>
                <c:pt idx="5748">
                  <c:v>271.50807445800223</c:v>
                </c:pt>
                <c:pt idx="5749">
                  <c:v>271.49272254883113</c:v>
                </c:pt>
                <c:pt idx="5750">
                  <c:v>271.48514187053024</c:v>
                </c:pt>
                <c:pt idx="5751">
                  <c:v>271.4846696315542</c:v>
                </c:pt>
                <c:pt idx="5752">
                  <c:v>271.49085016271533</c:v>
                </c:pt>
                <c:pt idx="5753">
                  <c:v>271.49308708418113</c:v>
                </c:pt>
                <c:pt idx="5754">
                  <c:v>271.48465306176553</c:v>
                </c:pt>
                <c:pt idx="5755">
                  <c:v>271.46949999005813</c:v>
                </c:pt>
                <c:pt idx="5756">
                  <c:v>271.44920199897933</c:v>
                </c:pt>
                <c:pt idx="5757">
                  <c:v>271.42613685319827</c:v>
                </c:pt>
                <c:pt idx="5758">
                  <c:v>271.41278988845221</c:v>
                </c:pt>
                <c:pt idx="5759">
                  <c:v>271.40354394639343</c:v>
                </c:pt>
                <c:pt idx="5760">
                  <c:v>271.40618682768081</c:v>
                </c:pt>
                <c:pt idx="5761">
                  <c:v>271.41298872591585</c:v>
                </c:pt>
                <c:pt idx="5762">
                  <c:v>271.4210085036155</c:v>
                </c:pt>
                <c:pt idx="5763">
                  <c:v>271.42855604233915</c:v>
                </c:pt>
                <c:pt idx="5764">
                  <c:v>271.428812874063</c:v>
                </c:pt>
                <c:pt idx="5765">
                  <c:v>271.41848161084857</c:v>
                </c:pt>
                <c:pt idx="5766">
                  <c:v>271.41501024012939</c:v>
                </c:pt>
                <c:pt idx="5767">
                  <c:v>271.41331183679426</c:v>
                </c:pt>
                <c:pt idx="5768">
                  <c:v>271.42488583415633</c:v>
                </c:pt>
                <c:pt idx="5769">
                  <c:v>271.43094209190264</c:v>
                </c:pt>
                <c:pt idx="5770">
                  <c:v>271.4369403553888</c:v>
                </c:pt>
                <c:pt idx="5771">
                  <c:v>271.44316231102158</c:v>
                </c:pt>
                <c:pt idx="5772">
                  <c:v>271.44182015814209</c:v>
                </c:pt>
                <c:pt idx="5773">
                  <c:v>271.43447145688214</c:v>
                </c:pt>
                <c:pt idx="5774">
                  <c:v>271.42788496589935</c:v>
                </c:pt>
                <c:pt idx="5775">
                  <c:v>271.40907825579779</c:v>
                </c:pt>
                <c:pt idx="5776">
                  <c:v>271.39276529888588</c:v>
                </c:pt>
                <c:pt idx="5777">
                  <c:v>271.38692444839171</c:v>
                </c:pt>
                <c:pt idx="5778">
                  <c:v>271.38115816194653</c:v>
                </c:pt>
                <c:pt idx="5779">
                  <c:v>271.37219390629451</c:v>
                </c:pt>
                <c:pt idx="5780">
                  <c:v>271.37777792506478</c:v>
                </c:pt>
                <c:pt idx="5781">
                  <c:v>271.36828343617651</c:v>
                </c:pt>
                <c:pt idx="5782">
                  <c:v>271.35267469528162</c:v>
                </c:pt>
                <c:pt idx="5783">
                  <c:v>271.3361546160117</c:v>
                </c:pt>
                <c:pt idx="5784">
                  <c:v>271.3239178271042</c:v>
                </c:pt>
                <c:pt idx="5785">
                  <c:v>271.3129900514989</c:v>
                </c:pt>
                <c:pt idx="5786">
                  <c:v>271.30859905751038</c:v>
                </c:pt>
                <c:pt idx="5787">
                  <c:v>271.31098510707398</c:v>
                </c:pt>
                <c:pt idx="5788">
                  <c:v>271.31789470893506</c:v>
                </c:pt>
                <c:pt idx="5789">
                  <c:v>271.3188226170987</c:v>
                </c:pt>
                <c:pt idx="5790">
                  <c:v>271.32385983284394</c:v>
                </c:pt>
                <c:pt idx="5791">
                  <c:v>271.33574037129586</c:v>
                </c:pt>
                <c:pt idx="5792">
                  <c:v>271.3464527396489</c:v>
                </c:pt>
                <c:pt idx="5793">
                  <c:v>271.34756291548746</c:v>
                </c:pt>
                <c:pt idx="5794">
                  <c:v>271.34223572844104</c:v>
                </c:pt>
                <c:pt idx="5795">
                  <c:v>271.33222757610503</c:v>
                </c:pt>
                <c:pt idx="5796">
                  <c:v>271.31889718114758</c:v>
                </c:pt>
                <c:pt idx="5797">
                  <c:v>271.30806053937977</c:v>
                </c:pt>
                <c:pt idx="5798">
                  <c:v>271.30401751095258</c:v>
                </c:pt>
                <c:pt idx="5799">
                  <c:v>271.30629585689002</c:v>
                </c:pt>
                <c:pt idx="5800">
                  <c:v>271.31859064005783</c:v>
                </c:pt>
                <c:pt idx="5801">
                  <c:v>271.3188226170987</c:v>
                </c:pt>
                <c:pt idx="5802">
                  <c:v>271.3205375902225</c:v>
                </c:pt>
                <c:pt idx="5803">
                  <c:v>271.31687566693398</c:v>
                </c:pt>
                <c:pt idx="5804">
                  <c:v>271.30077811727432</c:v>
                </c:pt>
                <c:pt idx="5805">
                  <c:v>271.2793036712024</c:v>
                </c:pt>
                <c:pt idx="5806">
                  <c:v>271.25068764622841</c:v>
                </c:pt>
                <c:pt idx="5807">
                  <c:v>271.23111872584957</c:v>
                </c:pt>
                <c:pt idx="5808">
                  <c:v>271.21523658344216</c:v>
                </c:pt>
                <c:pt idx="5809">
                  <c:v>271.20274296281082</c:v>
                </c:pt>
                <c:pt idx="5810">
                  <c:v>271.19175719294526</c:v>
                </c:pt>
                <c:pt idx="5811">
                  <c:v>271.19126838418049</c:v>
                </c:pt>
                <c:pt idx="5812">
                  <c:v>271.19391955036224</c:v>
                </c:pt>
                <c:pt idx="5813">
                  <c:v>271.1958665005269</c:v>
                </c:pt>
                <c:pt idx="5814">
                  <c:v>271.20796244623102</c:v>
                </c:pt>
                <c:pt idx="5815">
                  <c:v>271.2092963142162</c:v>
                </c:pt>
                <c:pt idx="5816">
                  <c:v>271.21485547830349</c:v>
                </c:pt>
                <c:pt idx="5817">
                  <c:v>271.22304095388961</c:v>
                </c:pt>
                <c:pt idx="5818">
                  <c:v>271.21740722575339</c:v>
                </c:pt>
                <c:pt idx="5819">
                  <c:v>271.22087859647263</c:v>
                </c:pt>
                <c:pt idx="5820">
                  <c:v>271.21343876137513</c:v>
                </c:pt>
                <c:pt idx="5821">
                  <c:v>271.20499645406528</c:v>
                </c:pt>
                <c:pt idx="5822">
                  <c:v>271.19139265759526</c:v>
                </c:pt>
                <c:pt idx="5823">
                  <c:v>271.19545225581101</c:v>
                </c:pt>
                <c:pt idx="5824">
                  <c:v>271.18848465968966</c:v>
                </c:pt>
                <c:pt idx="5825">
                  <c:v>271.19356329990654</c:v>
                </c:pt>
                <c:pt idx="5826">
                  <c:v>271.19708437999162</c:v>
                </c:pt>
                <c:pt idx="5827">
                  <c:v>271.19963612744152</c:v>
                </c:pt>
                <c:pt idx="5828">
                  <c:v>271.20263525918466</c:v>
                </c:pt>
                <c:pt idx="5829">
                  <c:v>271.18790471708741</c:v>
                </c:pt>
                <c:pt idx="5830">
                  <c:v>271.1651461123962</c:v>
                </c:pt>
                <c:pt idx="5831">
                  <c:v>271.13717630917898</c:v>
                </c:pt>
                <c:pt idx="5832">
                  <c:v>271.11674575979112</c:v>
                </c:pt>
                <c:pt idx="5833">
                  <c:v>271.10721813132551</c:v>
                </c:pt>
                <c:pt idx="5834">
                  <c:v>271.09614122762252</c:v>
                </c:pt>
                <c:pt idx="5835">
                  <c:v>271.0881048801341</c:v>
                </c:pt>
                <c:pt idx="5836">
                  <c:v>271.07944716557199</c:v>
                </c:pt>
                <c:pt idx="5837">
                  <c:v>271.06689555068033</c:v>
                </c:pt>
                <c:pt idx="5838">
                  <c:v>271.05658085725457</c:v>
                </c:pt>
                <c:pt idx="5839">
                  <c:v>271.05026776778436</c:v>
                </c:pt>
                <c:pt idx="5840">
                  <c:v>271.04914102215707</c:v>
                </c:pt>
                <c:pt idx="5841">
                  <c:v>271.05980368114427</c:v>
                </c:pt>
                <c:pt idx="5842">
                  <c:v>271.06895020447121</c:v>
                </c:pt>
                <c:pt idx="5843">
                  <c:v>271.07502303200624</c:v>
                </c:pt>
                <c:pt idx="5844">
                  <c:v>271.06700325430648</c:v>
                </c:pt>
                <c:pt idx="5845">
                  <c:v>271.05341602762513</c:v>
                </c:pt>
                <c:pt idx="5846">
                  <c:v>271.03964653326881</c:v>
                </c:pt>
                <c:pt idx="5847">
                  <c:v>271.02687951112495</c:v>
                </c:pt>
                <c:pt idx="5848">
                  <c:v>271.01992848479222</c:v>
                </c:pt>
                <c:pt idx="5849">
                  <c:v>271.0191331349377</c:v>
                </c:pt>
                <c:pt idx="5850">
                  <c:v>271.03211556433388</c:v>
                </c:pt>
                <c:pt idx="5851">
                  <c:v>271.0425545311744</c:v>
                </c:pt>
                <c:pt idx="5852">
                  <c:v>271.04851965508328</c:v>
                </c:pt>
                <c:pt idx="5853">
                  <c:v>271.04455947559933</c:v>
                </c:pt>
                <c:pt idx="5854">
                  <c:v>271.02729375584084</c:v>
                </c:pt>
                <c:pt idx="5855">
                  <c:v>270.9997050577623</c:v>
                </c:pt>
                <c:pt idx="5856">
                  <c:v>270.97922479900848</c:v>
                </c:pt>
                <c:pt idx="5857">
                  <c:v>270.96034352485799</c:v>
                </c:pt>
                <c:pt idx="5858">
                  <c:v>270.95330136468777</c:v>
                </c:pt>
                <c:pt idx="5859">
                  <c:v>270.94617635557438</c:v>
                </c:pt>
                <c:pt idx="5860">
                  <c:v>270.95279598613439</c:v>
                </c:pt>
                <c:pt idx="5861">
                  <c:v>270.95407185985931</c:v>
                </c:pt>
                <c:pt idx="5862">
                  <c:v>270.95310252722419</c:v>
                </c:pt>
                <c:pt idx="5863">
                  <c:v>270.93984669631556</c:v>
                </c:pt>
                <c:pt idx="5864">
                  <c:v>270.91714608588455</c:v>
                </c:pt>
                <c:pt idx="5865">
                  <c:v>270.89308675278545</c:v>
                </c:pt>
                <c:pt idx="5866">
                  <c:v>270.87875388561542</c:v>
                </c:pt>
                <c:pt idx="5867">
                  <c:v>270.86707218462726</c:v>
                </c:pt>
                <c:pt idx="5868">
                  <c:v>270.87076724749295</c:v>
                </c:pt>
                <c:pt idx="5869">
                  <c:v>270.87732888379281</c:v>
                </c:pt>
                <c:pt idx="5870">
                  <c:v>270.88291290256308</c:v>
                </c:pt>
                <c:pt idx="5871">
                  <c:v>270.89421349841263</c:v>
                </c:pt>
                <c:pt idx="5872">
                  <c:v>270.8856054932163</c:v>
                </c:pt>
                <c:pt idx="5873">
                  <c:v>270.87931725842907</c:v>
                </c:pt>
                <c:pt idx="5874">
                  <c:v>270.87305387832475</c:v>
                </c:pt>
                <c:pt idx="5875">
                  <c:v>270.87215082484408</c:v>
                </c:pt>
                <c:pt idx="5876">
                  <c:v>270.86036142022971</c:v>
                </c:pt>
                <c:pt idx="5877">
                  <c:v>270.85563074557422</c:v>
                </c:pt>
                <c:pt idx="5878">
                  <c:v>270.84475267933482</c:v>
                </c:pt>
                <c:pt idx="5879">
                  <c:v>270.83440484633178</c:v>
                </c:pt>
                <c:pt idx="5880">
                  <c:v>270.82336936710038</c:v>
                </c:pt>
                <c:pt idx="5881">
                  <c:v>270.80637704885436</c:v>
                </c:pt>
                <c:pt idx="5882">
                  <c:v>270.80631905459416</c:v>
                </c:pt>
                <c:pt idx="5883">
                  <c:v>270.80310451559882</c:v>
                </c:pt>
                <c:pt idx="5884">
                  <c:v>270.79662572824219</c:v>
                </c:pt>
                <c:pt idx="5885">
                  <c:v>270.78848167712778</c:v>
                </c:pt>
                <c:pt idx="5886">
                  <c:v>270.77676683656227</c:v>
                </c:pt>
                <c:pt idx="5887">
                  <c:v>270.76370984311728</c:v>
                </c:pt>
                <c:pt idx="5888">
                  <c:v>270.74950124936208</c:v>
                </c:pt>
                <c:pt idx="5889">
                  <c:v>270.73129105165134</c:v>
                </c:pt>
                <c:pt idx="5890">
                  <c:v>270.71150672402024</c:v>
                </c:pt>
                <c:pt idx="5891">
                  <c:v>270.69213664110498</c:v>
                </c:pt>
                <c:pt idx="5892">
                  <c:v>270.67847485037481</c:v>
                </c:pt>
                <c:pt idx="5893">
                  <c:v>270.6752934509567</c:v>
                </c:pt>
                <c:pt idx="5894">
                  <c:v>270.67883938572481</c:v>
                </c:pt>
                <c:pt idx="5895">
                  <c:v>270.6801815386043</c:v>
                </c:pt>
                <c:pt idx="5896">
                  <c:v>270.6864780582859</c:v>
                </c:pt>
                <c:pt idx="5897">
                  <c:v>270.6827829954201</c:v>
                </c:pt>
                <c:pt idx="5898">
                  <c:v>270.66916262916152</c:v>
                </c:pt>
                <c:pt idx="5899">
                  <c:v>270.65913790703689</c:v>
                </c:pt>
                <c:pt idx="5900">
                  <c:v>270.65011565712467</c:v>
                </c:pt>
                <c:pt idx="5901">
                  <c:v>270.64009921989435</c:v>
                </c:pt>
                <c:pt idx="5902">
                  <c:v>270.63343816486281</c:v>
                </c:pt>
                <c:pt idx="5903">
                  <c:v>270.62969339263105</c:v>
                </c:pt>
                <c:pt idx="5904">
                  <c:v>270.63018220139583</c:v>
                </c:pt>
                <c:pt idx="5905">
                  <c:v>270.62452361857669</c:v>
                </c:pt>
                <c:pt idx="5906">
                  <c:v>270.61581619464863</c:v>
                </c:pt>
                <c:pt idx="5907">
                  <c:v>270.60513696587282</c:v>
                </c:pt>
                <c:pt idx="5908">
                  <c:v>270.5913177621506</c:v>
                </c:pt>
                <c:pt idx="5909">
                  <c:v>270.57459884541714</c:v>
                </c:pt>
                <c:pt idx="5910">
                  <c:v>270.5553944603883</c:v>
                </c:pt>
                <c:pt idx="5911">
                  <c:v>270.53480649800832</c:v>
                </c:pt>
                <c:pt idx="5912">
                  <c:v>270.53549414423668</c:v>
                </c:pt>
                <c:pt idx="5913">
                  <c:v>270.52863425174144</c:v>
                </c:pt>
                <c:pt idx="5914">
                  <c:v>270.52767320400062</c:v>
                </c:pt>
                <c:pt idx="5915">
                  <c:v>270.51909005348728</c:v>
                </c:pt>
                <c:pt idx="5916">
                  <c:v>270.50288480020151</c:v>
                </c:pt>
                <c:pt idx="5917">
                  <c:v>270.4846000384419</c:v>
                </c:pt>
                <c:pt idx="5918">
                  <c:v>270.46295989448356</c:v>
                </c:pt>
                <c:pt idx="5919">
                  <c:v>270.44223937379456</c:v>
                </c:pt>
                <c:pt idx="5920">
                  <c:v>270.43625768009701</c:v>
                </c:pt>
                <c:pt idx="5921">
                  <c:v>270.43189154079147</c:v>
                </c:pt>
                <c:pt idx="5922">
                  <c:v>270.43913253842533</c:v>
                </c:pt>
                <c:pt idx="5923">
                  <c:v>270.44351524751949</c:v>
                </c:pt>
                <c:pt idx="5924">
                  <c:v>270.4375998329765</c:v>
                </c:pt>
                <c:pt idx="5925">
                  <c:v>270.42803906493367</c:v>
                </c:pt>
                <c:pt idx="5926">
                  <c:v>270.41146927629796</c:v>
                </c:pt>
                <c:pt idx="5927">
                  <c:v>270.3988596671461</c:v>
                </c:pt>
                <c:pt idx="5928">
                  <c:v>270.39557056410183</c:v>
                </c:pt>
                <c:pt idx="5929">
                  <c:v>270.39166009398383</c:v>
                </c:pt>
                <c:pt idx="5930">
                  <c:v>270.38364031628413</c:v>
                </c:pt>
                <c:pt idx="5931">
                  <c:v>270.38527244046475</c:v>
                </c:pt>
                <c:pt idx="5932">
                  <c:v>270.37874394374222</c:v>
                </c:pt>
                <c:pt idx="5933">
                  <c:v>270.3615942125042</c:v>
                </c:pt>
                <c:pt idx="5934">
                  <c:v>270.34755131663542</c:v>
                </c:pt>
                <c:pt idx="5935">
                  <c:v>270.33145376697581</c:v>
                </c:pt>
                <c:pt idx="5936">
                  <c:v>270.32037686327277</c:v>
                </c:pt>
                <c:pt idx="5937">
                  <c:v>270.31906784997057</c:v>
                </c:pt>
                <c:pt idx="5938">
                  <c:v>270.31419633211158</c:v>
                </c:pt>
                <c:pt idx="5939">
                  <c:v>270.3149419726002</c:v>
                </c:pt>
                <c:pt idx="5940">
                  <c:v>270.31663209104101</c:v>
                </c:pt>
                <c:pt idx="5941">
                  <c:v>270.31039356561968</c:v>
                </c:pt>
                <c:pt idx="5942">
                  <c:v>270.28294571074451</c:v>
                </c:pt>
                <c:pt idx="5943">
                  <c:v>270.25193535131268</c:v>
                </c:pt>
                <c:pt idx="5944">
                  <c:v>270.22307077950916</c:v>
                </c:pt>
                <c:pt idx="5945">
                  <c:v>270.20240825308031</c:v>
                </c:pt>
                <c:pt idx="5946">
                  <c:v>270.19598745998394</c:v>
                </c:pt>
                <c:pt idx="5947">
                  <c:v>270.18578047018428</c:v>
                </c:pt>
                <c:pt idx="5948">
                  <c:v>270.19154675662958</c:v>
                </c:pt>
                <c:pt idx="5949">
                  <c:v>270.18896186960239</c:v>
                </c:pt>
                <c:pt idx="5950">
                  <c:v>270.18092552211402</c:v>
                </c:pt>
                <c:pt idx="5951">
                  <c:v>270.17228437734047</c:v>
                </c:pt>
                <c:pt idx="5952">
                  <c:v>270.17128190512801</c:v>
                </c:pt>
                <c:pt idx="5953">
                  <c:v>270.16828277338493</c:v>
                </c:pt>
                <c:pt idx="5954">
                  <c:v>270.15802607421944</c:v>
                </c:pt>
                <c:pt idx="5955">
                  <c:v>270.14287300251198</c:v>
                </c:pt>
                <c:pt idx="5956">
                  <c:v>270.12595524831482</c:v>
                </c:pt>
                <c:pt idx="5957">
                  <c:v>270.10578981554517</c:v>
                </c:pt>
                <c:pt idx="5958">
                  <c:v>270.0974552118613</c:v>
                </c:pt>
                <c:pt idx="5959">
                  <c:v>270.08761275741165</c:v>
                </c:pt>
                <c:pt idx="5960">
                  <c:v>270.08832525832298</c:v>
                </c:pt>
                <c:pt idx="5961">
                  <c:v>270.08567409214129</c:v>
                </c:pt>
                <c:pt idx="5962">
                  <c:v>270.08648601178442</c:v>
                </c:pt>
                <c:pt idx="5963">
                  <c:v>270.08363600813908</c:v>
                </c:pt>
                <c:pt idx="5964">
                  <c:v>270.07680925522118</c:v>
                </c:pt>
                <c:pt idx="5965">
                  <c:v>270.06313089470228</c:v>
                </c:pt>
                <c:pt idx="5966">
                  <c:v>270.04531008702452</c:v>
                </c:pt>
                <c:pt idx="5967">
                  <c:v>270.0251943636207</c:v>
                </c:pt>
                <c:pt idx="5968">
                  <c:v>270.01180597440299</c:v>
                </c:pt>
                <c:pt idx="5969">
                  <c:v>269.99260158937415</c:v>
                </c:pt>
                <c:pt idx="5970">
                  <c:v>269.97848412945643</c:v>
                </c:pt>
                <c:pt idx="5971">
                  <c:v>269.95696825891292</c:v>
                </c:pt>
                <c:pt idx="5972">
                  <c:v>269.93892375908854</c:v>
                </c:pt>
                <c:pt idx="5973">
                  <c:v>269.91831922691995</c:v>
                </c:pt>
                <c:pt idx="5974">
                  <c:v>269.90960351809753</c:v>
                </c:pt>
                <c:pt idx="5975">
                  <c:v>269.89954565639562</c:v>
                </c:pt>
                <c:pt idx="5976">
                  <c:v>269.89654652465254</c:v>
                </c:pt>
                <c:pt idx="5977">
                  <c:v>269.89846862013428</c:v>
                </c:pt>
                <c:pt idx="5978">
                  <c:v>269.89319942734812</c:v>
                </c:pt>
                <c:pt idx="5979">
                  <c:v>269.88414403785862</c:v>
                </c:pt>
                <c:pt idx="5980">
                  <c:v>269.86768195284901</c:v>
                </c:pt>
                <c:pt idx="5981">
                  <c:v>269.85183295001889</c:v>
                </c:pt>
                <c:pt idx="5982">
                  <c:v>269.83035850394691</c:v>
                </c:pt>
                <c:pt idx="5983">
                  <c:v>269.82344061719147</c:v>
                </c:pt>
                <c:pt idx="5984">
                  <c:v>269.80887577298063</c:v>
                </c:pt>
                <c:pt idx="5985">
                  <c:v>269.79585191911292</c:v>
                </c:pt>
                <c:pt idx="5986">
                  <c:v>269.79536311034815</c:v>
                </c:pt>
                <c:pt idx="5987">
                  <c:v>269.7877575773644</c:v>
                </c:pt>
                <c:pt idx="5988">
                  <c:v>269.7871362102905</c:v>
                </c:pt>
                <c:pt idx="5989">
                  <c:v>269.78384710724629</c:v>
                </c:pt>
                <c:pt idx="5990">
                  <c:v>269.77249680203084</c:v>
                </c:pt>
                <c:pt idx="5991">
                  <c:v>269.75309357953836</c:v>
                </c:pt>
                <c:pt idx="5992">
                  <c:v>269.73784937399341</c:v>
                </c:pt>
                <c:pt idx="5993">
                  <c:v>269.72739383736422</c:v>
                </c:pt>
                <c:pt idx="5994">
                  <c:v>269.71161939858297</c:v>
                </c:pt>
                <c:pt idx="5995">
                  <c:v>269.6959278087449</c:v>
                </c:pt>
                <c:pt idx="5996">
                  <c:v>269.67535641615353</c:v>
                </c:pt>
                <c:pt idx="5997">
                  <c:v>269.65529040211561</c:v>
                </c:pt>
                <c:pt idx="5998">
                  <c:v>269.62907699649384</c:v>
                </c:pt>
                <c:pt idx="5999">
                  <c:v>269.6075445561616</c:v>
                </c:pt>
                <c:pt idx="6000">
                  <c:v>269.59355965455308</c:v>
                </c:pt>
                <c:pt idx="6001">
                  <c:v>269.58899467778394</c:v>
                </c:pt>
                <c:pt idx="6002">
                  <c:v>269.57664190035592</c:v>
                </c:pt>
                <c:pt idx="6003">
                  <c:v>269.56428912292796</c:v>
                </c:pt>
                <c:pt idx="6004">
                  <c:v>269.54882951013076</c:v>
                </c:pt>
                <c:pt idx="6005">
                  <c:v>269.53564824327105</c:v>
                </c:pt>
                <c:pt idx="6006">
                  <c:v>269.51865592502497</c:v>
                </c:pt>
                <c:pt idx="6007">
                  <c:v>269.50783585304589</c:v>
                </c:pt>
                <c:pt idx="6008">
                  <c:v>269.49890473697116</c:v>
                </c:pt>
                <c:pt idx="6009">
                  <c:v>269.49035472603515</c:v>
                </c:pt>
                <c:pt idx="6010">
                  <c:v>269.4891202767817</c:v>
                </c:pt>
                <c:pt idx="6011">
                  <c:v>269.48224381449791</c:v>
                </c:pt>
                <c:pt idx="6012">
                  <c:v>269.46810978479158</c:v>
                </c:pt>
                <c:pt idx="6013">
                  <c:v>269.46545861860989</c:v>
                </c:pt>
                <c:pt idx="6014">
                  <c:v>269.45246790431941</c:v>
                </c:pt>
                <c:pt idx="6015">
                  <c:v>269.43844157823924</c:v>
                </c:pt>
                <c:pt idx="6016">
                  <c:v>269.4279860416101</c:v>
                </c:pt>
                <c:pt idx="6017">
                  <c:v>269.42069533461029</c:v>
                </c:pt>
                <c:pt idx="6018">
                  <c:v>269.40903020341074</c:v>
                </c:pt>
                <c:pt idx="6019">
                  <c:v>269.40666900853012</c:v>
                </c:pt>
                <c:pt idx="6020">
                  <c:v>269.40694241004263</c:v>
                </c:pt>
                <c:pt idx="6021">
                  <c:v>269.38835110719327</c:v>
                </c:pt>
                <c:pt idx="6022">
                  <c:v>269.36643756172248</c:v>
                </c:pt>
                <c:pt idx="6023">
                  <c:v>269.33256891375095</c:v>
                </c:pt>
                <c:pt idx="6024">
                  <c:v>269.29641363494767</c:v>
                </c:pt>
                <c:pt idx="6025">
                  <c:v>269.26621519515896</c:v>
                </c:pt>
                <c:pt idx="6026">
                  <c:v>269.24819555001756</c:v>
                </c:pt>
                <c:pt idx="6027">
                  <c:v>269.23360585112374</c:v>
                </c:pt>
                <c:pt idx="6028">
                  <c:v>269.2308552662102</c:v>
                </c:pt>
                <c:pt idx="6029">
                  <c:v>269.22243781358321</c:v>
                </c:pt>
                <c:pt idx="6030">
                  <c:v>269.21359783134602</c:v>
                </c:pt>
                <c:pt idx="6031">
                  <c:v>269.20235522975668</c:v>
                </c:pt>
                <c:pt idx="6032">
                  <c:v>269.19097178496389</c:v>
                </c:pt>
                <c:pt idx="6033">
                  <c:v>269.17682118546901</c:v>
                </c:pt>
                <c:pt idx="6034">
                  <c:v>269.15702857294355</c:v>
                </c:pt>
                <c:pt idx="6035">
                  <c:v>269.14800632303138</c:v>
                </c:pt>
                <c:pt idx="6036">
                  <c:v>269.1410055873327</c:v>
                </c:pt>
                <c:pt idx="6037">
                  <c:v>269.13382258395916</c:v>
                </c:pt>
                <c:pt idx="6038">
                  <c:v>269.12921618271832</c:v>
                </c:pt>
                <c:pt idx="6039">
                  <c:v>269.10979639043722</c:v>
                </c:pt>
                <c:pt idx="6040">
                  <c:v>269.09482558640485</c:v>
                </c:pt>
                <c:pt idx="6041">
                  <c:v>269.07997905578713</c:v>
                </c:pt>
                <c:pt idx="6042">
                  <c:v>269.06016158857875</c:v>
                </c:pt>
                <c:pt idx="6043">
                  <c:v>269.05500838431306</c:v>
                </c:pt>
                <c:pt idx="6044">
                  <c:v>269.05983019280609</c:v>
                </c:pt>
                <c:pt idx="6045">
                  <c:v>269.06538107199907</c:v>
                </c:pt>
                <c:pt idx="6046">
                  <c:v>269.0578666728527</c:v>
                </c:pt>
                <c:pt idx="6047">
                  <c:v>269.04020327816698</c:v>
                </c:pt>
                <c:pt idx="6048">
                  <c:v>269.01368333145541</c:v>
                </c:pt>
                <c:pt idx="6049">
                  <c:v>268.97868793785665</c:v>
                </c:pt>
                <c:pt idx="6050">
                  <c:v>268.94291376419204</c:v>
                </c:pt>
                <c:pt idx="6051">
                  <c:v>268.90718929989333</c:v>
                </c:pt>
                <c:pt idx="6052">
                  <c:v>268.87757908760113</c:v>
                </c:pt>
                <c:pt idx="6053">
                  <c:v>268.86297281891871</c:v>
                </c:pt>
                <c:pt idx="6054">
                  <c:v>268.84829198618746</c:v>
                </c:pt>
                <c:pt idx="6055">
                  <c:v>268.84302279340125</c:v>
                </c:pt>
                <c:pt idx="6056">
                  <c:v>268.84223572844104</c:v>
                </c:pt>
                <c:pt idx="6057">
                  <c:v>268.83269153018688</c:v>
                </c:pt>
                <c:pt idx="6058">
                  <c:v>268.81937770501798</c:v>
                </c:pt>
                <c:pt idx="6059">
                  <c:v>268.79774584595401</c:v>
                </c:pt>
                <c:pt idx="6060">
                  <c:v>268.77192183036516</c:v>
                </c:pt>
                <c:pt idx="6061">
                  <c:v>268.75362049881687</c:v>
                </c:pt>
                <c:pt idx="6062">
                  <c:v>268.75267602086467</c:v>
                </c:pt>
                <c:pt idx="6063">
                  <c:v>268.74327266581383</c:v>
                </c:pt>
                <c:pt idx="6064">
                  <c:v>268.74491307488881</c:v>
                </c:pt>
                <c:pt idx="6065">
                  <c:v>268.73978472530604</c:v>
                </c:pt>
                <c:pt idx="6066">
                  <c:v>268.73150811588255</c:v>
                </c:pt>
                <c:pt idx="6067">
                  <c:v>268.70982654745262</c:v>
                </c:pt>
                <c:pt idx="6068">
                  <c:v>268.68834381648628</c:v>
                </c:pt>
                <c:pt idx="6069">
                  <c:v>268.66918914082333</c:v>
                </c:pt>
                <c:pt idx="6070">
                  <c:v>268.6567120899806</c:v>
                </c:pt>
                <c:pt idx="6071">
                  <c:v>268.65407749358752</c:v>
                </c:pt>
                <c:pt idx="6072">
                  <c:v>268.65129376909664</c:v>
                </c:pt>
                <c:pt idx="6073">
                  <c:v>268.63903212550622</c:v>
                </c:pt>
                <c:pt idx="6074">
                  <c:v>268.6262153939964</c:v>
                </c:pt>
                <c:pt idx="6075">
                  <c:v>268.60558600714489</c:v>
                </c:pt>
                <c:pt idx="6076">
                  <c:v>268.57238843561311</c:v>
                </c:pt>
                <c:pt idx="6077">
                  <c:v>268.53950569006543</c:v>
                </c:pt>
                <c:pt idx="6078">
                  <c:v>268.50187570007353</c:v>
                </c:pt>
                <c:pt idx="6079">
                  <c:v>268.47164412070759</c:v>
                </c:pt>
                <c:pt idx="6080">
                  <c:v>268.44963944139931</c:v>
                </c:pt>
                <c:pt idx="6081">
                  <c:v>268.43870338089965</c:v>
                </c:pt>
                <c:pt idx="6082">
                  <c:v>268.4300622361261</c:v>
                </c:pt>
                <c:pt idx="6083">
                  <c:v>268.41347587770173</c:v>
                </c:pt>
                <c:pt idx="6084">
                  <c:v>268.40645857221449</c:v>
                </c:pt>
                <c:pt idx="6085">
                  <c:v>268.39141320413319</c:v>
                </c:pt>
                <c:pt idx="6086">
                  <c:v>268.37522452063604</c:v>
                </c:pt>
                <c:pt idx="6087">
                  <c:v>268.35927609907412</c:v>
                </c:pt>
                <c:pt idx="6088">
                  <c:v>268.34370878265076</c:v>
                </c:pt>
                <c:pt idx="6089">
                  <c:v>268.33448769527502</c:v>
                </c:pt>
                <c:pt idx="6090">
                  <c:v>268.33003042213193</c:v>
                </c:pt>
                <c:pt idx="6091">
                  <c:v>268.32324509368556</c:v>
                </c:pt>
                <c:pt idx="6092">
                  <c:v>268.32100817221976</c:v>
                </c:pt>
                <c:pt idx="6093">
                  <c:v>268.29877980076486</c:v>
                </c:pt>
                <c:pt idx="6094">
                  <c:v>268.28606248798695</c:v>
                </c:pt>
                <c:pt idx="6095">
                  <c:v>268.26474545490697</c:v>
                </c:pt>
                <c:pt idx="6096">
                  <c:v>268.25698250893112</c:v>
                </c:pt>
                <c:pt idx="6097">
                  <c:v>268.24497769706448</c:v>
                </c:pt>
                <c:pt idx="6098">
                  <c:v>268.24554106987807</c:v>
                </c:pt>
                <c:pt idx="6099">
                  <c:v>268.24021388283165</c:v>
                </c:pt>
                <c:pt idx="6100">
                  <c:v>268.22202025490964</c:v>
                </c:pt>
                <c:pt idx="6101">
                  <c:v>268.19403388190381</c:v>
                </c:pt>
                <c:pt idx="6102">
                  <c:v>268.1670582660048</c:v>
                </c:pt>
                <c:pt idx="6103">
                  <c:v>268.13550110354794</c:v>
                </c:pt>
                <c:pt idx="6104">
                  <c:v>268.09741544436861</c:v>
                </c:pt>
                <c:pt idx="6105">
                  <c:v>268.07149201004796</c:v>
                </c:pt>
                <c:pt idx="6106">
                  <c:v>268.03924720136274</c:v>
                </c:pt>
                <c:pt idx="6107">
                  <c:v>268.01876694260886</c:v>
                </c:pt>
                <c:pt idx="6108">
                  <c:v>268.00627332197752</c:v>
                </c:pt>
                <c:pt idx="6109">
                  <c:v>267.99101254664396</c:v>
                </c:pt>
                <c:pt idx="6110">
                  <c:v>267.98651384902939</c:v>
                </c:pt>
                <c:pt idx="6111">
                  <c:v>267.97675424352286</c:v>
                </c:pt>
                <c:pt idx="6112">
                  <c:v>267.95827064429966</c:v>
                </c:pt>
                <c:pt idx="6113">
                  <c:v>267.93775724596856</c:v>
                </c:pt>
                <c:pt idx="6114">
                  <c:v>267.91513119958643</c:v>
                </c:pt>
                <c:pt idx="6115">
                  <c:v>267.90470880253451</c:v>
                </c:pt>
                <c:pt idx="6116">
                  <c:v>267.89643219311091</c:v>
                </c:pt>
                <c:pt idx="6117">
                  <c:v>267.89864425989379</c:v>
                </c:pt>
                <c:pt idx="6118">
                  <c:v>267.89306024112352</c:v>
                </c:pt>
                <c:pt idx="6119">
                  <c:v>267.88977113807937</c:v>
                </c:pt>
                <c:pt idx="6120">
                  <c:v>267.88243900660802</c:v>
                </c:pt>
                <c:pt idx="6121">
                  <c:v>267.85886848227364</c:v>
                </c:pt>
                <c:pt idx="6122">
                  <c:v>267.84403023655034</c:v>
                </c:pt>
                <c:pt idx="6123">
                  <c:v>267.82527323581462</c:v>
                </c:pt>
                <c:pt idx="6124">
                  <c:v>267.81116406079127</c:v>
                </c:pt>
                <c:pt idx="6125">
                  <c:v>267.79852131206218</c:v>
                </c:pt>
                <c:pt idx="6126">
                  <c:v>267.78755211198529</c:v>
                </c:pt>
                <c:pt idx="6127">
                  <c:v>267.77070892183696</c:v>
                </c:pt>
                <c:pt idx="6128">
                  <c:v>267.76090789185895</c:v>
                </c:pt>
                <c:pt idx="6129">
                  <c:v>267.73073430675322</c:v>
                </c:pt>
                <c:pt idx="6130">
                  <c:v>267.69257408352502</c:v>
                </c:pt>
                <c:pt idx="6131">
                  <c:v>267.65192010710712</c:v>
                </c:pt>
                <c:pt idx="6132">
                  <c:v>267.61053705998921</c:v>
                </c:pt>
                <c:pt idx="6133">
                  <c:v>267.58145708093349</c:v>
                </c:pt>
                <c:pt idx="6134">
                  <c:v>267.5650695599727</c:v>
                </c:pt>
                <c:pt idx="6135">
                  <c:v>267.55119236199022</c:v>
                </c:pt>
                <c:pt idx="6136">
                  <c:v>267.54120077944287</c:v>
                </c:pt>
                <c:pt idx="6137">
                  <c:v>267.53427460779312</c:v>
                </c:pt>
                <c:pt idx="6138">
                  <c:v>267.52225322613782</c:v>
                </c:pt>
                <c:pt idx="6139">
                  <c:v>267.51239420189955</c:v>
                </c:pt>
                <c:pt idx="6140">
                  <c:v>267.49238618212189</c:v>
                </c:pt>
                <c:pt idx="6141">
                  <c:v>267.47883209501776</c:v>
                </c:pt>
                <c:pt idx="6142">
                  <c:v>267.47750651192695</c:v>
                </c:pt>
                <c:pt idx="6143">
                  <c:v>267.46719181850114</c:v>
                </c:pt>
                <c:pt idx="6144">
                  <c:v>267.45513729726861</c:v>
                </c:pt>
                <c:pt idx="6145">
                  <c:v>267.43396110739212</c:v>
                </c:pt>
                <c:pt idx="6146">
                  <c:v>267.41078825798496</c:v>
                </c:pt>
                <c:pt idx="6147">
                  <c:v>267.38852674695283</c:v>
                </c:pt>
                <c:pt idx="6148">
                  <c:v>267.36677889936834</c:v>
                </c:pt>
                <c:pt idx="6149">
                  <c:v>267.35459181982674</c:v>
                </c:pt>
                <c:pt idx="6150">
                  <c:v>267.35082219291212</c:v>
                </c:pt>
                <c:pt idx="6151">
                  <c:v>267.34698628684288</c:v>
                </c:pt>
                <c:pt idx="6152">
                  <c:v>267.34127799465784</c:v>
                </c:pt>
                <c:pt idx="6153">
                  <c:v>267.32075631143249</c:v>
                </c:pt>
                <c:pt idx="6154">
                  <c:v>267.28508984139398</c:v>
                </c:pt>
                <c:pt idx="6155">
                  <c:v>267.24846232361455</c:v>
                </c:pt>
                <c:pt idx="6156">
                  <c:v>267.2107163451023</c:v>
                </c:pt>
                <c:pt idx="6157">
                  <c:v>267.17993796271134</c:v>
                </c:pt>
                <c:pt idx="6158">
                  <c:v>267.14807425916473</c:v>
                </c:pt>
                <c:pt idx="6159">
                  <c:v>267.12523280553029</c:v>
                </c:pt>
                <c:pt idx="6160">
                  <c:v>267.09809149174498</c:v>
                </c:pt>
                <c:pt idx="6161">
                  <c:v>267.07459553145941</c:v>
                </c:pt>
                <c:pt idx="6162">
                  <c:v>267.05749550958728</c:v>
                </c:pt>
                <c:pt idx="6163">
                  <c:v>267.03908647441295</c:v>
                </c:pt>
                <c:pt idx="6164">
                  <c:v>267.02409910059185</c:v>
                </c:pt>
                <c:pt idx="6165">
                  <c:v>267.00632800227999</c:v>
                </c:pt>
                <c:pt idx="6166">
                  <c:v>267.00278206751193</c:v>
                </c:pt>
                <c:pt idx="6167">
                  <c:v>266.99101751758053</c:v>
                </c:pt>
                <c:pt idx="6168">
                  <c:v>266.98345340906826</c:v>
                </c:pt>
                <c:pt idx="6169">
                  <c:v>266.97859017610369</c:v>
                </c:pt>
                <c:pt idx="6170">
                  <c:v>266.97802680329011</c:v>
                </c:pt>
                <c:pt idx="6171">
                  <c:v>266.97303101201641</c:v>
                </c:pt>
                <c:pt idx="6172">
                  <c:v>266.95191281640012</c:v>
                </c:pt>
                <c:pt idx="6173">
                  <c:v>266.93157340084969</c:v>
                </c:pt>
                <c:pt idx="6174">
                  <c:v>266.91011552456638</c:v>
                </c:pt>
                <c:pt idx="6175">
                  <c:v>266.88414238087978</c:v>
                </c:pt>
                <c:pt idx="6176">
                  <c:v>266.86127607256242</c:v>
                </c:pt>
                <c:pt idx="6177">
                  <c:v>266.84922155132989</c:v>
                </c:pt>
                <c:pt idx="6178">
                  <c:v>266.84292503164829</c:v>
                </c:pt>
                <c:pt idx="6179">
                  <c:v>266.83241150075889</c:v>
                </c:pt>
                <c:pt idx="6180">
                  <c:v>266.82288387229335</c:v>
                </c:pt>
                <c:pt idx="6181">
                  <c:v>266.80079634404183</c:v>
                </c:pt>
                <c:pt idx="6182">
                  <c:v>266.77626477196657</c:v>
                </c:pt>
                <c:pt idx="6183">
                  <c:v>266.7332496006681</c:v>
                </c:pt>
                <c:pt idx="6184">
                  <c:v>266.69163457650933</c:v>
                </c:pt>
                <c:pt idx="6185">
                  <c:v>266.64885138225179</c:v>
                </c:pt>
                <c:pt idx="6186">
                  <c:v>266.61314348774164</c:v>
                </c:pt>
                <c:pt idx="6187">
                  <c:v>266.59033517368454</c:v>
                </c:pt>
                <c:pt idx="6188">
                  <c:v>266.57233209833174</c:v>
                </c:pt>
                <c:pt idx="6189">
                  <c:v>266.56490883302291</c:v>
                </c:pt>
                <c:pt idx="6190">
                  <c:v>266.55075823352803</c:v>
                </c:pt>
                <c:pt idx="6191">
                  <c:v>266.54485110387935</c:v>
                </c:pt>
                <c:pt idx="6192">
                  <c:v>266.52432942065394</c:v>
                </c:pt>
                <c:pt idx="6193">
                  <c:v>266.51507519370085</c:v>
                </c:pt>
                <c:pt idx="6194">
                  <c:v>266.50748623050561</c:v>
                </c:pt>
                <c:pt idx="6195">
                  <c:v>266.49919305129345</c:v>
                </c:pt>
                <c:pt idx="6196">
                  <c:v>266.48564724908368</c:v>
                </c:pt>
                <c:pt idx="6197">
                  <c:v>266.46568893867192</c:v>
                </c:pt>
                <c:pt idx="6198">
                  <c:v>266.44762786905892</c:v>
                </c:pt>
                <c:pt idx="6199">
                  <c:v>266.42034571207006</c:v>
                </c:pt>
                <c:pt idx="6200">
                  <c:v>266.4046126977604</c:v>
                </c:pt>
                <c:pt idx="6201">
                  <c:v>266.38629479642356</c:v>
                </c:pt>
                <c:pt idx="6202">
                  <c:v>266.36972500778779</c:v>
                </c:pt>
                <c:pt idx="6203">
                  <c:v>266.35650231645644</c:v>
                </c:pt>
                <c:pt idx="6204">
                  <c:v>266.34574023873756</c:v>
                </c:pt>
                <c:pt idx="6205">
                  <c:v>266.33533441147426</c:v>
                </c:pt>
                <c:pt idx="6206">
                  <c:v>266.33004036400513</c:v>
                </c:pt>
                <c:pt idx="6207">
                  <c:v>266.30577390854808</c:v>
                </c:pt>
                <c:pt idx="6208">
                  <c:v>266.27520264851501</c:v>
                </c:pt>
                <c:pt idx="6209">
                  <c:v>266.2403149585424</c:v>
                </c:pt>
                <c:pt idx="6210">
                  <c:v>266.20477276191866</c:v>
                </c:pt>
                <c:pt idx="6211">
                  <c:v>266.16310802839399</c:v>
                </c:pt>
                <c:pt idx="6212">
                  <c:v>266.12838603630775</c:v>
                </c:pt>
                <c:pt idx="6213">
                  <c:v>266.09973687175642</c:v>
                </c:pt>
                <c:pt idx="6214">
                  <c:v>266.07734280241527</c:v>
                </c:pt>
                <c:pt idx="6215">
                  <c:v>266.05877635424883</c:v>
                </c:pt>
                <c:pt idx="6216">
                  <c:v>266.04264566501189</c:v>
                </c:pt>
                <c:pt idx="6217">
                  <c:v>266.03021832353511</c:v>
                </c:pt>
                <c:pt idx="6218">
                  <c:v>266.02045043313427</c:v>
                </c:pt>
                <c:pt idx="6219">
                  <c:v>266.00663122941205</c:v>
                </c:pt>
                <c:pt idx="6220">
                  <c:v>266.00146145535768</c:v>
                </c:pt>
                <c:pt idx="6221">
                  <c:v>265.98656521537413</c:v>
                </c:pt>
                <c:pt idx="6222">
                  <c:v>265.9830027108174</c:v>
                </c:pt>
                <c:pt idx="6223">
                  <c:v>265.97745183162442</c:v>
                </c:pt>
                <c:pt idx="6224">
                  <c:v>265.95910079071029</c:v>
                </c:pt>
                <c:pt idx="6225">
                  <c:v>265.93279625125103</c:v>
                </c:pt>
                <c:pt idx="6226">
                  <c:v>265.9078255797769</c:v>
                </c:pt>
                <c:pt idx="6227">
                  <c:v>265.87745315720753</c:v>
                </c:pt>
                <c:pt idx="6228">
                  <c:v>265.85539048363904</c:v>
                </c:pt>
                <c:pt idx="6229">
                  <c:v>265.84472782465184</c:v>
                </c:pt>
                <c:pt idx="6230">
                  <c:v>265.83215963997162</c:v>
                </c:pt>
                <c:pt idx="6231">
                  <c:v>265.81926834441305</c:v>
                </c:pt>
                <c:pt idx="6232">
                  <c:v>265.8158466830597</c:v>
                </c:pt>
                <c:pt idx="6233">
                  <c:v>265.80677472378164</c:v>
                </c:pt>
                <c:pt idx="6234">
                  <c:v>265.78076015562345</c:v>
                </c:pt>
                <c:pt idx="6235">
                  <c:v>265.75195357808019</c:v>
                </c:pt>
                <c:pt idx="6236">
                  <c:v>265.71526806604061</c:v>
                </c:pt>
                <c:pt idx="6237">
                  <c:v>265.66702512642752</c:v>
                </c:pt>
                <c:pt idx="6238">
                  <c:v>265.62270094182679</c:v>
                </c:pt>
                <c:pt idx="6239">
                  <c:v>265.59096151169496</c:v>
                </c:pt>
                <c:pt idx="6240">
                  <c:v>265.56237034140395</c:v>
                </c:pt>
                <c:pt idx="6241">
                  <c:v>265.54517918569434</c:v>
                </c:pt>
                <c:pt idx="6242">
                  <c:v>265.54194807691033</c:v>
                </c:pt>
                <c:pt idx="6243">
                  <c:v>265.53137655176073</c:v>
                </c:pt>
                <c:pt idx="6244">
                  <c:v>265.5246823571519</c:v>
                </c:pt>
                <c:pt idx="6245">
                  <c:v>265.50975297759101</c:v>
                </c:pt>
                <c:pt idx="6246">
                  <c:v>265.4970356648131</c:v>
                </c:pt>
                <c:pt idx="6247">
                  <c:v>265.4828353559522</c:v>
                </c:pt>
                <c:pt idx="6248">
                  <c:v>265.4790822988262</c:v>
                </c:pt>
                <c:pt idx="6249">
                  <c:v>265.47033345042649</c:v>
                </c:pt>
                <c:pt idx="6250">
                  <c:v>265.45376366179067</c:v>
                </c:pt>
                <c:pt idx="6251">
                  <c:v>265.42853615859281</c:v>
                </c:pt>
                <c:pt idx="6252">
                  <c:v>265.40041722727784</c:v>
                </c:pt>
                <c:pt idx="6253">
                  <c:v>265.37190062103565</c:v>
                </c:pt>
                <c:pt idx="6254">
                  <c:v>265.34910887676716</c:v>
                </c:pt>
                <c:pt idx="6255">
                  <c:v>265.3260851554578</c:v>
                </c:pt>
                <c:pt idx="6256">
                  <c:v>265.30910940700039</c:v>
                </c:pt>
                <c:pt idx="6257">
                  <c:v>265.30132989123592</c:v>
                </c:pt>
                <c:pt idx="6258">
                  <c:v>265.30065052990187</c:v>
                </c:pt>
                <c:pt idx="6259">
                  <c:v>265.28681475639092</c:v>
                </c:pt>
                <c:pt idx="6260">
                  <c:v>265.27364177442553</c:v>
                </c:pt>
                <c:pt idx="6261">
                  <c:v>265.24148809957779</c:v>
                </c:pt>
                <c:pt idx="6262">
                  <c:v>265.20046958780995</c:v>
                </c:pt>
                <c:pt idx="6263">
                  <c:v>265.16603756702483</c:v>
                </c:pt>
                <c:pt idx="6264">
                  <c:v>265.13239261119986</c:v>
                </c:pt>
                <c:pt idx="6265">
                  <c:v>265.09608820429889</c:v>
                </c:pt>
                <c:pt idx="6266">
                  <c:v>265.07545881744738</c:v>
                </c:pt>
                <c:pt idx="6267">
                  <c:v>265.03802766491907</c:v>
                </c:pt>
                <c:pt idx="6268">
                  <c:v>265.01434943695864</c:v>
                </c:pt>
                <c:pt idx="6269">
                  <c:v>264.99813589877846</c:v>
                </c:pt>
                <c:pt idx="6270">
                  <c:v>264.98662818057096</c:v>
                </c:pt>
                <c:pt idx="6271">
                  <c:v>264.97751479682125</c:v>
                </c:pt>
                <c:pt idx="6272">
                  <c:v>264.96316535986267</c:v>
                </c:pt>
                <c:pt idx="6273">
                  <c:v>264.95645459546523</c:v>
                </c:pt>
                <c:pt idx="6274">
                  <c:v>264.95032377366994</c:v>
                </c:pt>
                <c:pt idx="6275">
                  <c:v>264.93815326391694</c:v>
                </c:pt>
                <c:pt idx="6276">
                  <c:v>264.92551051518785</c:v>
                </c:pt>
                <c:pt idx="6277">
                  <c:v>264.90146775187736</c:v>
                </c:pt>
                <c:pt idx="6278">
                  <c:v>264.86974489153414</c:v>
                </c:pt>
                <c:pt idx="6279">
                  <c:v>264.84619093698842</c:v>
                </c:pt>
                <c:pt idx="6280">
                  <c:v>264.81912418725193</c:v>
                </c:pt>
                <c:pt idx="6281">
                  <c:v>264.80305149227513</c:v>
                </c:pt>
                <c:pt idx="6282">
                  <c:v>264.79575250038113</c:v>
                </c:pt>
                <c:pt idx="6283">
                  <c:v>264.78829609549501</c:v>
                </c:pt>
                <c:pt idx="6284">
                  <c:v>264.77755058756469</c:v>
                </c:pt>
                <c:pt idx="6285">
                  <c:v>264.75912498260175</c:v>
                </c:pt>
                <c:pt idx="6286">
                  <c:v>264.73147829026294</c:v>
                </c:pt>
                <c:pt idx="6287">
                  <c:v>264.6977007761289</c:v>
                </c:pt>
                <c:pt idx="6288">
                  <c:v>264.66337645896988</c:v>
                </c:pt>
                <c:pt idx="6289">
                  <c:v>264.63251522763579</c:v>
                </c:pt>
                <c:pt idx="6290">
                  <c:v>264.6051916461754</c:v>
                </c:pt>
                <c:pt idx="6291">
                  <c:v>264.57489378765479</c:v>
                </c:pt>
                <c:pt idx="6292">
                  <c:v>264.54496874937865</c:v>
                </c:pt>
                <c:pt idx="6293">
                  <c:v>264.51114152587871</c:v>
                </c:pt>
                <c:pt idx="6294">
                  <c:v>264.48390907825581</c:v>
                </c:pt>
                <c:pt idx="6295">
                  <c:v>264.45919523850557</c:v>
                </c:pt>
                <c:pt idx="6296">
                  <c:v>264.43941919576878</c:v>
                </c:pt>
                <c:pt idx="6297">
                  <c:v>264.42812688481348</c:v>
                </c:pt>
                <c:pt idx="6298">
                  <c:v>264.41834242462403</c:v>
                </c:pt>
                <c:pt idx="6299">
                  <c:v>264.40842540612556</c:v>
                </c:pt>
                <c:pt idx="6300">
                  <c:v>264.39222015283974</c:v>
                </c:pt>
                <c:pt idx="6301">
                  <c:v>264.3807290044208</c:v>
                </c:pt>
                <c:pt idx="6302">
                  <c:v>264.36215427136011</c:v>
                </c:pt>
                <c:pt idx="6303">
                  <c:v>264.34420090537327</c:v>
                </c:pt>
                <c:pt idx="6304">
                  <c:v>264.31770581334462</c:v>
                </c:pt>
                <c:pt idx="6305">
                  <c:v>264.28808731615817</c:v>
                </c:pt>
                <c:pt idx="6306">
                  <c:v>264.2576071899627</c:v>
                </c:pt>
                <c:pt idx="6307">
                  <c:v>264.23232169250451</c:v>
                </c:pt>
                <c:pt idx="6308">
                  <c:v>264.21928126884808</c:v>
                </c:pt>
                <c:pt idx="6309">
                  <c:v>264.19847789921596</c:v>
                </c:pt>
                <c:pt idx="6310">
                  <c:v>264.18654765139814</c:v>
                </c:pt>
                <c:pt idx="6311">
                  <c:v>264.17774080873829</c:v>
                </c:pt>
                <c:pt idx="6312">
                  <c:v>264.16290256301488</c:v>
                </c:pt>
                <c:pt idx="6313">
                  <c:v>264.14592681455758</c:v>
                </c:pt>
                <c:pt idx="6314">
                  <c:v>264.12197518508452</c:v>
                </c:pt>
                <c:pt idx="6315">
                  <c:v>264.09370712567193</c:v>
                </c:pt>
                <c:pt idx="6316">
                  <c:v>264.05589486800505</c:v>
                </c:pt>
                <c:pt idx="6317">
                  <c:v>264.02193508619598</c:v>
                </c:pt>
                <c:pt idx="6318">
                  <c:v>263.98648402340984</c:v>
                </c:pt>
                <c:pt idx="6319">
                  <c:v>263.95787628333017</c:v>
                </c:pt>
                <c:pt idx="6320">
                  <c:v>263.93306302484808</c:v>
                </c:pt>
                <c:pt idx="6321">
                  <c:v>263.90849002830117</c:v>
                </c:pt>
                <c:pt idx="6322">
                  <c:v>263.88730555353033</c:v>
                </c:pt>
                <c:pt idx="6323">
                  <c:v>263.87226018544908</c:v>
                </c:pt>
                <c:pt idx="6324">
                  <c:v>263.85812615574275</c:v>
                </c:pt>
                <c:pt idx="6325">
                  <c:v>263.84197889671719</c:v>
                </c:pt>
                <c:pt idx="6326">
                  <c:v>263.82361128601445</c:v>
                </c:pt>
                <c:pt idx="6327">
                  <c:v>263.8066355375571</c:v>
                </c:pt>
                <c:pt idx="6328">
                  <c:v>263.7885744679441</c:v>
                </c:pt>
                <c:pt idx="6329">
                  <c:v>263.78108492348071</c:v>
                </c:pt>
                <c:pt idx="6330">
                  <c:v>263.76893098351638</c:v>
                </c:pt>
                <c:pt idx="6331">
                  <c:v>263.74761395043646</c:v>
                </c:pt>
                <c:pt idx="6332">
                  <c:v>263.73031509110069</c:v>
                </c:pt>
                <c:pt idx="6333">
                  <c:v>263.70023263983245</c:v>
                </c:pt>
                <c:pt idx="6334">
                  <c:v>263.66502183898143</c:v>
                </c:pt>
                <c:pt idx="6335">
                  <c:v>263.63498909707909</c:v>
                </c:pt>
                <c:pt idx="6336">
                  <c:v>263.60408644127335</c:v>
                </c:pt>
                <c:pt idx="6337">
                  <c:v>263.58109585954122</c:v>
                </c:pt>
                <c:pt idx="6338">
                  <c:v>263.56669671321674</c:v>
                </c:pt>
                <c:pt idx="6339">
                  <c:v>263.55107140253324</c:v>
                </c:pt>
                <c:pt idx="6340">
                  <c:v>263.54068214505861</c:v>
                </c:pt>
                <c:pt idx="6341">
                  <c:v>263.52185886516833</c:v>
                </c:pt>
                <c:pt idx="6342">
                  <c:v>263.49894284748507</c:v>
                </c:pt>
                <c:pt idx="6343">
                  <c:v>263.47491665396313</c:v>
                </c:pt>
                <c:pt idx="6344">
                  <c:v>263.44248129270858</c:v>
                </c:pt>
                <c:pt idx="6345">
                  <c:v>263.4051081344407</c:v>
                </c:pt>
                <c:pt idx="6346">
                  <c:v>263.3687291634908</c:v>
                </c:pt>
                <c:pt idx="6347">
                  <c:v>263.33213478528864</c:v>
                </c:pt>
                <c:pt idx="6348">
                  <c:v>263.3094341748577</c:v>
                </c:pt>
                <c:pt idx="6349">
                  <c:v>263.29204418168445</c:v>
                </c:pt>
                <c:pt idx="6350">
                  <c:v>263.27771131451448</c:v>
                </c:pt>
                <c:pt idx="6351">
                  <c:v>263.26622016609554</c:v>
                </c:pt>
                <c:pt idx="6352">
                  <c:v>263.24893787654844</c:v>
                </c:pt>
                <c:pt idx="6353">
                  <c:v>263.23327942628765</c:v>
                </c:pt>
                <c:pt idx="6354">
                  <c:v>263.21727301046548</c:v>
                </c:pt>
                <c:pt idx="6355">
                  <c:v>263.19189637916975</c:v>
                </c:pt>
                <c:pt idx="6356">
                  <c:v>263.17158181830234</c:v>
                </c:pt>
                <c:pt idx="6357">
                  <c:v>263.14804443354518</c:v>
                </c:pt>
                <c:pt idx="6358">
                  <c:v>263.12334716358356</c:v>
                </c:pt>
                <c:pt idx="6359">
                  <c:v>263.10729932328985</c:v>
                </c:pt>
                <c:pt idx="6360">
                  <c:v>263.09054726697906</c:v>
                </c:pt>
                <c:pt idx="6361">
                  <c:v>263.0693462224196</c:v>
                </c:pt>
                <c:pt idx="6362">
                  <c:v>263.04242031588643</c:v>
                </c:pt>
                <c:pt idx="6363">
                  <c:v>263.00473233163439</c:v>
                </c:pt>
                <c:pt idx="6364">
                  <c:v>262.97650569669338</c:v>
                </c:pt>
                <c:pt idx="6365">
                  <c:v>262.94779025298755</c:v>
                </c:pt>
                <c:pt idx="6366">
                  <c:v>262.93214837251531</c:v>
                </c:pt>
                <c:pt idx="6367">
                  <c:v>262.91453468719556</c:v>
                </c:pt>
                <c:pt idx="6368">
                  <c:v>262.90762508533442</c:v>
                </c:pt>
                <c:pt idx="6369">
                  <c:v>262.88996997554295</c:v>
                </c:pt>
                <c:pt idx="6370">
                  <c:v>262.87122954459591</c:v>
                </c:pt>
                <c:pt idx="6371">
                  <c:v>262.84335087521623</c:v>
                </c:pt>
                <c:pt idx="6372">
                  <c:v>262.8061516997289</c:v>
                </c:pt>
                <c:pt idx="6373">
                  <c:v>262.7681903139644</c:v>
                </c:pt>
                <c:pt idx="6374">
                  <c:v>262.73821556632225</c:v>
                </c:pt>
                <c:pt idx="6375">
                  <c:v>262.70218456093374</c:v>
                </c:pt>
                <c:pt idx="6376">
                  <c:v>262.6788708683232</c:v>
                </c:pt>
                <c:pt idx="6377">
                  <c:v>262.66466227456806</c:v>
                </c:pt>
                <c:pt idx="6378">
                  <c:v>262.64926065603106</c:v>
                </c:pt>
                <c:pt idx="6379">
                  <c:v>262.63990701034618</c:v>
                </c:pt>
                <c:pt idx="6380">
                  <c:v>262.62277384889677</c:v>
                </c:pt>
                <c:pt idx="6381">
                  <c:v>262.60585609469962</c:v>
                </c:pt>
                <c:pt idx="6382">
                  <c:v>262.57868164133697</c:v>
                </c:pt>
                <c:pt idx="6383">
                  <c:v>262.55831737110361</c:v>
                </c:pt>
                <c:pt idx="6384">
                  <c:v>262.53172286034317</c:v>
                </c:pt>
                <c:pt idx="6385">
                  <c:v>262.50386076075216</c:v>
                </c:pt>
                <c:pt idx="6386">
                  <c:v>262.48421727632444</c:v>
                </c:pt>
                <c:pt idx="6387">
                  <c:v>262.46342219158652</c:v>
                </c:pt>
                <c:pt idx="6388">
                  <c:v>262.44903961505065</c:v>
                </c:pt>
                <c:pt idx="6389">
                  <c:v>262.43213843064217</c:v>
                </c:pt>
                <c:pt idx="6390">
                  <c:v>262.41578404925866</c:v>
                </c:pt>
                <c:pt idx="6391">
                  <c:v>262.39195669320043</c:v>
                </c:pt>
                <c:pt idx="6392">
                  <c:v>262.36773166221491</c:v>
                </c:pt>
                <c:pt idx="6393">
                  <c:v>262.33295996076276</c:v>
                </c:pt>
                <c:pt idx="6394">
                  <c:v>262.30752533520683</c:v>
                </c:pt>
                <c:pt idx="6395">
                  <c:v>262.28659769215983</c:v>
                </c:pt>
                <c:pt idx="6396">
                  <c:v>262.27436918814669</c:v>
                </c:pt>
                <c:pt idx="6397">
                  <c:v>262.25865274362565</c:v>
                </c:pt>
                <c:pt idx="6398">
                  <c:v>262.23981289394669</c:v>
                </c:pt>
                <c:pt idx="6399">
                  <c:v>262.21136256685912</c:v>
                </c:pt>
                <c:pt idx="6400">
                  <c:v>262.17295379680138</c:v>
                </c:pt>
                <c:pt idx="6401">
                  <c:v>262.13166188352102</c:v>
                </c:pt>
                <c:pt idx="6402">
                  <c:v>262.09684875759729</c:v>
                </c:pt>
                <c:pt idx="6403">
                  <c:v>262.07034538067433</c:v>
                </c:pt>
                <c:pt idx="6404">
                  <c:v>262.05051962857164</c:v>
                </c:pt>
                <c:pt idx="6405">
                  <c:v>262.036899262313</c:v>
                </c:pt>
                <c:pt idx="6406">
                  <c:v>262.02749590726222</c:v>
                </c:pt>
                <c:pt idx="6407">
                  <c:v>262.0065434095323</c:v>
                </c:pt>
                <c:pt idx="6408">
                  <c:v>261.98747986770678</c:v>
                </c:pt>
                <c:pt idx="6409">
                  <c:v>261.96482068174743</c:v>
                </c:pt>
                <c:pt idx="6410">
                  <c:v>261.94024768520052</c:v>
                </c:pt>
                <c:pt idx="6411">
                  <c:v>261.90928703513458</c:v>
                </c:pt>
                <c:pt idx="6412">
                  <c:v>261.88351272891163</c:v>
                </c:pt>
                <c:pt idx="6413">
                  <c:v>261.86336386593052</c:v>
                </c:pt>
                <c:pt idx="6414">
                  <c:v>261.8395530796609</c:v>
                </c:pt>
                <c:pt idx="6415">
                  <c:v>261.81450784413795</c:v>
                </c:pt>
                <c:pt idx="6416">
                  <c:v>261.79107816300694</c:v>
                </c:pt>
                <c:pt idx="6417">
                  <c:v>261.76603292748393</c:v>
                </c:pt>
                <c:pt idx="6418">
                  <c:v>261.74941342948233</c:v>
                </c:pt>
                <c:pt idx="6419">
                  <c:v>261.73105410367384</c:v>
                </c:pt>
                <c:pt idx="6420">
                  <c:v>261.72429362991045</c:v>
                </c:pt>
                <c:pt idx="6421">
                  <c:v>261.71399550627331</c:v>
                </c:pt>
                <c:pt idx="6422">
                  <c:v>261.70160958926806</c:v>
                </c:pt>
                <c:pt idx="6423">
                  <c:v>261.67141943437372</c:v>
                </c:pt>
                <c:pt idx="6424">
                  <c:v>261.64610079733819</c:v>
                </c:pt>
                <c:pt idx="6425">
                  <c:v>261.61897605334144</c:v>
                </c:pt>
                <c:pt idx="6426">
                  <c:v>261.58081583011324</c:v>
                </c:pt>
                <c:pt idx="6427">
                  <c:v>261.54133002379422</c:v>
                </c:pt>
                <c:pt idx="6428">
                  <c:v>261.50490134347848</c:v>
                </c:pt>
                <c:pt idx="6429">
                  <c:v>261.47250740669551</c:v>
                </c:pt>
                <c:pt idx="6430">
                  <c:v>261.44249123458184</c:v>
                </c:pt>
                <c:pt idx="6431">
                  <c:v>261.42305487251201</c:v>
                </c:pt>
                <c:pt idx="6432">
                  <c:v>261.41091750233636</c:v>
                </c:pt>
                <c:pt idx="6433">
                  <c:v>261.40406589473548</c:v>
                </c:pt>
                <c:pt idx="6434">
                  <c:v>261.38993186502915</c:v>
                </c:pt>
                <c:pt idx="6435">
                  <c:v>261.36610450897092</c:v>
                </c:pt>
                <c:pt idx="6436">
                  <c:v>261.34019764443883</c:v>
                </c:pt>
                <c:pt idx="6437">
                  <c:v>261.30811853363997</c:v>
                </c:pt>
                <c:pt idx="6438">
                  <c:v>261.28097721985455</c:v>
                </c:pt>
                <c:pt idx="6439">
                  <c:v>261.2559319843316</c:v>
                </c:pt>
                <c:pt idx="6440">
                  <c:v>261.22583296327474</c:v>
                </c:pt>
                <c:pt idx="6441">
                  <c:v>261.20573380965953</c:v>
                </c:pt>
                <c:pt idx="6442">
                  <c:v>261.18499671918187</c:v>
                </c:pt>
                <c:pt idx="6443">
                  <c:v>261.15474857002721</c:v>
                </c:pt>
                <c:pt idx="6444">
                  <c:v>261.13037441094406</c:v>
                </c:pt>
                <c:pt idx="6445">
                  <c:v>261.11275244072988</c:v>
                </c:pt>
                <c:pt idx="6446">
                  <c:v>261.09689515300545</c:v>
                </c:pt>
                <c:pt idx="6447">
                  <c:v>261.0821231864366</c:v>
                </c:pt>
                <c:pt idx="6448">
                  <c:v>261.06556996758951</c:v>
                </c:pt>
                <c:pt idx="6449">
                  <c:v>261.04951384240144</c:v>
                </c:pt>
                <c:pt idx="6450">
                  <c:v>261.03247181478957</c:v>
                </c:pt>
                <c:pt idx="6451">
                  <c:v>261.00622526959046</c:v>
                </c:pt>
                <c:pt idx="6452">
                  <c:v>260.96760937717477</c:v>
                </c:pt>
                <c:pt idx="6453">
                  <c:v>260.922448418248</c:v>
                </c:pt>
                <c:pt idx="6454">
                  <c:v>260.87266448829183</c:v>
                </c:pt>
                <c:pt idx="6455">
                  <c:v>260.82831544900813</c:v>
                </c:pt>
                <c:pt idx="6456">
                  <c:v>260.7978850321785</c:v>
                </c:pt>
                <c:pt idx="6457">
                  <c:v>260.77317119242826</c:v>
                </c:pt>
                <c:pt idx="6458">
                  <c:v>260.76784400538185</c:v>
                </c:pt>
                <c:pt idx="6459">
                  <c:v>260.75607117055614</c:v>
                </c:pt>
                <c:pt idx="6460">
                  <c:v>260.74210283873617</c:v>
                </c:pt>
                <c:pt idx="6461">
                  <c:v>260.72704090086626</c:v>
                </c:pt>
                <c:pt idx="6462">
                  <c:v>260.71395076784404</c:v>
                </c:pt>
                <c:pt idx="6463">
                  <c:v>260.68762965859611</c:v>
                </c:pt>
                <c:pt idx="6464">
                  <c:v>260.66340462761053</c:v>
                </c:pt>
                <c:pt idx="6465">
                  <c:v>260.63379441531845</c:v>
                </c:pt>
                <c:pt idx="6466">
                  <c:v>260.60534408823082</c:v>
                </c:pt>
                <c:pt idx="6467">
                  <c:v>260.58160786601007</c:v>
                </c:pt>
                <c:pt idx="6468">
                  <c:v>260.5564383570723</c:v>
                </c:pt>
                <c:pt idx="6469">
                  <c:v>260.53293411189247</c:v>
                </c:pt>
                <c:pt idx="6470">
                  <c:v>260.51832784321005</c:v>
                </c:pt>
                <c:pt idx="6471">
                  <c:v>260.49562723277904</c:v>
                </c:pt>
                <c:pt idx="6472">
                  <c:v>260.47742531996261</c:v>
                </c:pt>
                <c:pt idx="6473">
                  <c:v>260.45890858116212</c:v>
                </c:pt>
                <c:pt idx="6474">
                  <c:v>260.45276118957827</c:v>
                </c:pt>
                <c:pt idx="6475">
                  <c:v>260.4391573931083</c:v>
                </c:pt>
                <c:pt idx="6476">
                  <c:v>260.41283628386037</c:v>
                </c:pt>
                <c:pt idx="6477">
                  <c:v>260.38987884170552</c:v>
                </c:pt>
                <c:pt idx="6478">
                  <c:v>260.36394712249052</c:v>
                </c:pt>
                <c:pt idx="6479">
                  <c:v>260.33586133075289</c:v>
                </c:pt>
                <c:pt idx="6480">
                  <c:v>260.29155371594078</c:v>
                </c:pt>
                <c:pt idx="6481">
                  <c:v>260.26046879246007</c:v>
                </c:pt>
                <c:pt idx="6482">
                  <c:v>260.20843137124945</c:v>
                </c:pt>
                <c:pt idx="6483">
                  <c:v>260.17801752420849</c:v>
                </c:pt>
                <c:pt idx="6484">
                  <c:v>260.15268231738435</c:v>
                </c:pt>
                <c:pt idx="6485">
                  <c:v>260.13665933177356</c:v>
                </c:pt>
                <c:pt idx="6486">
                  <c:v>260.12488649694779</c:v>
                </c:pt>
                <c:pt idx="6487">
                  <c:v>260.11157267177902</c:v>
                </c:pt>
                <c:pt idx="6488">
                  <c:v>260.09469634205345</c:v>
                </c:pt>
                <c:pt idx="6489">
                  <c:v>260.07021447934409</c:v>
                </c:pt>
                <c:pt idx="6490">
                  <c:v>260.03922068970087</c:v>
                </c:pt>
                <c:pt idx="6491">
                  <c:v>260.01246876594843</c:v>
                </c:pt>
                <c:pt idx="6492">
                  <c:v>259.98585768539937</c:v>
                </c:pt>
                <c:pt idx="6493">
                  <c:v>259.96079588008774</c:v>
                </c:pt>
                <c:pt idx="6494">
                  <c:v>259.93246982641489</c:v>
                </c:pt>
                <c:pt idx="6495">
                  <c:v>259.90724232321691</c:v>
                </c:pt>
                <c:pt idx="6496">
                  <c:v>259.89324085181971</c:v>
                </c:pt>
                <c:pt idx="6497">
                  <c:v>259.87206466194317</c:v>
                </c:pt>
                <c:pt idx="6498">
                  <c:v>259.86112031654926</c:v>
                </c:pt>
                <c:pt idx="6499">
                  <c:v>259.84161767532498</c:v>
                </c:pt>
                <c:pt idx="6500">
                  <c:v>259.82692027280501</c:v>
                </c:pt>
                <c:pt idx="6501">
                  <c:v>259.80891719745222</c:v>
                </c:pt>
                <c:pt idx="6502">
                  <c:v>259.79079813357902</c:v>
                </c:pt>
                <c:pt idx="6503">
                  <c:v>259.76590202615375</c:v>
                </c:pt>
                <c:pt idx="6504">
                  <c:v>259.74123789576942</c:v>
                </c:pt>
                <c:pt idx="6505">
                  <c:v>259.70968073331255</c:v>
                </c:pt>
                <c:pt idx="6506">
                  <c:v>259.67401426327405</c:v>
                </c:pt>
                <c:pt idx="6507">
                  <c:v>259.63121449922784</c:v>
                </c:pt>
                <c:pt idx="6508">
                  <c:v>259.58897810799522</c:v>
                </c:pt>
                <c:pt idx="6509">
                  <c:v>259.5519446303943</c:v>
                </c:pt>
                <c:pt idx="6510">
                  <c:v>259.5248281712918</c:v>
                </c:pt>
                <c:pt idx="6511">
                  <c:v>259.49547479072356</c:v>
                </c:pt>
                <c:pt idx="6512">
                  <c:v>259.48724789066591</c:v>
                </c:pt>
                <c:pt idx="6513">
                  <c:v>259.46913711168696</c:v>
                </c:pt>
                <c:pt idx="6514">
                  <c:v>259.44972560430023</c:v>
                </c:pt>
                <c:pt idx="6515">
                  <c:v>259.42877310657025</c:v>
                </c:pt>
                <c:pt idx="6516">
                  <c:v>259.39692597281231</c:v>
                </c:pt>
                <c:pt idx="6517">
                  <c:v>259.36352956381688</c:v>
                </c:pt>
                <c:pt idx="6518">
                  <c:v>259.34014130715747</c:v>
                </c:pt>
                <c:pt idx="6519">
                  <c:v>259.31629738131062</c:v>
                </c:pt>
                <c:pt idx="6520">
                  <c:v>259.29125214578767</c:v>
                </c:pt>
                <c:pt idx="6521">
                  <c:v>259.27686128435744</c:v>
                </c:pt>
                <c:pt idx="6522">
                  <c:v>259.25583422257864</c:v>
                </c:pt>
                <c:pt idx="6523">
                  <c:v>259.24452534183473</c:v>
                </c:pt>
                <c:pt idx="6524">
                  <c:v>259.21978664740152</c:v>
                </c:pt>
                <c:pt idx="6525">
                  <c:v>259.19364780582862</c:v>
                </c:pt>
                <c:pt idx="6526">
                  <c:v>259.17724371507916</c:v>
                </c:pt>
                <c:pt idx="6527">
                  <c:v>259.1590169475798</c:v>
                </c:pt>
                <c:pt idx="6528">
                  <c:v>259.14368160819737</c:v>
                </c:pt>
                <c:pt idx="6529">
                  <c:v>259.12376472225719</c:v>
                </c:pt>
                <c:pt idx="6530">
                  <c:v>259.10025219218306</c:v>
                </c:pt>
                <c:pt idx="6531">
                  <c:v>259.07780841347585</c:v>
                </c:pt>
                <c:pt idx="6532">
                  <c:v>259.05214181087905</c:v>
                </c:pt>
                <c:pt idx="6533">
                  <c:v>259.01577940971788</c:v>
                </c:pt>
                <c:pt idx="6534">
                  <c:v>258.97142208553987</c:v>
                </c:pt>
                <c:pt idx="6535">
                  <c:v>258.9317291568629</c:v>
                </c:pt>
                <c:pt idx="6536">
                  <c:v>258.89271558951992</c:v>
                </c:pt>
                <c:pt idx="6537">
                  <c:v>258.86105072343696</c:v>
                </c:pt>
                <c:pt idx="6538">
                  <c:v>258.84391756198755</c:v>
                </c:pt>
                <c:pt idx="6539">
                  <c:v>258.82835024556425</c:v>
                </c:pt>
                <c:pt idx="6540">
                  <c:v>258.81230240527054</c:v>
                </c:pt>
                <c:pt idx="6541">
                  <c:v>258.79498697614611</c:v>
                </c:pt>
                <c:pt idx="6542">
                  <c:v>258.77085307899813</c:v>
                </c:pt>
                <c:pt idx="6543">
                  <c:v>258.73418413674716</c:v>
                </c:pt>
                <c:pt idx="6544">
                  <c:v>258.71021593748549</c:v>
                </c:pt>
                <c:pt idx="6545">
                  <c:v>258.68778872856694</c:v>
                </c:pt>
                <c:pt idx="6546">
                  <c:v>258.67210542362318</c:v>
                </c:pt>
                <c:pt idx="6547">
                  <c:v>258.65097065821828</c:v>
                </c:pt>
                <c:pt idx="6548">
                  <c:v>258.63202310491329</c:v>
                </c:pt>
                <c:pt idx="6549">
                  <c:v>258.60930592469361</c:v>
                </c:pt>
                <c:pt idx="6550">
                  <c:v>258.59038322607159</c:v>
                </c:pt>
                <c:pt idx="6551">
                  <c:v>258.56994439178931</c:v>
                </c:pt>
                <c:pt idx="6552">
                  <c:v>258.55475818050468</c:v>
                </c:pt>
                <c:pt idx="6553">
                  <c:v>258.53605917402916</c:v>
                </c:pt>
                <c:pt idx="6554">
                  <c:v>258.51895915215709</c:v>
                </c:pt>
                <c:pt idx="6555">
                  <c:v>258.50055011698271</c:v>
                </c:pt>
                <c:pt idx="6556">
                  <c:v>258.47779979718581</c:v>
                </c:pt>
                <c:pt idx="6557">
                  <c:v>258.44253100207453</c:v>
                </c:pt>
                <c:pt idx="6558">
                  <c:v>258.4132439006608</c:v>
                </c:pt>
                <c:pt idx="6559">
                  <c:v>258.38480185846748</c:v>
                </c:pt>
                <c:pt idx="6560">
                  <c:v>258.35157114735841</c:v>
                </c:pt>
                <c:pt idx="6561">
                  <c:v>258.31070176368831</c:v>
                </c:pt>
                <c:pt idx="6562">
                  <c:v>258.27245040662262</c:v>
                </c:pt>
                <c:pt idx="6563">
                  <c:v>258.23592230757504</c:v>
                </c:pt>
                <c:pt idx="6564">
                  <c:v>258.20367749888982</c:v>
                </c:pt>
                <c:pt idx="6565">
                  <c:v>258.16917091405583</c:v>
                </c:pt>
                <c:pt idx="6566">
                  <c:v>258.15704182877442</c:v>
                </c:pt>
                <c:pt idx="6567">
                  <c:v>258.13917959662507</c:v>
                </c:pt>
                <c:pt idx="6568">
                  <c:v>258.12357085573018</c:v>
                </c:pt>
                <c:pt idx="6569">
                  <c:v>258.10898944173067</c:v>
                </c:pt>
                <c:pt idx="6570">
                  <c:v>258.08317371103612</c:v>
                </c:pt>
                <c:pt idx="6571">
                  <c:v>258.05158340900203</c:v>
                </c:pt>
                <c:pt idx="6572">
                  <c:v>258.02324907043487</c:v>
                </c:pt>
                <c:pt idx="6573">
                  <c:v>257.99948799353115</c:v>
                </c:pt>
                <c:pt idx="6574">
                  <c:v>257.9869943728998</c:v>
                </c:pt>
                <c:pt idx="6575">
                  <c:v>257.97664653989671</c:v>
                </c:pt>
                <c:pt idx="6576">
                  <c:v>257.95963765186212</c:v>
                </c:pt>
                <c:pt idx="6577">
                  <c:v>257.9375418387163</c:v>
                </c:pt>
                <c:pt idx="6578">
                  <c:v>257.91731841168638</c:v>
                </c:pt>
                <c:pt idx="6579">
                  <c:v>257.89277855471676</c:v>
                </c:pt>
                <c:pt idx="6580">
                  <c:v>257.87244742406068</c:v>
                </c:pt>
                <c:pt idx="6581">
                  <c:v>257.85510714025332</c:v>
                </c:pt>
                <c:pt idx="6582">
                  <c:v>257.82788297752472</c:v>
                </c:pt>
                <c:pt idx="6583">
                  <c:v>257.80596114715962</c:v>
                </c:pt>
                <c:pt idx="6584">
                  <c:v>257.79048496457381</c:v>
                </c:pt>
                <c:pt idx="6585">
                  <c:v>257.76291283628387</c:v>
                </c:pt>
                <c:pt idx="6586">
                  <c:v>257.72860508891347</c:v>
                </c:pt>
                <c:pt idx="6587">
                  <c:v>257.69581347720333</c:v>
                </c:pt>
                <c:pt idx="6588">
                  <c:v>257.65216036904229</c:v>
                </c:pt>
                <c:pt idx="6589">
                  <c:v>257.6016722230691</c:v>
                </c:pt>
                <c:pt idx="6590">
                  <c:v>257.55190486290155</c:v>
                </c:pt>
                <c:pt idx="6591">
                  <c:v>257.5172905744414</c:v>
                </c:pt>
                <c:pt idx="6592">
                  <c:v>257.49120972712871</c:v>
                </c:pt>
                <c:pt idx="6593">
                  <c:v>257.4726184242794</c:v>
                </c:pt>
                <c:pt idx="6594">
                  <c:v>257.46155809036497</c:v>
                </c:pt>
                <c:pt idx="6595">
                  <c:v>257.44424266124065</c:v>
                </c:pt>
                <c:pt idx="6596">
                  <c:v>257.42947897956617</c:v>
                </c:pt>
                <c:pt idx="6597">
                  <c:v>257.40057298329106</c:v>
                </c:pt>
                <c:pt idx="6598">
                  <c:v>257.37558574202831</c:v>
                </c:pt>
                <c:pt idx="6599">
                  <c:v>257.35326623673586</c:v>
                </c:pt>
                <c:pt idx="6600">
                  <c:v>257.33266170456733</c:v>
                </c:pt>
                <c:pt idx="6601">
                  <c:v>257.30914088959884</c:v>
                </c:pt>
                <c:pt idx="6602">
                  <c:v>257.28824638612912</c:v>
                </c:pt>
                <c:pt idx="6603">
                  <c:v>257.26412077387539</c:v>
                </c:pt>
                <c:pt idx="6604">
                  <c:v>257.23615097065823</c:v>
                </c:pt>
                <c:pt idx="6605">
                  <c:v>257.21481736778964</c:v>
                </c:pt>
                <c:pt idx="6606">
                  <c:v>257.19211675735863</c:v>
                </c:pt>
                <c:pt idx="6607">
                  <c:v>257.16879477985378</c:v>
                </c:pt>
                <c:pt idx="6608">
                  <c:v>257.15756046315869</c:v>
                </c:pt>
                <c:pt idx="6609">
                  <c:v>257.13445389290615</c:v>
                </c:pt>
                <c:pt idx="6610">
                  <c:v>257.11906884415782</c:v>
                </c:pt>
                <c:pt idx="6611">
                  <c:v>257.09096648263159</c:v>
                </c:pt>
                <c:pt idx="6612">
                  <c:v>257.06249958575529</c:v>
                </c:pt>
                <c:pt idx="6613">
                  <c:v>257.02774445409176</c:v>
                </c:pt>
                <c:pt idx="6614">
                  <c:v>256.98465471874437</c:v>
                </c:pt>
                <c:pt idx="6615">
                  <c:v>256.94264201965842</c:v>
                </c:pt>
                <c:pt idx="6616">
                  <c:v>256.89991681966109</c:v>
                </c:pt>
                <c:pt idx="6617">
                  <c:v>256.86043101334201</c:v>
                </c:pt>
                <c:pt idx="6618">
                  <c:v>256.82734114543632</c:v>
                </c:pt>
                <c:pt idx="6619">
                  <c:v>256.79727526395669</c:v>
                </c:pt>
                <c:pt idx="6620">
                  <c:v>256.7798852707835</c:v>
                </c:pt>
                <c:pt idx="6621">
                  <c:v>256.75911504072855</c:v>
                </c:pt>
                <c:pt idx="6622">
                  <c:v>256.74712679865058</c:v>
                </c:pt>
                <c:pt idx="6623">
                  <c:v>256.73314189704195</c:v>
                </c:pt>
                <c:pt idx="6624">
                  <c:v>256.71135262498586</c:v>
                </c:pt>
                <c:pt idx="6625">
                  <c:v>256.69227251337185</c:v>
                </c:pt>
                <c:pt idx="6626">
                  <c:v>256.66928193163966</c:v>
                </c:pt>
                <c:pt idx="6627">
                  <c:v>256.64644047800527</c:v>
                </c:pt>
                <c:pt idx="6628">
                  <c:v>256.62499088661627</c:v>
                </c:pt>
                <c:pt idx="6629">
                  <c:v>256.60256367769773</c:v>
                </c:pt>
                <c:pt idx="6630">
                  <c:v>256.57548035817257</c:v>
                </c:pt>
                <c:pt idx="6631">
                  <c:v>256.55722045109593</c:v>
                </c:pt>
                <c:pt idx="6632">
                  <c:v>256.53321082736272</c:v>
                </c:pt>
                <c:pt idx="6633">
                  <c:v>256.51758551667911</c:v>
                </c:pt>
                <c:pt idx="6634">
                  <c:v>256.49880366126047</c:v>
                </c:pt>
                <c:pt idx="6635">
                  <c:v>256.48261497776338</c:v>
                </c:pt>
                <c:pt idx="6636">
                  <c:v>256.46504271691509</c:v>
                </c:pt>
                <c:pt idx="6637">
                  <c:v>256.43554020824911</c:v>
                </c:pt>
                <c:pt idx="6638">
                  <c:v>256.4129887259158</c:v>
                </c:pt>
                <c:pt idx="6639">
                  <c:v>256.37187908031041</c:v>
                </c:pt>
                <c:pt idx="6640">
                  <c:v>256.33566580724698</c:v>
                </c:pt>
                <c:pt idx="6641">
                  <c:v>256.28835906069179</c:v>
                </c:pt>
                <c:pt idx="6642">
                  <c:v>256.24254359511389</c:v>
                </c:pt>
                <c:pt idx="6643">
                  <c:v>256.19522856366444</c:v>
                </c:pt>
                <c:pt idx="6644">
                  <c:v>256.16444189637917</c:v>
                </c:pt>
                <c:pt idx="6645">
                  <c:v>256.13957064363689</c:v>
                </c:pt>
                <c:pt idx="6646">
                  <c:v>256.1190738150944</c:v>
                </c:pt>
                <c:pt idx="6647">
                  <c:v>256.10308396906089</c:v>
                </c:pt>
                <c:pt idx="6648">
                  <c:v>256.08721011154785</c:v>
                </c:pt>
                <c:pt idx="6649">
                  <c:v>256.07227244709264</c:v>
                </c:pt>
                <c:pt idx="6650">
                  <c:v>256.05619975211596</c:v>
                </c:pt>
                <c:pt idx="6651">
                  <c:v>256.02957210177829</c:v>
                </c:pt>
                <c:pt idx="6652">
                  <c:v>256.00938181432559</c:v>
                </c:pt>
                <c:pt idx="6653">
                  <c:v>255.98884356131154</c:v>
                </c:pt>
                <c:pt idx="6654">
                  <c:v>255.96763423185772</c:v>
                </c:pt>
                <c:pt idx="6655">
                  <c:v>255.94344234044948</c:v>
                </c:pt>
                <c:pt idx="6656">
                  <c:v>255.92027777593671</c:v>
                </c:pt>
                <c:pt idx="6657">
                  <c:v>255.90079170450102</c:v>
                </c:pt>
                <c:pt idx="6658">
                  <c:v>255.88245723337553</c:v>
                </c:pt>
                <c:pt idx="6659">
                  <c:v>255.85823220239004</c:v>
                </c:pt>
                <c:pt idx="6660">
                  <c:v>255.82892853118764</c:v>
                </c:pt>
                <c:pt idx="6661">
                  <c:v>255.81205220146214</c:v>
                </c:pt>
                <c:pt idx="6662">
                  <c:v>255.77816698370194</c:v>
                </c:pt>
                <c:pt idx="6663">
                  <c:v>255.74744659557123</c:v>
                </c:pt>
                <c:pt idx="6664">
                  <c:v>255.72085208481082</c:v>
                </c:pt>
                <c:pt idx="6665">
                  <c:v>255.69655248977642</c:v>
                </c:pt>
                <c:pt idx="6666">
                  <c:v>255.66446509408328</c:v>
                </c:pt>
                <c:pt idx="6667">
                  <c:v>255.6337695606355</c:v>
                </c:pt>
                <c:pt idx="6668">
                  <c:v>255.59826050358899</c:v>
                </c:pt>
                <c:pt idx="6669">
                  <c:v>255.56041510634492</c:v>
                </c:pt>
                <c:pt idx="6670">
                  <c:v>255.51655487582599</c:v>
                </c:pt>
                <c:pt idx="6671">
                  <c:v>255.47745017464555</c:v>
                </c:pt>
                <c:pt idx="6672">
                  <c:v>255.43752526892769</c:v>
                </c:pt>
                <c:pt idx="6673">
                  <c:v>255.40879325543321</c:v>
                </c:pt>
                <c:pt idx="6674">
                  <c:v>255.3930353864406</c:v>
                </c:pt>
                <c:pt idx="6675">
                  <c:v>255.37290309324814</c:v>
                </c:pt>
                <c:pt idx="6676">
                  <c:v>255.36079057775541</c:v>
                </c:pt>
                <c:pt idx="6677">
                  <c:v>255.34735247917178</c:v>
                </c:pt>
                <c:pt idx="6678">
                  <c:v>255.31948209468638</c:v>
                </c:pt>
                <c:pt idx="6679">
                  <c:v>255.3077672541209</c:v>
                </c:pt>
                <c:pt idx="6680">
                  <c:v>255.29089092439534</c:v>
                </c:pt>
                <c:pt idx="6681">
                  <c:v>255.27759366901515</c:v>
                </c:pt>
                <c:pt idx="6682">
                  <c:v>255.24987241262752</c:v>
                </c:pt>
                <c:pt idx="6683">
                  <c:v>255.2289033451089</c:v>
                </c:pt>
                <c:pt idx="6684">
                  <c:v>255.21071800208117</c:v>
                </c:pt>
                <c:pt idx="6685">
                  <c:v>255.18990634755465</c:v>
                </c:pt>
                <c:pt idx="6686">
                  <c:v>255.17193641177914</c:v>
                </c:pt>
                <c:pt idx="6687">
                  <c:v>255.14489451672557</c:v>
                </c:pt>
                <c:pt idx="6688">
                  <c:v>255.11984928120256</c:v>
                </c:pt>
                <c:pt idx="6689">
                  <c:v>255.09287366530356</c:v>
                </c:pt>
                <c:pt idx="6690">
                  <c:v>255.06140763668418</c:v>
                </c:pt>
                <c:pt idx="6691">
                  <c:v>255.03859932262705</c:v>
                </c:pt>
                <c:pt idx="6692">
                  <c:v>255.00842573752129</c:v>
                </c:pt>
                <c:pt idx="6693">
                  <c:v>254.97164080674986</c:v>
                </c:pt>
                <c:pt idx="6694">
                  <c:v>254.94621446608824</c:v>
                </c:pt>
                <c:pt idx="6695">
                  <c:v>254.9100923268623</c:v>
                </c:pt>
                <c:pt idx="6696">
                  <c:v>254.86555273500932</c:v>
                </c:pt>
                <c:pt idx="6697">
                  <c:v>254.82091372442454</c:v>
                </c:pt>
                <c:pt idx="6698">
                  <c:v>254.78275350119634</c:v>
                </c:pt>
                <c:pt idx="6699">
                  <c:v>254.74950622029866</c:v>
                </c:pt>
                <c:pt idx="6700">
                  <c:v>254.73413774133897</c:v>
                </c:pt>
                <c:pt idx="6701">
                  <c:v>254.71741882460546</c:v>
                </c:pt>
                <c:pt idx="6702">
                  <c:v>254.70528973932406</c:v>
                </c:pt>
                <c:pt idx="6703">
                  <c:v>254.68896021262353</c:v>
                </c:pt>
                <c:pt idx="6704">
                  <c:v>254.67082457896169</c:v>
                </c:pt>
                <c:pt idx="6705">
                  <c:v>254.65378255134976</c:v>
                </c:pt>
                <c:pt idx="6706">
                  <c:v>254.63024516659266</c:v>
                </c:pt>
                <c:pt idx="6707">
                  <c:v>254.60829019665024</c:v>
                </c:pt>
                <c:pt idx="6708">
                  <c:v>254.58230048317503</c:v>
                </c:pt>
                <c:pt idx="6709">
                  <c:v>254.55788489962023</c:v>
                </c:pt>
                <c:pt idx="6710">
                  <c:v>254.531555505478</c:v>
                </c:pt>
                <c:pt idx="6711">
                  <c:v>254.50677538657317</c:v>
                </c:pt>
                <c:pt idx="6712">
                  <c:v>254.49633641973261</c:v>
                </c:pt>
                <c:pt idx="6713">
                  <c:v>254.46894655911771</c:v>
                </c:pt>
                <c:pt idx="6714">
                  <c:v>254.43971745196419</c:v>
                </c:pt>
                <c:pt idx="6715">
                  <c:v>254.40957700643568</c:v>
                </c:pt>
                <c:pt idx="6716">
                  <c:v>254.38642072681722</c:v>
                </c:pt>
                <c:pt idx="6717">
                  <c:v>254.36230339945783</c:v>
                </c:pt>
                <c:pt idx="6718">
                  <c:v>254.3308787953101</c:v>
                </c:pt>
                <c:pt idx="6719">
                  <c:v>254.29984358119529</c:v>
                </c:pt>
                <c:pt idx="6720">
                  <c:v>254.26601635769532</c:v>
                </c:pt>
                <c:pt idx="6721">
                  <c:v>254.23689495416795</c:v>
                </c:pt>
                <c:pt idx="6722">
                  <c:v>254.20004374424198</c:v>
                </c:pt>
                <c:pt idx="6723">
                  <c:v>254.1601602629957</c:v>
                </c:pt>
                <c:pt idx="6724">
                  <c:v>254.1227788198334</c:v>
                </c:pt>
                <c:pt idx="6725">
                  <c:v>254.08807339753574</c:v>
                </c:pt>
                <c:pt idx="6726">
                  <c:v>254.05999589069242</c:v>
                </c:pt>
                <c:pt idx="6727">
                  <c:v>254.03355050802972</c:v>
                </c:pt>
                <c:pt idx="6728">
                  <c:v>254.02299555266873</c:v>
                </c:pt>
                <c:pt idx="6729">
                  <c:v>254.00373317337963</c:v>
                </c:pt>
                <c:pt idx="6730">
                  <c:v>253.98974827177105</c:v>
                </c:pt>
                <c:pt idx="6731">
                  <c:v>253.97210144687398</c:v>
                </c:pt>
                <c:pt idx="6732">
                  <c:v>253.95802541142783</c:v>
                </c:pt>
                <c:pt idx="6733">
                  <c:v>253.95126493766443</c:v>
                </c:pt>
                <c:pt idx="6734">
                  <c:v>253.91948408306104</c:v>
                </c:pt>
                <c:pt idx="6735">
                  <c:v>253.89496908077442</c:v>
                </c:pt>
                <c:pt idx="6736">
                  <c:v>253.86837457001403</c:v>
                </c:pt>
                <c:pt idx="6737">
                  <c:v>253.83987453356048</c:v>
                </c:pt>
                <c:pt idx="6738">
                  <c:v>253.81356999410116</c:v>
                </c:pt>
                <c:pt idx="6739">
                  <c:v>253.79047170874287</c:v>
                </c:pt>
                <c:pt idx="6740">
                  <c:v>253.76048039131211</c:v>
                </c:pt>
                <c:pt idx="6741">
                  <c:v>253.7233723496623</c:v>
                </c:pt>
                <c:pt idx="6742">
                  <c:v>253.70202217700512</c:v>
                </c:pt>
                <c:pt idx="6743">
                  <c:v>253.67872505418319</c:v>
                </c:pt>
                <c:pt idx="6744">
                  <c:v>253.6568197936067</c:v>
                </c:pt>
                <c:pt idx="6745">
                  <c:v>253.62879199612928</c:v>
                </c:pt>
                <c:pt idx="6746">
                  <c:v>253.60125300741663</c:v>
                </c:pt>
                <c:pt idx="6747">
                  <c:v>253.56345731953843</c:v>
                </c:pt>
                <c:pt idx="6748">
                  <c:v>253.53127050511344</c:v>
                </c:pt>
                <c:pt idx="6749">
                  <c:v>253.49550461634308</c:v>
                </c:pt>
                <c:pt idx="6750">
                  <c:v>253.45407185985937</c:v>
                </c:pt>
                <c:pt idx="6751">
                  <c:v>253.4141303843528</c:v>
                </c:pt>
                <c:pt idx="6752">
                  <c:v>253.3721673946327</c:v>
                </c:pt>
                <c:pt idx="6753">
                  <c:v>253.34255718234058</c:v>
                </c:pt>
                <c:pt idx="6754">
                  <c:v>253.32177038249702</c:v>
                </c:pt>
                <c:pt idx="6755">
                  <c:v>253.30631076969982</c:v>
                </c:pt>
                <c:pt idx="6756">
                  <c:v>253.29818328837399</c:v>
                </c:pt>
                <c:pt idx="6757">
                  <c:v>253.28572280731987</c:v>
                </c:pt>
                <c:pt idx="6758">
                  <c:v>253.27264095919193</c:v>
                </c:pt>
                <c:pt idx="6759">
                  <c:v>253.25130735632337</c:v>
                </c:pt>
                <c:pt idx="6760">
                  <c:v>253.22840790842872</c:v>
                </c:pt>
                <c:pt idx="6761">
                  <c:v>253.19835859673773</c:v>
                </c:pt>
                <c:pt idx="6762">
                  <c:v>253.17366132677611</c:v>
                </c:pt>
                <c:pt idx="6763">
                  <c:v>253.15061275078378</c:v>
                </c:pt>
                <c:pt idx="6764">
                  <c:v>253.12608117870849</c:v>
                </c:pt>
                <c:pt idx="6765">
                  <c:v>253.1117234568556</c:v>
                </c:pt>
                <c:pt idx="6766">
                  <c:v>253.08328141466228</c:v>
                </c:pt>
                <c:pt idx="6767">
                  <c:v>253.0620886549971</c:v>
                </c:pt>
                <c:pt idx="6768">
                  <c:v>253.02667901668249</c:v>
                </c:pt>
                <c:pt idx="6769">
                  <c:v>252.99477388866427</c:v>
                </c:pt>
                <c:pt idx="6770">
                  <c:v>252.96392922711877</c:v>
                </c:pt>
                <c:pt idx="6771">
                  <c:v>252.94179198950138</c:v>
                </c:pt>
                <c:pt idx="6772">
                  <c:v>252.91458439656145</c:v>
                </c:pt>
                <c:pt idx="6773">
                  <c:v>252.88625834288857</c:v>
                </c:pt>
                <c:pt idx="6774">
                  <c:v>252.8612545318372</c:v>
                </c:pt>
                <c:pt idx="6775">
                  <c:v>252.82916713614404</c:v>
                </c:pt>
                <c:pt idx="6776">
                  <c:v>252.80393963294605</c:v>
                </c:pt>
                <c:pt idx="6777">
                  <c:v>252.76664932362124</c:v>
                </c:pt>
                <c:pt idx="6778">
                  <c:v>252.71949170516382</c:v>
                </c:pt>
                <c:pt idx="6779">
                  <c:v>252.67661737706877</c:v>
                </c:pt>
                <c:pt idx="6780">
                  <c:v>252.64442227774944</c:v>
                </c:pt>
                <c:pt idx="6781">
                  <c:v>252.63076877191355</c:v>
                </c:pt>
                <c:pt idx="6782">
                  <c:v>252.61019737932224</c:v>
                </c:pt>
                <c:pt idx="6783">
                  <c:v>252.60058690191349</c:v>
                </c:pt>
                <c:pt idx="6784">
                  <c:v>252.59318849128761</c:v>
                </c:pt>
                <c:pt idx="6785">
                  <c:v>252.5739758213644</c:v>
                </c:pt>
                <c:pt idx="6786">
                  <c:v>252.5579942602252</c:v>
                </c:pt>
                <c:pt idx="6787">
                  <c:v>252.53573274919304</c:v>
                </c:pt>
                <c:pt idx="6788">
                  <c:v>252.50284171875103</c:v>
                </c:pt>
                <c:pt idx="6789">
                  <c:v>252.4707626079522</c:v>
                </c:pt>
                <c:pt idx="6790">
                  <c:v>252.44494687725765</c:v>
                </c:pt>
                <c:pt idx="6791">
                  <c:v>252.42263565685954</c:v>
                </c:pt>
                <c:pt idx="6792">
                  <c:v>252.40060612286828</c:v>
                </c:pt>
                <c:pt idx="6793">
                  <c:v>252.38194025597008</c:v>
                </c:pt>
                <c:pt idx="6794">
                  <c:v>252.35373019081771</c:v>
                </c:pt>
                <c:pt idx="6795">
                  <c:v>252.3192816002439</c:v>
                </c:pt>
                <c:pt idx="6796">
                  <c:v>252.28403765981562</c:v>
                </c:pt>
                <c:pt idx="6797">
                  <c:v>252.25280360823714</c:v>
                </c:pt>
                <c:pt idx="6798">
                  <c:v>252.22395560622226</c:v>
                </c:pt>
                <c:pt idx="6799">
                  <c:v>252.19816473021069</c:v>
                </c:pt>
                <c:pt idx="6800">
                  <c:v>252.17921717690569</c:v>
                </c:pt>
                <c:pt idx="6801">
                  <c:v>252.15615203112469</c:v>
                </c:pt>
                <c:pt idx="6802">
                  <c:v>252.13538180106977</c:v>
                </c:pt>
                <c:pt idx="6803">
                  <c:v>252.10009643616988</c:v>
                </c:pt>
                <c:pt idx="6804">
                  <c:v>252.04699854848653</c:v>
                </c:pt>
                <c:pt idx="6805">
                  <c:v>252.00332887053693</c:v>
                </c:pt>
                <c:pt idx="6806">
                  <c:v>251.96183811979296</c:v>
                </c:pt>
                <c:pt idx="6807">
                  <c:v>251.93226933197241</c:v>
                </c:pt>
                <c:pt idx="6808">
                  <c:v>251.91533500798664</c:v>
                </c:pt>
                <c:pt idx="6809">
                  <c:v>251.91305666204923</c:v>
                </c:pt>
                <c:pt idx="6810">
                  <c:v>251.90252656137116</c:v>
                </c:pt>
                <c:pt idx="6811">
                  <c:v>251.8864290117115</c:v>
                </c:pt>
                <c:pt idx="6812">
                  <c:v>251.8610192408386</c:v>
                </c:pt>
                <c:pt idx="6813">
                  <c:v>251.82789623335566</c:v>
                </c:pt>
                <c:pt idx="6814">
                  <c:v>251.80323210297129</c:v>
                </c:pt>
                <c:pt idx="6815">
                  <c:v>251.77597480066544</c:v>
                </c:pt>
                <c:pt idx="6816">
                  <c:v>251.74772331104145</c:v>
                </c:pt>
                <c:pt idx="6817">
                  <c:v>251.71971208335268</c:v>
                </c:pt>
                <c:pt idx="6818">
                  <c:v>251.70017630255109</c:v>
                </c:pt>
                <c:pt idx="6819">
                  <c:v>251.67200766187028</c:v>
                </c:pt>
                <c:pt idx="6820">
                  <c:v>251.64412070759624</c:v>
                </c:pt>
                <c:pt idx="6821">
                  <c:v>251.60865307502141</c:v>
                </c:pt>
                <c:pt idx="6822">
                  <c:v>251.57318544244649</c:v>
                </c:pt>
                <c:pt idx="6823">
                  <c:v>251.54348409631686</c:v>
                </c:pt>
                <c:pt idx="6824">
                  <c:v>251.51101559548508</c:v>
                </c:pt>
                <c:pt idx="6825">
                  <c:v>251.47671613300901</c:v>
                </c:pt>
                <c:pt idx="6826">
                  <c:v>251.45319531804051</c:v>
                </c:pt>
                <c:pt idx="6827">
                  <c:v>251.43037043419474</c:v>
                </c:pt>
                <c:pt idx="6828">
                  <c:v>251.41395805855097</c:v>
                </c:pt>
                <c:pt idx="6829">
                  <c:v>251.39559044784826</c:v>
                </c:pt>
                <c:pt idx="6830">
                  <c:v>251.3650523273925</c:v>
                </c:pt>
                <c:pt idx="6831">
                  <c:v>251.32943556671992</c:v>
                </c:pt>
                <c:pt idx="6832">
                  <c:v>251.28555048151804</c:v>
                </c:pt>
                <c:pt idx="6833">
                  <c:v>251.24275071747184</c:v>
                </c:pt>
                <c:pt idx="6834">
                  <c:v>251.22039807260217</c:v>
                </c:pt>
                <c:pt idx="6835">
                  <c:v>251.20184819422445</c:v>
                </c:pt>
                <c:pt idx="6836">
                  <c:v>251.19013335365895</c:v>
                </c:pt>
                <c:pt idx="6837">
                  <c:v>251.17314103541293</c:v>
                </c:pt>
                <c:pt idx="6838">
                  <c:v>251.1593218316907</c:v>
                </c:pt>
                <c:pt idx="6839">
                  <c:v>251.14342311949468</c:v>
                </c:pt>
                <c:pt idx="6840">
                  <c:v>251.11947149002168</c:v>
                </c:pt>
                <c:pt idx="6841">
                  <c:v>251.08818772907733</c:v>
                </c:pt>
                <c:pt idx="6842">
                  <c:v>251.05604233912391</c:v>
                </c:pt>
                <c:pt idx="6843">
                  <c:v>251.0351809752315</c:v>
                </c:pt>
                <c:pt idx="6844">
                  <c:v>251.00533878589843</c:v>
                </c:pt>
                <c:pt idx="6845">
                  <c:v>250.98003671865163</c:v>
                </c:pt>
                <c:pt idx="6846">
                  <c:v>250.95359133598893</c:v>
                </c:pt>
                <c:pt idx="6847">
                  <c:v>250.92483446781154</c:v>
                </c:pt>
                <c:pt idx="6848">
                  <c:v>250.89391524221716</c:v>
                </c:pt>
                <c:pt idx="6849">
                  <c:v>250.86631825924428</c:v>
                </c:pt>
                <c:pt idx="6850">
                  <c:v>250.83809162430325</c:v>
                </c:pt>
                <c:pt idx="6851">
                  <c:v>250.81739595829717</c:v>
                </c:pt>
                <c:pt idx="6852">
                  <c:v>250.79658430377063</c:v>
                </c:pt>
                <c:pt idx="6853">
                  <c:v>250.77468732808845</c:v>
                </c:pt>
                <c:pt idx="6854">
                  <c:v>250.746659530611</c:v>
                </c:pt>
                <c:pt idx="6855">
                  <c:v>250.72583130629587</c:v>
                </c:pt>
                <c:pt idx="6856">
                  <c:v>250.69057908097324</c:v>
                </c:pt>
                <c:pt idx="6857">
                  <c:v>250.65007423265311</c:v>
                </c:pt>
                <c:pt idx="6858">
                  <c:v>250.6086249063807</c:v>
                </c:pt>
                <c:pt idx="6859">
                  <c:v>250.56571743870836</c:v>
                </c:pt>
                <c:pt idx="6860">
                  <c:v>250.53577583064347</c:v>
                </c:pt>
                <c:pt idx="6861">
                  <c:v>250.51753249335553</c:v>
                </c:pt>
                <c:pt idx="6862">
                  <c:v>250.50005136634476</c:v>
                </c:pt>
                <c:pt idx="6863">
                  <c:v>250.48230512271587</c:v>
                </c:pt>
                <c:pt idx="6864">
                  <c:v>250.46680408544708</c:v>
                </c:pt>
                <c:pt idx="6865">
                  <c:v>250.44014329553215</c:v>
                </c:pt>
                <c:pt idx="6866">
                  <c:v>250.41925707695674</c:v>
                </c:pt>
                <c:pt idx="6867">
                  <c:v>250.39614222180984</c:v>
                </c:pt>
                <c:pt idx="6868">
                  <c:v>250.36942343763462</c:v>
                </c:pt>
                <c:pt idx="6869">
                  <c:v>250.34497471450254</c:v>
                </c:pt>
                <c:pt idx="6870">
                  <c:v>250.3220752666079</c:v>
                </c:pt>
                <c:pt idx="6871">
                  <c:v>250.29226621685214</c:v>
                </c:pt>
                <c:pt idx="6872">
                  <c:v>250.26927563511998</c:v>
                </c:pt>
                <c:pt idx="6873">
                  <c:v>250.24108213975623</c:v>
                </c:pt>
                <c:pt idx="6874">
                  <c:v>250.20877933681078</c:v>
                </c:pt>
                <c:pt idx="6875">
                  <c:v>250.18269848949805</c:v>
                </c:pt>
                <c:pt idx="6876">
                  <c:v>250.15547432676951</c:v>
                </c:pt>
                <c:pt idx="6877">
                  <c:v>250.12976629970106</c:v>
                </c:pt>
                <c:pt idx="6878">
                  <c:v>250.11261656846307</c:v>
                </c:pt>
                <c:pt idx="6879">
                  <c:v>250.09414125413417</c:v>
                </c:pt>
                <c:pt idx="6880">
                  <c:v>250.06812668597595</c:v>
                </c:pt>
                <c:pt idx="6881">
                  <c:v>250.03915441054636</c:v>
                </c:pt>
                <c:pt idx="6882">
                  <c:v>250.01362036625861</c:v>
                </c:pt>
                <c:pt idx="6883">
                  <c:v>249.97718340104853</c:v>
                </c:pt>
                <c:pt idx="6884">
                  <c:v>249.93684425061477</c:v>
                </c:pt>
                <c:pt idx="6885">
                  <c:v>249.89824492798769</c:v>
                </c:pt>
                <c:pt idx="6886">
                  <c:v>249.85233832857227</c:v>
                </c:pt>
                <c:pt idx="6887">
                  <c:v>249.81712752772125</c:v>
                </c:pt>
                <c:pt idx="6888">
                  <c:v>249.79273679884943</c:v>
                </c:pt>
                <c:pt idx="6889">
                  <c:v>249.77271220928307</c:v>
                </c:pt>
                <c:pt idx="6890">
                  <c:v>249.7551730880121</c:v>
                </c:pt>
                <c:pt idx="6891">
                  <c:v>249.74339196829206</c:v>
                </c:pt>
                <c:pt idx="6892">
                  <c:v>249.72171039986213</c:v>
                </c:pt>
                <c:pt idx="6893">
                  <c:v>249.69216646672456</c:v>
                </c:pt>
                <c:pt idx="6894">
                  <c:v>249.66476003632096</c:v>
                </c:pt>
                <c:pt idx="6895">
                  <c:v>249.63495098656523</c:v>
                </c:pt>
                <c:pt idx="6896">
                  <c:v>249.60698946824235</c:v>
                </c:pt>
                <c:pt idx="6897">
                  <c:v>249.57483579339458</c:v>
                </c:pt>
                <c:pt idx="6898">
                  <c:v>249.55102500712502</c:v>
                </c:pt>
                <c:pt idx="6899">
                  <c:v>249.52543296857709</c:v>
                </c:pt>
                <c:pt idx="6900">
                  <c:v>249.50110023396542</c:v>
                </c:pt>
                <c:pt idx="6901">
                  <c:v>249.46564917117917</c:v>
                </c:pt>
                <c:pt idx="6902">
                  <c:v>249.43425770660872</c:v>
                </c:pt>
                <c:pt idx="6903">
                  <c:v>249.40084472782468</c:v>
                </c:pt>
                <c:pt idx="6904">
                  <c:v>249.38163205790147</c:v>
                </c:pt>
                <c:pt idx="6905">
                  <c:v>249.36522796715207</c:v>
                </c:pt>
                <c:pt idx="6906">
                  <c:v>249.35206327008095</c:v>
                </c:pt>
                <c:pt idx="6907">
                  <c:v>249.3307048125294</c:v>
                </c:pt>
                <c:pt idx="6908">
                  <c:v>249.30784678910635</c:v>
                </c:pt>
                <c:pt idx="6909">
                  <c:v>249.27819515234262</c:v>
                </c:pt>
                <c:pt idx="6910">
                  <c:v>249.24531240679497</c:v>
                </c:pt>
                <c:pt idx="6911">
                  <c:v>249.19802223002844</c:v>
                </c:pt>
                <c:pt idx="6912">
                  <c:v>249.15222333423915</c:v>
                </c:pt>
                <c:pt idx="6913">
                  <c:v>249.11417081463711</c:v>
                </c:pt>
                <c:pt idx="6914">
                  <c:v>249.07630056271003</c:v>
                </c:pt>
                <c:pt idx="6915">
                  <c:v>249.05060082053592</c:v>
                </c:pt>
                <c:pt idx="6916">
                  <c:v>249.02928378745602</c:v>
                </c:pt>
                <c:pt idx="6917">
                  <c:v>249.01729554537803</c:v>
                </c:pt>
                <c:pt idx="6918">
                  <c:v>248.99900249872414</c:v>
                </c:pt>
                <c:pt idx="6919">
                  <c:v>248.98095799889975</c:v>
                </c:pt>
                <c:pt idx="6920">
                  <c:v>248.95592933316544</c:v>
                </c:pt>
                <c:pt idx="6921">
                  <c:v>248.9251758054574</c:v>
                </c:pt>
                <c:pt idx="6922">
                  <c:v>248.88928564327233</c:v>
                </c:pt>
                <c:pt idx="6923">
                  <c:v>248.85678400286324</c:v>
                </c:pt>
                <c:pt idx="6924">
                  <c:v>248.83739735015942</c:v>
                </c:pt>
                <c:pt idx="6925">
                  <c:v>248.81165618351372</c:v>
                </c:pt>
                <c:pt idx="6926">
                  <c:v>248.78362838603633</c:v>
                </c:pt>
                <c:pt idx="6927">
                  <c:v>248.75088648369203</c:v>
                </c:pt>
                <c:pt idx="6928">
                  <c:v>248.72671944696674</c:v>
                </c:pt>
                <c:pt idx="6929">
                  <c:v>248.70700139849018</c:v>
                </c:pt>
                <c:pt idx="6930">
                  <c:v>248.687788728567</c:v>
                </c:pt>
                <c:pt idx="6931">
                  <c:v>248.67150891123231</c:v>
                </c:pt>
                <c:pt idx="6932">
                  <c:v>248.64924740020015</c:v>
                </c:pt>
                <c:pt idx="6933">
                  <c:v>248.62482353175105</c:v>
                </c:pt>
                <c:pt idx="6934">
                  <c:v>248.60101274548143</c:v>
                </c:pt>
                <c:pt idx="6935">
                  <c:v>248.57103799783931</c:v>
                </c:pt>
                <c:pt idx="6936">
                  <c:v>248.53595147040306</c:v>
                </c:pt>
                <c:pt idx="6937">
                  <c:v>248.49648223387263</c:v>
                </c:pt>
                <c:pt idx="6938">
                  <c:v>248.44706283926641</c:v>
                </c:pt>
                <c:pt idx="6939">
                  <c:v>248.39904359179994</c:v>
                </c:pt>
                <c:pt idx="6940">
                  <c:v>248.36543177555228</c:v>
                </c:pt>
                <c:pt idx="6941">
                  <c:v>248.34094991284292</c:v>
                </c:pt>
                <c:pt idx="6942">
                  <c:v>248.31423112866776</c:v>
                </c:pt>
                <c:pt idx="6943">
                  <c:v>248.30443009868966</c:v>
                </c:pt>
                <c:pt idx="6944">
                  <c:v>248.28731350702893</c:v>
                </c:pt>
                <c:pt idx="6945">
                  <c:v>248.27085142201926</c:v>
                </c:pt>
                <c:pt idx="6946">
                  <c:v>248.24288161880204</c:v>
                </c:pt>
                <c:pt idx="6947">
                  <c:v>248.21490353069055</c:v>
                </c:pt>
                <c:pt idx="6948">
                  <c:v>248.18250959390764</c:v>
                </c:pt>
                <c:pt idx="6949">
                  <c:v>248.14751420030885</c:v>
                </c:pt>
                <c:pt idx="6950">
                  <c:v>248.11120979340791</c:v>
                </c:pt>
                <c:pt idx="6951">
                  <c:v>248.08071309742371</c:v>
                </c:pt>
                <c:pt idx="6952">
                  <c:v>248.05865042385517</c:v>
                </c:pt>
                <c:pt idx="6953">
                  <c:v>248.0374908037673</c:v>
                </c:pt>
                <c:pt idx="6954">
                  <c:v>248.01332376704201</c:v>
                </c:pt>
                <c:pt idx="6955">
                  <c:v>247.99667941435737</c:v>
                </c:pt>
                <c:pt idx="6956">
                  <c:v>247.97790584383304</c:v>
                </c:pt>
                <c:pt idx="6957">
                  <c:v>247.94929810375339</c:v>
                </c:pt>
                <c:pt idx="6958">
                  <c:v>247.9287432809507</c:v>
                </c:pt>
                <c:pt idx="6959">
                  <c:v>247.90275356747549</c:v>
                </c:pt>
                <c:pt idx="6960">
                  <c:v>247.87766690748091</c:v>
                </c:pt>
                <c:pt idx="6961">
                  <c:v>247.85476745958627</c:v>
                </c:pt>
                <c:pt idx="6962">
                  <c:v>247.82446960106577</c:v>
                </c:pt>
                <c:pt idx="6963">
                  <c:v>247.79137973316014</c:v>
                </c:pt>
                <c:pt idx="6964">
                  <c:v>247.74862139358549</c:v>
                </c:pt>
                <c:pt idx="6965">
                  <c:v>247.70761945160629</c:v>
                </c:pt>
                <c:pt idx="6966">
                  <c:v>247.65892912770008</c:v>
                </c:pt>
                <c:pt idx="6967">
                  <c:v>247.60999025696429</c:v>
                </c:pt>
                <c:pt idx="6968">
                  <c:v>247.57559137575643</c:v>
                </c:pt>
                <c:pt idx="6969">
                  <c:v>247.55245995082086</c:v>
                </c:pt>
                <c:pt idx="6970">
                  <c:v>247.53723231506459</c:v>
                </c:pt>
                <c:pt idx="6971">
                  <c:v>247.51995002551746</c:v>
                </c:pt>
                <c:pt idx="6972">
                  <c:v>247.50212921783972</c:v>
                </c:pt>
                <c:pt idx="6973">
                  <c:v>247.47811959410646</c:v>
                </c:pt>
                <c:pt idx="6974">
                  <c:v>247.45103627458127</c:v>
                </c:pt>
                <c:pt idx="6975">
                  <c:v>247.4150964030303</c:v>
                </c:pt>
                <c:pt idx="6976">
                  <c:v>247.3839369155007</c:v>
                </c:pt>
                <c:pt idx="6977">
                  <c:v>247.35076419865186</c:v>
                </c:pt>
                <c:pt idx="6978">
                  <c:v>247.32966257282422</c:v>
                </c:pt>
                <c:pt idx="6979">
                  <c:v>247.29755860734241</c:v>
                </c:pt>
                <c:pt idx="6980">
                  <c:v>247.28388024682357</c:v>
                </c:pt>
                <c:pt idx="6981">
                  <c:v>247.26685478900029</c:v>
                </c:pt>
                <c:pt idx="6982">
                  <c:v>247.24848717829755</c:v>
                </c:pt>
                <c:pt idx="6983">
                  <c:v>247.22704587180286</c:v>
                </c:pt>
                <c:pt idx="6984">
                  <c:v>247.20294511423214</c:v>
                </c:pt>
                <c:pt idx="6985">
                  <c:v>247.17449478714451</c:v>
                </c:pt>
                <c:pt idx="6986">
                  <c:v>247.1510651060135</c:v>
                </c:pt>
                <c:pt idx="6987">
                  <c:v>247.12551449193714</c:v>
                </c:pt>
                <c:pt idx="6988">
                  <c:v>247.10056039025167</c:v>
                </c:pt>
                <c:pt idx="6989">
                  <c:v>247.08134772032849</c:v>
                </c:pt>
                <c:pt idx="6990">
                  <c:v>247.05757835853044</c:v>
                </c:pt>
                <c:pt idx="6991">
                  <c:v>247.01769487728413</c:v>
                </c:pt>
                <c:pt idx="6992">
                  <c:v>246.96878086123132</c:v>
                </c:pt>
                <c:pt idx="6993">
                  <c:v>246.91827614546949</c:v>
                </c:pt>
                <c:pt idx="6994">
                  <c:v>246.87360399530743</c:v>
                </c:pt>
                <c:pt idx="6995">
                  <c:v>246.83976848691319</c:v>
                </c:pt>
                <c:pt idx="6996">
                  <c:v>246.81464868734133</c:v>
                </c:pt>
                <c:pt idx="6997">
                  <c:v>246.79757352015216</c:v>
                </c:pt>
                <c:pt idx="6998">
                  <c:v>246.78141797623229</c:v>
                </c:pt>
                <c:pt idx="6999">
                  <c:v>246.75619047303434</c:v>
                </c:pt>
                <c:pt idx="7000">
                  <c:v>246.73365556048969</c:v>
                </c:pt>
                <c:pt idx="7001">
                  <c:v>246.71006846636664</c:v>
                </c:pt>
                <c:pt idx="7002">
                  <c:v>246.68431072993232</c:v>
                </c:pt>
                <c:pt idx="7003">
                  <c:v>246.65484964573793</c:v>
                </c:pt>
                <c:pt idx="7004">
                  <c:v>246.62769176216389</c:v>
                </c:pt>
                <c:pt idx="7005">
                  <c:v>246.60415437740676</c:v>
                </c:pt>
                <c:pt idx="7006">
                  <c:v>246.58320187967681</c:v>
                </c:pt>
                <c:pt idx="7007">
                  <c:v>246.56809023244099</c:v>
                </c:pt>
                <c:pt idx="7008">
                  <c:v>246.54429601596001</c:v>
                </c:pt>
                <c:pt idx="7009">
                  <c:v>246.51795833692344</c:v>
                </c:pt>
                <c:pt idx="7010">
                  <c:v>246.48665800619051</c:v>
                </c:pt>
                <c:pt idx="7011">
                  <c:v>246.46153820661863</c:v>
                </c:pt>
                <c:pt idx="7012">
                  <c:v>246.43874646235014</c:v>
                </c:pt>
                <c:pt idx="7013">
                  <c:v>246.4187715821497</c:v>
                </c:pt>
                <c:pt idx="7014">
                  <c:v>246.39709829861411</c:v>
                </c:pt>
                <c:pt idx="7015">
                  <c:v>246.37061149147982</c:v>
                </c:pt>
                <c:pt idx="7016">
                  <c:v>246.34115040728543</c:v>
                </c:pt>
                <c:pt idx="7017">
                  <c:v>246.31038859468308</c:v>
                </c:pt>
                <c:pt idx="7018">
                  <c:v>246.2672822895471</c:v>
                </c:pt>
                <c:pt idx="7019">
                  <c:v>246.22184792910784</c:v>
                </c:pt>
                <c:pt idx="7020">
                  <c:v>246.16970280427103</c:v>
                </c:pt>
                <c:pt idx="7021">
                  <c:v>246.12801321606344</c:v>
                </c:pt>
                <c:pt idx="7022">
                  <c:v>246.09629035572024</c:v>
                </c:pt>
                <c:pt idx="7023">
                  <c:v>246.07188305705972</c:v>
                </c:pt>
                <c:pt idx="7024">
                  <c:v>246.0506902973946</c:v>
                </c:pt>
                <c:pt idx="7025">
                  <c:v>246.03124565043049</c:v>
                </c:pt>
                <c:pt idx="7026">
                  <c:v>246.01167673005162</c:v>
                </c:pt>
                <c:pt idx="7027">
                  <c:v>245.98539704527528</c:v>
                </c:pt>
                <c:pt idx="7028">
                  <c:v>245.96118858407843</c:v>
                </c:pt>
                <c:pt idx="7029">
                  <c:v>245.93479291078162</c:v>
                </c:pt>
                <c:pt idx="7030">
                  <c:v>245.90770959125646</c:v>
                </c:pt>
                <c:pt idx="7031">
                  <c:v>245.8756801898235</c:v>
                </c:pt>
                <c:pt idx="7032">
                  <c:v>245.85331097516521</c:v>
                </c:pt>
                <c:pt idx="7033">
                  <c:v>245.82906108949675</c:v>
                </c:pt>
                <c:pt idx="7034">
                  <c:v>245.81013010598036</c:v>
                </c:pt>
                <c:pt idx="7035">
                  <c:v>245.7944468010366</c:v>
                </c:pt>
                <c:pt idx="7036">
                  <c:v>245.77280665707829</c:v>
                </c:pt>
                <c:pt idx="7037">
                  <c:v>245.75337857990283</c:v>
                </c:pt>
                <c:pt idx="7038">
                  <c:v>245.73280718731149</c:v>
                </c:pt>
                <c:pt idx="7039">
                  <c:v>245.71187125937021</c:v>
                </c:pt>
                <c:pt idx="7040">
                  <c:v>245.68279128031443</c:v>
                </c:pt>
                <c:pt idx="7041">
                  <c:v>245.65376101062452</c:v>
                </c:pt>
                <c:pt idx="7042">
                  <c:v>245.62171503940297</c:v>
                </c:pt>
                <c:pt idx="7043">
                  <c:v>245.58360452554069</c:v>
                </c:pt>
                <c:pt idx="7044">
                  <c:v>245.5472504092738</c:v>
                </c:pt>
                <c:pt idx="7045">
                  <c:v>245.49575979108812</c:v>
                </c:pt>
                <c:pt idx="7046">
                  <c:v>245.44682920524667</c:v>
                </c:pt>
                <c:pt idx="7047">
                  <c:v>245.39999469766764</c:v>
                </c:pt>
                <c:pt idx="7048">
                  <c:v>245.36305235390418</c:v>
                </c:pt>
                <c:pt idx="7049">
                  <c:v>245.33887703228459</c:v>
                </c:pt>
                <c:pt idx="7050">
                  <c:v>245.3161432822763</c:v>
                </c:pt>
                <c:pt idx="7051">
                  <c:v>245.29646665827133</c:v>
                </c:pt>
                <c:pt idx="7052">
                  <c:v>245.28000457326169</c:v>
                </c:pt>
                <c:pt idx="7053">
                  <c:v>245.26161210787595</c:v>
                </c:pt>
                <c:pt idx="7054">
                  <c:v>245.23259840797473</c:v>
                </c:pt>
                <c:pt idx="7055">
                  <c:v>245.20590447848249</c:v>
                </c:pt>
                <c:pt idx="7056">
                  <c:v>245.18187828496062</c:v>
                </c:pt>
                <c:pt idx="7057">
                  <c:v>245.15945107604207</c:v>
                </c:pt>
                <c:pt idx="7058">
                  <c:v>245.13955075989048</c:v>
                </c:pt>
                <c:pt idx="7059">
                  <c:v>245.11566540957205</c:v>
                </c:pt>
                <c:pt idx="7060">
                  <c:v>245.09273282210015</c:v>
                </c:pt>
                <c:pt idx="7061">
                  <c:v>245.06948540864414</c:v>
                </c:pt>
                <c:pt idx="7062">
                  <c:v>245.05029759340391</c:v>
                </c:pt>
                <c:pt idx="7063">
                  <c:v>245.02830948388424</c:v>
                </c:pt>
                <c:pt idx="7064">
                  <c:v>245.00746468978042</c:v>
                </c:pt>
                <c:pt idx="7065">
                  <c:v>244.98354619988467</c:v>
                </c:pt>
                <c:pt idx="7066">
                  <c:v>244.95209674105396</c:v>
                </c:pt>
                <c:pt idx="7067">
                  <c:v>244.92412693783677</c:v>
                </c:pt>
                <c:pt idx="7068">
                  <c:v>244.89805437541841</c:v>
                </c:pt>
                <c:pt idx="7069">
                  <c:v>244.86908209998873</c:v>
                </c:pt>
                <c:pt idx="7070">
                  <c:v>244.8337801653002</c:v>
                </c:pt>
                <c:pt idx="7071">
                  <c:v>244.79911616747418</c:v>
                </c:pt>
                <c:pt idx="7072">
                  <c:v>244.75240593330989</c:v>
                </c:pt>
                <c:pt idx="7073">
                  <c:v>244.70351677194006</c:v>
                </c:pt>
                <c:pt idx="7074">
                  <c:v>244.65676511330423</c:v>
                </c:pt>
                <c:pt idx="7075">
                  <c:v>244.61869602391354</c:v>
                </c:pt>
                <c:pt idx="7076">
                  <c:v>244.58030382364441</c:v>
                </c:pt>
                <c:pt idx="7077">
                  <c:v>244.56562299091311</c:v>
                </c:pt>
                <c:pt idx="7078">
                  <c:v>244.55143925184089</c:v>
                </c:pt>
                <c:pt idx="7079">
                  <c:v>244.53812542667208</c:v>
                </c:pt>
                <c:pt idx="7080">
                  <c:v>244.51554908965582</c:v>
                </c:pt>
                <c:pt idx="7081">
                  <c:v>244.49870589950754</c:v>
                </c:pt>
                <c:pt idx="7082">
                  <c:v>244.47717345917536</c:v>
                </c:pt>
                <c:pt idx="7083">
                  <c:v>244.45356151036938</c:v>
                </c:pt>
                <c:pt idx="7084">
                  <c:v>244.42762979115437</c:v>
                </c:pt>
                <c:pt idx="7085">
                  <c:v>244.4134211973992</c:v>
                </c:pt>
                <c:pt idx="7086">
                  <c:v>244.38513656819794</c:v>
                </c:pt>
                <c:pt idx="7087">
                  <c:v>244.35647083385803</c:v>
                </c:pt>
                <c:pt idx="7088">
                  <c:v>244.33122676087146</c:v>
                </c:pt>
                <c:pt idx="7089">
                  <c:v>244.31178211390736</c:v>
                </c:pt>
                <c:pt idx="7090">
                  <c:v>244.29055621466492</c:v>
                </c:pt>
                <c:pt idx="7091">
                  <c:v>244.26681999244417</c:v>
                </c:pt>
                <c:pt idx="7092">
                  <c:v>244.24559409320173</c:v>
                </c:pt>
                <c:pt idx="7093">
                  <c:v>244.21771542382206</c:v>
                </c:pt>
                <c:pt idx="7094">
                  <c:v>244.18159328459606</c:v>
                </c:pt>
                <c:pt idx="7095">
                  <c:v>244.14870225415405</c:v>
                </c:pt>
                <c:pt idx="7096">
                  <c:v>244.11417909953138</c:v>
                </c:pt>
                <c:pt idx="7097">
                  <c:v>244.07702134851567</c:v>
                </c:pt>
                <c:pt idx="7098">
                  <c:v>244.03015370135941</c:v>
                </c:pt>
                <c:pt idx="7099">
                  <c:v>243.98071773696455</c:v>
                </c:pt>
                <c:pt idx="7100">
                  <c:v>243.92965793328338</c:v>
                </c:pt>
                <c:pt idx="7101">
                  <c:v>243.88095103958855</c:v>
                </c:pt>
                <c:pt idx="7102">
                  <c:v>243.85379315601449</c:v>
                </c:pt>
                <c:pt idx="7103">
                  <c:v>243.826179603253</c:v>
                </c:pt>
                <c:pt idx="7104">
                  <c:v>243.80888902881156</c:v>
                </c:pt>
                <c:pt idx="7105">
                  <c:v>243.80175573480386</c:v>
                </c:pt>
                <c:pt idx="7106">
                  <c:v>243.77952736334896</c:v>
                </c:pt>
                <c:pt idx="7107">
                  <c:v>243.75457326166347</c:v>
                </c:pt>
                <c:pt idx="7108">
                  <c:v>243.73947818421627</c:v>
                </c:pt>
                <c:pt idx="7109">
                  <c:v>243.72063004964309</c:v>
                </c:pt>
                <c:pt idx="7110">
                  <c:v>243.6997935404336</c:v>
                </c:pt>
                <c:pt idx="7111">
                  <c:v>243.66963652511649</c:v>
                </c:pt>
                <c:pt idx="7112">
                  <c:v>243.63687805298358</c:v>
                </c:pt>
                <c:pt idx="7113">
                  <c:v>243.60473266303015</c:v>
                </c:pt>
                <c:pt idx="7114">
                  <c:v>243.58056562630486</c:v>
                </c:pt>
                <c:pt idx="7115">
                  <c:v>243.55595120528642</c:v>
                </c:pt>
                <c:pt idx="7116">
                  <c:v>243.52778256460562</c:v>
                </c:pt>
                <c:pt idx="7117">
                  <c:v>243.50842905147903</c:v>
                </c:pt>
                <c:pt idx="7118">
                  <c:v>243.48565387699915</c:v>
                </c:pt>
                <c:pt idx="7119">
                  <c:v>243.46016954207732</c:v>
                </c:pt>
                <c:pt idx="7120">
                  <c:v>243.42868694366933</c:v>
                </c:pt>
                <c:pt idx="7121">
                  <c:v>243.39425492288422</c:v>
                </c:pt>
                <c:pt idx="7122">
                  <c:v>243.36166214863763</c:v>
                </c:pt>
                <c:pt idx="7123">
                  <c:v>243.3227977093924</c:v>
                </c:pt>
                <c:pt idx="7124">
                  <c:v>243.28232600064953</c:v>
                </c:pt>
                <c:pt idx="7125">
                  <c:v>243.23752129217843</c:v>
                </c:pt>
                <c:pt idx="7126">
                  <c:v>243.18704971599382</c:v>
                </c:pt>
                <c:pt idx="7127">
                  <c:v>243.14083657548861</c:v>
                </c:pt>
                <c:pt idx="7128">
                  <c:v>243.10356283595243</c:v>
                </c:pt>
                <c:pt idx="7129">
                  <c:v>243.0678632263367</c:v>
                </c:pt>
                <c:pt idx="7130">
                  <c:v>243.04303339806597</c:v>
                </c:pt>
                <c:pt idx="7131">
                  <c:v>243.02431782180187</c:v>
                </c:pt>
                <c:pt idx="7132">
                  <c:v>243.00958727970468</c:v>
                </c:pt>
                <c:pt idx="7133">
                  <c:v>242.9946496152495</c:v>
                </c:pt>
                <c:pt idx="7134">
                  <c:v>242.98006820125005</c:v>
                </c:pt>
                <c:pt idx="7135">
                  <c:v>242.96373038965515</c:v>
                </c:pt>
                <c:pt idx="7136">
                  <c:v>242.94730972911708</c:v>
                </c:pt>
                <c:pt idx="7137">
                  <c:v>242.92888412415414</c:v>
                </c:pt>
                <c:pt idx="7138">
                  <c:v>242.90519761129926</c:v>
                </c:pt>
                <c:pt idx="7139">
                  <c:v>242.88180935463987</c:v>
                </c:pt>
                <c:pt idx="7140">
                  <c:v>242.85320161456022</c:v>
                </c:pt>
                <c:pt idx="7141">
                  <c:v>242.82899315336334</c:v>
                </c:pt>
                <c:pt idx="7142">
                  <c:v>242.79958177853484</c:v>
                </c:pt>
                <c:pt idx="7143">
                  <c:v>242.78086620227069</c:v>
                </c:pt>
                <c:pt idx="7144">
                  <c:v>242.76014568158169</c:v>
                </c:pt>
                <c:pt idx="7145">
                  <c:v>242.74123126785392</c:v>
                </c:pt>
                <c:pt idx="7146">
                  <c:v>242.70590447848247</c:v>
                </c:pt>
                <c:pt idx="7147">
                  <c:v>242.66769454588837</c:v>
                </c:pt>
                <c:pt idx="7148">
                  <c:v>242.63686645413154</c:v>
                </c:pt>
                <c:pt idx="7149">
                  <c:v>242.60453879650311</c:v>
                </c:pt>
                <c:pt idx="7150">
                  <c:v>242.57667669691207</c:v>
                </c:pt>
                <c:pt idx="7151">
                  <c:v>242.53824307217135</c:v>
                </c:pt>
                <c:pt idx="7152">
                  <c:v>242.49478880147404</c:v>
                </c:pt>
                <c:pt idx="7153">
                  <c:v>242.44328161349975</c:v>
                </c:pt>
                <c:pt idx="7154">
                  <c:v>242.39918940593995</c:v>
                </c:pt>
                <c:pt idx="7155">
                  <c:v>242.35575998992556</c:v>
                </c:pt>
                <c:pt idx="7156">
                  <c:v>242.32754992477317</c:v>
                </c:pt>
                <c:pt idx="7157">
                  <c:v>242.30302663759224</c:v>
                </c:pt>
                <c:pt idx="7158">
                  <c:v>242.28957196921993</c:v>
                </c:pt>
                <c:pt idx="7159">
                  <c:v>242.27277848843761</c:v>
                </c:pt>
                <c:pt idx="7160">
                  <c:v>242.26521437992537</c:v>
                </c:pt>
                <c:pt idx="7161">
                  <c:v>242.24955592966455</c:v>
                </c:pt>
                <c:pt idx="7162">
                  <c:v>242.23154456941745</c:v>
                </c:pt>
                <c:pt idx="7163">
                  <c:v>242.20961445415804</c:v>
                </c:pt>
                <c:pt idx="7164">
                  <c:v>242.17355859408659</c:v>
                </c:pt>
                <c:pt idx="7165">
                  <c:v>242.1432027413058</c:v>
                </c:pt>
                <c:pt idx="7166">
                  <c:v>242.1084476096423</c:v>
                </c:pt>
                <c:pt idx="7167">
                  <c:v>242.08250760553301</c:v>
                </c:pt>
                <c:pt idx="7168">
                  <c:v>242.05892051140992</c:v>
                </c:pt>
                <c:pt idx="7169">
                  <c:v>242.03839882818454</c:v>
                </c:pt>
                <c:pt idx="7170">
                  <c:v>242.0230469190135</c:v>
                </c:pt>
                <c:pt idx="7171">
                  <c:v>242.00302232944716</c:v>
                </c:pt>
                <c:pt idx="7172">
                  <c:v>241.97912869423436</c:v>
                </c:pt>
                <c:pt idx="7173">
                  <c:v>241.94845801546958</c:v>
                </c:pt>
                <c:pt idx="7174">
                  <c:v>241.90602278677332</c:v>
                </c:pt>
                <c:pt idx="7175">
                  <c:v>241.86652041066566</c:v>
                </c:pt>
                <c:pt idx="7176">
                  <c:v>241.82977690436584</c:v>
                </c:pt>
                <c:pt idx="7177">
                  <c:v>241.79700186244423</c:v>
                </c:pt>
                <c:pt idx="7178">
                  <c:v>241.76744964441235</c:v>
                </c:pt>
                <c:pt idx="7179">
                  <c:v>241.73536224871918</c:v>
                </c:pt>
                <c:pt idx="7180">
                  <c:v>241.68880114265261</c:v>
                </c:pt>
                <c:pt idx="7181">
                  <c:v>241.63683000059652</c:v>
                </c:pt>
                <c:pt idx="7182">
                  <c:v>241.5933425903219</c:v>
                </c:pt>
                <c:pt idx="7183">
                  <c:v>241.55836376651177</c:v>
                </c:pt>
                <c:pt idx="7184">
                  <c:v>241.53514120773875</c:v>
                </c:pt>
                <c:pt idx="7185">
                  <c:v>241.50896922658856</c:v>
                </c:pt>
                <c:pt idx="7186">
                  <c:v>241.5016702346945</c:v>
                </c:pt>
                <c:pt idx="7187">
                  <c:v>241.48561410950643</c:v>
                </c:pt>
                <c:pt idx="7188">
                  <c:v>241.46884548340699</c:v>
                </c:pt>
                <c:pt idx="7189">
                  <c:v>241.446691676001</c:v>
                </c:pt>
                <c:pt idx="7190">
                  <c:v>241.42449644412335</c:v>
                </c:pt>
                <c:pt idx="7191">
                  <c:v>241.40676677028307</c:v>
                </c:pt>
                <c:pt idx="7192">
                  <c:v>241.38633622089517</c:v>
                </c:pt>
                <c:pt idx="7193">
                  <c:v>241.36027194337106</c:v>
                </c:pt>
                <c:pt idx="7194">
                  <c:v>241.32807684405176</c:v>
                </c:pt>
                <c:pt idx="7195">
                  <c:v>241.29758014806762</c:v>
                </c:pt>
                <c:pt idx="7196">
                  <c:v>241.27468070017298</c:v>
                </c:pt>
                <c:pt idx="7197">
                  <c:v>241.24723284529782</c:v>
                </c:pt>
                <c:pt idx="7198">
                  <c:v>241.20449107551184</c:v>
                </c:pt>
                <c:pt idx="7199">
                  <c:v>241.16368797099625</c:v>
                </c:pt>
                <c:pt idx="7200">
                  <c:v>241.12894940912136</c:v>
                </c:pt>
                <c:pt idx="7201">
                  <c:v>241.09657204212704</c:v>
                </c:pt>
                <c:pt idx="7202">
                  <c:v>241.06610848572015</c:v>
                </c:pt>
                <c:pt idx="7203">
                  <c:v>241.03735161754275</c:v>
                </c:pt>
                <c:pt idx="7204">
                  <c:v>241.00947294816308</c:v>
                </c:pt>
                <c:pt idx="7205">
                  <c:v>240.98209965733676</c:v>
                </c:pt>
                <c:pt idx="7206">
                  <c:v>240.94229902503366</c:v>
                </c:pt>
                <c:pt idx="7207">
                  <c:v>240.89321102620016</c:v>
                </c:pt>
                <c:pt idx="7208">
                  <c:v>240.85001358722667</c:v>
                </c:pt>
                <c:pt idx="7209">
                  <c:v>240.81225103892575</c:v>
                </c:pt>
                <c:pt idx="7210">
                  <c:v>240.78729693724026</c:v>
                </c:pt>
                <c:pt idx="7211">
                  <c:v>240.76150606122869</c:v>
                </c:pt>
                <c:pt idx="7212">
                  <c:v>240.74688322275762</c:v>
                </c:pt>
                <c:pt idx="7213">
                  <c:v>240.73456358490688</c:v>
                </c:pt>
                <c:pt idx="7214">
                  <c:v>240.72667636551628</c:v>
                </c:pt>
                <c:pt idx="7215">
                  <c:v>240.70453912789887</c:v>
                </c:pt>
                <c:pt idx="7216">
                  <c:v>240.67747237816235</c:v>
                </c:pt>
                <c:pt idx="7217">
                  <c:v>240.65282481756662</c:v>
                </c:pt>
                <c:pt idx="7218">
                  <c:v>240.62343001252674</c:v>
                </c:pt>
                <c:pt idx="7219">
                  <c:v>240.5869433379508</c:v>
                </c:pt>
                <c:pt idx="7220">
                  <c:v>240.5606305135972</c:v>
                </c:pt>
                <c:pt idx="7221">
                  <c:v>240.5366043200753</c:v>
                </c:pt>
                <c:pt idx="7222">
                  <c:v>240.51492275164537</c:v>
                </c:pt>
                <c:pt idx="7223">
                  <c:v>240.48545338255667</c:v>
                </c:pt>
                <c:pt idx="7224">
                  <c:v>240.46004361168369</c:v>
                </c:pt>
                <c:pt idx="7225">
                  <c:v>240.42503164829631</c:v>
                </c:pt>
                <c:pt idx="7226">
                  <c:v>240.39294425260312</c:v>
                </c:pt>
                <c:pt idx="7227">
                  <c:v>240.35770031217481</c:v>
                </c:pt>
                <c:pt idx="7228">
                  <c:v>240.33427063104384</c:v>
                </c:pt>
                <c:pt idx="7229">
                  <c:v>240.31459400703886</c:v>
                </c:pt>
                <c:pt idx="7230">
                  <c:v>240.28234091345928</c:v>
                </c:pt>
                <c:pt idx="7231">
                  <c:v>240.25253186370358</c:v>
                </c:pt>
                <c:pt idx="7232">
                  <c:v>240.21467818156509</c:v>
                </c:pt>
                <c:pt idx="7233">
                  <c:v>240.17873831001413</c:v>
                </c:pt>
                <c:pt idx="7234">
                  <c:v>240.13288970485891</c:v>
                </c:pt>
                <c:pt idx="7235">
                  <c:v>240.09079415682973</c:v>
                </c:pt>
                <c:pt idx="7236">
                  <c:v>240.05327187046402</c:v>
                </c:pt>
                <c:pt idx="7237">
                  <c:v>240.01714973123802</c:v>
                </c:pt>
                <c:pt idx="7238">
                  <c:v>239.99820217793302</c:v>
                </c:pt>
                <c:pt idx="7239">
                  <c:v>239.98314024006311</c:v>
                </c:pt>
                <c:pt idx="7240">
                  <c:v>239.97111885840783</c:v>
                </c:pt>
                <c:pt idx="7241">
                  <c:v>239.95010836641768</c:v>
                </c:pt>
                <c:pt idx="7242">
                  <c:v>239.92778886112529</c:v>
                </c:pt>
                <c:pt idx="7243">
                  <c:v>239.90762342835552</c:v>
                </c:pt>
                <c:pt idx="7244">
                  <c:v>239.88381264208596</c:v>
                </c:pt>
                <c:pt idx="7245">
                  <c:v>239.85700272407325</c:v>
                </c:pt>
                <c:pt idx="7246">
                  <c:v>239.82022607819616</c:v>
                </c:pt>
                <c:pt idx="7247">
                  <c:v>239.79066557526994</c:v>
                </c:pt>
                <c:pt idx="7248">
                  <c:v>239.76456815816857</c:v>
                </c:pt>
                <c:pt idx="7249">
                  <c:v>239.73331753680148</c:v>
                </c:pt>
                <c:pt idx="7250">
                  <c:v>239.70527316953545</c:v>
                </c:pt>
                <c:pt idx="7251">
                  <c:v>239.67166135328779</c:v>
                </c:pt>
                <c:pt idx="7252">
                  <c:v>239.63873718326846</c:v>
                </c:pt>
                <c:pt idx="7253">
                  <c:v>239.60854702837409</c:v>
                </c:pt>
                <c:pt idx="7254">
                  <c:v>239.57804204749564</c:v>
                </c:pt>
                <c:pt idx="7255">
                  <c:v>239.55234230532156</c:v>
                </c:pt>
                <c:pt idx="7256">
                  <c:v>239.52081828244198</c:v>
                </c:pt>
                <c:pt idx="7257">
                  <c:v>239.49353612545318</c:v>
                </c:pt>
                <c:pt idx="7258">
                  <c:v>239.46452242555196</c:v>
                </c:pt>
                <c:pt idx="7259">
                  <c:v>239.42125870742393</c:v>
                </c:pt>
                <c:pt idx="7260">
                  <c:v>239.373488006787</c:v>
                </c:pt>
                <c:pt idx="7261">
                  <c:v>239.32931295028402</c:v>
                </c:pt>
                <c:pt idx="7262">
                  <c:v>239.29004255121723</c:v>
                </c:pt>
                <c:pt idx="7263">
                  <c:v>239.25553596638323</c:v>
                </c:pt>
                <c:pt idx="7264">
                  <c:v>239.23462489312485</c:v>
                </c:pt>
                <c:pt idx="7265">
                  <c:v>239.21626556731641</c:v>
                </c:pt>
                <c:pt idx="7266">
                  <c:v>239.19517222638305</c:v>
                </c:pt>
                <c:pt idx="7267">
                  <c:v>239.18359822902102</c:v>
                </c:pt>
                <c:pt idx="7268">
                  <c:v>239.16719413827158</c:v>
                </c:pt>
                <c:pt idx="7269">
                  <c:v>239.14600966350073</c:v>
                </c:pt>
                <c:pt idx="7270">
                  <c:v>239.12194204550727</c:v>
                </c:pt>
                <c:pt idx="7271">
                  <c:v>239.0827793500666</c:v>
                </c:pt>
                <c:pt idx="7272">
                  <c:v>239.04633409996219</c:v>
                </c:pt>
                <c:pt idx="7273">
                  <c:v>239.01424670426906</c:v>
                </c:pt>
                <c:pt idx="7274">
                  <c:v>238.97923474088165</c:v>
                </c:pt>
                <c:pt idx="7275">
                  <c:v>238.950262465452</c:v>
                </c:pt>
                <c:pt idx="7276">
                  <c:v>238.91886271598719</c:v>
                </c:pt>
                <c:pt idx="7277">
                  <c:v>238.89180425114498</c:v>
                </c:pt>
                <c:pt idx="7278">
                  <c:v>238.86351962194371</c:v>
                </c:pt>
                <c:pt idx="7279">
                  <c:v>238.83042975403808</c:v>
                </c:pt>
                <c:pt idx="7280">
                  <c:v>238.80789484149344</c:v>
                </c:pt>
                <c:pt idx="7281">
                  <c:v>238.77335511708213</c:v>
                </c:pt>
                <c:pt idx="7282">
                  <c:v>238.74348807306612</c:v>
                </c:pt>
                <c:pt idx="7283">
                  <c:v>238.71964414721927</c:v>
                </c:pt>
                <c:pt idx="7284">
                  <c:v>238.689197160601</c:v>
                </c:pt>
                <c:pt idx="7285">
                  <c:v>238.66369625589053</c:v>
                </c:pt>
                <c:pt idx="7286">
                  <c:v>238.62841089099069</c:v>
                </c:pt>
                <c:pt idx="7287">
                  <c:v>238.59705256599747</c:v>
                </c:pt>
                <c:pt idx="7288">
                  <c:v>238.55995280924196</c:v>
                </c:pt>
                <c:pt idx="7289">
                  <c:v>238.52088124763881</c:v>
                </c:pt>
                <c:pt idx="7290">
                  <c:v>238.48832161296951</c:v>
                </c:pt>
                <c:pt idx="7291">
                  <c:v>238.45718698012288</c:v>
                </c:pt>
                <c:pt idx="7292">
                  <c:v>238.43173578477834</c:v>
                </c:pt>
                <c:pt idx="7293">
                  <c:v>238.41349244749034</c:v>
                </c:pt>
                <c:pt idx="7294">
                  <c:v>238.39223340867065</c:v>
                </c:pt>
                <c:pt idx="7295">
                  <c:v>238.37971493335633</c:v>
                </c:pt>
                <c:pt idx="7296">
                  <c:v>238.35896127309002</c:v>
                </c:pt>
                <c:pt idx="7297">
                  <c:v>238.33650092459422</c:v>
                </c:pt>
                <c:pt idx="7298">
                  <c:v>238.30375902224992</c:v>
                </c:pt>
                <c:pt idx="7299">
                  <c:v>238.28230114596661</c:v>
                </c:pt>
                <c:pt idx="7300">
                  <c:v>238.25196186297447</c:v>
                </c:pt>
                <c:pt idx="7301">
                  <c:v>238.22022243284266</c:v>
                </c:pt>
                <c:pt idx="7302">
                  <c:v>238.18455596280413</c:v>
                </c:pt>
                <c:pt idx="7303">
                  <c:v>238.15004937797013</c:v>
                </c:pt>
                <c:pt idx="7304">
                  <c:v>238.12231155179381</c:v>
                </c:pt>
                <c:pt idx="7305">
                  <c:v>238.09601529722889</c:v>
                </c:pt>
                <c:pt idx="7306">
                  <c:v>238.06294199911187</c:v>
                </c:pt>
                <c:pt idx="7307">
                  <c:v>238.0359001040583</c:v>
                </c:pt>
                <c:pt idx="7308">
                  <c:v>238.01143481113755</c:v>
                </c:pt>
                <c:pt idx="7309">
                  <c:v>237.99313347958937</c:v>
                </c:pt>
                <c:pt idx="7310">
                  <c:v>237.96923984437655</c:v>
                </c:pt>
                <c:pt idx="7311">
                  <c:v>237.9371855882606</c:v>
                </c:pt>
                <c:pt idx="7312">
                  <c:v>237.90615865904013</c:v>
                </c:pt>
                <c:pt idx="7313">
                  <c:v>237.87035963069255</c:v>
                </c:pt>
                <c:pt idx="7314">
                  <c:v>237.82119706781023</c:v>
                </c:pt>
                <c:pt idx="7315">
                  <c:v>237.7744205544914</c:v>
                </c:pt>
                <c:pt idx="7316">
                  <c:v>237.73285523969855</c:v>
                </c:pt>
                <c:pt idx="7317">
                  <c:v>237.69600402977258</c:v>
                </c:pt>
                <c:pt idx="7318">
                  <c:v>237.66993975224852</c:v>
                </c:pt>
                <c:pt idx="7319">
                  <c:v>237.64971632521855</c:v>
                </c:pt>
                <c:pt idx="7320">
                  <c:v>237.63483665502363</c:v>
                </c:pt>
                <c:pt idx="7321">
                  <c:v>237.62612923109552</c:v>
                </c:pt>
                <c:pt idx="7322">
                  <c:v>237.60575667596783</c:v>
                </c:pt>
                <c:pt idx="7323">
                  <c:v>237.58217786673913</c:v>
                </c:pt>
                <c:pt idx="7324">
                  <c:v>237.54605572751314</c:v>
                </c:pt>
                <c:pt idx="7325">
                  <c:v>237.51990031615159</c:v>
                </c:pt>
                <c:pt idx="7326">
                  <c:v>237.49001670234694</c:v>
                </c:pt>
                <c:pt idx="7327">
                  <c:v>237.4534637486164</c:v>
                </c:pt>
                <c:pt idx="7328">
                  <c:v>237.41369625589053</c:v>
                </c:pt>
                <c:pt idx="7329">
                  <c:v>237.38114490611557</c:v>
                </c:pt>
                <c:pt idx="7330">
                  <c:v>237.34736739198155</c:v>
                </c:pt>
                <c:pt idx="7331">
                  <c:v>237.32519701478688</c:v>
                </c:pt>
                <c:pt idx="7332">
                  <c:v>237.29798113695261</c:v>
                </c:pt>
                <c:pt idx="7333">
                  <c:v>237.27257136607966</c:v>
                </c:pt>
                <c:pt idx="7334">
                  <c:v>237.24551290123745</c:v>
                </c:pt>
                <c:pt idx="7335">
                  <c:v>237.22509892163816</c:v>
                </c:pt>
                <c:pt idx="7336">
                  <c:v>237.19907606858567</c:v>
                </c:pt>
                <c:pt idx="7337">
                  <c:v>237.16826454661742</c:v>
                </c:pt>
                <c:pt idx="7338">
                  <c:v>237.14297904915927</c:v>
                </c:pt>
                <c:pt idx="7339">
                  <c:v>237.12036957256575</c:v>
                </c:pt>
                <c:pt idx="7340">
                  <c:v>237.08596240646355</c:v>
                </c:pt>
                <c:pt idx="7341">
                  <c:v>237.04185362911511</c:v>
                </c:pt>
                <c:pt idx="7342">
                  <c:v>236.99008960941694</c:v>
                </c:pt>
                <c:pt idx="7343">
                  <c:v>236.9463453674185</c:v>
                </c:pt>
                <c:pt idx="7344">
                  <c:v>236.91013209435502</c:v>
                </c:pt>
                <c:pt idx="7345">
                  <c:v>236.88511999840932</c:v>
                </c:pt>
                <c:pt idx="7346">
                  <c:v>236.86369526170324</c:v>
                </c:pt>
                <c:pt idx="7347">
                  <c:v>236.85450731390469</c:v>
                </c:pt>
                <c:pt idx="7348">
                  <c:v>236.83666165154395</c:v>
                </c:pt>
                <c:pt idx="7349">
                  <c:v>236.81371249428341</c:v>
                </c:pt>
                <c:pt idx="7350">
                  <c:v>236.78688600648212</c:v>
                </c:pt>
                <c:pt idx="7351">
                  <c:v>236.74719307780509</c:v>
                </c:pt>
                <c:pt idx="7352">
                  <c:v>236.70259549169191</c:v>
                </c:pt>
                <c:pt idx="7353">
                  <c:v>236.65985372190593</c:v>
                </c:pt>
                <c:pt idx="7354">
                  <c:v>236.62644074312189</c:v>
                </c:pt>
                <c:pt idx="7355">
                  <c:v>236.59529782538095</c:v>
                </c:pt>
                <c:pt idx="7356">
                  <c:v>236.57070825904546</c:v>
                </c:pt>
                <c:pt idx="7357">
                  <c:v>236.55494210515849</c:v>
                </c:pt>
                <c:pt idx="7358">
                  <c:v>236.53018684093666</c:v>
                </c:pt>
                <c:pt idx="7359">
                  <c:v>236.51509176348947</c:v>
                </c:pt>
                <c:pt idx="7360">
                  <c:v>236.48724623368707</c:v>
                </c:pt>
                <c:pt idx="7361">
                  <c:v>236.46183646281406</c:v>
                </c:pt>
                <c:pt idx="7362">
                  <c:v>236.43562305719229</c:v>
                </c:pt>
                <c:pt idx="7363">
                  <c:v>236.4056317397615</c:v>
                </c:pt>
                <c:pt idx="7364">
                  <c:v>236.3828731350703</c:v>
                </c:pt>
                <c:pt idx="7365">
                  <c:v>236.36071932766427</c:v>
                </c:pt>
                <c:pt idx="7366">
                  <c:v>236.32999893953351</c:v>
                </c:pt>
                <c:pt idx="7367">
                  <c:v>236.29236894954167</c:v>
                </c:pt>
                <c:pt idx="7368">
                  <c:v>236.25169840333518</c:v>
                </c:pt>
                <c:pt idx="7369">
                  <c:v>236.206032065855</c:v>
                </c:pt>
                <c:pt idx="7370">
                  <c:v>236.15970293682932</c:v>
                </c:pt>
                <c:pt idx="7371">
                  <c:v>236.110722641622</c:v>
                </c:pt>
                <c:pt idx="7372">
                  <c:v>236.08485720156153</c:v>
                </c:pt>
                <c:pt idx="7373">
                  <c:v>236.06390470383158</c:v>
                </c:pt>
                <c:pt idx="7374">
                  <c:v>236.0471857870981</c:v>
                </c:pt>
                <c:pt idx="7375">
                  <c:v>236.03108823743844</c:v>
                </c:pt>
                <c:pt idx="7376">
                  <c:v>236.01182585814936</c:v>
                </c:pt>
                <c:pt idx="7377">
                  <c:v>235.97799863464942</c:v>
                </c:pt>
                <c:pt idx="7378">
                  <c:v>235.94669830391643</c:v>
                </c:pt>
                <c:pt idx="7379">
                  <c:v>235.9128296559449</c:v>
                </c:pt>
                <c:pt idx="7380">
                  <c:v>235.87903557202222</c:v>
                </c:pt>
                <c:pt idx="7381">
                  <c:v>235.84225892614515</c:v>
                </c:pt>
                <c:pt idx="7382">
                  <c:v>235.80933475612588</c:v>
                </c:pt>
                <c:pt idx="7383">
                  <c:v>235.78363501395174</c:v>
                </c:pt>
                <c:pt idx="7384">
                  <c:v>235.76191202105028</c:v>
                </c:pt>
                <c:pt idx="7385">
                  <c:v>235.7363779767625</c:v>
                </c:pt>
                <c:pt idx="7386">
                  <c:v>235.71913711168702</c:v>
                </c:pt>
                <c:pt idx="7387">
                  <c:v>235.70034697137405</c:v>
                </c:pt>
                <c:pt idx="7388">
                  <c:v>235.66757192945246</c:v>
                </c:pt>
                <c:pt idx="7389">
                  <c:v>235.64372800360559</c:v>
                </c:pt>
                <c:pt idx="7390">
                  <c:v>235.62048059014961</c:v>
                </c:pt>
                <c:pt idx="7391">
                  <c:v>235.59294160143693</c:v>
                </c:pt>
                <c:pt idx="7392">
                  <c:v>235.56080449637784</c:v>
                </c:pt>
                <c:pt idx="7393">
                  <c:v>235.52628134175521</c:v>
                </c:pt>
                <c:pt idx="7394">
                  <c:v>235.49408624243591</c:v>
                </c:pt>
                <c:pt idx="7395">
                  <c:v>235.44585158771713</c:v>
                </c:pt>
                <c:pt idx="7396">
                  <c:v>235.39518117406894</c:v>
                </c:pt>
                <c:pt idx="7397">
                  <c:v>235.35165233932278</c:v>
                </c:pt>
                <c:pt idx="7398">
                  <c:v>235.30974734386285</c:v>
                </c:pt>
                <c:pt idx="7399">
                  <c:v>235.28007913731054</c:v>
                </c:pt>
                <c:pt idx="7400">
                  <c:v>235.25357576038758</c:v>
                </c:pt>
                <c:pt idx="7401">
                  <c:v>235.23660829682456</c:v>
                </c:pt>
                <c:pt idx="7402">
                  <c:v>235.21322004016517</c:v>
                </c:pt>
                <c:pt idx="7403">
                  <c:v>235.1952086799181</c:v>
                </c:pt>
                <c:pt idx="7404">
                  <c:v>235.16245020778518</c:v>
                </c:pt>
                <c:pt idx="7405">
                  <c:v>235.13373476407932</c:v>
                </c:pt>
                <c:pt idx="7406">
                  <c:v>235.10319664362365</c:v>
                </c:pt>
                <c:pt idx="7407">
                  <c:v>235.06479615846021</c:v>
                </c:pt>
                <c:pt idx="7408">
                  <c:v>235.03057126003301</c:v>
                </c:pt>
                <c:pt idx="7409">
                  <c:v>234.99912180120231</c:v>
                </c:pt>
                <c:pt idx="7410">
                  <c:v>234.96864995990111</c:v>
                </c:pt>
                <c:pt idx="7411">
                  <c:v>234.94273481047478</c:v>
                </c:pt>
                <c:pt idx="7412">
                  <c:v>234.92321559946183</c:v>
                </c:pt>
                <c:pt idx="7413">
                  <c:v>234.90527051836926</c:v>
                </c:pt>
                <c:pt idx="7414">
                  <c:v>234.88538677200634</c:v>
                </c:pt>
                <c:pt idx="7415">
                  <c:v>234.85699443917892</c:v>
                </c:pt>
                <c:pt idx="7416">
                  <c:v>234.822620412654</c:v>
                </c:pt>
                <c:pt idx="7417">
                  <c:v>234.79675497259356</c:v>
                </c:pt>
                <c:pt idx="7418">
                  <c:v>234.76188385240957</c:v>
                </c:pt>
                <c:pt idx="7419">
                  <c:v>234.72755953525055</c:v>
                </c:pt>
                <c:pt idx="7420">
                  <c:v>234.69924176647203</c:v>
                </c:pt>
                <c:pt idx="7421">
                  <c:v>234.6679994299993</c:v>
                </c:pt>
                <c:pt idx="7422">
                  <c:v>234.62481856081445</c:v>
                </c:pt>
                <c:pt idx="7423">
                  <c:v>234.57085075922771</c:v>
                </c:pt>
                <c:pt idx="7424">
                  <c:v>234.52101711990562</c:v>
                </c:pt>
                <c:pt idx="7425">
                  <c:v>234.47541706157998</c:v>
                </c:pt>
                <c:pt idx="7426">
                  <c:v>234.43905466041875</c:v>
                </c:pt>
                <c:pt idx="7427">
                  <c:v>234.41346262187079</c:v>
                </c:pt>
                <c:pt idx="7428">
                  <c:v>234.39789530544749</c:v>
                </c:pt>
                <c:pt idx="7429">
                  <c:v>234.37904717087429</c:v>
                </c:pt>
                <c:pt idx="7430">
                  <c:v>234.36000848373178</c:v>
                </c:pt>
                <c:pt idx="7431">
                  <c:v>234.32965263095105</c:v>
                </c:pt>
                <c:pt idx="7432">
                  <c:v>234.30214678181568</c:v>
                </c:pt>
                <c:pt idx="7433">
                  <c:v>234.26498903079991</c:v>
                </c:pt>
                <c:pt idx="7434">
                  <c:v>234.2368121052248</c:v>
                </c:pt>
                <c:pt idx="7435">
                  <c:v>234.20429389502706</c:v>
                </c:pt>
                <c:pt idx="7436">
                  <c:v>234.17728513955075</c:v>
                </c:pt>
                <c:pt idx="7437">
                  <c:v>234.15272871279257</c:v>
                </c:pt>
                <c:pt idx="7438">
                  <c:v>234.12826341987184</c:v>
                </c:pt>
                <c:pt idx="7439">
                  <c:v>234.10540539644876</c:v>
                </c:pt>
                <c:pt idx="7440">
                  <c:v>234.08275449538365</c:v>
                </c:pt>
                <c:pt idx="7441">
                  <c:v>234.06698834149674</c:v>
                </c:pt>
                <c:pt idx="7442">
                  <c:v>234.05114762356092</c:v>
                </c:pt>
                <c:pt idx="7443">
                  <c:v>234.02596982972887</c:v>
                </c:pt>
                <c:pt idx="7444">
                  <c:v>233.99821543376393</c:v>
                </c:pt>
                <c:pt idx="7445">
                  <c:v>233.95714721263016</c:v>
                </c:pt>
                <c:pt idx="7446">
                  <c:v>233.92770269822441</c:v>
                </c:pt>
                <c:pt idx="7447">
                  <c:v>233.89310497955287</c:v>
                </c:pt>
                <c:pt idx="7448">
                  <c:v>233.86058676935517</c:v>
                </c:pt>
                <c:pt idx="7449">
                  <c:v>233.81538438595678</c:v>
                </c:pt>
                <c:pt idx="7450">
                  <c:v>233.77334683218783</c:v>
                </c:pt>
                <c:pt idx="7451">
                  <c:v>233.73289997812785</c:v>
                </c:pt>
                <c:pt idx="7452">
                  <c:v>233.695087720461</c:v>
                </c:pt>
                <c:pt idx="7453">
                  <c:v>233.66135991569291</c:v>
                </c:pt>
                <c:pt idx="7454">
                  <c:v>233.62899083359292</c:v>
                </c:pt>
                <c:pt idx="7455">
                  <c:v>233.60597539717784</c:v>
                </c:pt>
                <c:pt idx="7456">
                  <c:v>233.5796957124015</c:v>
                </c:pt>
                <c:pt idx="7457">
                  <c:v>233.55383027234103</c:v>
                </c:pt>
                <c:pt idx="7458">
                  <c:v>233.52496570053751</c:v>
                </c:pt>
                <c:pt idx="7459">
                  <c:v>233.49593543084762</c:v>
                </c:pt>
                <c:pt idx="7460">
                  <c:v>233.46836330255772</c:v>
                </c:pt>
                <c:pt idx="7461">
                  <c:v>233.4403852144462</c:v>
                </c:pt>
                <c:pt idx="7462">
                  <c:v>233.41028619338934</c:v>
                </c:pt>
                <c:pt idx="7463">
                  <c:v>233.37863789709496</c:v>
                </c:pt>
                <c:pt idx="7464">
                  <c:v>233.35452056973563</c:v>
                </c:pt>
                <c:pt idx="7465">
                  <c:v>233.33096661518985</c:v>
                </c:pt>
                <c:pt idx="7466">
                  <c:v>233.30604565308164</c:v>
                </c:pt>
                <c:pt idx="7467">
                  <c:v>233.28953385870611</c:v>
                </c:pt>
                <c:pt idx="7468">
                  <c:v>233.26579763648533</c:v>
                </c:pt>
                <c:pt idx="7469">
                  <c:v>233.2321858202377</c:v>
                </c:pt>
                <c:pt idx="7470">
                  <c:v>233.20224421217284</c:v>
                </c:pt>
                <c:pt idx="7471">
                  <c:v>233.16805245332293</c:v>
                </c:pt>
                <c:pt idx="7472">
                  <c:v>233.13371156637527</c:v>
                </c:pt>
                <c:pt idx="7473">
                  <c:v>233.10502926224672</c:v>
                </c:pt>
                <c:pt idx="7474">
                  <c:v>233.07365436746488</c:v>
                </c:pt>
                <c:pt idx="7475">
                  <c:v>233.04362162556254</c:v>
                </c:pt>
                <c:pt idx="7476">
                  <c:v>232.99822040470053</c:v>
                </c:pt>
                <c:pt idx="7477">
                  <c:v>232.95313400982258</c:v>
                </c:pt>
                <c:pt idx="7478">
                  <c:v>232.90933177356391</c:v>
                </c:pt>
                <c:pt idx="7479">
                  <c:v>232.86251383577351</c:v>
                </c:pt>
                <c:pt idx="7480">
                  <c:v>232.82148703911133</c:v>
                </c:pt>
                <c:pt idx="7481">
                  <c:v>232.78967304493062</c:v>
                </c:pt>
                <c:pt idx="7482">
                  <c:v>232.7737743327346</c:v>
                </c:pt>
                <c:pt idx="7483">
                  <c:v>232.75504218668189</c:v>
                </c:pt>
                <c:pt idx="7484">
                  <c:v>232.72651729554536</c:v>
                </c:pt>
                <c:pt idx="7485">
                  <c:v>232.69999734883382</c:v>
                </c:pt>
                <c:pt idx="7486">
                  <c:v>232.67075167189168</c:v>
                </c:pt>
                <c:pt idx="7487">
                  <c:v>232.64825818381863</c:v>
                </c:pt>
                <c:pt idx="7488">
                  <c:v>232.61662645731292</c:v>
                </c:pt>
                <c:pt idx="7489">
                  <c:v>232.59319677618191</c:v>
                </c:pt>
                <c:pt idx="7490">
                  <c:v>232.56556665363178</c:v>
                </c:pt>
                <c:pt idx="7491">
                  <c:v>232.5376134202032</c:v>
                </c:pt>
                <c:pt idx="7492">
                  <c:v>232.5086162900906</c:v>
                </c:pt>
                <c:pt idx="7493">
                  <c:v>232.48577483645619</c:v>
                </c:pt>
                <c:pt idx="7494">
                  <c:v>232.46362102905016</c:v>
                </c:pt>
                <c:pt idx="7495">
                  <c:v>232.43979367299193</c:v>
                </c:pt>
                <c:pt idx="7496">
                  <c:v>232.41411050060648</c:v>
                </c:pt>
                <c:pt idx="7497">
                  <c:v>232.38285987923936</c:v>
                </c:pt>
                <c:pt idx="7498">
                  <c:v>232.35178324065299</c:v>
                </c:pt>
                <c:pt idx="7499">
                  <c:v>232.31802229630759</c:v>
                </c:pt>
                <c:pt idx="7500">
                  <c:v>232.27982893350213</c:v>
                </c:pt>
                <c:pt idx="7501">
                  <c:v>232.24485010969201</c:v>
                </c:pt>
                <c:pt idx="7502">
                  <c:v>232.19891865559364</c:v>
                </c:pt>
                <c:pt idx="7503">
                  <c:v>232.15659941541787</c:v>
                </c:pt>
                <c:pt idx="7504">
                  <c:v>232.10270617788001</c:v>
                </c:pt>
                <c:pt idx="7505">
                  <c:v>232.0557971062521</c:v>
                </c:pt>
                <c:pt idx="7506">
                  <c:v>232.01501885641946</c:v>
                </c:pt>
                <c:pt idx="7507">
                  <c:v>231.98717332661704</c:v>
                </c:pt>
                <c:pt idx="7508">
                  <c:v>231.96454728023488</c:v>
                </c:pt>
                <c:pt idx="7509">
                  <c:v>231.9406453601278</c:v>
                </c:pt>
                <c:pt idx="7510">
                  <c:v>231.91555870013323</c:v>
                </c:pt>
                <c:pt idx="7511">
                  <c:v>231.89271724649879</c:v>
                </c:pt>
                <c:pt idx="7512">
                  <c:v>231.8643994777203</c:v>
                </c:pt>
                <c:pt idx="7513">
                  <c:v>231.83893171258708</c:v>
                </c:pt>
                <c:pt idx="7514">
                  <c:v>231.81725014415719</c:v>
                </c:pt>
                <c:pt idx="7515">
                  <c:v>231.79227947268302</c:v>
                </c:pt>
                <c:pt idx="7516">
                  <c:v>231.76572638639419</c:v>
                </c:pt>
                <c:pt idx="7517">
                  <c:v>231.73905731158493</c:v>
                </c:pt>
                <c:pt idx="7518">
                  <c:v>231.72079740450832</c:v>
                </c:pt>
                <c:pt idx="7519">
                  <c:v>231.70097165240563</c:v>
                </c:pt>
                <c:pt idx="7520">
                  <c:v>231.67426943801905</c:v>
                </c:pt>
                <c:pt idx="7521">
                  <c:v>231.64811402665745</c:v>
                </c:pt>
                <c:pt idx="7522">
                  <c:v>231.61217415510649</c:v>
                </c:pt>
                <c:pt idx="7523">
                  <c:v>231.57384823399195</c:v>
                </c:pt>
                <c:pt idx="7524">
                  <c:v>231.53971446940221</c:v>
                </c:pt>
                <c:pt idx="7525">
                  <c:v>231.5080993126852</c:v>
                </c:pt>
                <c:pt idx="7526">
                  <c:v>231.48075916143611</c:v>
                </c:pt>
                <c:pt idx="7527">
                  <c:v>231.45358470807344</c:v>
                </c:pt>
                <c:pt idx="7528">
                  <c:v>231.42015515950078</c:v>
                </c:pt>
                <c:pt idx="7529">
                  <c:v>231.37850699576475</c:v>
                </c:pt>
                <c:pt idx="7530">
                  <c:v>231.32535939871551</c:v>
                </c:pt>
                <c:pt idx="7531">
                  <c:v>231.27040569470498</c:v>
                </c:pt>
                <c:pt idx="7532">
                  <c:v>231.22319008198733</c:v>
                </c:pt>
                <c:pt idx="7533">
                  <c:v>231.18361314183079</c:v>
                </c:pt>
                <c:pt idx="7534">
                  <c:v>231.15590845523175</c:v>
                </c:pt>
                <c:pt idx="7535">
                  <c:v>231.12661306892372</c:v>
                </c:pt>
                <c:pt idx="7536">
                  <c:v>231.11156770084241</c:v>
                </c:pt>
                <c:pt idx="7537">
                  <c:v>231.08757464689782</c:v>
                </c:pt>
                <c:pt idx="7538">
                  <c:v>231.06744235370536</c:v>
                </c:pt>
                <c:pt idx="7539">
                  <c:v>231.04188345473466</c:v>
                </c:pt>
                <c:pt idx="7540">
                  <c:v>231.02088124763878</c:v>
                </c:pt>
                <c:pt idx="7541">
                  <c:v>230.98593556340597</c:v>
                </c:pt>
                <c:pt idx="7542">
                  <c:v>230.96204192819314</c:v>
                </c:pt>
                <c:pt idx="7543">
                  <c:v>230.94054262743828</c:v>
                </c:pt>
                <c:pt idx="7544">
                  <c:v>230.91603591004593</c:v>
                </c:pt>
                <c:pt idx="7545">
                  <c:v>230.888099246406</c:v>
                </c:pt>
                <c:pt idx="7546">
                  <c:v>230.8579836555605</c:v>
                </c:pt>
                <c:pt idx="7547">
                  <c:v>230.83120687712508</c:v>
                </c:pt>
                <c:pt idx="7548">
                  <c:v>230.8022346016954</c:v>
                </c:pt>
                <c:pt idx="7549">
                  <c:v>230.77027976431134</c:v>
                </c:pt>
                <c:pt idx="7550">
                  <c:v>230.74248394387479</c:v>
                </c:pt>
                <c:pt idx="7551">
                  <c:v>230.71285716179406</c:v>
                </c:pt>
                <c:pt idx="7552">
                  <c:v>230.68184680236217</c:v>
                </c:pt>
                <c:pt idx="7553">
                  <c:v>230.64513643563961</c:v>
                </c:pt>
                <c:pt idx="7554">
                  <c:v>230.60688507857395</c:v>
                </c:pt>
                <c:pt idx="7555">
                  <c:v>230.56756497014123</c:v>
                </c:pt>
                <c:pt idx="7556">
                  <c:v>230.52423497285869</c:v>
                </c:pt>
                <c:pt idx="7557">
                  <c:v>230.48062328916933</c:v>
                </c:pt>
                <c:pt idx="7558">
                  <c:v>230.42460083379177</c:v>
                </c:pt>
                <c:pt idx="7559">
                  <c:v>230.3825135706569</c:v>
                </c:pt>
                <c:pt idx="7560">
                  <c:v>230.33543880114266</c:v>
                </c:pt>
                <c:pt idx="7561">
                  <c:v>230.30564632117554</c:v>
                </c:pt>
                <c:pt idx="7562">
                  <c:v>230.28276344306951</c:v>
                </c:pt>
                <c:pt idx="7563">
                  <c:v>230.26605281123037</c:v>
                </c:pt>
                <c:pt idx="7564">
                  <c:v>230.24902735340709</c:v>
                </c:pt>
                <c:pt idx="7565">
                  <c:v>230.22798372183968</c:v>
                </c:pt>
                <c:pt idx="7566">
                  <c:v>230.20546537908362</c:v>
                </c:pt>
                <c:pt idx="7567">
                  <c:v>230.17728845350848</c:v>
                </c:pt>
                <c:pt idx="7568">
                  <c:v>230.15166327538327</c:v>
                </c:pt>
                <c:pt idx="7569">
                  <c:v>230.11857340747764</c:v>
                </c:pt>
                <c:pt idx="7570">
                  <c:v>230.09671785626702</c:v>
                </c:pt>
                <c:pt idx="7571">
                  <c:v>230.07221113887474</c:v>
                </c:pt>
                <c:pt idx="7572">
                  <c:v>230.04666052479831</c:v>
                </c:pt>
                <c:pt idx="7573">
                  <c:v>230.00877370308265</c:v>
                </c:pt>
                <c:pt idx="7574">
                  <c:v>229.9770674125281</c:v>
                </c:pt>
                <c:pt idx="7575">
                  <c:v>229.94456577211903</c:v>
                </c:pt>
                <c:pt idx="7576">
                  <c:v>229.90544450114993</c:v>
                </c:pt>
                <c:pt idx="7577">
                  <c:v>229.8723546332443</c:v>
                </c:pt>
                <c:pt idx="7578">
                  <c:v>229.8444759638646</c:v>
                </c:pt>
                <c:pt idx="7579">
                  <c:v>229.81561139206107</c:v>
                </c:pt>
                <c:pt idx="7580">
                  <c:v>229.77480828754548</c:v>
                </c:pt>
                <c:pt idx="7581">
                  <c:v>229.74277888611252</c:v>
                </c:pt>
                <c:pt idx="7582">
                  <c:v>229.70440325563209</c:v>
                </c:pt>
                <c:pt idx="7583">
                  <c:v>229.66727864419363</c:v>
                </c:pt>
                <c:pt idx="7584">
                  <c:v>229.6247937061315</c:v>
                </c:pt>
                <c:pt idx="7585">
                  <c:v>229.58419772397383</c:v>
                </c:pt>
                <c:pt idx="7586">
                  <c:v>229.5368495529471</c:v>
                </c:pt>
                <c:pt idx="7587">
                  <c:v>229.49797682880757</c:v>
                </c:pt>
                <c:pt idx="7588">
                  <c:v>229.47035499115171</c:v>
                </c:pt>
                <c:pt idx="7589">
                  <c:v>229.43524360903251</c:v>
                </c:pt>
                <c:pt idx="7590">
                  <c:v>229.41329692398443</c:v>
                </c:pt>
                <c:pt idx="7591">
                  <c:v>229.39245212988064</c:v>
                </c:pt>
                <c:pt idx="7592">
                  <c:v>229.37411765875515</c:v>
                </c:pt>
                <c:pt idx="7593">
                  <c:v>229.35663653174439</c:v>
                </c:pt>
                <c:pt idx="7594">
                  <c:v>229.33401048536223</c:v>
                </c:pt>
                <c:pt idx="7595">
                  <c:v>229.31978532181844</c:v>
                </c:pt>
                <c:pt idx="7596">
                  <c:v>229.29793805550216</c:v>
                </c:pt>
                <c:pt idx="7597">
                  <c:v>229.27664587710518</c:v>
                </c:pt>
                <c:pt idx="7598">
                  <c:v>229.25568509448092</c:v>
                </c:pt>
                <c:pt idx="7599">
                  <c:v>229.23188259310564</c:v>
                </c:pt>
                <c:pt idx="7600">
                  <c:v>229.19766597957275</c:v>
                </c:pt>
                <c:pt idx="7601">
                  <c:v>229.1537808943709</c:v>
                </c:pt>
                <c:pt idx="7602">
                  <c:v>229.11814756390964</c:v>
                </c:pt>
                <c:pt idx="7603">
                  <c:v>229.0773113198168</c:v>
                </c:pt>
                <c:pt idx="7604">
                  <c:v>229.04508308092022</c:v>
                </c:pt>
                <c:pt idx="7605">
                  <c:v>229.01678188193034</c:v>
                </c:pt>
                <c:pt idx="7606">
                  <c:v>228.9983894165446</c:v>
                </c:pt>
                <c:pt idx="7607">
                  <c:v>228.97282223267962</c:v>
                </c:pt>
                <c:pt idx="7608">
                  <c:v>228.93327843210034</c:v>
                </c:pt>
                <c:pt idx="7609">
                  <c:v>228.88926078858938</c:v>
                </c:pt>
                <c:pt idx="7610">
                  <c:v>228.84166407073309</c:v>
                </c:pt>
                <c:pt idx="7611">
                  <c:v>228.792899182778</c:v>
                </c:pt>
                <c:pt idx="7612">
                  <c:v>228.7544489882487</c:v>
                </c:pt>
                <c:pt idx="7613">
                  <c:v>228.70941230273669</c:v>
                </c:pt>
                <c:pt idx="7614">
                  <c:v>228.67523711367537</c:v>
                </c:pt>
                <c:pt idx="7615">
                  <c:v>228.64467413853669</c:v>
                </c:pt>
                <c:pt idx="7616">
                  <c:v>228.61872584953304</c:v>
                </c:pt>
                <c:pt idx="7617">
                  <c:v>228.60544516394148</c:v>
                </c:pt>
                <c:pt idx="7618">
                  <c:v>228.58301795502297</c:v>
                </c:pt>
                <c:pt idx="7619">
                  <c:v>228.56098842103168</c:v>
                </c:pt>
                <c:pt idx="7620">
                  <c:v>228.53989508009835</c:v>
                </c:pt>
                <c:pt idx="7621">
                  <c:v>228.51164359047436</c:v>
                </c:pt>
                <c:pt idx="7622">
                  <c:v>228.48387262472079</c:v>
                </c:pt>
                <c:pt idx="7623">
                  <c:v>228.45688043903314</c:v>
                </c:pt>
                <c:pt idx="7624">
                  <c:v>228.43640018027929</c:v>
                </c:pt>
                <c:pt idx="7625">
                  <c:v>228.40435420905771</c:v>
                </c:pt>
                <c:pt idx="7626">
                  <c:v>228.37903557202225</c:v>
                </c:pt>
                <c:pt idx="7627">
                  <c:v>228.34705587995521</c:v>
                </c:pt>
                <c:pt idx="7628">
                  <c:v>228.32275628492081</c:v>
                </c:pt>
                <c:pt idx="7629">
                  <c:v>228.30230916574428</c:v>
                </c:pt>
                <c:pt idx="7630">
                  <c:v>228.26933528635911</c:v>
                </c:pt>
                <c:pt idx="7631">
                  <c:v>228.22694148213449</c:v>
                </c:pt>
                <c:pt idx="7632">
                  <c:v>228.17854112952935</c:v>
                </c:pt>
                <c:pt idx="7633">
                  <c:v>228.14121768062728</c:v>
                </c:pt>
                <c:pt idx="7634">
                  <c:v>228.10223725286161</c:v>
                </c:pt>
                <c:pt idx="7635">
                  <c:v>228.06409359942205</c:v>
                </c:pt>
                <c:pt idx="7636">
                  <c:v>228.03512132399237</c:v>
                </c:pt>
                <c:pt idx="7637">
                  <c:v>228.00027505849135</c:v>
                </c:pt>
                <c:pt idx="7638">
                  <c:v>227.96540393830736</c:v>
                </c:pt>
                <c:pt idx="7639">
                  <c:v>227.91808062196361</c:v>
                </c:pt>
                <c:pt idx="7640">
                  <c:v>227.88177621506259</c:v>
                </c:pt>
                <c:pt idx="7641">
                  <c:v>227.83910072443115</c:v>
                </c:pt>
                <c:pt idx="7642">
                  <c:v>227.81524022879566</c:v>
                </c:pt>
                <c:pt idx="7643">
                  <c:v>227.79708802534518</c:v>
                </c:pt>
                <c:pt idx="7644">
                  <c:v>227.78000457326169</c:v>
                </c:pt>
                <c:pt idx="7645">
                  <c:v>227.75530730330004</c:v>
                </c:pt>
                <c:pt idx="7646">
                  <c:v>227.72247426711823</c:v>
                </c:pt>
                <c:pt idx="7647">
                  <c:v>227.69517554034081</c:v>
                </c:pt>
                <c:pt idx="7648">
                  <c:v>227.67553205591312</c:v>
                </c:pt>
                <c:pt idx="7649">
                  <c:v>227.65479496543543</c:v>
                </c:pt>
                <c:pt idx="7650">
                  <c:v>227.62926092114768</c:v>
                </c:pt>
                <c:pt idx="7651">
                  <c:v>227.59825056171584</c:v>
                </c:pt>
                <c:pt idx="7652">
                  <c:v>227.56024775147966</c:v>
                </c:pt>
                <c:pt idx="7653">
                  <c:v>227.52589029474342</c:v>
                </c:pt>
                <c:pt idx="7654">
                  <c:v>227.49453196975017</c:v>
                </c:pt>
                <c:pt idx="7655">
                  <c:v>227.45965256467187</c:v>
                </c:pt>
                <c:pt idx="7656">
                  <c:v>227.43174904060925</c:v>
                </c:pt>
                <c:pt idx="7657">
                  <c:v>227.3932077122424</c:v>
                </c:pt>
                <c:pt idx="7658">
                  <c:v>227.35679560171531</c:v>
                </c:pt>
                <c:pt idx="7659">
                  <c:v>227.31895848936549</c:v>
                </c:pt>
                <c:pt idx="7660">
                  <c:v>227.28554551058147</c:v>
                </c:pt>
                <c:pt idx="7661">
                  <c:v>227.25409605175076</c:v>
                </c:pt>
                <c:pt idx="7662">
                  <c:v>227.21955632733949</c:v>
                </c:pt>
                <c:pt idx="7663">
                  <c:v>227.18594451109183</c:v>
                </c:pt>
                <c:pt idx="7664">
                  <c:v>227.15282978850323</c:v>
                </c:pt>
                <c:pt idx="7665">
                  <c:v>227.11026200149792</c:v>
                </c:pt>
                <c:pt idx="7666">
                  <c:v>227.07161296950497</c:v>
                </c:pt>
                <c:pt idx="7667">
                  <c:v>227.02481160150322</c:v>
                </c:pt>
                <c:pt idx="7668">
                  <c:v>226.99252536834641</c:v>
                </c:pt>
                <c:pt idx="7669">
                  <c:v>226.96579001438258</c:v>
                </c:pt>
                <c:pt idx="7670">
                  <c:v>226.9459808320685</c:v>
                </c:pt>
                <c:pt idx="7671">
                  <c:v>226.93070348694633</c:v>
                </c:pt>
                <c:pt idx="7672">
                  <c:v>226.91197134089359</c:v>
                </c:pt>
                <c:pt idx="7673">
                  <c:v>226.88560052227973</c:v>
                </c:pt>
                <c:pt idx="7674">
                  <c:v>226.85652882811826</c:v>
                </c:pt>
                <c:pt idx="7675">
                  <c:v>226.82750684332271</c:v>
                </c:pt>
                <c:pt idx="7676">
                  <c:v>226.79243688567507</c:v>
                </c:pt>
                <c:pt idx="7677">
                  <c:v>226.77082988129402</c:v>
                </c:pt>
                <c:pt idx="7678">
                  <c:v>226.73904902669062</c:v>
                </c:pt>
                <c:pt idx="7679">
                  <c:v>226.7095879424962</c:v>
                </c:pt>
                <c:pt idx="7680">
                  <c:v>226.68677962843904</c:v>
                </c:pt>
                <c:pt idx="7681">
                  <c:v>226.65447682549362</c:v>
                </c:pt>
                <c:pt idx="7682">
                  <c:v>226.61296950496103</c:v>
                </c:pt>
                <c:pt idx="7683">
                  <c:v>226.57199241766475</c:v>
                </c:pt>
                <c:pt idx="7684">
                  <c:v>226.53080820801051</c:v>
                </c:pt>
                <c:pt idx="7685">
                  <c:v>226.49141353552895</c:v>
                </c:pt>
                <c:pt idx="7686">
                  <c:v>226.45303790504849</c:v>
                </c:pt>
                <c:pt idx="7687">
                  <c:v>226.42336969849612</c:v>
                </c:pt>
                <c:pt idx="7688">
                  <c:v>226.39523419739257</c:v>
                </c:pt>
                <c:pt idx="7689">
                  <c:v>226.36658503284133</c:v>
                </c:pt>
                <c:pt idx="7690">
                  <c:v>226.33099312685164</c:v>
                </c:pt>
                <c:pt idx="7691">
                  <c:v>226.29506982508931</c:v>
                </c:pt>
                <c:pt idx="7692">
                  <c:v>226.24635464650012</c:v>
                </c:pt>
                <c:pt idx="7693">
                  <c:v>226.19981011022222</c:v>
                </c:pt>
                <c:pt idx="7694">
                  <c:v>226.15557705945903</c:v>
                </c:pt>
                <c:pt idx="7695">
                  <c:v>226.12444242661243</c:v>
                </c:pt>
                <c:pt idx="7696">
                  <c:v>226.09415285298621</c:v>
                </c:pt>
                <c:pt idx="7697">
                  <c:v>226.07653088277206</c:v>
                </c:pt>
                <c:pt idx="7698">
                  <c:v>226.06130324701581</c:v>
                </c:pt>
                <c:pt idx="7699">
                  <c:v>226.0369539426155</c:v>
                </c:pt>
                <c:pt idx="7700">
                  <c:v>226.00999489650508</c:v>
                </c:pt>
                <c:pt idx="7701">
                  <c:v>225.97356621618937</c:v>
                </c:pt>
                <c:pt idx="7702">
                  <c:v>225.94360803833587</c:v>
                </c:pt>
                <c:pt idx="7703">
                  <c:v>225.91293735957106</c:v>
                </c:pt>
                <c:pt idx="7704">
                  <c:v>225.88991363826165</c:v>
                </c:pt>
                <c:pt idx="7705">
                  <c:v>225.86806637194533</c:v>
                </c:pt>
                <c:pt idx="7706">
                  <c:v>225.83974860316681</c:v>
                </c:pt>
                <c:pt idx="7707">
                  <c:v>225.80945074464631</c:v>
                </c:pt>
                <c:pt idx="7708">
                  <c:v>225.76799313347962</c:v>
                </c:pt>
                <c:pt idx="7709">
                  <c:v>225.72013958389945</c:v>
                </c:pt>
                <c:pt idx="7710">
                  <c:v>225.67415842043522</c:v>
                </c:pt>
                <c:pt idx="7711">
                  <c:v>225.63527741140132</c:v>
                </c:pt>
                <c:pt idx="7712">
                  <c:v>225.61055528675675</c:v>
                </c:pt>
                <c:pt idx="7713">
                  <c:v>225.5792135315522</c:v>
                </c:pt>
                <c:pt idx="7714">
                  <c:v>225.55695202052001</c:v>
                </c:pt>
                <c:pt idx="7715">
                  <c:v>225.52328221001216</c:v>
                </c:pt>
                <c:pt idx="7716">
                  <c:v>225.48049073086025</c:v>
                </c:pt>
                <c:pt idx="7717">
                  <c:v>225.44385492818654</c:v>
                </c:pt>
                <c:pt idx="7718">
                  <c:v>225.40491592489246</c:v>
                </c:pt>
                <c:pt idx="7719">
                  <c:v>225.35991237895769</c:v>
                </c:pt>
                <c:pt idx="7720">
                  <c:v>225.31718717896035</c:v>
                </c:pt>
                <c:pt idx="7721">
                  <c:v>225.27229962154604</c:v>
                </c:pt>
                <c:pt idx="7722">
                  <c:v>225.2460199367697</c:v>
                </c:pt>
                <c:pt idx="7723">
                  <c:v>225.22259025563866</c:v>
                </c:pt>
                <c:pt idx="7724">
                  <c:v>225.20384153979731</c:v>
                </c:pt>
                <c:pt idx="7725">
                  <c:v>225.1810829351061</c:v>
                </c:pt>
                <c:pt idx="7726">
                  <c:v>225.15638566514446</c:v>
                </c:pt>
                <c:pt idx="7727">
                  <c:v>225.11866454131513</c:v>
                </c:pt>
                <c:pt idx="7728">
                  <c:v>225.08173876734025</c:v>
                </c:pt>
                <c:pt idx="7729">
                  <c:v>225.05418320883902</c:v>
                </c:pt>
                <c:pt idx="7730">
                  <c:v>225.02159043459241</c:v>
                </c:pt>
                <c:pt idx="7731">
                  <c:v>224.9899007138265</c:v>
                </c:pt>
                <c:pt idx="7732">
                  <c:v>224.96347190095241</c:v>
                </c:pt>
                <c:pt idx="7733">
                  <c:v>224.93035717836383</c:v>
                </c:pt>
                <c:pt idx="7734">
                  <c:v>224.89621512887982</c:v>
                </c:pt>
                <c:pt idx="7735">
                  <c:v>224.86296784798213</c:v>
                </c:pt>
                <c:pt idx="7736">
                  <c:v>224.82362288486647</c:v>
                </c:pt>
                <c:pt idx="7737">
                  <c:v>224.78859435169048</c:v>
                </c:pt>
                <c:pt idx="7738">
                  <c:v>224.76003632097667</c:v>
                </c:pt>
                <c:pt idx="7739">
                  <c:v>224.73333410659015</c:v>
                </c:pt>
                <c:pt idx="7740">
                  <c:v>224.70055906466857</c:v>
                </c:pt>
                <c:pt idx="7741">
                  <c:v>224.66749405144586</c:v>
                </c:pt>
                <c:pt idx="7742">
                  <c:v>224.64006276635934</c:v>
                </c:pt>
                <c:pt idx="7743">
                  <c:v>224.60978147762745</c:v>
                </c:pt>
                <c:pt idx="7744">
                  <c:v>224.57813318133313</c:v>
                </c:pt>
                <c:pt idx="7745">
                  <c:v>224.53626132545054</c:v>
                </c:pt>
                <c:pt idx="7746">
                  <c:v>224.48988248705899</c:v>
                </c:pt>
                <c:pt idx="7747">
                  <c:v>224.44706615322414</c:v>
                </c:pt>
                <c:pt idx="7748">
                  <c:v>224.4094858725982</c:v>
                </c:pt>
                <c:pt idx="7749">
                  <c:v>224.38600648210129</c:v>
                </c:pt>
                <c:pt idx="7750">
                  <c:v>224.35990078010568</c:v>
                </c:pt>
                <c:pt idx="7751">
                  <c:v>224.34160773345175</c:v>
                </c:pt>
                <c:pt idx="7752">
                  <c:v>224.31925508858211</c:v>
                </c:pt>
                <c:pt idx="7753">
                  <c:v>224.29068048807969</c:v>
                </c:pt>
                <c:pt idx="7754">
                  <c:v>224.26357231387155</c:v>
                </c:pt>
                <c:pt idx="7755">
                  <c:v>224.23420236351467</c:v>
                </c:pt>
                <c:pt idx="7756">
                  <c:v>224.20553662917476</c:v>
                </c:pt>
                <c:pt idx="7757">
                  <c:v>224.17297699450543</c:v>
                </c:pt>
                <c:pt idx="7758">
                  <c:v>224.14187550123611</c:v>
                </c:pt>
                <c:pt idx="7759">
                  <c:v>224.10966383212815</c:v>
                </c:pt>
                <c:pt idx="7760">
                  <c:v>224.07497497961918</c:v>
                </c:pt>
                <c:pt idx="7761">
                  <c:v>224.0399298766545</c:v>
                </c:pt>
                <c:pt idx="7762">
                  <c:v>224.01013739668738</c:v>
                </c:pt>
                <c:pt idx="7763">
                  <c:v>223.97712209283057</c:v>
                </c:pt>
                <c:pt idx="7764">
                  <c:v>223.94814981740095</c:v>
                </c:pt>
                <c:pt idx="7765">
                  <c:v>223.91513451354416</c:v>
                </c:pt>
                <c:pt idx="7766">
                  <c:v>223.88409101453502</c:v>
                </c:pt>
                <c:pt idx="7767">
                  <c:v>223.85311379468041</c:v>
                </c:pt>
                <c:pt idx="7768">
                  <c:v>223.81647799200675</c:v>
                </c:pt>
                <c:pt idx="7769">
                  <c:v>223.78530193468853</c:v>
                </c:pt>
                <c:pt idx="7770">
                  <c:v>223.75167354865221</c:v>
                </c:pt>
                <c:pt idx="7771">
                  <c:v>223.71287538856154</c:v>
                </c:pt>
                <c:pt idx="7772">
                  <c:v>223.68090398138884</c:v>
                </c:pt>
                <c:pt idx="7773">
                  <c:v>223.63690290766652</c:v>
                </c:pt>
                <c:pt idx="7774">
                  <c:v>223.58291853629115</c:v>
                </c:pt>
                <c:pt idx="7775">
                  <c:v>223.54894218469346</c:v>
                </c:pt>
                <c:pt idx="7776">
                  <c:v>223.51485812946967</c:v>
                </c:pt>
                <c:pt idx="7777">
                  <c:v>223.48766710631838</c:v>
                </c:pt>
                <c:pt idx="7778">
                  <c:v>223.46000384419094</c:v>
                </c:pt>
                <c:pt idx="7779">
                  <c:v>223.43572081894524</c:v>
                </c:pt>
                <c:pt idx="7780">
                  <c:v>223.4127468070017</c:v>
                </c:pt>
                <c:pt idx="7781">
                  <c:v>223.38420534607661</c:v>
                </c:pt>
                <c:pt idx="7782">
                  <c:v>223.35412289480837</c:v>
                </c:pt>
                <c:pt idx="7783">
                  <c:v>223.32515061937869</c:v>
                </c:pt>
                <c:pt idx="7784">
                  <c:v>223.29713939168991</c:v>
                </c:pt>
                <c:pt idx="7785">
                  <c:v>223.2720610165897</c:v>
                </c:pt>
                <c:pt idx="7786">
                  <c:v>223.2355163477535</c:v>
                </c:pt>
                <c:pt idx="7787">
                  <c:v>223.19697501938666</c:v>
                </c:pt>
                <c:pt idx="7788">
                  <c:v>223.16063747290843</c:v>
                </c:pt>
                <c:pt idx="7789">
                  <c:v>223.1194532632542</c:v>
                </c:pt>
                <c:pt idx="7790">
                  <c:v>223.08442473007815</c:v>
                </c:pt>
                <c:pt idx="7791">
                  <c:v>223.06184839306187</c:v>
                </c:pt>
                <c:pt idx="7792">
                  <c:v>223.03558527807419</c:v>
                </c:pt>
                <c:pt idx="7793">
                  <c:v>223.01166678817847</c:v>
                </c:pt>
                <c:pt idx="7794">
                  <c:v>222.98553623149985</c:v>
                </c:pt>
                <c:pt idx="7795">
                  <c:v>222.95547035002022</c:v>
                </c:pt>
                <c:pt idx="7796">
                  <c:v>222.92659749332239</c:v>
                </c:pt>
                <c:pt idx="7797">
                  <c:v>222.89020195258391</c:v>
                </c:pt>
                <c:pt idx="7798">
                  <c:v>222.8451901217548</c:v>
                </c:pt>
                <c:pt idx="7799">
                  <c:v>222.8077589692266</c:v>
                </c:pt>
                <c:pt idx="7800">
                  <c:v>222.7571382649443</c:v>
                </c:pt>
                <c:pt idx="7801">
                  <c:v>222.70735433498811</c:v>
                </c:pt>
                <c:pt idx="7802">
                  <c:v>222.66394148876236</c:v>
                </c:pt>
                <c:pt idx="7803">
                  <c:v>222.62905379878973</c:v>
                </c:pt>
                <c:pt idx="7804">
                  <c:v>222.59480404567961</c:v>
                </c:pt>
                <c:pt idx="7805">
                  <c:v>222.57849108876769</c:v>
                </c:pt>
                <c:pt idx="7806">
                  <c:v>222.55653611882528</c:v>
                </c:pt>
                <c:pt idx="7807">
                  <c:v>222.52806922194901</c:v>
                </c:pt>
                <c:pt idx="7808">
                  <c:v>222.49576641900353</c:v>
                </c:pt>
                <c:pt idx="7809">
                  <c:v>222.45564267582205</c:v>
                </c:pt>
                <c:pt idx="7810">
                  <c:v>222.41266064410084</c:v>
                </c:pt>
                <c:pt idx="7811">
                  <c:v>222.37866772271451</c:v>
                </c:pt>
                <c:pt idx="7812">
                  <c:v>222.34614951251683</c:v>
                </c:pt>
                <c:pt idx="7813">
                  <c:v>222.3286269610345</c:v>
                </c:pt>
                <c:pt idx="7814">
                  <c:v>222.31948043770754</c:v>
                </c:pt>
                <c:pt idx="7815">
                  <c:v>222.29667212365038</c:v>
                </c:pt>
                <c:pt idx="7816">
                  <c:v>222.2631348714516</c:v>
                </c:pt>
                <c:pt idx="7817">
                  <c:v>222.22317682615642</c:v>
                </c:pt>
                <c:pt idx="7818">
                  <c:v>222.17678970287056</c:v>
                </c:pt>
                <c:pt idx="7819">
                  <c:v>222.13428819501976</c:v>
                </c:pt>
                <c:pt idx="7820">
                  <c:v>222.09472782465187</c:v>
                </c:pt>
                <c:pt idx="7821">
                  <c:v>222.0711324456345</c:v>
                </c:pt>
                <c:pt idx="7822">
                  <c:v>222.0480175904876</c:v>
                </c:pt>
                <c:pt idx="7823">
                  <c:v>222.02627802779747</c:v>
                </c:pt>
                <c:pt idx="7824">
                  <c:v>222.00340343458578</c:v>
                </c:pt>
                <c:pt idx="7825">
                  <c:v>221.96938565851656</c:v>
                </c:pt>
                <c:pt idx="7826">
                  <c:v>221.91824300589221</c:v>
                </c:pt>
                <c:pt idx="7827">
                  <c:v>221.86263479523055</c:v>
                </c:pt>
                <c:pt idx="7828">
                  <c:v>221.80501335524966</c:v>
                </c:pt>
                <c:pt idx="7829">
                  <c:v>221.75232142738784</c:v>
                </c:pt>
                <c:pt idx="7830">
                  <c:v>221.71205684100292</c:v>
                </c:pt>
                <c:pt idx="7831">
                  <c:v>221.69124518647641</c:v>
                </c:pt>
                <c:pt idx="7832">
                  <c:v>221.67600098093149</c:v>
                </c:pt>
                <c:pt idx="7833">
                  <c:v>221.66647335246589</c:v>
                </c:pt>
                <c:pt idx="7834">
                  <c:v>221.64248029852132</c:v>
                </c:pt>
                <c:pt idx="7835">
                  <c:v>221.61396369227916</c:v>
                </c:pt>
                <c:pt idx="7836">
                  <c:v>221.56714575448873</c:v>
                </c:pt>
                <c:pt idx="7837">
                  <c:v>221.52143799253696</c:v>
                </c:pt>
                <c:pt idx="7838">
                  <c:v>221.47031190970128</c:v>
                </c:pt>
                <c:pt idx="7839">
                  <c:v>221.43236709372533</c:v>
                </c:pt>
                <c:pt idx="7840">
                  <c:v>221.40535833824904</c:v>
                </c:pt>
                <c:pt idx="7841">
                  <c:v>221.37938519456247</c:v>
                </c:pt>
                <c:pt idx="7842">
                  <c:v>221.36330421469142</c:v>
                </c:pt>
                <c:pt idx="7843">
                  <c:v>221.3500815233601</c:v>
                </c:pt>
                <c:pt idx="7844">
                  <c:v>221.32887219390631</c:v>
                </c:pt>
                <c:pt idx="7845">
                  <c:v>221.2922943854928</c:v>
                </c:pt>
                <c:pt idx="7846">
                  <c:v>221.25026511661818</c:v>
                </c:pt>
                <c:pt idx="7847">
                  <c:v>221.20559296645612</c:v>
                </c:pt>
                <c:pt idx="7848">
                  <c:v>221.16764815048018</c:v>
                </c:pt>
                <c:pt idx="7849">
                  <c:v>221.13312499585757</c:v>
                </c:pt>
                <c:pt idx="7850">
                  <c:v>221.10286027691433</c:v>
                </c:pt>
                <c:pt idx="7851">
                  <c:v>221.08029222479234</c:v>
                </c:pt>
                <c:pt idx="7852">
                  <c:v>221.04638215234928</c:v>
                </c:pt>
                <c:pt idx="7853">
                  <c:v>221.00940666900851</c:v>
                </c:pt>
                <c:pt idx="7854">
                  <c:v>220.95420441816847</c:v>
                </c:pt>
                <c:pt idx="7855">
                  <c:v>220.90609403686446</c:v>
                </c:pt>
                <c:pt idx="7856">
                  <c:v>220.86064310663653</c:v>
                </c:pt>
                <c:pt idx="7857">
                  <c:v>220.82068506134135</c:v>
                </c:pt>
                <c:pt idx="7858">
                  <c:v>220.79685770528309</c:v>
                </c:pt>
                <c:pt idx="7859">
                  <c:v>220.77076857307608</c:v>
                </c:pt>
                <c:pt idx="7860">
                  <c:v>220.748457352678</c:v>
                </c:pt>
                <c:pt idx="7861">
                  <c:v>220.72110063164035</c:v>
                </c:pt>
                <c:pt idx="7862">
                  <c:v>220.69581513418214</c:v>
                </c:pt>
                <c:pt idx="7863">
                  <c:v>220.65891421489027</c:v>
                </c:pt>
                <c:pt idx="7864">
                  <c:v>220.61518654268045</c:v>
                </c:pt>
                <c:pt idx="7865">
                  <c:v>220.57280930824447</c:v>
                </c:pt>
                <c:pt idx="7866">
                  <c:v>220.53617350557076</c:v>
                </c:pt>
                <c:pt idx="7867">
                  <c:v>220.50332389960033</c:v>
                </c:pt>
                <c:pt idx="7868">
                  <c:v>220.47363912325932</c:v>
                </c:pt>
                <c:pt idx="7869">
                  <c:v>220.45225581102486</c:v>
                </c:pt>
                <c:pt idx="7870">
                  <c:v>220.43972076592189</c:v>
                </c:pt>
                <c:pt idx="7871">
                  <c:v>220.42431914738495</c:v>
                </c:pt>
                <c:pt idx="7872">
                  <c:v>220.39859455052789</c:v>
                </c:pt>
                <c:pt idx="7873">
                  <c:v>220.35883534269638</c:v>
                </c:pt>
                <c:pt idx="7874">
                  <c:v>220.31572903756037</c:v>
                </c:pt>
                <c:pt idx="7875">
                  <c:v>220.26483493176562</c:v>
                </c:pt>
                <c:pt idx="7876">
                  <c:v>220.22616932998406</c:v>
                </c:pt>
                <c:pt idx="7877">
                  <c:v>220.19149704726365</c:v>
                </c:pt>
                <c:pt idx="7878">
                  <c:v>220.1580177893251</c:v>
                </c:pt>
                <c:pt idx="7879">
                  <c:v>220.12278213379111</c:v>
                </c:pt>
                <c:pt idx="7880">
                  <c:v>220.0879524380787</c:v>
                </c:pt>
                <c:pt idx="7881">
                  <c:v>220.03900528244861</c:v>
                </c:pt>
                <c:pt idx="7882">
                  <c:v>219.9939354573593</c:v>
                </c:pt>
                <c:pt idx="7883">
                  <c:v>219.94824426519614</c:v>
                </c:pt>
                <c:pt idx="7884">
                  <c:v>219.90637240931355</c:v>
                </c:pt>
                <c:pt idx="7885">
                  <c:v>219.8714184401864</c:v>
                </c:pt>
                <c:pt idx="7886">
                  <c:v>219.83829543270349</c:v>
                </c:pt>
                <c:pt idx="7887">
                  <c:v>219.8097788264613</c:v>
                </c:pt>
                <c:pt idx="7888">
                  <c:v>219.78014375948621</c:v>
                </c:pt>
                <c:pt idx="7889">
                  <c:v>219.75293616654628</c:v>
                </c:pt>
                <c:pt idx="7890">
                  <c:v>219.73327611232992</c:v>
                </c:pt>
                <c:pt idx="7891">
                  <c:v>219.70237345652419</c:v>
                </c:pt>
                <c:pt idx="7892">
                  <c:v>219.680111945492</c:v>
                </c:pt>
                <c:pt idx="7893">
                  <c:v>219.65861264473713</c:v>
                </c:pt>
                <c:pt idx="7894">
                  <c:v>219.62973978803927</c:v>
                </c:pt>
                <c:pt idx="7895">
                  <c:v>219.59276430469853</c:v>
                </c:pt>
                <c:pt idx="7896">
                  <c:v>219.56000583256562</c:v>
                </c:pt>
                <c:pt idx="7897">
                  <c:v>219.51819197094323</c:v>
                </c:pt>
                <c:pt idx="7898">
                  <c:v>219.48421561934558</c:v>
                </c:pt>
                <c:pt idx="7899">
                  <c:v>219.46157300317478</c:v>
                </c:pt>
                <c:pt idx="7900">
                  <c:v>219.44556658735263</c:v>
                </c:pt>
                <c:pt idx="7901">
                  <c:v>219.42597281229084</c:v>
                </c:pt>
                <c:pt idx="7902">
                  <c:v>219.4016566474678</c:v>
                </c:pt>
                <c:pt idx="7903">
                  <c:v>219.37717478475847</c:v>
                </c:pt>
                <c:pt idx="7904">
                  <c:v>219.32904783366584</c:v>
                </c:pt>
                <c:pt idx="7905">
                  <c:v>219.27604936471431</c:v>
                </c:pt>
                <c:pt idx="7906">
                  <c:v>219.2218992954526</c:v>
                </c:pt>
                <c:pt idx="7907">
                  <c:v>219.16847829689087</c:v>
                </c:pt>
                <c:pt idx="7908">
                  <c:v>219.11934887358578</c:v>
                </c:pt>
                <c:pt idx="7909">
                  <c:v>219.07528152070893</c:v>
                </c:pt>
                <c:pt idx="7910">
                  <c:v>219.04366636399186</c:v>
                </c:pt>
                <c:pt idx="7911">
                  <c:v>219.0192424955427</c:v>
                </c:pt>
                <c:pt idx="7912">
                  <c:v>218.98949972494151</c:v>
                </c:pt>
                <c:pt idx="7913">
                  <c:v>218.95787628333014</c:v>
                </c:pt>
                <c:pt idx="7914">
                  <c:v>218.92153045195755</c:v>
                </c:pt>
                <c:pt idx="7915">
                  <c:v>218.88933535263826</c:v>
                </c:pt>
                <c:pt idx="7916">
                  <c:v>218.84907076625328</c:v>
                </c:pt>
                <c:pt idx="7917">
                  <c:v>218.81876462283844</c:v>
                </c:pt>
                <c:pt idx="7918">
                  <c:v>218.79721561271765</c:v>
                </c:pt>
                <c:pt idx="7919">
                  <c:v>218.77635424882519</c:v>
                </c:pt>
                <c:pt idx="7920">
                  <c:v>218.75173982780677</c:v>
                </c:pt>
                <c:pt idx="7921">
                  <c:v>218.7260566554213</c:v>
                </c:pt>
                <c:pt idx="7922">
                  <c:v>218.69271824068613</c:v>
                </c:pt>
                <c:pt idx="7923">
                  <c:v>218.65706834043627</c:v>
                </c:pt>
                <c:pt idx="7924">
                  <c:v>218.61363063952757</c:v>
                </c:pt>
                <c:pt idx="7925">
                  <c:v>218.58460865473199</c:v>
                </c:pt>
                <c:pt idx="7926">
                  <c:v>218.55417823790242</c:v>
                </c:pt>
                <c:pt idx="7927">
                  <c:v>218.52758372714194</c:v>
                </c:pt>
                <c:pt idx="7928">
                  <c:v>218.51346626722429</c:v>
                </c:pt>
                <c:pt idx="7929">
                  <c:v>218.48871100300241</c:v>
                </c:pt>
                <c:pt idx="7930">
                  <c:v>218.45021109910721</c:v>
                </c:pt>
                <c:pt idx="7931">
                  <c:v>218.40292092234071</c:v>
                </c:pt>
                <c:pt idx="7932">
                  <c:v>218.35186111865957</c:v>
                </c:pt>
                <c:pt idx="7933">
                  <c:v>218.30635219417144</c:v>
                </c:pt>
                <c:pt idx="7934">
                  <c:v>218.25384253398462</c:v>
                </c:pt>
                <c:pt idx="7935">
                  <c:v>218.20124173996035</c:v>
                </c:pt>
                <c:pt idx="7936">
                  <c:v>218.15738979433576</c:v>
                </c:pt>
                <c:pt idx="7937">
                  <c:v>218.11715834752812</c:v>
                </c:pt>
                <c:pt idx="7938">
                  <c:v>218.081997256043</c:v>
                </c:pt>
                <c:pt idx="7939">
                  <c:v>218.0513348621725</c:v>
                </c:pt>
                <c:pt idx="7940">
                  <c:v>218.03125227834593</c:v>
                </c:pt>
                <c:pt idx="7941">
                  <c:v>218.00444236033326</c:v>
                </c:pt>
                <c:pt idx="7942">
                  <c:v>217.97460845589455</c:v>
                </c:pt>
                <c:pt idx="7943">
                  <c:v>217.93539605108796</c:v>
                </c:pt>
                <c:pt idx="7944">
                  <c:v>217.90105516414036</c:v>
                </c:pt>
                <c:pt idx="7945">
                  <c:v>217.87485004341283</c:v>
                </c:pt>
                <c:pt idx="7946">
                  <c:v>217.85534740218853</c:v>
                </c:pt>
                <c:pt idx="7947">
                  <c:v>217.83953982383002</c:v>
                </c:pt>
                <c:pt idx="7948">
                  <c:v>217.82663195848272</c:v>
                </c:pt>
                <c:pt idx="7949">
                  <c:v>217.80160329274838</c:v>
                </c:pt>
                <c:pt idx="7950">
                  <c:v>217.76175295107933</c:v>
                </c:pt>
                <c:pt idx="7951">
                  <c:v>217.71560608972871</c:v>
                </c:pt>
                <c:pt idx="7952">
                  <c:v>217.6718452779416</c:v>
                </c:pt>
                <c:pt idx="7953">
                  <c:v>217.63612081364289</c:v>
                </c:pt>
                <c:pt idx="7954">
                  <c:v>217.60858182493024</c:v>
                </c:pt>
                <c:pt idx="7955">
                  <c:v>217.58172219755167</c:v>
                </c:pt>
                <c:pt idx="7956">
                  <c:v>217.55500341337645</c:v>
                </c:pt>
                <c:pt idx="7957">
                  <c:v>217.52078679984356</c:v>
                </c:pt>
                <c:pt idx="7958">
                  <c:v>217.47463993849294</c:v>
                </c:pt>
                <c:pt idx="7959">
                  <c:v>217.42614845205034</c:v>
                </c:pt>
                <c:pt idx="7960">
                  <c:v>217.36167540446854</c:v>
                </c:pt>
                <c:pt idx="7961">
                  <c:v>217.30315919590129</c:v>
                </c:pt>
                <c:pt idx="7962">
                  <c:v>217.2503595644134</c:v>
                </c:pt>
                <c:pt idx="7963">
                  <c:v>217.20118043174239</c:v>
                </c:pt>
                <c:pt idx="7964">
                  <c:v>217.17262240102866</c:v>
                </c:pt>
                <c:pt idx="7965">
                  <c:v>217.15454476162702</c:v>
                </c:pt>
                <c:pt idx="7966">
                  <c:v>217.13311174002666</c:v>
                </c:pt>
                <c:pt idx="7967">
                  <c:v>217.11258177190689</c:v>
                </c:pt>
                <c:pt idx="7968">
                  <c:v>217.07645963268089</c:v>
                </c:pt>
                <c:pt idx="7969">
                  <c:v>217.0436100267105</c:v>
                </c:pt>
                <c:pt idx="7970">
                  <c:v>217.00779442857427</c:v>
                </c:pt>
                <c:pt idx="7971">
                  <c:v>216.97690834255718</c:v>
                </c:pt>
                <c:pt idx="7972">
                  <c:v>216.95230220643305</c:v>
                </c:pt>
                <c:pt idx="7973">
                  <c:v>216.93738939666088</c:v>
                </c:pt>
                <c:pt idx="7974">
                  <c:v>216.92678473193396</c:v>
                </c:pt>
                <c:pt idx="7975">
                  <c:v>216.91272526627651</c:v>
                </c:pt>
                <c:pt idx="7976">
                  <c:v>216.87269265693246</c:v>
                </c:pt>
                <c:pt idx="7977">
                  <c:v>216.82908925813743</c:v>
                </c:pt>
                <c:pt idx="7978">
                  <c:v>216.77616535323477</c:v>
                </c:pt>
                <c:pt idx="7979">
                  <c:v>216.72756616316602</c:v>
                </c:pt>
                <c:pt idx="7980">
                  <c:v>216.69151030309459</c:v>
                </c:pt>
                <c:pt idx="7981">
                  <c:v>216.66180895696493</c:v>
                </c:pt>
                <c:pt idx="7982">
                  <c:v>216.64773292151884</c:v>
                </c:pt>
                <c:pt idx="7983">
                  <c:v>216.6300695268331</c:v>
                </c:pt>
                <c:pt idx="7984">
                  <c:v>216.59682224593541</c:v>
                </c:pt>
                <c:pt idx="7985">
                  <c:v>216.54851302716781</c:v>
                </c:pt>
                <c:pt idx="7986">
                  <c:v>216.49760235158439</c:v>
                </c:pt>
                <c:pt idx="7987">
                  <c:v>216.42950052029136</c:v>
                </c:pt>
                <c:pt idx="7988">
                  <c:v>216.36793547061512</c:v>
                </c:pt>
                <c:pt idx="7989">
                  <c:v>216.31617145091698</c:v>
                </c:pt>
                <c:pt idx="7990">
                  <c:v>216.27151587054354</c:v>
                </c:pt>
                <c:pt idx="7991">
                  <c:v>216.2312844237359</c:v>
                </c:pt>
                <c:pt idx="7992">
                  <c:v>216.19945385976658</c:v>
                </c:pt>
                <c:pt idx="7993">
                  <c:v>216.17997607322519</c:v>
                </c:pt>
                <c:pt idx="7994">
                  <c:v>216.16063912988724</c:v>
                </c:pt>
                <c:pt idx="7995">
                  <c:v>216.13043240520426</c:v>
                </c:pt>
                <c:pt idx="7996">
                  <c:v>216.11258674284349</c:v>
                </c:pt>
                <c:pt idx="7997">
                  <c:v>216.0931752354567</c:v>
                </c:pt>
                <c:pt idx="7998">
                  <c:v>216.0666801434281</c:v>
                </c:pt>
                <c:pt idx="7999">
                  <c:v>216.03062428335662</c:v>
                </c:pt>
                <c:pt idx="8000">
                  <c:v>215.99654022813283</c:v>
                </c:pt>
                <c:pt idx="8001">
                  <c:v>215.96216620160794</c:v>
                </c:pt>
                <c:pt idx="8002">
                  <c:v>215.93144581347721</c:v>
                </c:pt>
                <c:pt idx="8003">
                  <c:v>215.90898546498141</c:v>
                </c:pt>
                <c:pt idx="8004">
                  <c:v>215.88990535336731</c:v>
                </c:pt>
                <c:pt idx="8005">
                  <c:v>215.8582156326014</c:v>
                </c:pt>
                <c:pt idx="8006">
                  <c:v>215.8270064357059</c:v>
                </c:pt>
                <c:pt idx="8007">
                  <c:v>215.79215188531055</c:v>
                </c:pt>
                <c:pt idx="8008">
                  <c:v>215.74877217866208</c:v>
                </c:pt>
                <c:pt idx="8009">
                  <c:v>215.69864856803886</c:v>
                </c:pt>
                <c:pt idx="8010">
                  <c:v>215.65528543117904</c:v>
                </c:pt>
                <c:pt idx="8011">
                  <c:v>215.6139106689555</c:v>
                </c:pt>
                <c:pt idx="8012">
                  <c:v>215.56738270246623</c:v>
                </c:pt>
                <c:pt idx="8013">
                  <c:v>215.52958701458803</c:v>
                </c:pt>
                <c:pt idx="8014">
                  <c:v>215.49136879709962</c:v>
                </c:pt>
                <c:pt idx="8015">
                  <c:v>215.4512864783897</c:v>
                </c:pt>
                <c:pt idx="8016">
                  <c:v>215.40130371096987</c:v>
                </c:pt>
                <c:pt idx="8017">
                  <c:v>215.34878576588878</c:v>
                </c:pt>
                <c:pt idx="8018">
                  <c:v>215.29656607700315</c:v>
                </c:pt>
                <c:pt idx="8019">
                  <c:v>215.25655832234202</c:v>
                </c:pt>
                <c:pt idx="8020">
                  <c:v>215.23001352094755</c:v>
                </c:pt>
                <c:pt idx="8021">
                  <c:v>215.21432193110945</c:v>
                </c:pt>
                <c:pt idx="8022">
                  <c:v>215.19560635484532</c:v>
                </c:pt>
                <c:pt idx="8023">
                  <c:v>215.17206897008825</c:v>
                </c:pt>
                <c:pt idx="8024">
                  <c:v>215.14530876144144</c:v>
                </c:pt>
                <c:pt idx="8025">
                  <c:v>215.10482876780426</c:v>
                </c:pt>
                <c:pt idx="8026">
                  <c:v>215.06799412766691</c:v>
                </c:pt>
                <c:pt idx="8027">
                  <c:v>215.02859945518534</c:v>
                </c:pt>
                <c:pt idx="8028">
                  <c:v>214.99100260477078</c:v>
                </c:pt>
                <c:pt idx="8029">
                  <c:v>214.96869966926701</c:v>
                </c:pt>
                <c:pt idx="8030">
                  <c:v>214.95116883289037</c:v>
                </c:pt>
                <c:pt idx="8031">
                  <c:v>214.92341443692544</c:v>
                </c:pt>
                <c:pt idx="8032">
                  <c:v>214.88519621943703</c:v>
                </c:pt>
                <c:pt idx="8033">
                  <c:v>214.84483221432026</c:v>
                </c:pt>
                <c:pt idx="8034">
                  <c:v>214.80396283065014</c:v>
                </c:pt>
                <c:pt idx="8035">
                  <c:v>214.75820535933244</c:v>
                </c:pt>
                <c:pt idx="8036">
                  <c:v>214.71873612280203</c:v>
                </c:pt>
                <c:pt idx="8037">
                  <c:v>214.68871995068832</c:v>
                </c:pt>
                <c:pt idx="8038">
                  <c:v>214.65205100843733</c:v>
                </c:pt>
                <c:pt idx="8039">
                  <c:v>214.62368353029288</c:v>
                </c:pt>
                <c:pt idx="8040">
                  <c:v>214.57901138013085</c:v>
                </c:pt>
                <c:pt idx="8041">
                  <c:v>214.53428123570856</c:v>
                </c:pt>
                <c:pt idx="8042">
                  <c:v>214.48660995380345</c:v>
                </c:pt>
                <c:pt idx="8043">
                  <c:v>214.43560814438251</c:v>
                </c:pt>
                <c:pt idx="8044">
                  <c:v>214.38728235582627</c:v>
                </c:pt>
                <c:pt idx="8045">
                  <c:v>214.33932110262</c:v>
                </c:pt>
                <c:pt idx="8046">
                  <c:v>214.3003986691146</c:v>
                </c:pt>
                <c:pt idx="8047">
                  <c:v>214.27269398251553</c:v>
                </c:pt>
                <c:pt idx="8048">
                  <c:v>214.25708524162067</c:v>
                </c:pt>
                <c:pt idx="8049">
                  <c:v>214.2397035333417</c:v>
                </c:pt>
                <c:pt idx="8050">
                  <c:v>214.22803840214215</c:v>
                </c:pt>
                <c:pt idx="8051">
                  <c:v>214.2001431629738</c:v>
                </c:pt>
                <c:pt idx="8052">
                  <c:v>214.16367305818645</c:v>
                </c:pt>
                <c:pt idx="8053">
                  <c:v>214.12636617907299</c:v>
                </c:pt>
                <c:pt idx="8054">
                  <c:v>214.08572877244379</c:v>
                </c:pt>
                <c:pt idx="8055">
                  <c:v>214.04703003108492</c:v>
                </c:pt>
                <c:pt idx="8056">
                  <c:v>214.02765994816971</c:v>
                </c:pt>
                <c:pt idx="8057">
                  <c:v>214.00832300483177</c:v>
                </c:pt>
                <c:pt idx="8058">
                  <c:v>213.98621890679163</c:v>
                </c:pt>
                <c:pt idx="8059">
                  <c:v>213.95692352048357</c:v>
                </c:pt>
                <c:pt idx="8060">
                  <c:v>213.91501024012939</c:v>
                </c:pt>
                <c:pt idx="8061">
                  <c:v>213.86998183951167</c:v>
                </c:pt>
                <c:pt idx="8062">
                  <c:v>213.82479602590189</c:v>
                </c:pt>
                <c:pt idx="8063">
                  <c:v>213.78143288904207</c:v>
                </c:pt>
                <c:pt idx="8064">
                  <c:v>213.74047237153442</c:v>
                </c:pt>
                <c:pt idx="8065">
                  <c:v>213.70453249998343</c:v>
                </c:pt>
                <c:pt idx="8066">
                  <c:v>213.66696050425182</c:v>
                </c:pt>
                <c:pt idx="8067">
                  <c:v>213.63271075114167</c:v>
                </c:pt>
                <c:pt idx="8068">
                  <c:v>213.58412813086156</c:v>
                </c:pt>
                <c:pt idx="8069">
                  <c:v>213.53494071329627</c:v>
                </c:pt>
                <c:pt idx="8070">
                  <c:v>213.47999529418004</c:v>
                </c:pt>
                <c:pt idx="8071">
                  <c:v>213.43577881320547</c:v>
                </c:pt>
                <c:pt idx="8072">
                  <c:v>213.39867077155566</c:v>
                </c:pt>
                <c:pt idx="8073">
                  <c:v>213.36689820184654</c:v>
                </c:pt>
                <c:pt idx="8074">
                  <c:v>213.34867143434718</c:v>
                </c:pt>
                <c:pt idx="8075">
                  <c:v>213.32826573964223</c:v>
                </c:pt>
                <c:pt idx="8076">
                  <c:v>213.30589652498395</c:v>
                </c:pt>
                <c:pt idx="8077">
                  <c:v>213.27855637373489</c:v>
                </c:pt>
                <c:pt idx="8078">
                  <c:v>213.23868946227722</c:v>
                </c:pt>
                <c:pt idx="8079">
                  <c:v>213.19941906321043</c:v>
                </c:pt>
                <c:pt idx="8080">
                  <c:v>213.15825970823917</c:v>
                </c:pt>
                <c:pt idx="8081">
                  <c:v>213.11876561702579</c:v>
                </c:pt>
                <c:pt idx="8082">
                  <c:v>213.0945405860403</c:v>
                </c:pt>
                <c:pt idx="8083">
                  <c:v>213.07448285689668</c:v>
                </c:pt>
                <c:pt idx="8084">
                  <c:v>213.0580042020984</c:v>
                </c:pt>
                <c:pt idx="8085">
                  <c:v>213.02375444898823</c:v>
                </c:pt>
                <c:pt idx="8086">
                  <c:v>212.9764062779615</c:v>
                </c:pt>
                <c:pt idx="8087">
                  <c:v>212.93546233024253</c:v>
                </c:pt>
                <c:pt idx="8088">
                  <c:v>212.88753421661355</c:v>
                </c:pt>
                <c:pt idx="8089">
                  <c:v>212.84619259396726</c:v>
                </c:pt>
                <c:pt idx="8090">
                  <c:v>212.80562975138687</c:v>
                </c:pt>
                <c:pt idx="8091">
                  <c:v>212.77218363302558</c:v>
                </c:pt>
                <c:pt idx="8092">
                  <c:v>212.73639288957227</c:v>
                </c:pt>
                <c:pt idx="8093">
                  <c:v>212.70065185548492</c:v>
                </c:pt>
                <c:pt idx="8094">
                  <c:v>212.66476169329982</c:v>
                </c:pt>
                <c:pt idx="8095">
                  <c:v>212.6209843117241</c:v>
                </c:pt>
                <c:pt idx="8096">
                  <c:v>212.57430721713712</c:v>
                </c:pt>
                <c:pt idx="8097">
                  <c:v>212.52272546511398</c:v>
                </c:pt>
                <c:pt idx="8098">
                  <c:v>212.47298295962935</c:v>
                </c:pt>
                <c:pt idx="8099">
                  <c:v>212.4305311611445</c:v>
                </c:pt>
                <c:pt idx="8100">
                  <c:v>212.39757385154797</c:v>
                </c:pt>
                <c:pt idx="8101">
                  <c:v>212.36974489153417</c:v>
                </c:pt>
                <c:pt idx="8102">
                  <c:v>212.34759108412814</c:v>
                </c:pt>
                <c:pt idx="8103">
                  <c:v>212.31735950476212</c:v>
                </c:pt>
                <c:pt idx="8104">
                  <c:v>212.2935155789153</c:v>
                </c:pt>
                <c:pt idx="8105">
                  <c:v>212.26095594424601</c:v>
                </c:pt>
                <c:pt idx="8106">
                  <c:v>212.23325125764694</c:v>
                </c:pt>
                <c:pt idx="8107">
                  <c:v>212.19014495251099</c:v>
                </c:pt>
                <c:pt idx="8108">
                  <c:v>212.1544453428952</c:v>
                </c:pt>
                <c:pt idx="8109">
                  <c:v>212.12185256864865</c:v>
                </c:pt>
                <c:pt idx="8110">
                  <c:v>212.09725471741882</c:v>
                </c:pt>
                <c:pt idx="8111">
                  <c:v>212.07766922725133</c:v>
                </c:pt>
                <c:pt idx="8112">
                  <c:v>212.04927689442394</c:v>
                </c:pt>
                <c:pt idx="8113">
                  <c:v>212.00922771529125</c:v>
                </c:pt>
                <c:pt idx="8114">
                  <c:v>211.96033026902708</c:v>
                </c:pt>
                <c:pt idx="8115">
                  <c:v>211.90422496470637</c:v>
                </c:pt>
                <c:pt idx="8116">
                  <c:v>211.85352969637523</c:v>
                </c:pt>
                <c:pt idx="8117">
                  <c:v>211.81189810242785</c:v>
                </c:pt>
                <c:pt idx="8118">
                  <c:v>211.76815386042935</c:v>
                </c:pt>
                <c:pt idx="8119">
                  <c:v>211.74817898022894</c:v>
                </c:pt>
                <c:pt idx="8120">
                  <c:v>211.7176822842448</c:v>
                </c:pt>
                <c:pt idx="8121">
                  <c:v>211.68253776254832</c:v>
                </c:pt>
                <c:pt idx="8122">
                  <c:v>211.63877695076121</c:v>
                </c:pt>
                <c:pt idx="8123">
                  <c:v>211.58544708603696</c:v>
                </c:pt>
                <c:pt idx="8124">
                  <c:v>211.53450327087629</c:v>
                </c:pt>
                <c:pt idx="8125">
                  <c:v>211.49044420289377</c:v>
                </c:pt>
                <c:pt idx="8126">
                  <c:v>211.45472802348934</c:v>
                </c:pt>
                <c:pt idx="8127">
                  <c:v>211.42457100817219</c:v>
                </c:pt>
                <c:pt idx="8128">
                  <c:v>211.40092591978899</c:v>
                </c:pt>
                <c:pt idx="8129">
                  <c:v>211.37296440146611</c:v>
                </c:pt>
                <c:pt idx="8130">
                  <c:v>211.34534256381028</c:v>
                </c:pt>
                <c:pt idx="8131">
                  <c:v>211.31283263850685</c:v>
                </c:pt>
                <c:pt idx="8132">
                  <c:v>211.27045540407087</c:v>
                </c:pt>
                <c:pt idx="8133">
                  <c:v>211.23040622493821</c:v>
                </c:pt>
                <c:pt idx="8134">
                  <c:v>211.18967768447143</c:v>
                </c:pt>
                <c:pt idx="8135">
                  <c:v>211.16026630964294</c:v>
                </c:pt>
                <c:pt idx="8136">
                  <c:v>211.13520450433134</c:v>
                </c:pt>
                <c:pt idx="8137">
                  <c:v>211.10979473345839</c:v>
                </c:pt>
                <c:pt idx="8138">
                  <c:v>211.0828439722423</c:v>
                </c:pt>
                <c:pt idx="8139">
                  <c:v>211.04044188312335</c:v>
                </c:pt>
                <c:pt idx="8140">
                  <c:v>210.99578630274991</c:v>
                </c:pt>
                <c:pt idx="8141">
                  <c:v>210.94871981813</c:v>
                </c:pt>
                <c:pt idx="8142">
                  <c:v>210.9041388018054</c:v>
                </c:pt>
                <c:pt idx="8143">
                  <c:v>210.87203483632365</c:v>
                </c:pt>
                <c:pt idx="8144">
                  <c:v>210.83516705660901</c:v>
                </c:pt>
                <c:pt idx="8145">
                  <c:v>210.79863895756148</c:v>
                </c:pt>
                <c:pt idx="8146">
                  <c:v>210.77030461899429</c:v>
                </c:pt>
                <c:pt idx="8147">
                  <c:v>210.73278233262855</c:v>
                </c:pt>
                <c:pt idx="8148">
                  <c:v>210.69322196226062</c:v>
                </c:pt>
                <c:pt idx="8149">
                  <c:v>210.64223672262835</c:v>
                </c:pt>
                <c:pt idx="8150">
                  <c:v>210.59170715218355</c:v>
                </c:pt>
                <c:pt idx="8151">
                  <c:v>210.54520404037726</c:v>
                </c:pt>
                <c:pt idx="8152">
                  <c:v>210.50584250747295</c:v>
                </c:pt>
                <c:pt idx="8153">
                  <c:v>210.47442618821955</c:v>
                </c:pt>
                <c:pt idx="8154">
                  <c:v>210.44132803541959</c:v>
                </c:pt>
                <c:pt idx="8155">
                  <c:v>210.42279472683046</c:v>
                </c:pt>
                <c:pt idx="8156">
                  <c:v>210.39860283542222</c:v>
                </c:pt>
                <c:pt idx="8157">
                  <c:v>210.36558753156544</c:v>
                </c:pt>
                <c:pt idx="8158">
                  <c:v>210.32424590891921</c:v>
                </c:pt>
                <c:pt idx="8159">
                  <c:v>210.28608568569101</c:v>
                </c:pt>
                <c:pt idx="8160">
                  <c:v>210.2431036539698</c:v>
                </c:pt>
                <c:pt idx="8161">
                  <c:v>210.20243310776328</c:v>
                </c:pt>
                <c:pt idx="8162">
                  <c:v>210.17726359882553</c:v>
                </c:pt>
                <c:pt idx="8163">
                  <c:v>210.16069381018977</c:v>
                </c:pt>
                <c:pt idx="8164">
                  <c:v>210.13293941422484</c:v>
                </c:pt>
                <c:pt idx="8165">
                  <c:v>210.09917846987943</c:v>
                </c:pt>
                <c:pt idx="8166">
                  <c:v>210.05500341337645</c:v>
                </c:pt>
                <c:pt idx="8167">
                  <c:v>210.0029079979056</c:v>
                </c:pt>
                <c:pt idx="8168">
                  <c:v>209.95441651146297</c:v>
                </c:pt>
                <c:pt idx="8169">
                  <c:v>209.91149247400202</c:v>
                </c:pt>
                <c:pt idx="8170">
                  <c:v>209.87281858732609</c:v>
                </c:pt>
                <c:pt idx="8171">
                  <c:v>209.84566898864639</c:v>
                </c:pt>
                <c:pt idx="8172">
                  <c:v>209.82049119481431</c:v>
                </c:pt>
                <c:pt idx="8173">
                  <c:v>209.78759187947799</c:v>
                </c:pt>
                <c:pt idx="8174">
                  <c:v>209.75509023906892</c:v>
                </c:pt>
                <c:pt idx="8175">
                  <c:v>209.70586968192632</c:v>
                </c:pt>
                <c:pt idx="8176">
                  <c:v>209.64306189810242</c:v>
                </c:pt>
                <c:pt idx="8177">
                  <c:v>209.58921008503614</c:v>
                </c:pt>
                <c:pt idx="8178">
                  <c:v>209.5373880710778</c:v>
                </c:pt>
                <c:pt idx="8179">
                  <c:v>209.49405807379523</c:v>
                </c:pt>
                <c:pt idx="8180">
                  <c:v>209.46903769295517</c:v>
                </c:pt>
                <c:pt idx="8181">
                  <c:v>209.45000729070699</c:v>
                </c:pt>
                <c:pt idx="8182">
                  <c:v>209.43083604525538</c:v>
                </c:pt>
                <c:pt idx="8183">
                  <c:v>209.40382728977909</c:v>
                </c:pt>
                <c:pt idx="8184">
                  <c:v>209.36259337075896</c:v>
                </c:pt>
                <c:pt idx="8185">
                  <c:v>209.31635537557085</c:v>
                </c:pt>
                <c:pt idx="8186">
                  <c:v>209.27204776075877</c:v>
                </c:pt>
                <c:pt idx="8187">
                  <c:v>209.22537895106612</c:v>
                </c:pt>
                <c:pt idx="8188">
                  <c:v>209.19030899341848</c:v>
                </c:pt>
                <c:pt idx="8189">
                  <c:v>209.16001113489793</c:v>
                </c:pt>
                <c:pt idx="8190">
                  <c:v>209.13676372144198</c:v>
                </c:pt>
                <c:pt idx="8191">
                  <c:v>209.1154135487848</c:v>
                </c:pt>
                <c:pt idx="8192">
                  <c:v>209.09187616402764</c:v>
                </c:pt>
                <c:pt idx="8193">
                  <c:v>209.06002903026967</c:v>
                </c:pt>
                <c:pt idx="8194">
                  <c:v>209.02282985478234</c:v>
                </c:pt>
                <c:pt idx="8195">
                  <c:v>208.97246598222392</c:v>
                </c:pt>
                <c:pt idx="8196">
                  <c:v>208.9176448365225</c:v>
                </c:pt>
                <c:pt idx="8197">
                  <c:v>208.86957587969007</c:v>
                </c:pt>
                <c:pt idx="8198">
                  <c:v>208.8368836867117</c:v>
                </c:pt>
                <c:pt idx="8199">
                  <c:v>208.80743917230592</c:v>
                </c:pt>
                <c:pt idx="8200">
                  <c:v>208.78137489478186</c:v>
                </c:pt>
                <c:pt idx="8201">
                  <c:v>208.74545159301948</c:v>
                </c:pt>
                <c:pt idx="8202">
                  <c:v>208.71922161760904</c:v>
                </c:pt>
                <c:pt idx="8203">
                  <c:v>208.67198943510277</c:v>
                </c:pt>
                <c:pt idx="8204">
                  <c:v>208.62422701936018</c:v>
                </c:pt>
                <c:pt idx="8205">
                  <c:v>208.57311750631311</c:v>
                </c:pt>
                <c:pt idx="8206">
                  <c:v>208.51898400684001</c:v>
                </c:pt>
                <c:pt idx="8207">
                  <c:v>208.47645764430629</c:v>
                </c:pt>
                <c:pt idx="8208">
                  <c:v>208.44494190632105</c:v>
                </c:pt>
                <c:pt idx="8209">
                  <c:v>208.41452805928006</c:v>
                </c:pt>
                <c:pt idx="8210">
                  <c:v>208.39381582348534</c:v>
                </c:pt>
                <c:pt idx="8211">
                  <c:v>208.36711360909879</c:v>
                </c:pt>
                <c:pt idx="8212">
                  <c:v>208.33727970466009</c:v>
                </c:pt>
                <c:pt idx="8213">
                  <c:v>208.29590494243658</c:v>
                </c:pt>
                <c:pt idx="8214">
                  <c:v>208.2540496563426</c:v>
                </c:pt>
                <c:pt idx="8215">
                  <c:v>208.20330467864551</c:v>
                </c:pt>
                <c:pt idx="8216">
                  <c:v>208.16243529497538</c:v>
                </c:pt>
                <c:pt idx="8217">
                  <c:v>208.12509527628467</c:v>
                </c:pt>
                <c:pt idx="8218">
                  <c:v>208.09326471231535</c:v>
                </c:pt>
                <c:pt idx="8219">
                  <c:v>208.07450771157966</c:v>
                </c:pt>
                <c:pt idx="8220">
                  <c:v>208.04699357754993</c:v>
                </c:pt>
                <c:pt idx="8221">
                  <c:v>208.01589208428058</c:v>
                </c:pt>
                <c:pt idx="8222">
                  <c:v>207.98207314567497</c:v>
                </c:pt>
                <c:pt idx="8223">
                  <c:v>207.93685419248791</c:v>
                </c:pt>
                <c:pt idx="8224">
                  <c:v>207.89351591031104</c:v>
                </c:pt>
                <c:pt idx="8225">
                  <c:v>207.84751817705813</c:v>
                </c:pt>
                <c:pt idx="8226">
                  <c:v>207.80386506889718</c:v>
                </c:pt>
                <c:pt idx="8227">
                  <c:v>207.76355905804064</c:v>
                </c:pt>
                <c:pt idx="8228">
                  <c:v>207.72119839339328</c:v>
                </c:pt>
                <c:pt idx="8229">
                  <c:v>207.68867189830129</c:v>
                </c:pt>
                <c:pt idx="8230">
                  <c:v>207.65578915275356</c:v>
                </c:pt>
                <c:pt idx="8231">
                  <c:v>207.60151481007708</c:v>
                </c:pt>
                <c:pt idx="8232">
                  <c:v>207.55953525056836</c:v>
                </c:pt>
                <c:pt idx="8233">
                  <c:v>207.51743141764484</c:v>
                </c:pt>
                <c:pt idx="8234">
                  <c:v>207.47049749133402</c:v>
                </c:pt>
                <c:pt idx="8235">
                  <c:v>207.4371425068102</c:v>
                </c:pt>
                <c:pt idx="8236">
                  <c:v>207.40938811084527</c:v>
                </c:pt>
                <c:pt idx="8237">
                  <c:v>207.38046554478154</c:v>
                </c:pt>
                <c:pt idx="8238">
                  <c:v>207.36020897817426</c:v>
                </c:pt>
                <c:pt idx="8239">
                  <c:v>207.33230545411163</c:v>
                </c:pt>
                <c:pt idx="8240">
                  <c:v>207.2986190738151</c:v>
                </c:pt>
                <c:pt idx="8241">
                  <c:v>207.25678035750977</c:v>
                </c:pt>
                <c:pt idx="8242">
                  <c:v>207.20761779462745</c:v>
                </c:pt>
                <c:pt idx="8243">
                  <c:v>207.15953226800639</c:v>
                </c:pt>
                <c:pt idx="8244">
                  <c:v>207.11156272990581</c:v>
                </c:pt>
                <c:pt idx="8245">
                  <c:v>207.07295512238446</c:v>
                </c:pt>
                <c:pt idx="8246">
                  <c:v>207.03309649582107</c:v>
                </c:pt>
                <c:pt idx="8247">
                  <c:v>207.00940169807191</c:v>
                </c:pt>
                <c:pt idx="8248">
                  <c:v>206.98670108764091</c:v>
                </c:pt>
                <c:pt idx="8249">
                  <c:v>206.95777852157718</c:v>
                </c:pt>
                <c:pt idx="8250">
                  <c:v>206.93753852475859</c:v>
                </c:pt>
                <c:pt idx="8251">
                  <c:v>206.90164836257347</c:v>
                </c:pt>
                <c:pt idx="8252">
                  <c:v>206.85845092360003</c:v>
                </c:pt>
                <c:pt idx="8253">
                  <c:v>206.81236205650958</c:v>
                </c:pt>
                <c:pt idx="8254">
                  <c:v>206.76778104018507</c:v>
                </c:pt>
                <c:pt idx="8255">
                  <c:v>206.7182042325868</c:v>
                </c:pt>
                <c:pt idx="8256">
                  <c:v>206.6760175507201</c:v>
                </c:pt>
                <c:pt idx="8257">
                  <c:v>206.62192547571863</c:v>
                </c:pt>
                <c:pt idx="8258">
                  <c:v>206.57536436965208</c:v>
                </c:pt>
                <c:pt idx="8259">
                  <c:v>206.52792506478789</c:v>
                </c:pt>
                <c:pt idx="8260">
                  <c:v>206.49826514312983</c:v>
                </c:pt>
                <c:pt idx="8261">
                  <c:v>206.46068486250391</c:v>
                </c:pt>
                <c:pt idx="8262">
                  <c:v>206.42792639037097</c:v>
                </c:pt>
                <c:pt idx="8263">
                  <c:v>206.39400803303354</c:v>
                </c:pt>
                <c:pt idx="8264">
                  <c:v>206.35612121131783</c:v>
                </c:pt>
                <c:pt idx="8265">
                  <c:v>206.31399252371139</c:v>
                </c:pt>
                <c:pt idx="8266">
                  <c:v>206.27672706906949</c:v>
                </c:pt>
                <c:pt idx="8267">
                  <c:v>206.24658662354102</c:v>
                </c:pt>
                <c:pt idx="8268">
                  <c:v>206.21560940368644</c:v>
                </c:pt>
                <c:pt idx="8269">
                  <c:v>206.18741590832266</c:v>
                </c:pt>
                <c:pt idx="8270">
                  <c:v>206.14622341377412</c:v>
                </c:pt>
                <c:pt idx="8271">
                  <c:v>206.10436812768017</c:v>
                </c:pt>
                <c:pt idx="8272">
                  <c:v>206.06199089324417</c:v>
                </c:pt>
                <c:pt idx="8273">
                  <c:v>206.01622513703217</c:v>
                </c:pt>
                <c:pt idx="8274">
                  <c:v>205.97699616243693</c:v>
                </c:pt>
                <c:pt idx="8275">
                  <c:v>205.93809029872014</c:v>
                </c:pt>
                <c:pt idx="8276">
                  <c:v>205.9135504417506</c:v>
                </c:pt>
                <c:pt idx="8277">
                  <c:v>205.89405608542057</c:v>
                </c:pt>
                <c:pt idx="8278">
                  <c:v>205.87777626808594</c:v>
                </c:pt>
                <c:pt idx="8279">
                  <c:v>205.84678247844272</c:v>
                </c:pt>
                <c:pt idx="8280">
                  <c:v>205.80320393433061</c:v>
                </c:pt>
                <c:pt idx="8281">
                  <c:v>205.74670923997695</c:v>
                </c:pt>
                <c:pt idx="8282">
                  <c:v>205.69217806557663</c:v>
                </c:pt>
                <c:pt idx="8283">
                  <c:v>205.63004964308672</c:v>
                </c:pt>
                <c:pt idx="8284">
                  <c:v>205.57016642695706</c:v>
                </c:pt>
                <c:pt idx="8285">
                  <c:v>205.51700226011917</c:v>
                </c:pt>
                <c:pt idx="8286">
                  <c:v>205.47774843084102</c:v>
                </c:pt>
                <c:pt idx="8287">
                  <c:v>205.44084751154912</c:v>
                </c:pt>
                <c:pt idx="8288">
                  <c:v>205.41782379023974</c:v>
                </c:pt>
                <c:pt idx="8289">
                  <c:v>205.39377274203488</c:v>
                </c:pt>
                <c:pt idx="8290">
                  <c:v>205.36627517779385</c:v>
                </c:pt>
                <c:pt idx="8291">
                  <c:v>205.32653253975093</c:v>
                </c:pt>
                <c:pt idx="8292">
                  <c:v>205.27667404574586</c:v>
                </c:pt>
                <c:pt idx="8293">
                  <c:v>205.22647587107377</c:v>
                </c:pt>
                <c:pt idx="8294">
                  <c:v>205.18670009345362</c:v>
                </c:pt>
                <c:pt idx="8295">
                  <c:v>205.1499234475765</c:v>
                </c:pt>
                <c:pt idx="8296">
                  <c:v>205.11508546696979</c:v>
                </c:pt>
                <c:pt idx="8297">
                  <c:v>205.09630361155112</c:v>
                </c:pt>
                <c:pt idx="8298">
                  <c:v>205.07448948481212</c:v>
                </c:pt>
                <c:pt idx="8299">
                  <c:v>205.04204583866328</c:v>
                </c:pt>
                <c:pt idx="8300">
                  <c:v>204.99793706131484</c:v>
                </c:pt>
                <c:pt idx="8301">
                  <c:v>204.9498432497995</c:v>
                </c:pt>
                <c:pt idx="8302">
                  <c:v>204.90853476673053</c:v>
                </c:pt>
                <c:pt idx="8303">
                  <c:v>204.8633240984378</c:v>
                </c:pt>
                <c:pt idx="8304">
                  <c:v>204.83627391848987</c:v>
                </c:pt>
                <c:pt idx="8305">
                  <c:v>204.81279452799302</c:v>
                </c:pt>
                <c:pt idx="8306">
                  <c:v>204.78996964414719</c:v>
                </c:pt>
                <c:pt idx="8307">
                  <c:v>204.75637439768818</c:v>
                </c:pt>
                <c:pt idx="8308">
                  <c:v>204.717667371435</c:v>
                </c:pt>
                <c:pt idx="8309">
                  <c:v>204.67077486959576</c:v>
                </c:pt>
                <c:pt idx="8310">
                  <c:v>204.61424703566482</c:v>
                </c:pt>
                <c:pt idx="8311">
                  <c:v>204.54658430377063</c:v>
                </c:pt>
                <c:pt idx="8312">
                  <c:v>204.47897956613667</c:v>
                </c:pt>
                <c:pt idx="8313">
                  <c:v>204.42644505126694</c:v>
                </c:pt>
                <c:pt idx="8314">
                  <c:v>204.38284993736622</c:v>
                </c:pt>
                <c:pt idx="8315">
                  <c:v>204.35492984351492</c:v>
                </c:pt>
                <c:pt idx="8316">
                  <c:v>204.3325937684339</c:v>
                </c:pt>
                <c:pt idx="8317">
                  <c:v>204.30112773981455</c:v>
                </c:pt>
                <c:pt idx="8318">
                  <c:v>204.26715138821692</c:v>
                </c:pt>
                <c:pt idx="8319">
                  <c:v>204.22339057642981</c:v>
                </c:pt>
                <c:pt idx="8320">
                  <c:v>204.17651464437921</c:v>
                </c:pt>
                <c:pt idx="8321">
                  <c:v>204.13267926854326</c:v>
                </c:pt>
                <c:pt idx="8322">
                  <c:v>204.09521497643775</c:v>
                </c:pt>
                <c:pt idx="8323">
                  <c:v>204.06718717896032</c:v>
                </c:pt>
                <c:pt idx="8324">
                  <c:v>204.04939951085984</c:v>
                </c:pt>
                <c:pt idx="8325">
                  <c:v>204.02000470581996</c:v>
                </c:pt>
                <c:pt idx="8326">
                  <c:v>203.99688985067306</c:v>
                </c:pt>
                <c:pt idx="8327">
                  <c:v>203.94970737753266</c:v>
                </c:pt>
                <c:pt idx="8328">
                  <c:v>203.90399961558089</c:v>
                </c:pt>
                <c:pt idx="8329">
                  <c:v>203.85572353639054</c:v>
                </c:pt>
                <c:pt idx="8330">
                  <c:v>203.82269166274517</c:v>
                </c:pt>
                <c:pt idx="8331">
                  <c:v>203.78764655978046</c:v>
                </c:pt>
                <c:pt idx="8332">
                  <c:v>203.75714157890204</c:v>
                </c:pt>
                <c:pt idx="8333">
                  <c:v>203.72449081039522</c:v>
                </c:pt>
                <c:pt idx="8334">
                  <c:v>203.69160806484751</c:v>
                </c:pt>
                <c:pt idx="8335">
                  <c:v>203.64066424968681</c:v>
                </c:pt>
                <c:pt idx="8336">
                  <c:v>203.58353161847069</c:v>
                </c:pt>
                <c:pt idx="8337">
                  <c:v>203.52474200839094</c:v>
                </c:pt>
                <c:pt idx="8338">
                  <c:v>203.4604843680614</c:v>
                </c:pt>
                <c:pt idx="8339">
                  <c:v>203.40777587041103</c:v>
                </c:pt>
                <c:pt idx="8340">
                  <c:v>203.36342683112736</c:v>
                </c:pt>
                <c:pt idx="8341">
                  <c:v>203.32497663659802</c:v>
                </c:pt>
                <c:pt idx="8342">
                  <c:v>203.29370944544235</c:v>
                </c:pt>
                <c:pt idx="8343">
                  <c:v>203.26970810660339</c:v>
                </c:pt>
                <c:pt idx="8344">
                  <c:v>203.24207798405322</c:v>
                </c:pt>
                <c:pt idx="8345">
                  <c:v>203.20251761368533</c:v>
                </c:pt>
                <c:pt idx="8346">
                  <c:v>203.16087773484361</c:v>
                </c:pt>
                <c:pt idx="8347">
                  <c:v>203.11230339945783</c:v>
                </c:pt>
                <c:pt idx="8348">
                  <c:v>203.07372064661945</c:v>
                </c:pt>
                <c:pt idx="8349">
                  <c:v>203.03783876932866</c:v>
                </c:pt>
                <c:pt idx="8350">
                  <c:v>203.00904047667967</c:v>
                </c:pt>
                <c:pt idx="8351">
                  <c:v>202.98776486807134</c:v>
                </c:pt>
                <c:pt idx="8352">
                  <c:v>202.97419421117863</c:v>
                </c:pt>
                <c:pt idx="8353">
                  <c:v>202.94836191069547</c:v>
                </c:pt>
                <c:pt idx="8354">
                  <c:v>202.90393002246861</c:v>
                </c:pt>
                <c:pt idx="8355">
                  <c:v>202.85338388223522</c:v>
                </c:pt>
                <c:pt idx="8356">
                  <c:v>202.80678135169708</c:v>
                </c:pt>
                <c:pt idx="8357">
                  <c:v>202.76915136170521</c:v>
                </c:pt>
                <c:pt idx="8358">
                  <c:v>202.7366828608734</c:v>
                </c:pt>
                <c:pt idx="8359">
                  <c:v>202.70389124916323</c:v>
                </c:pt>
                <c:pt idx="8360">
                  <c:v>202.67884601364025</c:v>
                </c:pt>
                <c:pt idx="8361">
                  <c:v>202.63546630699182</c:v>
                </c:pt>
                <c:pt idx="8362">
                  <c:v>202.59371872452397</c:v>
                </c:pt>
                <c:pt idx="8363">
                  <c:v>202.54517752871547</c:v>
                </c:pt>
                <c:pt idx="8364">
                  <c:v>202.48787919961291</c:v>
                </c:pt>
                <c:pt idx="8365">
                  <c:v>202.43106139438086</c:v>
                </c:pt>
                <c:pt idx="8366">
                  <c:v>202.37631481272825</c:v>
                </c:pt>
                <c:pt idx="8367">
                  <c:v>202.32751678519591</c:v>
                </c:pt>
                <c:pt idx="8368">
                  <c:v>202.28616687765532</c:v>
                </c:pt>
                <c:pt idx="8369">
                  <c:v>202.24870258554981</c:v>
                </c:pt>
                <c:pt idx="8370">
                  <c:v>202.21470966416354</c:v>
                </c:pt>
                <c:pt idx="8371">
                  <c:v>202.18408040987032</c:v>
                </c:pt>
                <c:pt idx="8372">
                  <c:v>202.15350086494297</c:v>
                </c:pt>
                <c:pt idx="8373">
                  <c:v>202.11588744473974</c:v>
                </c:pt>
                <c:pt idx="8374">
                  <c:v>202.07351021030377</c:v>
                </c:pt>
                <c:pt idx="8375">
                  <c:v>202.02844038521445</c:v>
                </c:pt>
                <c:pt idx="8376">
                  <c:v>201.98400021209332</c:v>
                </c:pt>
                <c:pt idx="8377">
                  <c:v>201.94680932150027</c:v>
                </c:pt>
                <c:pt idx="8378">
                  <c:v>201.91388515148103</c:v>
                </c:pt>
                <c:pt idx="8379">
                  <c:v>201.89096913379771</c:v>
                </c:pt>
                <c:pt idx="8380">
                  <c:v>201.87030660736892</c:v>
                </c:pt>
                <c:pt idx="8381">
                  <c:v>201.84884044619125</c:v>
                </c:pt>
                <c:pt idx="8382">
                  <c:v>201.82499652034437</c:v>
                </c:pt>
                <c:pt idx="8383">
                  <c:v>201.78237902397316</c:v>
                </c:pt>
                <c:pt idx="8384">
                  <c:v>201.73155948222725</c:v>
                </c:pt>
                <c:pt idx="8385">
                  <c:v>201.68359822902102</c:v>
                </c:pt>
                <c:pt idx="8386">
                  <c:v>201.62399669929809</c:v>
                </c:pt>
                <c:pt idx="8387">
                  <c:v>201.58325158904273</c:v>
                </c:pt>
                <c:pt idx="8388">
                  <c:v>201.5403441213704</c:v>
                </c:pt>
                <c:pt idx="8389">
                  <c:v>201.50949945982489</c:v>
                </c:pt>
                <c:pt idx="8390">
                  <c:v>201.47403182725003</c:v>
                </c:pt>
                <c:pt idx="8391">
                  <c:v>201.42671679580056</c:v>
                </c:pt>
                <c:pt idx="8392">
                  <c:v>201.368896518356</c:v>
                </c:pt>
                <c:pt idx="8393">
                  <c:v>201.30613015900369</c:v>
                </c:pt>
                <c:pt idx="8394">
                  <c:v>201.24989229637384</c:v>
                </c:pt>
                <c:pt idx="8395">
                  <c:v>201.2029418002744</c:v>
                </c:pt>
                <c:pt idx="8396">
                  <c:v>201.15958694830888</c:v>
                </c:pt>
                <c:pt idx="8397">
                  <c:v>201.11611610782296</c:v>
                </c:pt>
                <c:pt idx="8398">
                  <c:v>201.08017623627191</c:v>
                </c:pt>
                <c:pt idx="8399">
                  <c:v>201.04734320009013</c:v>
                </c:pt>
                <c:pt idx="8400">
                  <c:v>201.00577788529728</c:v>
                </c:pt>
                <c:pt idx="8401">
                  <c:v>200.97318511105073</c:v>
                </c:pt>
                <c:pt idx="8402">
                  <c:v>200.94173565222002</c:v>
                </c:pt>
                <c:pt idx="8403">
                  <c:v>200.91813198830837</c:v>
                </c:pt>
                <c:pt idx="8404">
                  <c:v>200.89494256911257</c:v>
                </c:pt>
                <c:pt idx="8405">
                  <c:v>200.86529093234887</c:v>
                </c:pt>
                <c:pt idx="8406">
                  <c:v>200.8276029480968</c:v>
                </c:pt>
                <c:pt idx="8407">
                  <c:v>200.78656786654028</c:v>
                </c:pt>
                <c:pt idx="8408">
                  <c:v>200.74992377897229</c:v>
                </c:pt>
                <c:pt idx="8409">
                  <c:v>200.71086878715772</c:v>
                </c:pt>
                <c:pt idx="8410">
                  <c:v>200.67494548539537</c:v>
                </c:pt>
                <c:pt idx="8411">
                  <c:v>200.62929571770383</c:v>
                </c:pt>
                <c:pt idx="8412">
                  <c:v>200.58669479112123</c:v>
                </c:pt>
                <c:pt idx="8413">
                  <c:v>200.5523539041736</c:v>
                </c:pt>
                <c:pt idx="8414">
                  <c:v>200.51179106159324</c:v>
                </c:pt>
                <c:pt idx="8415">
                  <c:v>200.46372210476082</c:v>
                </c:pt>
                <c:pt idx="8416">
                  <c:v>200.41547088025348</c:v>
                </c:pt>
                <c:pt idx="8417">
                  <c:v>200.36089828138154</c:v>
                </c:pt>
                <c:pt idx="8418">
                  <c:v>200.29642523379971</c:v>
                </c:pt>
                <c:pt idx="8419">
                  <c:v>200.23993053944605</c:v>
                </c:pt>
                <c:pt idx="8420">
                  <c:v>200.18299674569352</c:v>
                </c:pt>
                <c:pt idx="8421">
                  <c:v>200.13640250004971</c:v>
                </c:pt>
                <c:pt idx="8422">
                  <c:v>200.09641960007158</c:v>
                </c:pt>
                <c:pt idx="8423">
                  <c:v>200.05600588558895</c:v>
                </c:pt>
                <c:pt idx="8424">
                  <c:v>200.01569987473241</c:v>
                </c:pt>
                <c:pt idx="8425">
                  <c:v>199.97986770680757</c:v>
                </c:pt>
                <c:pt idx="8426">
                  <c:v>199.94725836277232</c:v>
                </c:pt>
                <c:pt idx="8427">
                  <c:v>199.91958681575056</c:v>
                </c:pt>
                <c:pt idx="8428">
                  <c:v>199.89377936995035</c:v>
                </c:pt>
                <c:pt idx="8429">
                  <c:v>199.87112018399094</c:v>
                </c:pt>
                <c:pt idx="8430">
                  <c:v>199.83992755688411</c:v>
                </c:pt>
                <c:pt idx="8431">
                  <c:v>199.80040032609347</c:v>
                </c:pt>
                <c:pt idx="8432">
                  <c:v>199.75338355083943</c:v>
                </c:pt>
                <c:pt idx="8433">
                  <c:v>199.7063253511138</c:v>
                </c:pt>
                <c:pt idx="8434">
                  <c:v>199.6714459460355</c:v>
                </c:pt>
                <c:pt idx="8435">
                  <c:v>199.6346113058982</c:v>
                </c:pt>
                <c:pt idx="8436">
                  <c:v>199.6102205770263</c:v>
                </c:pt>
                <c:pt idx="8437">
                  <c:v>199.58341065901365</c:v>
                </c:pt>
                <c:pt idx="8438">
                  <c:v>199.54532499983429</c:v>
                </c:pt>
                <c:pt idx="8439">
                  <c:v>199.49828336989734</c:v>
                </c:pt>
                <c:pt idx="8440">
                  <c:v>199.45052095415468</c:v>
                </c:pt>
                <c:pt idx="8441">
                  <c:v>199.39000808605687</c:v>
                </c:pt>
                <c:pt idx="8442">
                  <c:v>199.33571717359175</c:v>
                </c:pt>
                <c:pt idx="8443">
                  <c:v>199.28164166837888</c:v>
                </c:pt>
                <c:pt idx="8444">
                  <c:v>199.22656369095355</c:v>
                </c:pt>
                <c:pt idx="8445">
                  <c:v>199.17440199632813</c:v>
                </c:pt>
                <c:pt idx="8446">
                  <c:v>199.12545484069804</c:v>
                </c:pt>
                <c:pt idx="8447">
                  <c:v>199.08181830232573</c:v>
                </c:pt>
                <c:pt idx="8448">
                  <c:v>199.04364150930891</c:v>
                </c:pt>
                <c:pt idx="8449">
                  <c:v>199.00890294743402</c:v>
                </c:pt>
                <c:pt idx="8450">
                  <c:v>198.96675769003889</c:v>
                </c:pt>
                <c:pt idx="8451">
                  <c:v>198.92663394685738</c:v>
                </c:pt>
                <c:pt idx="8452">
                  <c:v>198.88926078858935</c:v>
                </c:pt>
                <c:pt idx="8453">
                  <c:v>198.84862338196015</c:v>
                </c:pt>
                <c:pt idx="8454">
                  <c:v>198.82323018087581</c:v>
                </c:pt>
                <c:pt idx="8455">
                  <c:v>198.79129191328036</c:v>
                </c:pt>
                <c:pt idx="8456">
                  <c:v>198.7676468248971</c:v>
                </c:pt>
                <c:pt idx="8457">
                  <c:v>198.7538607607521</c:v>
                </c:pt>
                <c:pt idx="8458">
                  <c:v>198.72224560403509</c:v>
                </c:pt>
                <c:pt idx="8459">
                  <c:v>198.68770587962379</c:v>
                </c:pt>
                <c:pt idx="8460">
                  <c:v>198.63525421369724</c:v>
                </c:pt>
                <c:pt idx="8461">
                  <c:v>198.58054077162191</c:v>
                </c:pt>
                <c:pt idx="8462">
                  <c:v>198.53641542448486</c:v>
                </c:pt>
                <c:pt idx="8463">
                  <c:v>198.49747642119078</c:v>
                </c:pt>
                <c:pt idx="8464">
                  <c:v>198.47007827568152</c:v>
                </c:pt>
                <c:pt idx="8465">
                  <c:v>198.45043479125383</c:v>
                </c:pt>
                <c:pt idx="8466">
                  <c:v>198.4183391106663</c:v>
                </c:pt>
                <c:pt idx="8467">
                  <c:v>198.37482684570878</c:v>
                </c:pt>
                <c:pt idx="8468">
                  <c:v>198.31353519754504</c:v>
                </c:pt>
                <c:pt idx="8469">
                  <c:v>198.24623700100082</c:v>
                </c:pt>
                <c:pt idx="8470">
                  <c:v>198.18417485766551</c:v>
                </c:pt>
                <c:pt idx="8471">
                  <c:v>198.12078713123938</c:v>
                </c:pt>
                <c:pt idx="8472">
                  <c:v>198.06774723781626</c:v>
                </c:pt>
                <c:pt idx="8473">
                  <c:v>198.01561868276809</c:v>
                </c:pt>
                <c:pt idx="8474">
                  <c:v>197.96811309874931</c:v>
                </c:pt>
                <c:pt idx="8475">
                  <c:v>197.93267860575168</c:v>
                </c:pt>
                <c:pt idx="8476">
                  <c:v>197.89606765776097</c:v>
                </c:pt>
                <c:pt idx="8477">
                  <c:v>197.8632014820019</c:v>
                </c:pt>
                <c:pt idx="8478">
                  <c:v>197.82698820893839</c:v>
                </c:pt>
                <c:pt idx="8479">
                  <c:v>197.78320254246836</c:v>
                </c:pt>
                <c:pt idx="8480">
                  <c:v>197.74406470171064</c:v>
                </c:pt>
                <c:pt idx="8481">
                  <c:v>197.69637685001692</c:v>
                </c:pt>
                <c:pt idx="8482">
                  <c:v>197.66529192653621</c:v>
                </c:pt>
                <c:pt idx="8483">
                  <c:v>197.63728069884743</c:v>
                </c:pt>
                <c:pt idx="8484">
                  <c:v>197.6061377811065</c:v>
                </c:pt>
                <c:pt idx="8485">
                  <c:v>197.575475387236</c:v>
                </c:pt>
                <c:pt idx="8486">
                  <c:v>197.55151547286863</c:v>
                </c:pt>
                <c:pt idx="8487">
                  <c:v>197.51059637983258</c:v>
                </c:pt>
                <c:pt idx="8488">
                  <c:v>197.4651785891819</c:v>
                </c:pt>
                <c:pt idx="8489">
                  <c:v>197.41770614474044</c:v>
                </c:pt>
                <c:pt idx="8490">
                  <c:v>197.37530405562148</c:v>
                </c:pt>
                <c:pt idx="8491">
                  <c:v>197.33383815956046</c:v>
                </c:pt>
                <c:pt idx="8492">
                  <c:v>197.29175089642553</c:v>
                </c:pt>
                <c:pt idx="8493">
                  <c:v>197.25209939222015</c:v>
                </c:pt>
                <c:pt idx="8494">
                  <c:v>197.20895166261261</c:v>
                </c:pt>
                <c:pt idx="8495">
                  <c:v>197.17112283515712</c:v>
                </c:pt>
                <c:pt idx="8496">
                  <c:v>197.12770170403709</c:v>
                </c:pt>
                <c:pt idx="8497">
                  <c:v>197.08252417532159</c:v>
                </c:pt>
                <c:pt idx="8498">
                  <c:v>197.02588863776452</c:v>
                </c:pt>
                <c:pt idx="8499">
                  <c:v>196.96752155729502</c:v>
                </c:pt>
                <c:pt idx="8500">
                  <c:v>196.9080028765153</c:v>
                </c:pt>
                <c:pt idx="8501">
                  <c:v>196.84618099511522</c:v>
                </c:pt>
                <c:pt idx="8502">
                  <c:v>196.79292569443982</c:v>
                </c:pt>
                <c:pt idx="8503">
                  <c:v>196.75330732981169</c:v>
                </c:pt>
                <c:pt idx="8504">
                  <c:v>196.71771542382206</c:v>
                </c:pt>
                <c:pt idx="8505">
                  <c:v>196.69181684418436</c:v>
                </c:pt>
                <c:pt idx="8506">
                  <c:v>196.65905837205139</c:v>
                </c:pt>
                <c:pt idx="8507">
                  <c:v>196.63701226827149</c:v>
                </c:pt>
                <c:pt idx="8508">
                  <c:v>196.60177661273752</c:v>
                </c:pt>
                <c:pt idx="8509">
                  <c:v>196.5663835442115</c:v>
                </c:pt>
                <c:pt idx="8510">
                  <c:v>196.52671547021748</c:v>
                </c:pt>
                <c:pt idx="8511">
                  <c:v>196.48444593940761</c:v>
                </c:pt>
                <c:pt idx="8512">
                  <c:v>196.43977378924552</c:v>
                </c:pt>
                <c:pt idx="8513">
                  <c:v>196.39837417233906</c:v>
                </c:pt>
                <c:pt idx="8514">
                  <c:v>196.36509375186409</c:v>
                </c:pt>
                <c:pt idx="8515">
                  <c:v>196.33902947434004</c:v>
                </c:pt>
                <c:pt idx="8516">
                  <c:v>196.3153843859568</c:v>
                </c:pt>
                <c:pt idx="8517">
                  <c:v>196.28816850812254</c:v>
                </c:pt>
                <c:pt idx="8518">
                  <c:v>196.24970174380456</c:v>
                </c:pt>
                <c:pt idx="8519">
                  <c:v>196.19425923102926</c:v>
                </c:pt>
                <c:pt idx="8520">
                  <c:v>196.12825347799864</c:v>
                </c:pt>
                <c:pt idx="8521">
                  <c:v>196.06210688176463</c:v>
                </c:pt>
                <c:pt idx="8522">
                  <c:v>196.00206625264289</c:v>
                </c:pt>
                <c:pt idx="8523">
                  <c:v>195.95033537252198</c:v>
                </c:pt>
                <c:pt idx="8524">
                  <c:v>195.90988023356772</c:v>
                </c:pt>
                <c:pt idx="8525">
                  <c:v>195.87109035837139</c:v>
                </c:pt>
                <c:pt idx="8526">
                  <c:v>195.82696501123434</c:v>
                </c:pt>
                <c:pt idx="8527">
                  <c:v>195.78085128946097</c:v>
                </c:pt>
                <c:pt idx="8528">
                  <c:v>195.72859846099803</c:v>
                </c:pt>
                <c:pt idx="8529">
                  <c:v>195.67808546034189</c:v>
                </c:pt>
                <c:pt idx="8530">
                  <c:v>195.63574136548311</c:v>
                </c:pt>
                <c:pt idx="8531">
                  <c:v>195.60151646705594</c:v>
                </c:pt>
                <c:pt idx="8532">
                  <c:v>195.56724185926285</c:v>
                </c:pt>
                <c:pt idx="8533">
                  <c:v>195.54067220318535</c:v>
                </c:pt>
                <c:pt idx="8534">
                  <c:v>195.50785573679221</c:v>
                </c:pt>
                <c:pt idx="8535">
                  <c:v>195.4749232818786</c:v>
                </c:pt>
                <c:pt idx="8536">
                  <c:v>195.42991973594383</c:v>
                </c:pt>
                <c:pt idx="8537">
                  <c:v>195.3816850812251</c:v>
                </c:pt>
                <c:pt idx="8538">
                  <c:v>195.3412879365311</c:v>
                </c:pt>
                <c:pt idx="8539">
                  <c:v>195.302166665562</c:v>
                </c:pt>
                <c:pt idx="8540">
                  <c:v>195.27128057954494</c:v>
                </c:pt>
                <c:pt idx="8541">
                  <c:v>195.2414466751062</c:v>
                </c:pt>
                <c:pt idx="8542">
                  <c:v>195.21067657760955</c:v>
                </c:pt>
                <c:pt idx="8543">
                  <c:v>195.17882944385161</c:v>
                </c:pt>
                <c:pt idx="8544">
                  <c:v>195.14033782485072</c:v>
                </c:pt>
                <c:pt idx="8545">
                  <c:v>195.0850858646447</c:v>
                </c:pt>
                <c:pt idx="8546">
                  <c:v>195.03429946247607</c:v>
                </c:pt>
                <c:pt idx="8547">
                  <c:v>194.96823571518522</c:v>
                </c:pt>
                <c:pt idx="8548">
                  <c:v>194.90994319876455</c:v>
                </c:pt>
                <c:pt idx="8549">
                  <c:v>194.8661078229286</c:v>
                </c:pt>
                <c:pt idx="8550">
                  <c:v>194.81123696786122</c:v>
                </c:pt>
                <c:pt idx="8551">
                  <c:v>194.76953080986499</c:v>
                </c:pt>
                <c:pt idx="8552">
                  <c:v>194.72738555246988</c:v>
                </c:pt>
                <c:pt idx="8553">
                  <c:v>194.68186005819308</c:v>
                </c:pt>
                <c:pt idx="8554">
                  <c:v>194.63113165028469</c:v>
                </c:pt>
                <c:pt idx="8555">
                  <c:v>194.57998071276603</c:v>
                </c:pt>
                <c:pt idx="8556">
                  <c:v>194.54180391974921</c:v>
                </c:pt>
                <c:pt idx="8557">
                  <c:v>194.49828336989734</c:v>
                </c:pt>
                <c:pt idx="8558">
                  <c:v>194.46646937571663</c:v>
                </c:pt>
                <c:pt idx="8559">
                  <c:v>194.42980043346569</c:v>
                </c:pt>
                <c:pt idx="8560">
                  <c:v>194.38985895795915</c:v>
                </c:pt>
                <c:pt idx="8561">
                  <c:v>194.35486356436036</c:v>
                </c:pt>
                <c:pt idx="8562">
                  <c:v>194.32785480888407</c:v>
                </c:pt>
                <c:pt idx="8563">
                  <c:v>194.29347249746482</c:v>
                </c:pt>
                <c:pt idx="8564">
                  <c:v>194.26277696401704</c:v>
                </c:pt>
                <c:pt idx="8565">
                  <c:v>194.2195049609947</c:v>
                </c:pt>
                <c:pt idx="8566">
                  <c:v>194.17732656402237</c:v>
                </c:pt>
                <c:pt idx="8567">
                  <c:v>194.13143653439559</c:v>
                </c:pt>
                <c:pt idx="8568">
                  <c:v>194.08723662320963</c:v>
                </c:pt>
                <c:pt idx="8569">
                  <c:v>194.04577901204291</c:v>
                </c:pt>
                <c:pt idx="8570">
                  <c:v>194.01135527615207</c:v>
                </c:pt>
                <c:pt idx="8571">
                  <c:v>193.96969882752177</c:v>
                </c:pt>
                <c:pt idx="8572">
                  <c:v>193.92995618947887</c:v>
                </c:pt>
                <c:pt idx="8573">
                  <c:v>193.89258303121085</c:v>
                </c:pt>
                <c:pt idx="8574">
                  <c:v>193.84400041093076</c:v>
                </c:pt>
                <c:pt idx="8575">
                  <c:v>193.78977577762021</c:v>
                </c:pt>
                <c:pt idx="8576">
                  <c:v>193.72405999589071</c:v>
                </c:pt>
                <c:pt idx="8577">
                  <c:v>193.66411050060645</c:v>
                </c:pt>
                <c:pt idx="8578">
                  <c:v>193.61132743890718</c:v>
                </c:pt>
                <c:pt idx="8579">
                  <c:v>193.55898347660676</c:v>
                </c:pt>
                <c:pt idx="8580">
                  <c:v>193.51272891163003</c:v>
                </c:pt>
                <c:pt idx="8581">
                  <c:v>193.46458539074874</c:v>
                </c:pt>
                <c:pt idx="8582">
                  <c:v>193.42047661340033</c:v>
                </c:pt>
                <c:pt idx="8583">
                  <c:v>193.38702221014469</c:v>
                </c:pt>
                <c:pt idx="8584">
                  <c:v>193.35001358722667</c:v>
                </c:pt>
                <c:pt idx="8585">
                  <c:v>193.31678287611766</c:v>
                </c:pt>
                <c:pt idx="8586">
                  <c:v>193.27580578882137</c:v>
                </c:pt>
                <c:pt idx="8587">
                  <c:v>193.23206154682291</c:v>
                </c:pt>
                <c:pt idx="8588">
                  <c:v>193.19218635047091</c:v>
                </c:pt>
                <c:pt idx="8589">
                  <c:v>193.15446522664158</c:v>
                </c:pt>
                <c:pt idx="8590">
                  <c:v>193.11537709524978</c:v>
                </c:pt>
                <c:pt idx="8591">
                  <c:v>193.08360452554069</c:v>
                </c:pt>
                <c:pt idx="8592">
                  <c:v>193.05063064615547</c:v>
                </c:pt>
                <c:pt idx="8593">
                  <c:v>193.01763191208735</c:v>
                </c:pt>
                <c:pt idx="8594">
                  <c:v>192.97668796436835</c:v>
                </c:pt>
                <c:pt idx="8595">
                  <c:v>192.9248908050929</c:v>
                </c:pt>
                <c:pt idx="8596">
                  <c:v>192.87434466485945</c:v>
                </c:pt>
                <c:pt idx="8597">
                  <c:v>192.81639182910584</c:v>
                </c:pt>
                <c:pt idx="8598">
                  <c:v>192.76915964659955</c:v>
                </c:pt>
                <c:pt idx="8599">
                  <c:v>192.72859680401916</c:v>
                </c:pt>
                <c:pt idx="8600">
                  <c:v>192.69085911040119</c:v>
                </c:pt>
                <c:pt idx="8601">
                  <c:v>192.6484404514936</c:v>
                </c:pt>
                <c:pt idx="8602">
                  <c:v>192.60484533759285</c:v>
                </c:pt>
                <c:pt idx="8603">
                  <c:v>192.55874818560812</c:v>
                </c:pt>
                <c:pt idx="8604">
                  <c:v>192.50831803389516</c:v>
                </c:pt>
                <c:pt idx="8605">
                  <c:v>192.45365430118571</c:v>
                </c:pt>
                <c:pt idx="8606">
                  <c:v>192.40225481683754</c:v>
                </c:pt>
                <c:pt idx="8607">
                  <c:v>192.35571028055966</c:v>
                </c:pt>
                <c:pt idx="8608">
                  <c:v>192.30090570464682</c:v>
                </c:pt>
                <c:pt idx="8609">
                  <c:v>192.25113005958497</c:v>
                </c:pt>
                <c:pt idx="8610">
                  <c:v>192.19992941270041</c:v>
                </c:pt>
                <c:pt idx="8611">
                  <c:v>192.15780072509395</c:v>
                </c:pt>
                <c:pt idx="8612">
                  <c:v>192.12020387467939</c:v>
                </c:pt>
                <c:pt idx="8613">
                  <c:v>192.08020440491259</c:v>
                </c:pt>
                <c:pt idx="8614">
                  <c:v>192.04903663248874</c:v>
                </c:pt>
                <c:pt idx="8615">
                  <c:v>192.01652670718531</c:v>
                </c:pt>
                <c:pt idx="8616">
                  <c:v>191.97734744195603</c:v>
                </c:pt>
                <c:pt idx="8617">
                  <c:v>191.92991642198612</c:v>
                </c:pt>
                <c:pt idx="8618">
                  <c:v>191.88564194675132</c:v>
                </c:pt>
                <c:pt idx="8619">
                  <c:v>191.84512052864252</c:v>
                </c:pt>
                <c:pt idx="8620">
                  <c:v>191.80697687520296</c:v>
                </c:pt>
                <c:pt idx="8621">
                  <c:v>191.77354732663031</c:v>
                </c:pt>
                <c:pt idx="8622">
                  <c:v>191.74184103607573</c:v>
                </c:pt>
                <c:pt idx="8623">
                  <c:v>191.70658052585878</c:v>
                </c:pt>
                <c:pt idx="8624">
                  <c:v>191.66010226873547</c:v>
                </c:pt>
                <c:pt idx="8625">
                  <c:v>191.59997050577624</c:v>
                </c:pt>
                <c:pt idx="8626">
                  <c:v>191.54426287638276</c:v>
                </c:pt>
                <c:pt idx="8627">
                  <c:v>191.49131411679716</c:v>
                </c:pt>
                <c:pt idx="8628">
                  <c:v>191.43234223904241</c:v>
                </c:pt>
                <c:pt idx="8629">
                  <c:v>191.38505206227592</c:v>
                </c:pt>
                <c:pt idx="8630">
                  <c:v>191.34174691967632</c:v>
                </c:pt>
                <c:pt idx="8631">
                  <c:v>191.30542594298669</c:v>
                </c:pt>
                <c:pt idx="8632">
                  <c:v>191.25951934357124</c:v>
                </c:pt>
                <c:pt idx="8633">
                  <c:v>191.21180663719454</c:v>
                </c:pt>
                <c:pt idx="8634">
                  <c:v>191.15460772682385</c:v>
                </c:pt>
                <c:pt idx="8635">
                  <c:v>191.09872611464968</c:v>
                </c:pt>
                <c:pt idx="8636">
                  <c:v>191.04531340098228</c:v>
                </c:pt>
                <c:pt idx="8637">
                  <c:v>190.99625854172604</c:v>
                </c:pt>
                <c:pt idx="8638">
                  <c:v>190.95495005865706</c:v>
                </c:pt>
                <c:pt idx="8639">
                  <c:v>190.9159696308914</c:v>
                </c:pt>
                <c:pt idx="8640">
                  <c:v>190.88074226025171</c:v>
                </c:pt>
                <c:pt idx="8641">
                  <c:v>190.85016271532442</c:v>
                </c:pt>
                <c:pt idx="8642">
                  <c:v>190.81664203291422</c:v>
                </c:pt>
                <c:pt idx="8643">
                  <c:v>190.77111653863747</c:v>
                </c:pt>
                <c:pt idx="8644">
                  <c:v>190.72076923586764</c:v>
                </c:pt>
                <c:pt idx="8645">
                  <c:v>190.67497034007835</c:v>
                </c:pt>
                <c:pt idx="8646">
                  <c:v>190.63352101380596</c:v>
                </c:pt>
                <c:pt idx="8647">
                  <c:v>190.60178158367412</c:v>
                </c:pt>
                <c:pt idx="8648">
                  <c:v>190.57447457200237</c:v>
                </c:pt>
                <c:pt idx="8649">
                  <c:v>190.53944603882633</c:v>
                </c:pt>
                <c:pt idx="8650">
                  <c:v>190.49217243184847</c:v>
                </c:pt>
                <c:pt idx="8651">
                  <c:v>190.43176726737676</c:v>
                </c:pt>
                <c:pt idx="8652">
                  <c:v>190.37572824221053</c:v>
                </c:pt>
                <c:pt idx="8653">
                  <c:v>190.32638341165318</c:v>
                </c:pt>
                <c:pt idx="8654">
                  <c:v>190.27962346812305</c:v>
                </c:pt>
                <c:pt idx="8655">
                  <c:v>190.23402340979737</c:v>
                </c:pt>
                <c:pt idx="8656">
                  <c:v>190.18680779707972</c:v>
                </c:pt>
                <c:pt idx="8657">
                  <c:v>190.15306342252299</c:v>
                </c:pt>
                <c:pt idx="8658">
                  <c:v>190.11385101771643</c:v>
                </c:pt>
                <c:pt idx="8659">
                  <c:v>190.06753845847942</c:v>
                </c:pt>
                <c:pt idx="8660">
                  <c:v>190.01072065324735</c:v>
                </c:pt>
                <c:pt idx="8661">
                  <c:v>189.95411825526756</c:v>
                </c:pt>
                <c:pt idx="8662">
                  <c:v>189.89489783068328</c:v>
                </c:pt>
                <c:pt idx="8663">
                  <c:v>189.84010982455911</c:v>
                </c:pt>
                <c:pt idx="8664">
                  <c:v>189.79453462091635</c:v>
                </c:pt>
                <c:pt idx="8665">
                  <c:v>189.75460971519848</c:v>
                </c:pt>
                <c:pt idx="8666">
                  <c:v>189.72117188173149</c:v>
                </c:pt>
                <c:pt idx="8667">
                  <c:v>189.68532314401799</c:v>
                </c:pt>
                <c:pt idx="8668">
                  <c:v>189.65567979214856</c:v>
                </c:pt>
                <c:pt idx="8669">
                  <c:v>189.61831491877487</c:v>
                </c:pt>
                <c:pt idx="8670">
                  <c:v>189.57319538431969</c:v>
                </c:pt>
                <c:pt idx="8671">
                  <c:v>189.52540811389409</c:v>
                </c:pt>
                <c:pt idx="8672">
                  <c:v>189.47248420899143</c:v>
                </c:pt>
                <c:pt idx="8673">
                  <c:v>189.43015668392135</c:v>
                </c:pt>
                <c:pt idx="8674">
                  <c:v>189.38487145157976</c:v>
                </c:pt>
                <c:pt idx="8675">
                  <c:v>189.34826878848335</c:v>
                </c:pt>
                <c:pt idx="8676">
                  <c:v>189.31377048854367</c:v>
                </c:pt>
                <c:pt idx="8677">
                  <c:v>189.27542799764046</c:v>
                </c:pt>
                <c:pt idx="8678">
                  <c:v>189.23719321036342</c:v>
                </c:pt>
                <c:pt idx="8679">
                  <c:v>189.19407033543879</c:v>
                </c:pt>
                <c:pt idx="8680">
                  <c:v>189.14039250515319</c:v>
                </c:pt>
                <c:pt idx="8681">
                  <c:v>189.094726167673</c:v>
                </c:pt>
                <c:pt idx="8682">
                  <c:v>189.04092406397262</c:v>
                </c:pt>
                <c:pt idx="8683">
                  <c:v>188.99345161953116</c:v>
                </c:pt>
                <c:pt idx="8684">
                  <c:v>188.94748702585551</c:v>
                </c:pt>
                <c:pt idx="8685">
                  <c:v>188.90570630381038</c:v>
                </c:pt>
                <c:pt idx="8686">
                  <c:v>188.86255857420281</c:v>
                </c:pt>
                <c:pt idx="8687">
                  <c:v>188.81121708411487</c:v>
                </c:pt>
                <c:pt idx="8688">
                  <c:v>188.76067094388145</c:v>
                </c:pt>
                <c:pt idx="8689">
                  <c:v>188.70048118666199</c:v>
                </c:pt>
                <c:pt idx="8690">
                  <c:v>188.64209753640384</c:v>
                </c:pt>
                <c:pt idx="8691">
                  <c:v>188.59158453574764</c:v>
                </c:pt>
                <c:pt idx="8692">
                  <c:v>188.54429435898112</c:v>
                </c:pt>
                <c:pt idx="8693">
                  <c:v>188.49993703480317</c:v>
                </c:pt>
                <c:pt idx="8694">
                  <c:v>188.46821417445997</c:v>
                </c:pt>
                <c:pt idx="8695">
                  <c:v>188.42979711950798</c:v>
                </c:pt>
                <c:pt idx="8696">
                  <c:v>188.39431291714445</c:v>
                </c:pt>
                <c:pt idx="8697">
                  <c:v>188.34896969054265</c:v>
                </c:pt>
                <c:pt idx="8698">
                  <c:v>188.3118119395269</c:v>
                </c:pt>
                <c:pt idx="8699">
                  <c:v>188.26013905366625</c:v>
                </c:pt>
                <c:pt idx="8700">
                  <c:v>188.21135759592252</c:v>
                </c:pt>
                <c:pt idx="8701">
                  <c:v>188.16155709617769</c:v>
                </c:pt>
                <c:pt idx="8702">
                  <c:v>188.11930413515645</c:v>
                </c:pt>
                <c:pt idx="8703">
                  <c:v>188.07212166201606</c:v>
                </c:pt>
                <c:pt idx="8704">
                  <c:v>188.0417078149751</c:v>
                </c:pt>
                <c:pt idx="8705">
                  <c:v>188.00249541016856</c:v>
                </c:pt>
                <c:pt idx="8706">
                  <c:v>187.9743184845934</c:v>
                </c:pt>
                <c:pt idx="8707">
                  <c:v>187.93787323448902</c:v>
                </c:pt>
                <c:pt idx="8708">
                  <c:v>187.88987055681116</c:v>
                </c:pt>
                <c:pt idx="8709">
                  <c:v>187.83024417240534</c:v>
                </c:pt>
                <c:pt idx="8710">
                  <c:v>187.77213392365965</c:v>
                </c:pt>
                <c:pt idx="8711">
                  <c:v>187.71405681449124</c:v>
                </c:pt>
                <c:pt idx="8712">
                  <c:v>187.66911126281673</c:v>
                </c:pt>
                <c:pt idx="8713">
                  <c:v>187.62918635709883</c:v>
                </c:pt>
                <c:pt idx="8714">
                  <c:v>187.59024735380473</c:v>
                </c:pt>
                <c:pt idx="8715">
                  <c:v>187.54615514624498</c:v>
                </c:pt>
                <c:pt idx="8716">
                  <c:v>187.49823531751028</c:v>
                </c:pt>
                <c:pt idx="8717">
                  <c:v>187.44779688090298</c:v>
                </c:pt>
                <c:pt idx="8718">
                  <c:v>187.38517136475406</c:v>
                </c:pt>
                <c:pt idx="8719">
                  <c:v>187.32156823107562</c:v>
                </c:pt>
                <c:pt idx="8720">
                  <c:v>187.26363196511065</c:v>
                </c:pt>
                <c:pt idx="8721">
                  <c:v>187.21265501037269</c:v>
                </c:pt>
                <c:pt idx="8722">
                  <c:v>187.17621804516261</c:v>
                </c:pt>
                <c:pt idx="8723">
                  <c:v>187.14322759598878</c:v>
                </c:pt>
                <c:pt idx="8724">
                  <c:v>187.10839790027637</c:v>
                </c:pt>
                <c:pt idx="8725">
                  <c:v>187.07159639971633</c:v>
                </c:pt>
                <c:pt idx="8726">
                  <c:v>187.0236517162987</c:v>
                </c:pt>
                <c:pt idx="8727">
                  <c:v>186.97001531048468</c:v>
                </c:pt>
                <c:pt idx="8728">
                  <c:v>186.92714098238963</c:v>
                </c:pt>
                <c:pt idx="8729">
                  <c:v>186.87701737176639</c:v>
                </c:pt>
                <c:pt idx="8730">
                  <c:v>186.8372333092519</c:v>
                </c:pt>
                <c:pt idx="8731">
                  <c:v>186.7991476500726</c:v>
                </c:pt>
                <c:pt idx="8732">
                  <c:v>186.75856823770357</c:v>
                </c:pt>
                <c:pt idx="8733">
                  <c:v>186.72954625290802</c:v>
                </c:pt>
                <c:pt idx="8734">
                  <c:v>186.69350696262521</c:v>
                </c:pt>
                <c:pt idx="8735">
                  <c:v>186.6491496384472</c:v>
                </c:pt>
                <c:pt idx="8736">
                  <c:v>186.60178489763186</c:v>
                </c:pt>
                <c:pt idx="8737">
                  <c:v>186.54634238485653</c:v>
                </c:pt>
                <c:pt idx="8738">
                  <c:v>186.48940030620972</c:v>
                </c:pt>
                <c:pt idx="8739">
                  <c:v>186.43333642636057</c:v>
                </c:pt>
                <c:pt idx="8740">
                  <c:v>186.38346964746117</c:v>
                </c:pt>
                <c:pt idx="8741">
                  <c:v>186.32964268907784</c:v>
                </c:pt>
                <c:pt idx="8742">
                  <c:v>186.27586544006044</c:v>
                </c:pt>
                <c:pt idx="8743">
                  <c:v>186.2170261206148</c:v>
                </c:pt>
                <c:pt idx="8744">
                  <c:v>186.1568197936067</c:v>
                </c:pt>
                <c:pt idx="8745">
                  <c:v>186.10861827846523</c:v>
                </c:pt>
                <c:pt idx="8746">
                  <c:v>186.05745077115796</c:v>
                </c:pt>
                <c:pt idx="8747">
                  <c:v>186.01671394579688</c:v>
                </c:pt>
                <c:pt idx="8748">
                  <c:v>185.98213279691404</c:v>
                </c:pt>
                <c:pt idx="8749">
                  <c:v>185.9441382715722</c:v>
                </c:pt>
                <c:pt idx="8750">
                  <c:v>185.90827296407005</c:v>
                </c:pt>
                <c:pt idx="8751">
                  <c:v>185.85561417578558</c:v>
                </c:pt>
                <c:pt idx="8752">
                  <c:v>185.81057749027352</c:v>
                </c:pt>
                <c:pt idx="8753">
                  <c:v>185.76501885641946</c:v>
                </c:pt>
                <c:pt idx="8754">
                  <c:v>185.71899626848361</c:v>
                </c:pt>
                <c:pt idx="8755">
                  <c:v>185.6836943337951</c:v>
                </c:pt>
                <c:pt idx="8756">
                  <c:v>185.63801971142058</c:v>
                </c:pt>
                <c:pt idx="8757">
                  <c:v>185.59145860535401</c:v>
                </c:pt>
                <c:pt idx="8758">
                  <c:v>185.54753209568059</c:v>
                </c:pt>
                <c:pt idx="8759">
                  <c:v>185.50264453826628</c:v>
                </c:pt>
                <c:pt idx="8760">
                  <c:v>185.46562763045392</c:v>
                </c:pt>
                <c:pt idx="8761">
                  <c:v>185.44105463390707</c:v>
                </c:pt>
                <c:pt idx="8762">
                  <c:v>185.40605924030834</c:v>
                </c:pt>
                <c:pt idx="8763">
                  <c:v>185.35893476142817</c:v>
                </c:pt>
                <c:pt idx="8764">
                  <c:v>185.30636710698116</c:v>
                </c:pt>
                <c:pt idx="8765">
                  <c:v>185.24707211834806</c:v>
                </c:pt>
                <c:pt idx="8766">
                  <c:v>185.18547392909457</c:v>
                </c:pt>
                <c:pt idx="8767">
                  <c:v>185.12435626371149</c:v>
                </c:pt>
                <c:pt idx="8768">
                  <c:v>185.05962638440585</c:v>
                </c:pt>
                <c:pt idx="8769">
                  <c:v>185.00156584502608</c:v>
                </c:pt>
                <c:pt idx="8770">
                  <c:v>184.94652929207234</c:v>
                </c:pt>
                <c:pt idx="8771">
                  <c:v>184.894707278114</c:v>
                </c:pt>
                <c:pt idx="8772">
                  <c:v>184.85156783340074</c:v>
                </c:pt>
                <c:pt idx="8773">
                  <c:v>184.80956341920904</c:v>
                </c:pt>
                <c:pt idx="8774">
                  <c:v>184.77138662619222</c:v>
                </c:pt>
                <c:pt idx="8775">
                  <c:v>184.7306249461482</c:v>
                </c:pt>
                <c:pt idx="8776">
                  <c:v>184.67858752493754</c:v>
                </c:pt>
                <c:pt idx="8777">
                  <c:v>184.63015403275514</c:v>
                </c:pt>
                <c:pt idx="8778">
                  <c:v>184.59191924547812</c:v>
                </c:pt>
                <c:pt idx="8779">
                  <c:v>184.54037063303221</c:v>
                </c:pt>
                <c:pt idx="8780">
                  <c:v>184.50177959529947</c:v>
                </c:pt>
                <c:pt idx="8781">
                  <c:v>184.45608840313633</c:v>
                </c:pt>
                <c:pt idx="8782">
                  <c:v>184.41250985902423</c:v>
                </c:pt>
                <c:pt idx="8783">
                  <c:v>184.37053029951551</c:v>
                </c:pt>
                <c:pt idx="8784">
                  <c:v>184.32769739589199</c:v>
                </c:pt>
                <c:pt idx="8785">
                  <c:v>184.29075505212856</c:v>
                </c:pt>
                <c:pt idx="8786">
                  <c:v>184.24513842401427</c:v>
                </c:pt>
                <c:pt idx="8787">
                  <c:v>184.20639825818381</c:v>
                </c:pt>
                <c:pt idx="8788">
                  <c:v>184.16834573858176</c:v>
                </c:pt>
                <c:pt idx="8789">
                  <c:v>184.12523943344578</c:v>
                </c:pt>
                <c:pt idx="8790">
                  <c:v>184.07568748053049</c:v>
                </c:pt>
                <c:pt idx="8791">
                  <c:v>184.0248927934675</c:v>
                </c:pt>
                <c:pt idx="8792">
                  <c:v>183.96581321208666</c:v>
                </c:pt>
                <c:pt idx="8793">
                  <c:v>183.91365151746126</c:v>
                </c:pt>
                <c:pt idx="8794">
                  <c:v>183.848333410659</c:v>
                </c:pt>
                <c:pt idx="8795">
                  <c:v>183.79232752507008</c:v>
                </c:pt>
                <c:pt idx="8796">
                  <c:v>183.7331816645347</c:v>
                </c:pt>
                <c:pt idx="8797">
                  <c:v>183.67428435082883</c:v>
                </c:pt>
                <c:pt idx="8798">
                  <c:v>183.6138626165685</c:v>
                </c:pt>
                <c:pt idx="8799">
                  <c:v>183.55987824519309</c:v>
                </c:pt>
                <c:pt idx="8800">
                  <c:v>183.51460958264013</c:v>
                </c:pt>
                <c:pt idx="8801">
                  <c:v>183.47444441498706</c:v>
                </c:pt>
                <c:pt idx="8802">
                  <c:v>183.4405757670155</c:v>
                </c:pt>
                <c:pt idx="8803">
                  <c:v>183.39305361320811</c:v>
                </c:pt>
                <c:pt idx="8804">
                  <c:v>183.34929280142103</c:v>
                </c:pt>
                <c:pt idx="8805">
                  <c:v>183.30345248116015</c:v>
                </c:pt>
                <c:pt idx="8806">
                  <c:v>183.25898745335604</c:v>
                </c:pt>
                <c:pt idx="8807">
                  <c:v>183.2188057159143</c:v>
                </c:pt>
                <c:pt idx="8808">
                  <c:v>183.17174751618867</c:v>
                </c:pt>
                <c:pt idx="8809">
                  <c:v>183.14125082020453</c:v>
                </c:pt>
                <c:pt idx="8810">
                  <c:v>183.10601516467057</c:v>
                </c:pt>
                <c:pt idx="8811">
                  <c:v>183.06696845775033</c:v>
                </c:pt>
                <c:pt idx="8812">
                  <c:v>183.02913134540057</c:v>
                </c:pt>
                <c:pt idx="8813">
                  <c:v>182.99039117957011</c:v>
                </c:pt>
                <c:pt idx="8814">
                  <c:v>182.93904140458787</c:v>
                </c:pt>
                <c:pt idx="8815">
                  <c:v>182.87911676398656</c:v>
                </c:pt>
                <c:pt idx="8816">
                  <c:v>182.82205869681925</c:v>
                </c:pt>
                <c:pt idx="8817">
                  <c:v>182.77285470946532</c:v>
                </c:pt>
                <c:pt idx="8818">
                  <c:v>182.73273096628378</c:v>
                </c:pt>
                <c:pt idx="8819">
                  <c:v>182.69137277384888</c:v>
                </c:pt>
                <c:pt idx="8820">
                  <c:v>182.64184567561657</c:v>
                </c:pt>
                <c:pt idx="8821">
                  <c:v>182.58725650695598</c:v>
                </c:pt>
                <c:pt idx="8822">
                  <c:v>182.5165780735301</c:v>
                </c:pt>
                <c:pt idx="8823">
                  <c:v>182.44295021772703</c:v>
                </c:pt>
                <c:pt idx="8824">
                  <c:v>182.37048224712845</c:v>
                </c:pt>
                <c:pt idx="8825">
                  <c:v>182.30602576933526</c:v>
                </c:pt>
                <c:pt idx="8826">
                  <c:v>182.24978790670545</c:v>
                </c:pt>
                <c:pt idx="8827">
                  <c:v>182.20187636286511</c:v>
                </c:pt>
                <c:pt idx="8828">
                  <c:v>182.16020334444613</c:v>
                </c:pt>
                <c:pt idx="8829">
                  <c:v>182.12433803694398</c:v>
                </c:pt>
                <c:pt idx="8830">
                  <c:v>182.08346865327388</c:v>
                </c:pt>
                <c:pt idx="8831">
                  <c:v>182.03354388011428</c:v>
                </c:pt>
                <c:pt idx="8832">
                  <c:v>181.99454688255997</c:v>
                </c:pt>
                <c:pt idx="8833">
                  <c:v>181.95279930009212</c:v>
                </c:pt>
                <c:pt idx="8834">
                  <c:v>181.91647832340249</c:v>
                </c:pt>
                <c:pt idx="8835">
                  <c:v>181.88270080926847</c:v>
                </c:pt>
                <c:pt idx="8836">
                  <c:v>181.84671122835158</c:v>
                </c:pt>
                <c:pt idx="8837">
                  <c:v>181.80201422350655</c:v>
                </c:pt>
                <c:pt idx="8838">
                  <c:v>181.75242084611969</c:v>
                </c:pt>
                <c:pt idx="8839">
                  <c:v>181.70650596180994</c:v>
                </c:pt>
                <c:pt idx="8840">
                  <c:v>181.6530849632482</c:v>
                </c:pt>
                <c:pt idx="8841">
                  <c:v>181.6174184932097</c:v>
                </c:pt>
                <c:pt idx="8842">
                  <c:v>181.5760603007748</c:v>
                </c:pt>
                <c:pt idx="8843">
                  <c:v>181.53384047933082</c:v>
                </c:pt>
                <c:pt idx="8844">
                  <c:v>181.49366702678338</c:v>
                </c:pt>
                <c:pt idx="8845">
                  <c:v>181.44409850407948</c:v>
                </c:pt>
                <c:pt idx="8846">
                  <c:v>181.37921949667609</c:v>
                </c:pt>
                <c:pt idx="8847">
                  <c:v>181.30514425657984</c:v>
                </c:pt>
                <c:pt idx="8848">
                  <c:v>181.22369546054071</c:v>
                </c:pt>
                <c:pt idx="8849">
                  <c:v>181.15212225852849</c:v>
                </c:pt>
                <c:pt idx="8850">
                  <c:v>181.09451738833621</c:v>
                </c:pt>
                <c:pt idx="8851">
                  <c:v>181.02932355494875</c:v>
                </c:pt>
                <c:pt idx="8852">
                  <c:v>180.97868628087778</c:v>
                </c:pt>
                <c:pt idx="8853">
                  <c:v>180.93294537934872</c:v>
                </c:pt>
                <c:pt idx="8854">
                  <c:v>180.89480172590919</c:v>
                </c:pt>
                <c:pt idx="8855">
                  <c:v>180.85320327153906</c:v>
                </c:pt>
                <c:pt idx="8856">
                  <c:v>180.81295525494275</c:v>
                </c:pt>
                <c:pt idx="8857">
                  <c:v>180.76997322322157</c:v>
                </c:pt>
                <c:pt idx="8858">
                  <c:v>180.72004845006197</c:v>
                </c:pt>
                <c:pt idx="8859">
                  <c:v>180.66840870377857</c:v>
                </c:pt>
                <c:pt idx="8860">
                  <c:v>180.62648713853005</c:v>
                </c:pt>
                <c:pt idx="8861">
                  <c:v>180.59085380806883</c:v>
                </c:pt>
                <c:pt idx="8862">
                  <c:v>180.55424286007809</c:v>
                </c:pt>
                <c:pt idx="8863">
                  <c:v>180.51875037282025</c:v>
                </c:pt>
                <c:pt idx="8864">
                  <c:v>180.49329089258137</c:v>
                </c:pt>
                <c:pt idx="8865">
                  <c:v>180.45440159865319</c:v>
                </c:pt>
                <c:pt idx="8866">
                  <c:v>180.40429455781862</c:v>
                </c:pt>
                <c:pt idx="8867">
                  <c:v>180.34891003930355</c:v>
                </c:pt>
                <c:pt idx="8868">
                  <c:v>180.29407232381345</c:v>
                </c:pt>
                <c:pt idx="8869">
                  <c:v>180.24701412408783</c:v>
                </c:pt>
                <c:pt idx="8870">
                  <c:v>180.20170403706331</c:v>
                </c:pt>
                <c:pt idx="8871">
                  <c:v>180.15357708597071</c:v>
                </c:pt>
                <c:pt idx="8872">
                  <c:v>180.10654374092806</c:v>
                </c:pt>
                <c:pt idx="8873">
                  <c:v>180.05214512483678</c:v>
                </c:pt>
                <c:pt idx="8874">
                  <c:v>179.99101088966512</c:v>
                </c:pt>
                <c:pt idx="8875">
                  <c:v>179.92223798193228</c:v>
                </c:pt>
                <c:pt idx="8876">
                  <c:v>179.84310067140785</c:v>
                </c:pt>
                <c:pt idx="8877">
                  <c:v>179.76407106450952</c:v>
                </c:pt>
                <c:pt idx="8878">
                  <c:v>179.70272142208555</c:v>
                </c:pt>
                <c:pt idx="8879">
                  <c:v>179.6492092896863</c:v>
                </c:pt>
                <c:pt idx="8880">
                  <c:v>179.60191911291977</c:v>
                </c:pt>
                <c:pt idx="8881">
                  <c:v>179.56906950694938</c:v>
                </c:pt>
                <c:pt idx="8882">
                  <c:v>179.53646016291418</c:v>
                </c:pt>
                <c:pt idx="8883">
                  <c:v>179.5002965992166</c:v>
                </c:pt>
                <c:pt idx="8884">
                  <c:v>179.45597241461587</c:v>
                </c:pt>
                <c:pt idx="8885">
                  <c:v>179.39860780635883</c:v>
                </c:pt>
                <c:pt idx="8886">
                  <c:v>179.35255207884569</c:v>
                </c:pt>
                <c:pt idx="8887">
                  <c:v>179.30220477607588</c:v>
                </c:pt>
                <c:pt idx="8888">
                  <c:v>179.25960384949332</c:v>
                </c:pt>
                <c:pt idx="8889">
                  <c:v>179.21920670479926</c:v>
                </c:pt>
                <c:pt idx="8890">
                  <c:v>179.18918224779122</c:v>
                </c:pt>
                <c:pt idx="8891">
                  <c:v>179.15394659225728</c:v>
                </c:pt>
                <c:pt idx="8892">
                  <c:v>179.11953942615506</c:v>
                </c:pt>
                <c:pt idx="8893">
                  <c:v>179.06698834149674</c:v>
                </c:pt>
                <c:pt idx="8894">
                  <c:v>179.00489305858412</c:v>
                </c:pt>
                <c:pt idx="8895">
                  <c:v>178.94427248686017</c:v>
                </c:pt>
                <c:pt idx="8896">
                  <c:v>178.88835773510874</c:v>
                </c:pt>
                <c:pt idx="8897">
                  <c:v>178.83677598308554</c:v>
                </c:pt>
                <c:pt idx="8898">
                  <c:v>178.78510309722489</c:v>
                </c:pt>
                <c:pt idx="8899">
                  <c:v>178.73855856094698</c:v>
                </c:pt>
                <c:pt idx="8900">
                  <c:v>178.69328989839406</c:v>
                </c:pt>
                <c:pt idx="8901">
                  <c:v>178.63366351398824</c:v>
                </c:pt>
                <c:pt idx="8902">
                  <c:v>178.56851110507233</c:v>
                </c:pt>
                <c:pt idx="8903">
                  <c:v>178.49544662208291</c:v>
                </c:pt>
                <c:pt idx="8904">
                  <c:v>178.41941614692766</c:v>
                </c:pt>
                <c:pt idx="8905">
                  <c:v>178.34688189717451</c:v>
                </c:pt>
                <c:pt idx="8906">
                  <c:v>178.28229286107225</c:v>
                </c:pt>
                <c:pt idx="8907">
                  <c:v>178.2243317404243</c:v>
                </c:pt>
                <c:pt idx="8908">
                  <c:v>178.18405886914505</c:v>
                </c:pt>
                <c:pt idx="8909">
                  <c:v>178.13969326007276</c:v>
                </c:pt>
                <c:pt idx="8910">
                  <c:v>178.10242780543092</c:v>
                </c:pt>
                <c:pt idx="8911">
                  <c:v>178.07348866957855</c:v>
                </c:pt>
                <c:pt idx="8912">
                  <c:v>178.04760665972944</c:v>
                </c:pt>
                <c:pt idx="8913">
                  <c:v>178.00947957607852</c:v>
                </c:pt>
                <c:pt idx="8914">
                  <c:v>177.9732497332264</c:v>
                </c:pt>
                <c:pt idx="8915">
                  <c:v>177.91717756848294</c:v>
                </c:pt>
                <c:pt idx="8916">
                  <c:v>177.86310206327008</c:v>
                </c:pt>
                <c:pt idx="8917">
                  <c:v>177.80315256798585</c:v>
                </c:pt>
                <c:pt idx="8918">
                  <c:v>177.75543986160912</c:v>
                </c:pt>
                <c:pt idx="8919">
                  <c:v>177.70795084737898</c:v>
                </c:pt>
                <c:pt idx="8920">
                  <c:v>177.67406562961884</c:v>
                </c:pt>
                <c:pt idx="8921">
                  <c:v>177.64911152793337</c:v>
                </c:pt>
                <c:pt idx="8922">
                  <c:v>177.61656846305269</c:v>
                </c:pt>
                <c:pt idx="8923">
                  <c:v>177.56513583912724</c:v>
                </c:pt>
                <c:pt idx="8924">
                  <c:v>177.49072091836396</c:v>
                </c:pt>
                <c:pt idx="8925">
                  <c:v>177.41063912988727</c:v>
                </c:pt>
                <c:pt idx="8926">
                  <c:v>177.32646460361752</c:v>
                </c:pt>
                <c:pt idx="8927">
                  <c:v>177.25074066955204</c:v>
                </c:pt>
                <c:pt idx="8928">
                  <c:v>177.18995439994166</c:v>
                </c:pt>
                <c:pt idx="8929">
                  <c:v>177.13433790438569</c:v>
                </c:pt>
                <c:pt idx="8930">
                  <c:v>177.08015469554672</c:v>
                </c:pt>
                <c:pt idx="8931">
                  <c:v>177.02016377579088</c:v>
                </c:pt>
                <c:pt idx="8932">
                  <c:v>176.95928637234303</c:v>
                </c:pt>
                <c:pt idx="8933">
                  <c:v>176.90184720003714</c:v>
                </c:pt>
                <c:pt idx="8934">
                  <c:v>176.84761428183225</c:v>
                </c:pt>
                <c:pt idx="8935">
                  <c:v>176.8015751241077</c:v>
                </c:pt>
                <c:pt idx="8936">
                  <c:v>176.76627318941922</c:v>
                </c:pt>
                <c:pt idx="8937">
                  <c:v>176.73030846318528</c:v>
                </c:pt>
                <c:pt idx="8938">
                  <c:v>176.69120376200482</c:v>
                </c:pt>
                <c:pt idx="8939">
                  <c:v>176.65710313699239</c:v>
                </c:pt>
                <c:pt idx="8940">
                  <c:v>176.61599349138703</c:v>
                </c:pt>
                <c:pt idx="8941">
                  <c:v>176.57301974456016</c:v>
                </c:pt>
                <c:pt idx="8942">
                  <c:v>176.51258972540543</c:v>
                </c:pt>
                <c:pt idx="8943">
                  <c:v>176.45257395096669</c:v>
                </c:pt>
                <c:pt idx="8944">
                  <c:v>176.38771151335195</c:v>
                </c:pt>
                <c:pt idx="8945">
                  <c:v>176.33027234104603</c:v>
                </c:pt>
                <c:pt idx="8946">
                  <c:v>176.28494568423284</c:v>
                </c:pt>
                <c:pt idx="8947">
                  <c:v>176.25386076075213</c:v>
                </c:pt>
                <c:pt idx="8948">
                  <c:v>176.22864982734282</c:v>
                </c:pt>
                <c:pt idx="8949">
                  <c:v>176.19423437634629</c:v>
                </c:pt>
                <c:pt idx="8950">
                  <c:v>176.13250362878375</c:v>
                </c:pt>
                <c:pt idx="8951">
                  <c:v>176.04980381370257</c:v>
                </c:pt>
                <c:pt idx="8952">
                  <c:v>175.95633363600814</c:v>
                </c:pt>
                <c:pt idx="8953">
                  <c:v>175.8654069208693</c:v>
                </c:pt>
                <c:pt idx="8954">
                  <c:v>175.77907832207691</c:v>
                </c:pt>
                <c:pt idx="8955">
                  <c:v>175.70832532460216</c:v>
                </c:pt>
                <c:pt idx="8956">
                  <c:v>175.64382742233741</c:v>
                </c:pt>
                <c:pt idx="8957">
                  <c:v>169.62896929286771</c:v>
                </c:pt>
                <c:pt idx="8958">
                  <c:v>163.7822779482625</c:v>
                </c:pt>
                <c:pt idx="8959">
                  <c:v>156.50534872777163</c:v>
                </c:pt>
                <c:pt idx="8960">
                  <c:v>148.16361174996851</c:v>
                </c:pt>
                <c:pt idx="8961">
                  <c:v>139.03653306998413</c:v>
                </c:pt>
                <c:pt idx="8962">
                  <c:v>134.25779774253198</c:v>
                </c:pt>
                <c:pt idx="8963">
                  <c:v>129.37547638142328</c:v>
                </c:pt>
                <c:pt idx="8964">
                  <c:v>124.41676829470363</c:v>
                </c:pt>
                <c:pt idx="8965">
                  <c:v>119.40716610218921</c:v>
                </c:pt>
                <c:pt idx="8966">
                  <c:v>114.37029003758028</c:v>
                </c:pt>
                <c:pt idx="8967">
                  <c:v>109.32747370374544</c:v>
                </c:pt>
                <c:pt idx="8968">
                  <c:v>104.29823631169762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77DA-4F56-8C29-F9CA07482B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7702464"/>
        <c:axId val="262605808"/>
      </c:scatterChart>
      <c:valAx>
        <c:axId val="257702464"/>
        <c:scaling>
          <c:orientation val="minMax"/>
          <c:max val="0.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>
                    <a:solidFill>
                      <a:sysClr val="windowText" lastClr="000000"/>
                    </a:solidFill>
                  </a:rPr>
                  <a:t>Strain (in/in)</a:t>
                </a:r>
              </a:p>
            </c:rich>
          </c:tx>
          <c:layout>
            <c:manualLayout>
              <c:xMode val="edge"/>
              <c:yMode val="edge"/>
              <c:x val="0.45686031744095545"/>
              <c:y val="0.9268015499057646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605808"/>
        <c:crosses val="autoZero"/>
        <c:crossBetween val="midCat"/>
        <c:majorUnit val="1.0000000000000002E-2"/>
      </c:valAx>
      <c:valAx>
        <c:axId val="26260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>
                    <a:solidFill>
                      <a:sysClr val="windowText" lastClr="000000"/>
                    </a:solidFill>
                  </a:rPr>
                  <a:t>Tensile Stress (ksi)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7024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72E2D4-A689-42F3-9008-5C30B2F318AB}" type="doc">
      <dgm:prSet loTypeId="urn:microsoft.com/office/officeart/2005/8/layout/vList2" loCatId="list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ACF1DA9A-BC70-4F83-9B71-3EBB393BF484}">
      <dgm:prSet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dirty="0"/>
            <a:t>Industry Use</a:t>
          </a:r>
        </a:p>
      </dgm:t>
    </dgm:pt>
    <dgm:pt modelId="{53859BFA-FCA3-41B9-9DCB-E9F0F8583F53}" type="parTrans" cxnId="{404F5D6E-8465-4A52-B652-6A250E428D04}">
      <dgm:prSet/>
      <dgm:spPr/>
      <dgm:t>
        <a:bodyPr/>
        <a:lstStyle/>
        <a:p>
          <a:endParaRPr lang="en-US"/>
        </a:p>
      </dgm:t>
    </dgm:pt>
    <dgm:pt modelId="{B99D547F-2060-4A6E-A150-E3F6710A9748}" type="sibTrans" cxnId="{404F5D6E-8465-4A52-B652-6A250E428D04}">
      <dgm:prSet/>
      <dgm:spPr/>
      <dgm:t>
        <a:bodyPr/>
        <a:lstStyle/>
        <a:p>
          <a:endParaRPr lang="en-US"/>
        </a:p>
      </dgm:t>
    </dgm:pt>
    <dgm:pt modelId="{EF6731A7-8094-4DCB-B3C3-5CBC8DDE9C92}">
      <dgm:prSet/>
      <dgm:spPr/>
      <dgm:t>
        <a:bodyPr/>
        <a:lstStyle/>
        <a:p>
          <a:pPr rtl="0"/>
          <a:r>
            <a:rPr lang="en-US" dirty="0"/>
            <a:t>Defense</a:t>
          </a:r>
        </a:p>
      </dgm:t>
    </dgm:pt>
    <dgm:pt modelId="{9F0B5E38-C675-4F09-B225-3544B3205602}" type="parTrans" cxnId="{8972457D-1CD1-4E54-88CD-5FE3D3BD230B}">
      <dgm:prSet/>
      <dgm:spPr/>
      <dgm:t>
        <a:bodyPr/>
        <a:lstStyle/>
        <a:p>
          <a:endParaRPr lang="en-US"/>
        </a:p>
      </dgm:t>
    </dgm:pt>
    <dgm:pt modelId="{A05A7B17-3997-4873-B56E-1E43735C20A0}" type="sibTrans" cxnId="{8972457D-1CD1-4E54-88CD-5FE3D3BD230B}">
      <dgm:prSet/>
      <dgm:spPr/>
      <dgm:t>
        <a:bodyPr/>
        <a:lstStyle/>
        <a:p>
          <a:endParaRPr lang="en-US"/>
        </a:p>
      </dgm:t>
    </dgm:pt>
    <dgm:pt modelId="{06166A7C-A5CD-476B-A220-E1E260C62953}">
      <dgm:prSet/>
      <dgm:spPr/>
      <dgm:t>
        <a:bodyPr/>
        <a:lstStyle/>
        <a:p>
          <a:pPr rtl="0"/>
          <a:r>
            <a:rPr lang="en-US" dirty="0"/>
            <a:t>Aerospace</a:t>
          </a:r>
        </a:p>
      </dgm:t>
    </dgm:pt>
    <dgm:pt modelId="{368520EE-6941-487A-8C0C-7FA0B995E252}" type="parTrans" cxnId="{2C1D85C2-47DC-4E33-BBB6-0190E498063F}">
      <dgm:prSet/>
      <dgm:spPr/>
      <dgm:t>
        <a:bodyPr/>
        <a:lstStyle/>
        <a:p>
          <a:endParaRPr lang="en-US"/>
        </a:p>
      </dgm:t>
    </dgm:pt>
    <dgm:pt modelId="{3C4735BB-5311-4195-A306-6792C366C482}" type="sibTrans" cxnId="{2C1D85C2-47DC-4E33-BBB6-0190E498063F}">
      <dgm:prSet/>
      <dgm:spPr/>
      <dgm:t>
        <a:bodyPr/>
        <a:lstStyle/>
        <a:p>
          <a:endParaRPr lang="en-US"/>
        </a:p>
      </dgm:t>
    </dgm:pt>
    <dgm:pt modelId="{D24CB516-2C89-4C23-897F-8A70545E11A0}">
      <dgm:prSet/>
      <dgm:spPr/>
      <dgm:t>
        <a:bodyPr/>
        <a:lstStyle/>
        <a:p>
          <a:pPr rtl="0"/>
          <a:r>
            <a:rPr lang="en-US" dirty="0"/>
            <a:t>Oil &amp; Gas</a:t>
          </a:r>
        </a:p>
      </dgm:t>
    </dgm:pt>
    <dgm:pt modelId="{156F2F03-A3D3-4556-82C4-B8543E4C4494}" type="parTrans" cxnId="{F07B2542-1F8B-4D19-9342-12FF1A2D514B}">
      <dgm:prSet/>
      <dgm:spPr/>
      <dgm:t>
        <a:bodyPr/>
        <a:lstStyle/>
        <a:p>
          <a:endParaRPr lang="en-US"/>
        </a:p>
      </dgm:t>
    </dgm:pt>
    <dgm:pt modelId="{8DE55A9F-DD7F-40CE-84D6-D07E1C86B1D7}" type="sibTrans" cxnId="{F07B2542-1F8B-4D19-9342-12FF1A2D514B}">
      <dgm:prSet/>
      <dgm:spPr/>
      <dgm:t>
        <a:bodyPr/>
        <a:lstStyle/>
        <a:p>
          <a:endParaRPr lang="en-US"/>
        </a:p>
      </dgm:t>
    </dgm:pt>
    <dgm:pt modelId="{522D9530-2BB0-413A-BCB9-E2608A8E6549}">
      <dgm:prSet/>
      <dgm:spPr/>
      <dgm:t>
        <a:bodyPr/>
        <a:lstStyle/>
        <a:p>
          <a:pPr rtl="0"/>
          <a:r>
            <a:rPr lang="en-US" dirty="0"/>
            <a:t>Automotive</a:t>
          </a:r>
        </a:p>
      </dgm:t>
    </dgm:pt>
    <dgm:pt modelId="{7A4F49C3-D09E-4F65-89A3-A07F1CCD2820}" type="parTrans" cxnId="{5932472A-7D13-4643-9043-9CEFD13A2D34}">
      <dgm:prSet/>
      <dgm:spPr/>
      <dgm:t>
        <a:bodyPr/>
        <a:lstStyle/>
        <a:p>
          <a:endParaRPr lang="en-US"/>
        </a:p>
      </dgm:t>
    </dgm:pt>
    <dgm:pt modelId="{1A409072-DA58-40FE-94B8-6EABF65479F5}" type="sibTrans" cxnId="{5932472A-7D13-4643-9043-9CEFD13A2D34}">
      <dgm:prSet/>
      <dgm:spPr/>
      <dgm:t>
        <a:bodyPr/>
        <a:lstStyle/>
        <a:p>
          <a:endParaRPr lang="en-US"/>
        </a:p>
      </dgm:t>
    </dgm:pt>
    <dgm:pt modelId="{8A59949C-7994-42A7-8B0C-2B73A5BE8022}">
      <dgm:prSet/>
      <dgm:spPr/>
      <dgm:t>
        <a:bodyPr/>
        <a:lstStyle/>
        <a:p>
          <a:pPr rtl="0"/>
          <a:r>
            <a:rPr lang="en-US" dirty="0"/>
            <a:t>Wind Turbine Industry</a:t>
          </a:r>
        </a:p>
      </dgm:t>
    </dgm:pt>
    <dgm:pt modelId="{C1B3A599-000C-4897-B1F2-F9651907C7C7}" type="parTrans" cxnId="{22153054-37D6-4AC6-8490-40FB90EE8027}">
      <dgm:prSet/>
      <dgm:spPr/>
      <dgm:t>
        <a:bodyPr/>
        <a:lstStyle/>
        <a:p>
          <a:endParaRPr lang="en-US"/>
        </a:p>
      </dgm:t>
    </dgm:pt>
    <dgm:pt modelId="{F6E552A2-F3E6-4FD3-9A49-7FD5C3B4B789}" type="sibTrans" cxnId="{22153054-37D6-4AC6-8490-40FB90EE8027}">
      <dgm:prSet/>
      <dgm:spPr/>
      <dgm:t>
        <a:bodyPr/>
        <a:lstStyle/>
        <a:p>
          <a:endParaRPr lang="en-US"/>
        </a:p>
      </dgm:t>
    </dgm:pt>
    <dgm:pt modelId="{1EAADAE7-2A2F-4003-ADCB-B7B42562FF56}">
      <dgm:prSet/>
      <dgm:spPr/>
      <dgm:t>
        <a:bodyPr/>
        <a:lstStyle/>
        <a:p>
          <a:pPr rtl="0"/>
          <a:r>
            <a:rPr lang="en-US" dirty="0"/>
            <a:t>Railways</a:t>
          </a:r>
        </a:p>
      </dgm:t>
    </dgm:pt>
    <dgm:pt modelId="{524197FC-CA51-4B69-8EC3-F6122AD34E4A}" type="parTrans" cxnId="{AA0F5735-EC7D-4CE0-BD07-CBEF435D26A8}">
      <dgm:prSet/>
      <dgm:spPr/>
      <dgm:t>
        <a:bodyPr/>
        <a:lstStyle/>
        <a:p>
          <a:endParaRPr lang="en-US"/>
        </a:p>
      </dgm:t>
    </dgm:pt>
    <dgm:pt modelId="{65F155BA-F843-45A9-B74A-248652E84DD1}" type="sibTrans" cxnId="{AA0F5735-EC7D-4CE0-BD07-CBEF435D26A8}">
      <dgm:prSet/>
      <dgm:spPr/>
      <dgm:t>
        <a:bodyPr/>
        <a:lstStyle/>
        <a:p>
          <a:endParaRPr lang="en-US"/>
        </a:p>
      </dgm:t>
    </dgm:pt>
    <dgm:pt modelId="{6FEE0F71-34A4-4498-8A91-ED99E8355EBA}">
      <dgm:prSet/>
      <dgm:spPr/>
      <dgm:t>
        <a:bodyPr/>
        <a:lstStyle/>
        <a:p>
          <a:pPr rtl="0"/>
          <a:r>
            <a:rPr lang="en-US" dirty="0"/>
            <a:t>Energy and Chemical Processing</a:t>
          </a:r>
        </a:p>
      </dgm:t>
    </dgm:pt>
    <dgm:pt modelId="{0DF1036F-64F3-465C-9E31-9CF36FC4EFBD}" type="parTrans" cxnId="{17EEA6CE-0D1D-4616-89BB-A19CA6DF1334}">
      <dgm:prSet/>
      <dgm:spPr/>
      <dgm:t>
        <a:bodyPr/>
        <a:lstStyle/>
        <a:p>
          <a:endParaRPr lang="en-US"/>
        </a:p>
      </dgm:t>
    </dgm:pt>
    <dgm:pt modelId="{9C369392-5E80-4F3E-A8DD-4ABFEF88E749}" type="sibTrans" cxnId="{17EEA6CE-0D1D-4616-89BB-A19CA6DF1334}">
      <dgm:prSet/>
      <dgm:spPr/>
      <dgm:t>
        <a:bodyPr/>
        <a:lstStyle/>
        <a:p>
          <a:endParaRPr lang="en-US"/>
        </a:p>
      </dgm:t>
    </dgm:pt>
    <dgm:pt modelId="{408CA3BA-8640-44C6-BA83-DC94383DEC0B}">
      <dgm:prSet/>
      <dgm:spPr/>
      <dgm:t>
        <a:bodyPr/>
        <a:lstStyle/>
        <a:p>
          <a:pPr rtl="0"/>
          <a:r>
            <a:rPr lang="en-US" dirty="0"/>
            <a:t>Petroleum &amp; Gas</a:t>
          </a:r>
        </a:p>
      </dgm:t>
    </dgm:pt>
    <dgm:pt modelId="{5B6027EC-E72D-40D0-B227-C6737E38625D}" type="parTrans" cxnId="{3E270DE1-2E75-40F1-A296-A94CFF189E8B}">
      <dgm:prSet/>
      <dgm:spPr/>
      <dgm:t>
        <a:bodyPr/>
        <a:lstStyle/>
        <a:p>
          <a:endParaRPr lang="en-US"/>
        </a:p>
      </dgm:t>
    </dgm:pt>
    <dgm:pt modelId="{7F7CE176-704F-45B4-8513-BCF0C4389E7F}" type="sibTrans" cxnId="{3E270DE1-2E75-40F1-A296-A94CFF189E8B}">
      <dgm:prSet/>
      <dgm:spPr/>
      <dgm:t>
        <a:bodyPr/>
        <a:lstStyle/>
        <a:p>
          <a:endParaRPr lang="en-US"/>
        </a:p>
      </dgm:t>
    </dgm:pt>
    <dgm:pt modelId="{0DB7594C-7BB6-45F7-889C-08A98981BA57}">
      <dgm:prSet/>
      <dgm:spPr/>
      <dgm:t>
        <a:bodyPr/>
        <a:lstStyle/>
        <a:p>
          <a:pPr rtl="0"/>
          <a:r>
            <a:rPr lang="en-US" dirty="0"/>
            <a:t>Application</a:t>
          </a:r>
        </a:p>
      </dgm:t>
    </dgm:pt>
    <dgm:pt modelId="{453441E9-37CD-4699-A519-259192582E01}" type="parTrans" cxnId="{07E3D235-5ADC-46CA-BF46-B0FB3E381B08}">
      <dgm:prSet/>
      <dgm:spPr/>
      <dgm:t>
        <a:bodyPr/>
        <a:lstStyle/>
        <a:p>
          <a:endParaRPr lang="en-US"/>
        </a:p>
      </dgm:t>
    </dgm:pt>
    <dgm:pt modelId="{18AA3908-9931-483A-AB93-02E7E8445160}" type="sibTrans" cxnId="{07E3D235-5ADC-46CA-BF46-B0FB3E381B08}">
      <dgm:prSet/>
      <dgm:spPr/>
      <dgm:t>
        <a:bodyPr/>
        <a:lstStyle/>
        <a:p>
          <a:endParaRPr lang="en-US"/>
        </a:p>
      </dgm:t>
    </dgm:pt>
    <dgm:pt modelId="{4C2C9AA8-C981-40AB-99AA-4C3CB200F5F2}">
      <dgm:prSet/>
      <dgm:spPr/>
      <dgm:t>
        <a:bodyPr/>
        <a:lstStyle/>
        <a:p>
          <a:pPr rtl="0"/>
          <a:r>
            <a:rPr lang="en-US" dirty="0"/>
            <a:t>High strength fasteners</a:t>
          </a:r>
        </a:p>
      </dgm:t>
    </dgm:pt>
    <dgm:pt modelId="{32B48145-427C-47A0-83E8-7FD68E3390DF}" type="parTrans" cxnId="{AE57F3B9-4272-473D-892F-10A35BAFB1A4}">
      <dgm:prSet/>
      <dgm:spPr/>
      <dgm:t>
        <a:bodyPr/>
        <a:lstStyle/>
        <a:p>
          <a:endParaRPr lang="en-US"/>
        </a:p>
      </dgm:t>
    </dgm:pt>
    <dgm:pt modelId="{7A0E2D9E-6C93-44BA-A9B8-E72A7DA2915D}" type="sibTrans" cxnId="{AE57F3B9-4272-473D-892F-10A35BAFB1A4}">
      <dgm:prSet/>
      <dgm:spPr/>
      <dgm:t>
        <a:bodyPr/>
        <a:lstStyle/>
        <a:p>
          <a:endParaRPr lang="en-US"/>
        </a:p>
      </dgm:t>
    </dgm:pt>
    <dgm:pt modelId="{B06A8BFC-D6A5-47F2-8715-9B5F5DA7D128}">
      <dgm:prSet/>
      <dgm:spPr/>
      <dgm:t>
        <a:bodyPr/>
        <a:lstStyle/>
        <a:p>
          <a:r>
            <a:rPr lang="en-US" dirty="0"/>
            <a:t>Bolts, nuts, rivets, screws and other threaded connecting hardware parts </a:t>
          </a:r>
        </a:p>
      </dgm:t>
    </dgm:pt>
    <dgm:pt modelId="{60E7B7BA-A607-4941-8F3F-3CB1F6A33FF0}" type="parTrans" cxnId="{D4B7527B-1727-47EB-B59C-30A72D8FE7EB}">
      <dgm:prSet/>
      <dgm:spPr/>
      <dgm:t>
        <a:bodyPr/>
        <a:lstStyle/>
        <a:p>
          <a:endParaRPr lang="en-US"/>
        </a:p>
      </dgm:t>
    </dgm:pt>
    <dgm:pt modelId="{6C9C5F84-B3C6-4CB7-9AF7-65CA7886B54D}" type="sibTrans" cxnId="{D4B7527B-1727-47EB-B59C-30A72D8FE7EB}">
      <dgm:prSet/>
      <dgm:spPr/>
      <dgm:t>
        <a:bodyPr/>
        <a:lstStyle/>
        <a:p>
          <a:endParaRPr lang="en-US"/>
        </a:p>
      </dgm:t>
    </dgm:pt>
    <dgm:pt modelId="{0E35BC0C-B4FF-414C-A79C-46131735537E}">
      <dgm:prSet/>
      <dgm:spPr/>
      <dgm:t>
        <a:bodyPr/>
        <a:lstStyle/>
        <a:p>
          <a:r>
            <a:rPr lang="en-US" dirty="0"/>
            <a:t>Springs, clips, clamps, brackets and other stamping parts</a:t>
          </a:r>
        </a:p>
      </dgm:t>
    </dgm:pt>
    <dgm:pt modelId="{38D2E67A-DEB2-4EA9-8240-1DE47676F1E6}" type="parTrans" cxnId="{E98D1B24-CB32-4D7D-BF5A-3ED661DE2854}">
      <dgm:prSet/>
      <dgm:spPr/>
      <dgm:t>
        <a:bodyPr/>
        <a:lstStyle/>
        <a:p>
          <a:endParaRPr lang="en-US"/>
        </a:p>
      </dgm:t>
    </dgm:pt>
    <dgm:pt modelId="{307BC7D4-B6EE-443E-B764-39B9FC04FD9B}" type="sibTrans" cxnId="{E98D1B24-CB32-4D7D-BF5A-3ED661DE2854}">
      <dgm:prSet/>
      <dgm:spPr/>
      <dgm:t>
        <a:bodyPr/>
        <a:lstStyle/>
        <a:p>
          <a:endParaRPr lang="en-US"/>
        </a:p>
      </dgm:t>
    </dgm:pt>
    <dgm:pt modelId="{FCFAA3CB-00B1-4414-96A7-0FBFFEC58607}">
      <dgm:prSet/>
      <dgm:spPr/>
      <dgm:t>
        <a:bodyPr/>
        <a:lstStyle/>
        <a:p>
          <a:r>
            <a:rPr lang="en-US" dirty="0"/>
            <a:t>Brake disc, brake drum, brake rotors </a:t>
          </a:r>
        </a:p>
      </dgm:t>
    </dgm:pt>
    <dgm:pt modelId="{BD9B40B5-DE52-47C1-9C7F-4B8DAF9A3112}" type="parTrans" cxnId="{99ED9EAA-5D96-4015-997B-847B82F8509A}">
      <dgm:prSet/>
      <dgm:spPr/>
      <dgm:t>
        <a:bodyPr/>
        <a:lstStyle/>
        <a:p>
          <a:endParaRPr lang="en-US"/>
        </a:p>
      </dgm:t>
    </dgm:pt>
    <dgm:pt modelId="{E4813A96-2DA9-4558-95C2-3CA3E3FE615A}" type="sibTrans" cxnId="{99ED9EAA-5D96-4015-997B-847B82F8509A}">
      <dgm:prSet/>
      <dgm:spPr/>
      <dgm:t>
        <a:bodyPr/>
        <a:lstStyle/>
        <a:p>
          <a:endParaRPr lang="en-US"/>
        </a:p>
      </dgm:t>
    </dgm:pt>
    <dgm:pt modelId="{63237DDB-93A4-4D60-8808-878B54F473D6}">
      <dgm:prSet/>
      <dgm:spPr/>
      <dgm:t>
        <a:bodyPr/>
        <a:lstStyle/>
        <a:p>
          <a:r>
            <a:rPr lang="en-US" dirty="0"/>
            <a:t>Tower construction bolts and foundation bolts and springs</a:t>
          </a:r>
        </a:p>
      </dgm:t>
    </dgm:pt>
    <dgm:pt modelId="{3ED5532A-85DD-4CC1-977E-D3BCE40743D1}" type="parTrans" cxnId="{09B727A1-4FA6-4464-8898-6C3E52BAB74A}">
      <dgm:prSet/>
      <dgm:spPr/>
      <dgm:t>
        <a:bodyPr/>
        <a:lstStyle/>
        <a:p>
          <a:endParaRPr lang="en-US"/>
        </a:p>
      </dgm:t>
    </dgm:pt>
    <dgm:pt modelId="{2DB44623-D32E-4FAC-BF05-F76890FE4811}" type="sibTrans" cxnId="{09B727A1-4FA6-4464-8898-6C3E52BAB74A}">
      <dgm:prSet/>
      <dgm:spPr/>
      <dgm:t>
        <a:bodyPr/>
        <a:lstStyle/>
        <a:p>
          <a:endParaRPr lang="en-US"/>
        </a:p>
      </dgm:t>
    </dgm:pt>
    <dgm:pt modelId="{438A220E-7D6B-4143-BB84-8B1E606677BC}" type="pres">
      <dgm:prSet presAssocID="{A872E2D4-A689-42F3-9008-5C30B2F318AB}" presName="linear" presStyleCnt="0">
        <dgm:presLayoutVars>
          <dgm:animLvl val="lvl"/>
          <dgm:resizeHandles val="exact"/>
        </dgm:presLayoutVars>
      </dgm:prSet>
      <dgm:spPr/>
    </dgm:pt>
    <dgm:pt modelId="{C10502DA-A34E-40FB-8AD0-82E3D7B0E022}" type="pres">
      <dgm:prSet presAssocID="{ACF1DA9A-BC70-4F83-9B71-3EBB393BF48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8A380FA-6C25-4CA5-BE34-90BE12D8E461}" type="pres">
      <dgm:prSet presAssocID="{ACF1DA9A-BC70-4F83-9B71-3EBB393BF484}" presName="childText" presStyleLbl="revTx" presStyleIdx="0" presStyleCnt="2" custLinFactNeighborY="14700">
        <dgm:presLayoutVars>
          <dgm:bulletEnabled val="1"/>
        </dgm:presLayoutVars>
      </dgm:prSet>
      <dgm:spPr/>
    </dgm:pt>
    <dgm:pt modelId="{6290C68A-BF59-44A1-92F6-2136AAD63C04}" type="pres">
      <dgm:prSet presAssocID="{0DB7594C-7BB6-45F7-889C-08A98981BA57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76838927-B1CA-413C-9199-7AEEE53280A3}" type="pres">
      <dgm:prSet presAssocID="{0DB7594C-7BB6-45F7-889C-08A98981BA57}" presName="childText" presStyleLbl="revTx" presStyleIdx="1" presStyleCnt="2" custLinFactNeighborY="12838">
        <dgm:presLayoutVars>
          <dgm:bulletEnabled val="1"/>
        </dgm:presLayoutVars>
      </dgm:prSet>
      <dgm:spPr/>
    </dgm:pt>
  </dgm:ptLst>
  <dgm:cxnLst>
    <dgm:cxn modelId="{F207DA1E-0B6E-4B52-A4BB-245281AB5478}" type="presOf" srcId="{4C2C9AA8-C981-40AB-99AA-4C3CB200F5F2}" destId="{76838927-B1CA-413C-9199-7AEEE53280A3}" srcOrd="0" destOrd="0" presId="urn:microsoft.com/office/officeart/2005/8/layout/vList2"/>
    <dgm:cxn modelId="{E98D1B24-CB32-4D7D-BF5A-3ED661DE2854}" srcId="{0DB7594C-7BB6-45F7-889C-08A98981BA57}" destId="{0E35BC0C-B4FF-414C-A79C-46131735537E}" srcOrd="2" destOrd="0" parTransId="{38D2E67A-DEB2-4EA9-8240-1DE47676F1E6}" sibTransId="{307BC7D4-B6EE-443E-B764-39B9FC04FD9B}"/>
    <dgm:cxn modelId="{666ED124-E02E-42EC-AD40-AE5BB5AF3D30}" type="presOf" srcId="{0E35BC0C-B4FF-414C-A79C-46131735537E}" destId="{76838927-B1CA-413C-9199-7AEEE53280A3}" srcOrd="0" destOrd="2" presId="urn:microsoft.com/office/officeart/2005/8/layout/vList2"/>
    <dgm:cxn modelId="{09A0B826-18AB-4D4F-90A4-E640561AAC44}" type="presOf" srcId="{EF6731A7-8094-4DCB-B3C3-5CBC8DDE9C92}" destId="{98A380FA-6C25-4CA5-BE34-90BE12D8E461}" srcOrd="0" destOrd="0" presId="urn:microsoft.com/office/officeart/2005/8/layout/vList2"/>
    <dgm:cxn modelId="{5932472A-7D13-4643-9043-9CEFD13A2D34}" srcId="{ACF1DA9A-BC70-4F83-9B71-3EBB393BF484}" destId="{522D9530-2BB0-413A-BCB9-E2608A8E6549}" srcOrd="3" destOrd="0" parTransId="{7A4F49C3-D09E-4F65-89A3-A07F1CCD2820}" sibTransId="{1A409072-DA58-40FE-94B8-6EABF65479F5}"/>
    <dgm:cxn modelId="{6461BD30-A923-461A-BD50-A30BA6F2A395}" type="presOf" srcId="{06166A7C-A5CD-476B-A220-E1E260C62953}" destId="{98A380FA-6C25-4CA5-BE34-90BE12D8E461}" srcOrd="0" destOrd="1" presId="urn:microsoft.com/office/officeart/2005/8/layout/vList2"/>
    <dgm:cxn modelId="{AA0F5735-EC7D-4CE0-BD07-CBEF435D26A8}" srcId="{ACF1DA9A-BC70-4F83-9B71-3EBB393BF484}" destId="{1EAADAE7-2A2F-4003-ADCB-B7B42562FF56}" srcOrd="5" destOrd="0" parTransId="{524197FC-CA51-4B69-8EC3-F6122AD34E4A}" sibTransId="{65F155BA-F843-45A9-B74A-248652E84DD1}"/>
    <dgm:cxn modelId="{07E3D235-5ADC-46CA-BF46-B0FB3E381B08}" srcId="{A872E2D4-A689-42F3-9008-5C30B2F318AB}" destId="{0DB7594C-7BB6-45F7-889C-08A98981BA57}" srcOrd="1" destOrd="0" parTransId="{453441E9-37CD-4699-A519-259192582E01}" sibTransId="{18AA3908-9931-483A-AB93-02E7E8445160}"/>
    <dgm:cxn modelId="{BBFEC33B-C842-453C-9262-FEEE750689DA}" type="presOf" srcId="{6FEE0F71-34A4-4498-8A91-ED99E8355EBA}" destId="{98A380FA-6C25-4CA5-BE34-90BE12D8E461}" srcOrd="0" destOrd="6" presId="urn:microsoft.com/office/officeart/2005/8/layout/vList2"/>
    <dgm:cxn modelId="{F07B2542-1F8B-4D19-9342-12FF1A2D514B}" srcId="{ACF1DA9A-BC70-4F83-9B71-3EBB393BF484}" destId="{D24CB516-2C89-4C23-897F-8A70545E11A0}" srcOrd="2" destOrd="0" parTransId="{156F2F03-A3D3-4556-82C4-B8543E4C4494}" sibTransId="{8DE55A9F-DD7F-40CE-84D6-D07E1C86B1D7}"/>
    <dgm:cxn modelId="{E9F5C662-6972-43E0-B02F-B06320718F54}" type="presOf" srcId="{B06A8BFC-D6A5-47F2-8715-9B5F5DA7D128}" destId="{76838927-B1CA-413C-9199-7AEEE53280A3}" srcOrd="0" destOrd="1" presId="urn:microsoft.com/office/officeart/2005/8/layout/vList2"/>
    <dgm:cxn modelId="{B43F6C69-4EDD-450C-9366-2C7294DAD4CF}" type="presOf" srcId="{408CA3BA-8640-44C6-BA83-DC94383DEC0B}" destId="{98A380FA-6C25-4CA5-BE34-90BE12D8E461}" srcOrd="0" destOrd="7" presId="urn:microsoft.com/office/officeart/2005/8/layout/vList2"/>
    <dgm:cxn modelId="{404F5D6E-8465-4A52-B652-6A250E428D04}" srcId="{A872E2D4-A689-42F3-9008-5C30B2F318AB}" destId="{ACF1DA9A-BC70-4F83-9B71-3EBB393BF484}" srcOrd="0" destOrd="0" parTransId="{53859BFA-FCA3-41B9-9DCB-E9F0F8583F53}" sibTransId="{B99D547F-2060-4A6E-A150-E3F6710A9748}"/>
    <dgm:cxn modelId="{0DF34C72-A959-423F-AAEC-A8E6A4C96751}" type="presOf" srcId="{63237DDB-93A4-4D60-8808-878B54F473D6}" destId="{76838927-B1CA-413C-9199-7AEEE53280A3}" srcOrd="0" destOrd="4" presId="urn:microsoft.com/office/officeart/2005/8/layout/vList2"/>
    <dgm:cxn modelId="{22153054-37D6-4AC6-8490-40FB90EE8027}" srcId="{ACF1DA9A-BC70-4F83-9B71-3EBB393BF484}" destId="{8A59949C-7994-42A7-8B0C-2B73A5BE8022}" srcOrd="4" destOrd="0" parTransId="{C1B3A599-000C-4897-B1F2-F9651907C7C7}" sibTransId="{F6E552A2-F3E6-4FD3-9A49-7FD5C3B4B789}"/>
    <dgm:cxn modelId="{40E81879-21A3-41BC-8359-0E26219440B2}" type="presOf" srcId="{522D9530-2BB0-413A-BCB9-E2608A8E6549}" destId="{98A380FA-6C25-4CA5-BE34-90BE12D8E461}" srcOrd="0" destOrd="3" presId="urn:microsoft.com/office/officeart/2005/8/layout/vList2"/>
    <dgm:cxn modelId="{D4B7527B-1727-47EB-B59C-30A72D8FE7EB}" srcId="{0DB7594C-7BB6-45F7-889C-08A98981BA57}" destId="{B06A8BFC-D6A5-47F2-8715-9B5F5DA7D128}" srcOrd="1" destOrd="0" parTransId="{60E7B7BA-A607-4941-8F3F-3CB1F6A33FF0}" sibTransId="{6C9C5F84-B3C6-4CB7-9AF7-65CA7886B54D}"/>
    <dgm:cxn modelId="{8972457D-1CD1-4E54-88CD-5FE3D3BD230B}" srcId="{ACF1DA9A-BC70-4F83-9B71-3EBB393BF484}" destId="{EF6731A7-8094-4DCB-B3C3-5CBC8DDE9C92}" srcOrd="0" destOrd="0" parTransId="{9F0B5E38-C675-4F09-B225-3544B3205602}" sibTransId="{A05A7B17-3997-4873-B56E-1E43735C20A0}"/>
    <dgm:cxn modelId="{0AEFCF87-24DC-4B43-B90B-B3FA27CE2B76}" type="presOf" srcId="{D24CB516-2C89-4C23-897F-8A70545E11A0}" destId="{98A380FA-6C25-4CA5-BE34-90BE12D8E461}" srcOrd="0" destOrd="2" presId="urn:microsoft.com/office/officeart/2005/8/layout/vList2"/>
    <dgm:cxn modelId="{9D1FB889-E69D-4813-9971-2FE873BBF8CA}" type="presOf" srcId="{0DB7594C-7BB6-45F7-889C-08A98981BA57}" destId="{6290C68A-BF59-44A1-92F6-2136AAD63C04}" srcOrd="0" destOrd="0" presId="urn:microsoft.com/office/officeart/2005/8/layout/vList2"/>
    <dgm:cxn modelId="{09B727A1-4FA6-4464-8898-6C3E52BAB74A}" srcId="{0DB7594C-7BB6-45F7-889C-08A98981BA57}" destId="{63237DDB-93A4-4D60-8808-878B54F473D6}" srcOrd="4" destOrd="0" parTransId="{3ED5532A-85DD-4CC1-977E-D3BCE40743D1}" sibTransId="{2DB44623-D32E-4FAC-BF05-F76890FE4811}"/>
    <dgm:cxn modelId="{99ED9EAA-5D96-4015-997B-847B82F8509A}" srcId="{0DB7594C-7BB6-45F7-889C-08A98981BA57}" destId="{FCFAA3CB-00B1-4414-96A7-0FBFFEC58607}" srcOrd="3" destOrd="0" parTransId="{BD9B40B5-DE52-47C1-9C7F-4B8DAF9A3112}" sibTransId="{E4813A96-2DA9-4558-95C2-3CA3E3FE615A}"/>
    <dgm:cxn modelId="{84E924AF-8CCD-4BE4-B597-52AB517BE198}" type="presOf" srcId="{FCFAA3CB-00B1-4414-96A7-0FBFFEC58607}" destId="{76838927-B1CA-413C-9199-7AEEE53280A3}" srcOrd="0" destOrd="3" presId="urn:microsoft.com/office/officeart/2005/8/layout/vList2"/>
    <dgm:cxn modelId="{AEBF51B5-11C4-4780-AD57-1D7BA20FDD2F}" type="presOf" srcId="{ACF1DA9A-BC70-4F83-9B71-3EBB393BF484}" destId="{C10502DA-A34E-40FB-8AD0-82E3D7B0E022}" srcOrd="0" destOrd="0" presId="urn:microsoft.com/office/officeart/2005/8/layout/vList2"/>
    <dgm:cxn modelId="{C051A6B9-18A2-4050-A224-C4FAAE5D7E91}" type="presOf" srcId="{1EAADAE7-2A2F-4003-ADCB-B7B42562FF56}" destId="{98A380FA-6C25-4CA5-BE34-90BE12D8E461}" srcOrd="0" destOrd="5" presId="urn:microsoft.com/office/officeart/2005/8/layout/vList2"/>
    <dgm:cxn modelId="{AE57F3B9-4272-473D-892F-10A35BAFB1A4}" srcId="{0DB7594C-7BB6-45F7-889C-08A98981BA57}" destId="{4C2C9AA8-C981-40AB-99AA-4C3CB200F5F2}" srcOrd="0" destOrd="0" parTransId="{32B48145-427C-47A0-83E8-7FD68E3390DF}" sibTransId="{7A0E2D9E-6C93-44BA-A9B8-E72A7DA2915D}"/>
    <dgm:cxn modelId="{2C1D85C2-47DC-4E33-BBB6-0190E498063F}" srcId="{ACF1DA9A-BC70-4F83-9B71-3EBB393BF484}" destId="{06166A7C-A5CD-476B-A220-E1E260C62953}" srcOrd="1" destOrd="0" parTransId="{368520EE-6941-487A-8C0C-7FA0B995E252}" sibTransId="{3C4735BB-5311-4195-A306-6792C366C482}"/>
    <dgm:cxn modelId="{17EEA6CE-0D1D-4616-89BB-A19CA6DF1334}" srcId="{ACF1DA9A-BC70-4F83-9B71-3EBB393BF484}" destId="{6FEE0F71-34A4-4498-8A91-ED99E8355EBA}" srcOrd="6" destOrd="0" parTransId="{0DF1036F-64F3-465C-9E31-9CF36FC4EFBD}" sibTransId="{9C369392-5E80-4F3E-A8DD-4ABFEF88E749}"/>
    <dgm:cxn modelId="{3E270DE1-2E75-40F1-A296-A94CFF189E8B}" srcId="{ACF1DA9A-BC70-4F83-9B71-3EBB393BF484}" destId="{408CA3BA-8640-44C6-BA83-DC94383DEC0B}" srcOrd="7" destOrd="0" parTransId="{5B6027EC-E72D-40D0-B227-C6737E38625D}" sibTransId="{7F7CE176-704F-45B4-8513-BCF0C4389E7F}"/>
    <dgm:cxn modelId="{2B6F22E2-4B18-424C-94A0-ACA65ABD6062}" type="presOf" srcId="{8A59949C-7994-42A7-8B0C-2B73A5BE8022}" destId="{98A380FA-6C25-4CA5-BE34-90BE12D8E461}" srcOrd="0" destOrd="4" presId="urn:microsoft.com/office/officeart/2005/8/layout/vList2"/>
    <dgm:cxn modelId="{FF30ECE7-000E-41D1-8DC7-4505968B6A7B}" type="presOf" srcId="{A872E2D4-A689-42F3-9008-5C30B2F318AB}" destId="{438A220E-7D6B-4143-BB84-8B1E606677BC}" srcOrd="0" destOrd="0" presId="urn:microsoft.com/office/officeart/2005/8/layout/vList2"/>
    <dgm:cxn modelId="{C46DFEF8-7DFC-4950-B106-BEE0086F8BBC}" type="presParOf" srcId="{438A220E-7D6B-4143-BB84-8B1E606677BC}" destId="{C10502DA-A34E-40FB-8AD0-82E3D7B0E022}" srcOrd="0" destOrd="0" presId="urn:microsoft.com/office/officeart/2005/8/layout/vList2"/>
    <dgm:cxn modelId="{EA547508-D1C7-4DAC-8F1B-66DA83F17192}" type="presParOf" srcId="{438A220E-7D6B-4143-BB84-8B1E606677BC}" destId="{98A380FA-6C25-4CA5-BE34-90BE12D8E461}" srcOrd="1" destOrd="0" presId="urn:microsoft.com/office/officeart/2005/8/layout/vList2"/>
    <dgm:cxn modelId="{9228C2F4-D530-441A-A443-4B674548A76D}" type="presParOf" srcId="{438A220E-7D6B-4143-BB84-8B1E606677BC}" destId="{6290C68A-BF59-44A1-92F6-2136AAD63C04}" srcOrd="2" destOrd="0" presId="urn:microsoft.com/office/officeart/2005/8/layout/vList2"/>
    <dgm:cxn modelId="{1150AAC1-7764-4C31-9BF9-D150D7A7418A}" type="presParOf" srcId="{438A220E-7D6B-4143-BB84-8B1E606677BC}" destId="{76838927-B1CA-413C-9199-7AEEE53280A3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0502DA-A34E-40FB-8AD0-82E3D7B0E022}">
      <dsp:nvSpPr>
        <dsp:cNvPr id="0" name=""/>
        <dsp:cNvSpPr/>
      </dsp:nvSpPr>
      <dsp:spPr>
        <a:xfrm>
          <a:off x="0" y="268999"/>
          <a:ext cx="6788084" cy="647595"/>
        </a:xfrm>
        <a:prstGeom prst="roundRect">
          <a:avLst/>
        </a:prstGeom>
        <a:gradFill rotWithShape="1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Industry Use</a:t>
          </a:r>
        </a:p>
      </dsp:txBody>
      <dsp:txXfrm>
        <a:off x="31613" y="300612"/>
        <a:ext cx="6724858" cy="584369"/>
      </dsp:txXfrm>
    </dsp:sp>
    <dsp:sp modelId="{98A380FA-6C25-4CA5-BE34-90BE12D8E461}">
      <dsp:nvSpPr>
        <dsp:cNvPr id="0" name=""/>
        <dsp:cNvSpPr/>
      </dsp:nvSpPr>
      <dsp:spPr>
        <a:xfrm>
          <a:off x="0" y="1011790"/>
          <a:ext cx="6788084" cy="2906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522" tIns="34290" rIns="192024" bIns="34290" numCol="1" spcCol="1270" anchor="t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Defense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Aerospace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Oil &amp; Gas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Automotive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Wind Turbine Industry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Railways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Energy and Chemical Processing</a:t>
          </a: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Petroleum &amp; Gas</a:t>
          </a:r>
        </a:p>
      </dsp:txBody>
      <dsp:txXfrm>
        <a:off x="0" y="1011790"/>
        <a:ext cx="6788084" cy="2906280"/>
      </dsp:txXfrm>
    </dsp:sp>
    <dsp:sp modelId="{6290C68A-BF59-44A1-92F6-2136AAD63C04}">
      <dsp:nvSpPr>
        <dsp:cNvPr id="0" name=""/>
        <dsp:cNvSpPr/>
      </dsp:nvSpPr>
      <dsp:spPr>
        <a:xfrm>
          <a:off x="0" y="3822874"/>
          <a:ext cx="6788084" cy="647595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Application</a:t>
          </a:r>
        </a:p>
      </dsp:txBody>
      <dsp:txXfrm>
        <a:off x="31613" y="3854487"/>
        <a:ext cx="6724858" cy="584369"/>
      </dsp:txXfrm>
    </dsp:sp>
    <dsp:sp modelId="{76838927-B1CA-413C-9199-7AEEE53280A3}">
      <dsp:nvSpPr>
        <dsp:cNvPr id="0" name=""/>
        <dsp:cNvSpPr/>
      </dsp:nvSpPr>
      <dsp:spPr>
        <a:xfrm>
          <a:off x="0" y="4553607"/>
          <a:ext cx="6788084" cy="2403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522" tIns="34290" rIns="192024" bIns="34290" numCol="1" spcCol="1270" anchor="t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High strength fasteners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Bolts, nuts, rivets, screws and other threaded connecting hardware parts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Springs, clips, clamps, brackets and other stamping parts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Brake disc, brake drum, brake rotors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/>
            <a:t>Tower construction bolts and foundation bolts and springs</a:t>
          </a:r>
        </a:p>
      </dsp:txBody>
      <dsp:txXfrm>
        <a:off x="0" y="4553607"/>
        <a:ext cx="6788084" cy="24032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0.13514</cdr:x>
      <cdr:y>0.31289</cdr:y>
    </cdr:from>
    <cdr:to>
      <cdr:x>0.96332</cdr:x>
      <cdr:y>0.31289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A03CBFEE-DE1E-4156-9DE3-E0CC656554BD}"/>
            </a:ext>
          </a:extLst>
        </cdr:cNvPr>
        <cdr:cNvCxnSpPr/>
      </cdr:nvCxnSpPr>
      <cdr:spPr>
        <a:xfrm xmlns:a="http://schemas.openxmlformats.org/drawingml/2006/main">
          <a:off x="1122948" y="1640017"/>
          <a:ext cx="6882064" cy="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rgbClr val="92D050"/>
          </a:solidFill>
        </a:ln>
      </cdr:spPr>
      <cdr:style>
        <a:lnRef xmlns:a="http://schemas.openxmlformats.org/drawingml/2006/main" idx="3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2">
          <a:schemeClr val="accent6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0.4508</cdr:x>
      <cdr:y>0.22073</cdr:y>
    </cdr:from>
    <cdr:to>
      <cdr:x>0.71492</cdr:x>
      <cdr:y>0.30387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1E97DDD2-9DC9-40B9-A53B-CF23C609E25C}"/>
            </a:ext>
          </a:extLst>
        </cdr:cNvPr>
        <cdr:cNvSpPr txBox="1"/>
      </cdr:nvSpPr>
      <cdr:spPr>
        <a:xfrm xmlns:a="http://schemas.openxmlformats.org/drawingml/2006/main">
          <a:off x="3746100" y="1156968"/>
          <a:ext cx="2194788" cy="4357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dirty="0"/>
            <a:t>"Pass mark”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EB7086-923E-C84E-81D1-1C0C743D16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86AF83-6ADB-4041-91AF-43693235E3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4F725-1137-2F4F-83D2-643499AE26E9}" type="datetimeFigureOut">
              <a:rPr lang="en-US" smtClean="0"/>
              <a:t>7/2/2024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D5999F-5D9C-2D4F-824A-A75CE81866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B34A58-45A3-3A44-B6B0-942811B448A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7DAFB0-798E-C14F-A939-4B7BC25E59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0865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127BCB-C36F-3E40-BD2D-A49AB3A60E0D}" type="datetimeFigureOut">
              <a:rPr lang="en-US" smtClean="0"/>
              <a:t>7/2/2024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48BEFB-A2C6-3A4E-BA0F-E9FE426F45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039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High strength steel are sensitive to SCC and HE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These high strength steel fastener are prohibited due to the chemically applied zinc coating for corrosion protection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chemically applied coatings cause HE concerns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Which lead to a more expensive high strength material option such as Inconel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 you can see in the comparison chart below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solution is to apply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141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46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AISI-American Iron and steel institute </a:t>
            </a:r>
          </a:p>
          <a:p>
            <a:r>
              <a:rPr lang="en-US" dirty="0"/>
              <a:t>We are using 260 for AISI 4340 because that is this material’s HS – makes it comparable to the A490 and Grade 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188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733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59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7989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..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3342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6079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570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8BEFB-A2C6-3A4E-BA0F-E9FE426F45F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7018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BBD86-188E-E941-8BC0-994CAF52EA5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636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1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0282626-FAB8-48F6-89BF-EBAA96FCDE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040" y="0"/>
            <a:ext cx="7058458" cy="913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188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">
    <p:bg>
      <p:bgPr>
        <a:gradFill>
          <a:gsLst>
            <a:gs pos="73000">
              <a:schemeClr val="bg1"/>
            </a:gs>
            <a:gs pos="0">
              <a:schemeClr val="tx1"/>
            </a:gs>
            <a:gs pos="46792">
              <a:srgbClr val="AFAFAF"/>
            </a:gs>
            <a:gs pos="10000">
              <a:srgbClr val="363636"/>
            </a:gs>
            <a:gs pos="29000">
              <a:schemeClr val="bg1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699" y="7790680"/>
            <a:ext cx="16251237" cy="1343795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5525517"/>
            <a:ext cx="16238538" cy="8119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262" cap="all" baseline="0">
                <a:ln>
                  <a:solidFill>
                    <a:srgbClr val="BB7000"/>
                  </a:solidFill>
                </a:ln>
                <a:solidFill>
                  <a:schemeClr val="tx1"/>
                </a:solidFill>
                <a:effectLst>
                  <a:reflection blurRad="12700" stA="28000" endPos="45000" dist="1270" dir="5400000" sy="-100000" algn="bl" rotWithShape="0"/>
                </a:effectLst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441785"/>
            <a:ext cx="16238538" cy="696126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buNone/>
              <a:defRPr sz="24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826581" y="7823599"/>
            <a:ext cx="8585377" cy="44410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1800" b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66C500-6659-4E43-BD7B-706125D766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985915"/>
            <a:ext cx="16238538" cy="2470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274" y="507943"/>
            <a:ext cx="5715294" cy="31751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CC35A7C-CE41-4AFB-B452-6A837BED8DB3}"/>
              </a:ext>
            </a:extLst>
          </p:cNvPr>
          <p:cNvSpPr txBox="1"/>
          <p:nvPr userDrawn="1"/>
        </p:nvSpPr>
        <p:spPr>
          <a:xfrm>
            <a:off x="0" y="0"/>
            <a:ext cx="16238538" cy="403627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bg1"/>
                </a:solidFill>
              </a:rPr>
              <a:t>CUI//DL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F8FA7F-BFF7-4F55-8103-8E4928E0D62E}"/>
              </a:ext>
            </a:extLst>
          </p:cNvPr>
          <p:cNvSpPr/>
          <p:nvPr userDrawn="1"/>
        </p:nvSpPr>
        <p:spPr>
          <a:xfrm>
            <a:off x="6144838" y="8890395"/>
            <a:ext cx="42794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NOT YET REVIEWED BY EXPORT CONTROL-LIMITED DISTRIBUTION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94066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-13855" y="3382547"/>
            <a:ext cx="16252393" cy="19145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262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reflection blurRad="12700" stA="28000" endPos="45000" dist="1270" dir="5400000" sy="-100000" algn="bl" rotWithShape="0"/>
                </a:effectLst>
              </a:defRPr>
            </a:lvl1pPr>
          </a:lstStyle>
          <a:p>
            <a:pPr lvl="0"/>
            <a:r>
              <a:rPr lang="en-US" dirty="0"/>
              <a:t>Click to add Section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5352294"/>
            <a:ext cx="16238538" cy="1277154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2441"/>
            <a:ext cx="16238538" cy="90282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3688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564543" y="1416463"/>
            <a:ext cx="15109452" cy="7355849"/>
          </a:xfrm>
          <a:prstGeom prst="rect">
            <a:avLst/>
          </a:prstGeom>
        </p:spPr>
        <p:txBody>
          <a:bodyPr>
            <a:normAutofit/>
          </a:bodyPr>
          <a:lstStyle>
            <a:lvl1pPr marL="304472" indent="-304472">
              <a:lnSpc>
                <a:spcPct val="100000"/>
              </a:lnSpc>
              <a:spcBef>
                <a:spcPts val="533"/>
              </a:spcBef>
              <a:buSzPct val="100000"/>
              <a:defRPr sz="2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buSzPct val="100000"/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1006"/>
            <a:ext cx="16238538" cy="90425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71413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_Picture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3"/>
          <p:cNvSpPr>
            <a:spLocks noGrp="1"/>
          </p:cNvSpPr>
          <p:nvPr>
            <p:ph sz="quarter" idx="24" hasCustomPrompt="1"/>
          </p:nvPr>
        </p:nvSpPr>
        <p:spPr>
          <a:xfrm>
            <a:off x="11021774" y="1419762"/>
            <a:ext cx="4673600" cy="20965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564543" y="1416463"/>
            <a:ext cx="10281257" cy="7355849"/>
          </a:xfrm>
          <a:prstGeom prst="rect">
            <a:avLst/>
          </a:prstGeom>
        </p:spPr>
        <p:txBody>
          <a:bodyPr>
            <a:normAutofit/>
          </a:bodyPr>
          <a:lstStyle>
            <a:lvl1pPr marL="304472" indent="-304472">
              <a:lnSpc>
                <a:spcPct val="100000"/>
              </a:lnSpc>
              <a:spcBef>
                <a:spcPts val="533"/>
              </a:spcBef>
              <a:buSzPct val="100000"/>
              <a:defRPr sz="2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buSzPct val="100000"/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12814194" y="3543515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30" name="Content Placeholder 3"/>
          <p:cNvSpPr>
            <a:spLocks noGrp="1"/>
          </p:cNvSpPr>
          <p:nvPr>
            <p:ph sz="quarter" idx="25" hasCustomPrompt="1"/>
          </p:nvPr>
        </p:nvSpPr>
        <p:spPr>
          <a:xfrm>
            <a:off x="11021774" y="3878036"/>
            <a:ext cx="4673600" cy="20965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quarter" idx="26" hasCustomPrompt="1"/>
          </p:nvPr>
        </p:nvSpPr>
        <p:spPr>
          <a:xfrm>
            <a:off x="12814194" y="6001789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32" name="Content Placeholder 3"/>
          <p:cNvSpPr>
            <a:spLocks noGrp="1"/>
          </p:cNvSpPr>
          <p:nvPr>
            <p:ph sz="quarter" idx="27" hasCustomPrompt="1"/>
          </p:nvPr>
        </p:nvSpPr>
        <p:spPr>
          <a:xfrm>
            <a:off x="11021774" y="6364020"/>
            <a:ext cx="4673600" cy="20965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33" name="Content Placeholder 3"/>
          <p:cNvSpPr>
            <a:spLocks noGrp="1"/>
          </p:cNvSpPr>
          <p:nvPr>
            <p:ph sz="quarter" idx="28" hasCustomPrompt="1"/>
          </p:nvPr>
        </p:nvSpPr>
        <p:spPr>
          <a:xfrm>
            <a:off x="12814194" y="8487773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2448"/>
            <a:ext cx="16238538" cy="90282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50252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3"/>
          <p:cNvSpPr>
            <a:spLocks noGrp="1"/>
          </p:cNvSpPr>
          <p:nvPr>
            <p:ph sz="quarter" idx="24" hasCustomPrompt="1"/>
          </p:nvPr>
        </p:nvSpPr>
        <p:spPr>
          <a:xfrm>
            <a:off x="207818" y="1428953"/>
            <a:ext cx="15794296" cy="69715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7569615" y="8403022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2591"/>
            <a:ext cx="16238538" cy="90282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1427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1424"/>
            <a:ext cx="16238538" cy="90282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74681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SA Insignia_White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11056" y="2653976"/>
            <a:ext cx="4261644" cy="3826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5345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_Blac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3382546"/>
            <a:ext cx="16238538" cy="1914513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0000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4262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reflection blurRad="12700" stA="28000" endPos="45000" dist="1270" dir="5400000" sy="-100000" algn="bl" rotWithShape="0"/>
                </a:effectLst>
              </a:defRPr>
            </a:lvl1pPr>
          </a:lstStyle>
          <a:p>
            <a:pPr lvl="0"/>
            <a:r>
              <a:rPr lang="en-US" dirty="0"/>
              <a:t>Click to add Section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5352294"/>
            <a:ext cx="16238538" cy="1277154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buNone/>
              <a:defRPr sz="2400" b="1" baseline="0">
                <a:solidFill>
                  <a:schemeClr val="bg1">
                    <a:lumMod val="85000"/>
                  </a:schemeClr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9265"/>
            <a:ext cx="16244094" cy="101011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30548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_Blac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569809" y="1420346"/>
            <a:ext cx="15109452" cy="7341996"/>
          </a:xfrm>
          <a:prstGeom prst="rect">
            <a:avLst/>
          </a:prstGeom>
        </p:spPr>
        <p:txBody>
          <a:bodyPr>
            <a:normAutofit/>
          </a:bodyPr>
          <a:lstStyle>
            <a:lvl1pPr marL="304472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2400">
                <a:solidFill>
                  <a:schemeClr val="bg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2000" b="1">
                <a:solidFill>
                  <a:schemeClr val="bg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1800" b="1">
                <a:solidFill>
                  <a:schemeClr val="bg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1800" b="1">
                <a:solidFill>
                  <a:schemeClr val="bg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1600" b="1">
                <a:solidFill>
                  <a:schemeClr val="bg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1299"/>
            <a:ext cx="16244094" cy="101011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9114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Content_Blac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ontent Placeholder 3"/>
          <p:cNvSpPr>
            <a:spLocks noGrp="1"/>
          </p:cNvSpPr>
          <p:nvPr>
            <p:ph sz="quarter" idx="24" hasCustomPrompt="1"/>
          </p:nvPr>
        </p:nvSpPr>
        <p:spPr>
          <a:xfrm>
            <a:off x="11021774" y="1419762"/>
            <a:ext cx="4673600" cy="2096596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>
                <a:lumMod val="65000"/>
              </a:schemeClr>
            </a:solidFill>
          </a:ln>
          <a:effectLst>
            <a:outerShdw blurRad="50800" dist="63500" dir="2700000" algn="tl" rotWithShape="0">
              <a:schemeClr val="bg1">
                <a:lumMod val="85000"/>
                <a:alpha val="60000"/>
              </a:scheme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bg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12814194" y="3543515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bg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44" name="Content Placeholder 3"/>
          <p:cNvSpPr>
            <a:spLocks noGrp="1"/>
          </p:cNvSpPr>
          <p:nvPr>
            <p:ph sz="quarter" idx="25" hasCustomPrompt="1"/>
          </p:nvPr>
        </p:nvSpPr>
        <p:spPr>
          <a:xfrm>
            <a:off x="11021774" y="3878036"/>
            <a:ext cx="4673600" cy="2096596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>
                <a:lumMod val="65000"/>
              </a:schemeClr>
            </a:solidFill>
          </a:ln>
          <a:effectLst>
            <a:outerShdw blurRad="50800" dist="63500" dir="2700000" algn="tl" rotWithShape="0">
              <a:schemeClr val="bg1">
                <a:lumMod val="85000"/>
                <a:alpha val="60000"/>
              </a:scheme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bg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45" name="Content Placeholder 3"/>
          <p:cNvSpPr>
            <a:spLocks noGrp="1"/>
          </p:cNvSpPr>
          <p:nvPr>
            <p:ph sz="quarter" idx="26" hasCustomPrompt="1"/>
          </p:nvPr>
        </p:nvSpPr>
        <p:spPr>
          <a:xfrm>
            <a:off x="12814194" y="6001789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bg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46" name="Content Placeholder 3"/>
          <p:cNvSpPr>
            <a:spLocks noGrp="1"/>
          </p:cNvSpPr>
          <p:nvPr>
            <p:ph sz="quarter" idx="27" hasCustomPrompt="1"/>
          </p:nvPr>
        </p:nvSpPr>
        <p:spPr>
          <a:xfrm>
            <a:off x="11021774" y="6364020"/>
            <a:ext cx="4673600" cy="2096596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>
                <a:lumMod val="65000"/>
              </a:schemeClr>
            </a:solidFill>
          </a:ln>
          <a:effectLst>
            <a:outerShdw blurRad="50800" dist="63500" dir="2700000" algn="tl" rotWithShape="0">
              <a:schemeClr val="bg1">
                <a:lumMod val="85000"/>
                <a:alpha val="60000"/>
              </a:scheme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bg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47" name="Content Placeholder 3"/>
          <p:cNvSpPr>
            <a:spLocks noGrp="1"/>
          </p:cNvSpPr>
          <p:nvPr>
            <p:ph sz="quarter" idx="28" hasCustomPrompt="1"/>
          </p:nvPr>
        </p:nvSpPr>
        <p:spPr>
          <a:xfrm>
            <a:off x="12814194" y="8487773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bg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569809" y="1420346"/>
            <a:ext cx="10292155" cy="7341996"/>
          </a:xfrm>
          <a:prstGeom prst="rect">
            <a:avLst/>
          </a:prstGeom>
        </p:spPr>
        <p:txBody>
          <a:bodyPr>
            <a:normAutofit/>
          </a:bodyPr>
          <a:lstStyle>
            <a:lvl1pPr marL="304472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2400">
                <a:solidFill>
                  <a:schemeClr val="bg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2000" b="1">
                <a:solidFill>
                  <a:schemeClr val="bg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1800" b="1">
                <a:solidFill>
                  <a:schemeClr val="bg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1800" b="1">
                <a:solidFill>
                  <a:schemeClr val="bg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1600" b="1">
                <a:solidFill>
                  <a:schemeClr val="bg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807"/>
            <a:ext cx="16244094" cy="101011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76456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_Blac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AF849-D17F-4C64-8D1F-CE08BB37572E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249382" y="1485901"/>
            <a:ext cx="15747690" cy="707620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9050">
            <a:solidFill>
              <a:schemeClr val="bg1">
                <a:lumMod val="65000"/>
              </a:schemeClr>
            </a:solidFill>
          </a:ln>
          <a:effectLst>
            <a:outerShdw blurRad="50800" dist="63500" dir="2700000" algn="tl" rotWithShape="0">
              <a:schemeClr val="bg1">
                <a:lumMod val="85000"/>
                <a:alpha val="60000"/>
              </a:scheme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bg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7578846" y="8574809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bg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277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Blac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905105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SA Insignia_Blac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01941" y="2548303"/>
            <a:ext cx="4209256" cy="388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1283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_Grey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-13855" y="3382547"/>
            <a:ext cx="16252393" cy="19145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262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reflection blurRad="12700" stA="28000" endPos="45000" dist="1270" dir="5400000" sy="-100000" algn="bl" rotWithShape="0"/>
                </a:effectLst>
              </a:defRPr>
            </a:lvl1pPr>
          </a:lstStyle>
          <a:p>
            <a:pPr lvl="0"/>
            <a:r>
              <a:rPr lang="en-US" dirty="0"/>
              <a:t>Click to add Section Title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5352294"/>
            <a:ext cx="16238538" cy="1277154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58309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Content_Grey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564543" y="1416463"/>
            <a:ext cx="15109452" cy="7355849"/>
          </a:xfrm>
          <a:prstGeom prst="rect">
            <a:avLst/>
          </a:prstGeom>
        </p:spPr>
        <p:txBody>
          <a:bodyPr>
            <a:normAutofit/>
          </a:bodyPr>
          <a:lstStyle>
            <a:lvl1pPr marL="304472" indent="-304472">
              <a:lnSpc>
                <a:spcPct val="100000"/>
              </a:lnSpc>
              <a:spcBef>
                <a:spcPts val="533"/>
              </a:spcBef>
              <a:buSzPct val="100000"/>
              <a:defRPr sz="2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buSzPct val="100000"/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 </a:t>
            </a:r>
          </a:p>
          <a:p>
            <a:pPr lvl="4"/>
            <a:r>
              <a:rPr lang="en-US" dirty="0"/>
              <a:t>Fifth level 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27872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_Pics_Grey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564543" y="1416463"/>
            <a:ext cx="10281257" cy="7355849"/>
          </a:xfrm>
          <a:prstGeom prst="rect">
            <a:avLst/>
          </a:prstGeom>
        </p:spPr>
        <p:txBody>
          <a:bodyPr>
            <a:normAutofit/>
          </a:bodyPr>
          <a:lstStyle>
            <a:lvl1pPr marL="304472" indent="-304472">
              <a:lnSpc>
                <a:spcPct val="100000"/>
              </a:lnSpc>
              <a:spcBef>
                <a:spcPts val="533"/>
              </a:spcBef>
              <a:buSzPct val="100000"/>
              <a:defRPr sz="2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buSzPct val="100000"/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 </a:t>
            </a:r>
          </a:p>
          <a:p>
            <a:pPr lvl="4"/>
            <a:r>
              <a:rPr lang="en-US" dirty="0"/>
              <a:t>Fifth level 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20" name="Content Placeholder 3"/>
          <p:cNvSpPr>
            <a:spLocks noGrp="1"/>
          </p:cNvSpPr>
          <p:nvPr>
            <p:ph sz="quarter" idx="24" hasCustomPrompt="1"/>
          </p:nvPr>
        </p:nvSpPr>
        <p:spPr>
          <a:xfrm>
            <a:off x="11021774" y="1419762"/>
            <a:ext cx="4673600" cy="20965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21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12814194" y="3543515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22" name="Content Placeholder 3"/>
          <p:cNvSpPr>
            <a:spLocks noGrp="1"/>
          </p:cNvSpPr>
          <p:nvPr>
            <p:ph sz="quarter" idx="25" hasCustomPrompt="1"/>
          </p:nvPr>
        </p:nvSpPr>
        <p:spPr>
          <a:xfrm>
            <a:off x="11021774" y="3878036"/>
            <a:ext cx="4673600" cy="20965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23" name="Content Placeholder 3"/>
          <p:cNvSpPr>
            <a:spLocks noGrp="1"/>
          </p:cNvSpPr>
          <p:nvPr>
            <p:ph sz="quarter" idx="26" hasCustomPrompt="1"/>
          </p:nvPr>
        </p:nvSpPr>
        <p:spPr>
          <a:xfrm>
            <a:off x="12814194" y="6001789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quarter" idx="27" hasCustomPrompt="1"/>
          </p:nvPr>
        </p:nvSpPr>
        <p:spPr>
          <a:xfrm>
            <a:off x="11021774" y="6364020"/>
            <a:ext cx="4673600" cy="20965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quarter" idx="28" hasCustomPrompt="1"/>
          </p:nvPr>
        </p:nvSpPr>
        <p:spPr>
          <a:xfrm>
            <a:off x="12814194" y="8487773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381224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_Grey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3"/>
          <p:cNvSpPr>
            <a:spLocks noGrp="1"/>
          </p:cNvSpPr>
          <p:nvPr>
            <p:ph sz="quarter" idx="24" hasCustomPrompt="1"/>
          </p:nvPr>
        </p:nvSpPr>
        <p:spPr>
          <a:xfrm>
            <a:off x="166255" y="1447800"/>
            <a:ext cx="15895482" cy="69552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7569615" y="8403022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12674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Grey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607206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SA Insignia_Black Background">
    <p:bg>
      <p:bgPr>
        <a:gradFill flip="none" rotWithShape="1">
          <a:gsLst>
            <a:gs pos="0">
              <a:schemeClr val="bg1">
                <a:lumMod val="75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29319" y="2659856"/>
            <a:ext cx="4293517" cy="408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7380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_Blac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3382546"/>
            <a:ext cx="16238538" cy="1914513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rgbClr val="000000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4262">
                <a:ln>
                  <a:solidFill>
                    <a:schemeClr val="bg1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reflection blurRad="12700" stA="28000" endPos="45000" dist="1270" dir="5400000" sy="-100000" algn="bl" rotWithShape="0"/>
                </a:effectLst>
              </a:defRPr>
            </a:lvl1pPr>
          </a:lstStyle>
          <a:p>
            <a:pPr lvl="0"/>
            <a:r>
              <a:rPr lang="en-US" dirty="0"/>
              <a:t>Click to add Section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5352294"/>
            <a:ext cx="16238538" cy="1277154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buNone/>
              <a:defRPr sz="2400" b="1" baseline="0">
                <a:solidFill>
                  <a:schemeClr val="bg1">
                    <a:lumMod val="85000"/>
                  </a:schemeClr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56486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_Blac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569809" y="1420346"/>
            <a:ext cx="15109452" cy="7341996"/>
          </a:xfrm>
          <a:prstGeom prst="rect">
            <a:avLst/>
          </a:prstGeom>
        </p:spPr>
        <p:txBody>
          <a:bodyPr>
            <a:normAutofit/>
          </a:bodyPr>
          <a:lstStyle>
            <a:lvl1pPr marL="304472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2400">
                <a:solidFill>
                  <a:schemeClr val="bg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2000" b="1">
                <a:solidFill>
                  <a:schemeClr val="bg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1800" b="1">
                <a:solidFill>
                  <a:schemeClr val="bg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1800" b="1">
                <a:solidFill>
                  <a:schemeClr val="bg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1600" b="1">
                <a:solidFill>
                  <a:schemeClr val="bg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489924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Content_Blac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ontent Placeholder 3"/>
          <p:cNvSpPr>
            <a:spLocks noGrp="1"/>
          </p:cNvSpPr>
          <p:nvPr>
            <p:ph sz="quarter" idx="24" hasCustomPrompt="1"/>
          </p:nvPr>
        </p:nvSpPr>
        <p:spPr>
          <a:xfrm>
            <a:off x="11021774" y="1419762"/>
            <a:ext cx="4673600" cy="2096596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>
                <a:lumMod val="65000"/>
              </a:schemeClr>
            </a:solidFill>
          </a:ln>
          <a:effectLst>
            <a:outerShdw blurRad="50800" dist="63500" dir="2700000" algn="tl" rotWithShape="0">
              <a:schemeClr val="bg1">
                <a:lumMod val="85000"/>
                <a:alpha val="60000"/>
              </a:scheme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bg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12814194" y="3543515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bg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44" name="Content Placeholder 3"/>
          <p:cNvSpPr>
            <a:spLocks noGrp="1"/>
          </p:cNvSpPr>
          <p:nvPr>
            <p:ph sz="quarter" idx="25" hasCustomPrompt="1"/>
          </p:nvPr>
        </p:nvSpPr>
        <p:spPr>
          <a:xfrm>
            <a:off x="11021774" y="3878036"/>
            <a:ext cx="4673600" cy="2096596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>
                <a:lumMod val="65000"/>
              </a:schemeClr>
            </a:solidFill>
          </a:ln>
          <a:effectLst>
            <a:outerShdw blurRad="50800" dist="63500" dir="2700000" algn="tl" rotWithShape="0">
              <a:schemeClr val="bg1">
                <a:lumMod val="85000"/>
                <a:alpha val="60000"/>
              </a:scheme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bg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45" name="Content Placeholder 3"/>
          <p:cNvSpPr>
            <a:spLocks noGrp="1"/>
          </p:cNvSpPr>
          <p:nvPr>
            <p:ph sz="quarter" idx="26" hasCustomPrompt="1"/>
          </p:nvPr>
        </p:nvSpPr>
        <p:spPr>
          <a:xfrm>
            <a:off x="12814194" y="6001789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bg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46" name="Content Placeholder 3"/>
          <p:cNvSpPr>
            <a:spLocks noGrp="1"/>
          </p:cNvSpPr>
          <p:nvPr>
            <p:ph sz="quarter" idx="27" hasCustomPrompt="1"/>
          </p:nvPr>
        </p:nvSpPr>
        <p:spPr>
          <a:xfrm>
            <a:off x="11021774" y="6364020"/>
            <a:ext cx="4673600" cy="2096596"/>
          </a:xfrm>
          <a:prstGeom prst="rect">
            <a:avLst/>
          </a:prstGeom>
          <a:solidFill>
            <a:schemeClr val="tx1"/>
          </a:solidFill>
          <a:ln w="12700">
            <a:solidFill>
              <a:schemeClr val="bg1">
                <a:lumMod val="65000"/>
              </a:schemeClr>
            </a:solidFill>
          </a:ln>
          <a:effectLst>
            <a:outerShdw blurRad="50800" dist="63500" dir="2700000" algn="tl" rotWithShape="0">
              <a:schemeClr val="bg1">
                <a:lumMod val="85000"/>
                <a:alpha val="60000"/>
              </a:scheme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bg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47" name="Content Placeholder 3"/>
          <p:cNvSpPr>
            <a:spLocks noGrp="1"/>
          </p:cNvSpPr>
          <p:nvPr>
            <p:ph sz="quarter" idx="28" hasCustomPrompt="1"/>
          </p:nvPr>
        </p:nvSpPr>
        <p:spPr>
          <a:xfrm>
            <a:off x="12814194" y="8487773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bg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569809" y="1420346"/>
            <a:ext cx="10292155" cy="7341996"/>
          </a:xfrm>
          <a:prstGeom prst="rect">
            <a:avLst/>
          </a:prstGeom>
        </p:spPr>
        <p:txBody>
          <a:bodyPr>
            <a:normAutofit/>
          </a:bodyPr>
          <a:lstStyle>
            <a:lvl1pPr marL="304472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2400">
                <a:solidFill>
                  <a:schemeClr val="bg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2000" b="1">
                <a:solidFill>
                  <a:schemeClr val="bg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1800" b="1">
                <a:solidFill>
                  <a:schemeClr val="bg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1800" b="1">
                <a:solidFill>
                  <a:schemeClr val="bg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  <a:defRPr sz="1600" b="1">
                <a:solidFill>
                  <a:schemeClr val="bg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442439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_Blac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AF849-D17F-4C64-8D1F-CE08BB37572E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249382" y="1485901"/>
            <a:ext cx="15747690" cy="707620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9050">
            <a:solidFill>
              <a:schemeClr val="bg1">
                <a:lumMod val="65000"/>
              </a:schemeClr>
            </a:solidFill>
          </a:ln>
          <a:effectLst>
            <a:outerShdw blurRad="50800" dist="63500" dir="2700000" algn="tl" rotWithShape="0">
              <a:schemeClr val="bg1">
                <a:lumMod val="85000"/>
                <a:alpha val="60000"/>
              </a:scheme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bg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7578846" y="8574809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bg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04678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Blac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30295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SA Insignia_Blac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01941" y="2548303"/>
            <a:ext cx="4209256" cy="388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1978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">
    <p:bg>
      <p:bgPr>
        <a:gradFill>
          <a:gsLst>
            <a:gs pos="73000">
              <a:schemeClr val="bg1"/>
            </a:gs>
            <a:gs pos="0">
              <a:schemeClr val="tx1"/>
            </a:gs>
            <a:gs pos="46792">
              <a:srgbClr val="AFAFAF"/>
            </a:gs>
            <a:gs pos="10000">
              <a:srgbClr val="363636"/>
            </a:gs>
            <a:gs pos="29000">
              <a:schemeClr val="bg1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699" y="7790680"/>
            <a:ext cx="16251237" cy="1343795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5525517"/>
            <a:ext cx="16238538" cy="811953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4262" cap="all" baseline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1"/>
                </a:solidFill>
                <a:effectLst>
                  <a:reflection blurRad="12700" stA="28000" endPos="45000" dist="1270" dir="5400000" sy="-100000" algn="bl" rotWithShape="0"/>
                </a:effectLst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441785"/>
            <a:ext cx="16238538" cy="696126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buNone/>
              <a:defRPr sz="24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826581" y="7823599"/>
            <a:ext cx="8585377" cy="444102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buNone/>
              <a:defRPr sz="1800" b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66C500-6659-4E43-BD7B-706125D766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985915"/>
            <a:ext cx="16238538" cy="2470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55274" y="579290"/>
            <a:ext cx="5715294" cy="303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5419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-13855" y="3382547"/>
            <a:ext cx="16252393" cy="19145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262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reflection blurRad="12700" stA="28000" endPos="45000" dist="1270" dir="5400000" sy="-100000" algn="bl" rotWithShape="0"/>
                </a:effectLst>
              </a:defRPr>
            </a:lvl1pPr>
          </a:lstStyle>
          <a:p>
            <a:pPr lvl="0"/>
            <a:r>
              <a:rPr lang="en-US" dirty="0"/>
              <a:t>Click to add Section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5352294"/>
            <a:ext cx="16238538" cy="1277154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012577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564543" y="1416463"/>
            <a:ext cx="15109452" cy="7355849"/>
          </a:xfrm>
          <a:prstGeom prst="rect">
            <a:avLst/>
          </a:prstGeom>
        </p:spPr>
        <p:txBody>
          <a:bodyPr>
            <a:normAutofit/>
          </a:bodyPr>
          <a:lstStyle>
            <a:lvl1pPr marL="304472" indent="-304472">
              <a:lnSpc>
                <a:spcPct val="100000"/>
              </a:lnSpc>
              <a:spcBef>
                <a:spcPts val="533"/>
              </a:spcBef>
              <a:buSzPct val="100000"/>
              <a:defRPr sz="2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buSzPct val="100000"/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0837"/>
            <a:ext cx="16238538" cy="90425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48740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_Picture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3"/>
          <p:cNvSpPr>
            <a:spLocks noGrp="1"/>
          </p:cNvSpPr>
          <p:nvPr>
            <p:ph sz="quarter" idx="24" hasCustomPrompt="1"/>
          </p:nvPr>
        </p:nvSpPr>
        <p:spPr>
          <a:xfrm>
            <a:off x="11021774" y="1419762"/>
            <a:ext cx="4673600" cy="20965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564543" y="1416463"/>
            <a:ext cx="10281257" cy="7355849"/>
          </a:xfrm>
          <a:prstGeom prst="rect">
            <a:avLst/>
          </a:prstGeom>
        </p:spPr>
        <p:txBody>
          <a:bodyPr>
            <a:normAutofit/>
          </a:bodyPr>
          <a:lstStyle>
            <a:lvl1pPr marL="304472" indent="-304472">
              <a:lnSpc>
                <a:spcPct val="100000"/>
              </a:lnSpc>
              <a:spcBef>
                <a:spcPts val="533"/>
              </a:spcBef>
              <a:buSzPct val="100000"/>
              <a:defRPr sz="2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buSzPct val="100000"/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12814194" y="3543515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30" name="Content Placeholder 3"/>
          <p:cNvSpPr>
            <a:spLocks noGrp="1"/>
          </p:cNvSpPr>
          <p:nvPr>
            <p:ph sz="quarter" idx="25" hasCustomPrompt="1"/>
          </p:nvPr>
        </p:nvSpPr>
        <p:spPr>
          <a:xfrm>
            <a:off x="11021774" y="3878036"/>
            <a:ext cx="4673600" cy="20965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31" name="Content Placeholder 3"/>
          <p:cNvSpPr>
            <a:spLocks noGrp="1"/>
          </p:cNvSpPr>
          <p:nvPr>
            <p:ph sz="quarter" idx="26" hasCustomPrompt="1"/>
          </p:nvPr>
        </p:nvSpPr>
        <p:spPr>
          <a:xfrm>
            <a:off x="12814194" y="6001789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32" name="Content Placeholder 3"/>
          <p:cNvSpPr>
            <a:spLocks noGrp="1"/>
          </p:cNvSpPr>
          <p:nvPr>
            <p:ph sz="quarter" idx="27" hasCustomPrompt="1"/>
          </p:nvPr>
        </p:nvSpPr>
        <p:spPr>
          <a:xfrm>
            <a:off x="11021774" y="6364020"/>
            <a:ext cx="4673600" cy="20965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33" name="Content Placeholder 3"/>
          <p:cNvSpPr>
            <a:spLocks noGrp="1"/>
          </p:cNvSpPr>
          <p:nvPr>
            <p:ph sz="quarter" idx="28" hasCustomPrompt="1"/>
          </p:nvPr>
        </p:nvSpPr>
        <p:spPr>
          <a:xfrm>
            <a:off x="12814194" y="8487773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053197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3"/>
          <p:cNvSpPr>
            <a:spLocks noGrp="1"/>
          </p:cNvSpPr>
          <p:nvPr>
            <p:ph sz="quarter" idx="24" hasCustomPrompt="1"/>
          </p:nvPr>
        </p:nvSpPr>
        <p:spPr>
          <a:xfrm>
            <a:off x="207818" y="1428953"/>
            <a:ext cx="15794296" cy="69715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7569615" y="8403022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05558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586010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SA Insignia_White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11056" y="2653976"/>
            <a:ext cx="4261644" cy="3826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8899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F1DEBB7-B487-40F3-BEB2-FF633F2DBC04}" type="datetime1">
              <a:rPr lang="en-US" smtClean="0">
                <a:solidFill>
                  <a:prstClr val="white">
                    <a:lumMod val="50000"/>
                  </a:prstClr>
                </a:solidFill>
              </a:rPr>
              <a:t>7/2/2024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6BC5052-2795-194B-86EA-149951550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533" y="1176350"/>
            <a:ext cx="15239504" cy="70866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B1E8500F-DB0C-9A48-9114-9AE8F26CC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3684" y="80657"/>
            <a:ext cx="13495353" cy="811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028856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8A620-17F9-4702-8B3F-18B50919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E04D38-41FA-4D6D-AE19-8C6CE29FB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63E51-8981-4BC7-A93D-3EB2C8601272}" type="datetime1">
              <a:rPr lang="en-US" smtClean="0">
                <a:solidFill>
                  <a:prstClr val="white">
                    <a:lumMod val="50000"/>
                  </a:prstClr>
                </a:solidFill>
              </a:rPr>
              <a:t>7/2/2024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1B5976-DA58-4961-8362-B71E72AAD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8AD544-E899-4782-AE92-FC8DA0867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6908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63E51-8981-4BC7-A93D-3EB2C8601272}" type="datetime1">
              <a:rPr lang="en-US" smtClean="0">
                <a:solidFill>
                  <a:prstClr val="white">
                    <a:lumMod val="50000"/>
                  </a:prstClr>
                </a:solidFill>
              </a:rPr>
              <a:t>7/2/2024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5964" y="8132598"/>
            <a:ext cx="16238536" cy="338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98" b="1" i="1" spc="799" dirty="0">
                <a:solidFill>
                  <a:schemeClr val="bg1">
                    <a:lumMod val="50000"/>
                  </a:schemeClr>
                </a:solidFill>
              </a:rPr>
              <a:t>Engineering the Future. Today.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E0A103-EA9A-47B4-82AD-5DE8C0E4E3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3903" y="103149"/>
            <a:ext cx="2946526" cy="112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232533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5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3"/>
          <p:cNvSpPr>
            <a:spLocks noGrp="1"/>
          </p:cNvSpPr>
          <p:nvPr>
            <p:ph type="ftr" sz="quarter" idx="13"/>
          </p:nvPr>
        </p:nvSpPr>
        <p:spPr>
          <a:xfrm>
            <a:off x="3827900" y="8618647"/>
            <a:ext cx="11598711" cy="465908"/>
          </a:xfrm>
          <a:prstGeom prst="rect">
            <a:avLst/>
          </a:prstGeom>
        </p:spPr>
        <p:txBody>
          <a:bodyPr anchor="b"/>
          <a:lstStyle>
            <a:lvl1pPr algn="r">
              <a:defRPr/>
            </a:lvl1pPr>
          </a:lstStyle>
          <a:p>
            <a:r>
              <a:rPr lang="en-US"/>
              <a:t>Your Title Here</a:t>
            </a:r>
            <a:endParaRPr lang="en-US" dirty="0"/>
          </a:p>
        </p:txBody>
      </p:sp>
      <p:sp>
        <p:nvSpPr>
          <p:cNvPr id="12" name="Slide Number Placeholder 14"/>
          <p:cNvSpPr>
            <a:spLocks noGrp="1"/>
          </p:cNvSpPr>
          <p:nvPr>
            <p:ph type="sldNum" sz="quarter" idx="14"/>
          </p:nvPr>
        </p:nvSpPr>
        <p:spPr>
          <a:xfrm>
            <a:off x="15426612" y="8618647"/>
            <a:ext cx="752877" cy="465908"/>
          </a:xfrm>
          <a:prstGeom prst="rect">
            <a:avLst/>
          </a:prstGeom>
        </p:spPr>
        <p:txBody>
          <a:bodyPr anchor="b"/>
          <a:lstStyle>
            <a:lvl1pPr algn="r">
              <a:defRPr/>
            </a:lvl1pPr>
          </a:lstStyle>
          <a:p>
            <a:fld id="{AAFCEB89-4630-460B-BDDC-DD05E25C021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95829" y="1019815"/>
            <a:ext cx="15861947" cy="7598831"/>
          </a:xfrm>
          <a:prstGeom prst="rect">
            <a:avLst/>
          </a:prstGeom>
        </p:spPr>
        <p:txBody>
          <a:bodyPr/>
          <a:lstStyle>
            <a:lvl1pPr marL="443299" indent="-443299">
              <a:buClr>
                <a:srgbClr val="C00000"/>
              </a:buClr>
              <a:buFont typeface="Arial" panose="020B0604020202020204" pitchFamily="34" charset="0"/>
              <a:buChar char="♦"/>
              <a:defRPr sz="2351">
                <a:solidFill>
                  <a:srgbClr val="0000FF"/>
                </a:solidFill>
                <a:latin typeface="+mj-lt"/>
              </a:defRPr>
            </a:lvl1pPr>
            <a:lvl2pPr marL="960482" indent="-369416">
              <a:buClr>
                <a:srgbClr val="C00000"/>
              </a:buClr>
              <a:buFont typeface="Arial" panose="020B0604020202020204" pitchFamily="34" charset="0"/>
              <a:buChar char="♦"/>
              <a:defRPr sz="2115" b="1">
                <a:solidFill>
                  <a:srgbClr val="0000FF"/>
                </a:solidFill>
              </a:defRPr>
            </a:lvl2pPr>
            <a:lvl3pPr marL="1517965" indent="-335833">
              <a:buClr>
                <a:srgbClr val="C00000"/>
              </a:buClr>
              <a:buSzPct val="90000"/>
              <a:buFont typeface="Arial" panose="020B0604020202020204" pitchFamily="34" charset="0"/>
              <a:buChar char="♦"/>
              <a:defRPr sz="2115" b="0">
                <a:solidFill>
                  <a:srgbClr val="0000FF"/>
                </a:solidFill>
              </a:defRPr>
            </a:lvl3pPr>
            <a:lvl4pPr marL="2068731" indent="-295533">
              <a:buClr>
                <a:srgbClr val="C00000"/>
              </a:buClr>
              <a:buSzPct val="90000"/>
              <a:buFont typeface="Arial" panose="020B0604020202020204" pitchFamily="34" charset="0"/>
              <a:buChar char="◊"/>
              <a:defRPr sz="1881">
                <a:solidFill>
                  <a:srgbClr val="0000FF"/>
                </a:solidFill>
              </a:defRPr>
            </a:lvl4pPr>
            <a:lvl5pPr marL="2700097" indent="-335833">
              <a:buClr>
                <a:srgbClr val="C00000"/>
              </a:buClr>
              <a:buFont typeface="Wingdings" panose="05000000000000000000" pitchFamily="2" charset="2"/>
              <a:buChar char="§"/>
              <a:defRPr>
                <a:solidFill>
                  <a:srgbClr val="0000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577273" y="106677"/>
            <a:ext cx="9083992" cy="684417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>
              <a:defRPr lang="en-US" sz="2351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35271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_Grey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1"/>
          <p:cNvSpPr>
            <a:spLocks noGrp="1"/>
          </p:cNvSpPr>
          <p:nvPr>
            <p:ph type="body" sz="quarter" idx="12" hasCustomPrompt="1"/>
          </p:nvPr>
        </p:nvSpPr>
        <p:spPr>
          <a:xfrm>
            <a:off x="-13855" y="3382547"/>
            <a:ext cx="16252393" cy="19145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4262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reflection blurRad="12700" stA="28000" endPos="45000" dist="1270" dir="5400000" sy="-100000" algn="bl" rotWithShape="0"/>
                </a:effectLst>
              </a:defRPr>
            </a:lvl1pPr>
          </a:lstStyle>
          <a:p>
            <a:pPr lvl="0"/>
            <a:r>
              <a:rPr lang="en-US" dirty="0"/>
              <a:t>Click to add Section Title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5352294"/>
            <a:ext cx="16238538" cy="1277154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>
              <a:buNone/>
              <a:defRPr sz="24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842985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Content_Grey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564543" y="1416463"/>
            <a:ext cx="15109452" cy="7355849"/>
          </a:xfrm>
          <a:prstGeom prst="rect">
            <a:avLst/>
          </a:prstGeom>
        </p:spPr>
        <p:txBody>
          <a:bodyPr>
            <a:normAutofit/>
          </a:bodyPr>
          <a:lstStyle>
            <a:lvl1pPr marL="304472" indent="-304472">
              <a:lnSpc>
                <a:spcPct val="100000"/>
              </a:lnSpc>
              <a:spcBef>
                <a:spcPts val="533"/>
              </a:spcBef>
              <a:buSzPct val="100000"/>
              <a:defRPr sz="2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buSzPct val="100000"/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 </a:t>
            </a:r>
          </a:p>
          <a:p>
            <a:pPr lvl="4"/>
            <a:r>
              <a:rPr lang="en-US" dirty="0"/>
              <a:t>Fifth level 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758773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_Pics_Grey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564543" y="1416463"/>
            <a:ext cx="10281257" cy="7355849"/>
          </a:xfrm>
          <a:prstGeom prst="rect">
            <a:avLst/>
          </a:prstGeom>
        </p:spPr>
        <p:txBody>
          <a:bodyPr>
            <a:normAutofit/>
          </a:bodyPr>
          <a:lstStyle>
            <a:lvl1pPr marL="304472" indent="-304472">
              <a:lnSpc>
                <a:spcPct val="100000"/>
              </a:lnSpc>
              <a:spcBef>
                <a:spcPts val="533"/>
              </a:spcBef>
              <a:buSzPct val="100000"/>
              <a:defRPr sz="2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buSzPct val="100000"/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 </a:t>
            </a:r>
          </a:p>
          <a:p>
            <a:pPr lvl="4"/>
            <a:r>
              <a:rPr lang="en-US" dirty="0"/>
              <a:t>Fifth level </a:t>
            </a:r>
          </a:p>
          <a:p>
            <a:pPr lvl="5"/>
            <a:r>
              <a:rPr lang="en-US" dirty="0"/>
              <a:t>Sixth level</a:t>
            </a:r>
          </a:p>
        </p:txBody>
      </p:sp>
      <p:sp>
        <p:nvSpPr>
          <p:cNvPr id="20" name="Content Placeholder 3"/>
          <p:cNvSpPr>
            <a:spLocks noGrp="1"/>
          </p:cNvSpPr>
          <p:nvPr>
            <p:ph sz="quarter" idx="24" hasCustomPrompt="1"/>
          </p:nvPr>
        </p:nvSpPr>
        <p:spPr>
          <a:xfrm>
            <a:off x="11021774" y="1419762"/>
            <a:ext cx="4673600" cy="20965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21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12814194" y="3543515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22" name="Content Placeholder 3"/>
          <p:cNvSpPr>
            <a:spLocks noGrp="1"/>
          </p:cNvSpPr>
          <p:nvPr>
            <p:ph sz="quarter" idx="25" hasCustomPrompt="1"/>
          </p:nvPr>
        </p:nvSpPr>
        <p:spPr>
          <a:xfrm>
            <a:off x="11021774" y="3878036"/>
            <a:ext cx="4673600" cy="20965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23" name="Content Placeholder 3"/>
          <p:cNvSpPr>
            <a:spLocks noGrp="1"/>
          </p:cNvSpPr>
          <p:nvPr>
            <p:ph sz="quarter" idx="26" hasCustomPrompt="1"/>
          </p:nvPr>
        </p:nvSpPr>
        <p:spPr>
          <a:xfrm>
            <a:off x="12814194" y="6001789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24" name="Content Placeholder 3"/>
          <p:cNvSpPr>
            <a:spLocks noGrp="1"/>
          </p:cNvSpPr>
          <p:nvPr>
            <p:ph sz="quarter" idx="27" hasCustomPrompt="1"/>
          </p:nvPr>
        </p:nvSpPr>
        <p:spPr>
          <a:xfrm>
            <a:off x="11021774" y="6364020"/>
            <a:ext cx="4673600" cy="20965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quarter" idx="28" hasCustomPrompt="1"/>
          </p:nvPr>
        </p:nvSpPr>
        <p:spPr>
          <a:xfrm>
            <a:off x="12814194" y="8487773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64916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_Grey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3"/>
          <p:cNvSpPr>
            <a:spLocks noGrp="1"/>
          </p:cNvSpPr>
          <p:nvPr>
            <p:ph sz="quarter" idx="24" hasCustomPrompt="1"/>
          </p:nvPr>
        </p:nvSpPr>
        <p:spPr>
          <a:xfrm>
            <a:off x="166255" y="1447800"/>
            <a:ext cx="15895482" cy="69552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33"/>
              </a:spcBef>
              <a:buNone/>
              <a:defRPr sz="140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Select to insert picture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7569615" y="8403022"/>
            <a:ext cx="1088761" cy="276999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>
              <a:lnSpc>
                <a:spcPct val="100000"/>
              </a:lnSpc>
              <a:spcBef>
                <a:spcPts val="533"/>
              </a:spcBef>
              <a:buNone/>
              <a:defRPr sz="1200" b="0" baseline="0">
                <a:solidFill>
                  <a:schemeClr val="tx1"/>
                </a:solidFill>
                <a:effectLst/>
              </a:defRPr>
            </a:lvl1pPr>
            <a:lvl2pPr marL="669839" indent="-304472">
              <a:lnSpc>
                <a:spcPct val="100000"/>
              </a:lnSpc>
              <a:spcBef>
                <a:spcPts val="533"/>
              </a:spcBef>
              <a:defRPr sz="1800" b="1">
                <a:solidFill>
                  <a:schemeClr val="tx1"/>
                </a:solidFill>
              </a:defRPr>
            </a:lvl2pPr>
            <a:lvl3pPr marL="1035206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3pPr>
            <a:lvl4pPr marL="1339678" indent="-304472">
              <a:lnSpc>
                <a:spcPct val="100000"/>
              </a:lnSpc>
              <a:spcBef>
                <a:spcPts val="533"/>
              </a:spcBef>
              <a:defRPr sz="1600" b="1">
                <a:solidFill>
                  <a:schemeClr val="tx1"/>
                </a:solidFill>
              </a:defRPr>
            </a:lvl4pPr>
            <a:lvl5pPr marL="1705045">
              <a:lnSpc>
                <a:spcPct val="100000"/>
              </a:lnSpc>
              <a:spcBef>
                <a:spcPts val="533"/>
              </a:spcBef>
              <a:buSzPct val="100000"/>
              <a:defRPr sz="1600" b="1">
                <a:solidFill>
                  <a:schemeClr val="tx1"/>
                </a:solidFill>
              </a:defRPr>
            </a:lvl5pPr>
            <a:lvl6pPr marL="2070412" indent="-304472">
              <a:spcBef>
                <a:spcPts val="533"/>
              </a:spcBef>
              <a:buSzPct val="80000"/>
              <a:buFont typeface="Calibri" panose="020F0502020204030204" pitchFamily="34" charset="0"/>
              <a:buChar char="◊"/>
              <a:defRPr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</a:lstStyle>
          <a:p>
            <a:pPr lvl="0"/>
            <a:r>
              <a:rPr lang="en-US" dirty="0"/>
              <a:t>Enter caption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743968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Grey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59101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SA Insignia_Black Background">
    <p:bg>
      <p:bgPr>
        <a:gradFill flip="none" rotWithShape="1">
          <a:gsLst>
            <a:gs pos="0">
              <a:schemeClr val="bg1">
                <a:lumMod val="75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29319" y="2659856"/>
            <a:ext cx="4293517" cy="408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899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8.xml"/><Relationship Id="rId9" Type="http://schemas.microsoft.com/office/2007/relationships/hdphoto" Target="../media/hdphoto1.wdp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3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image" Target="../media/image12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41.xml"/><Relationship Id="rId9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73417" y="8435522"/>
            <a:ext cx="676606" cy="368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086F350C-C2B8-42EC-947A-651938BF033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15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0" r:id="rId2"/>
  </p:sldLayoutIdLst>
  <p:hf hdr="0" ftr="0" dt="0"/>
  <p:txStyles>
    <p:titleStyle>
      <a:lvl1pPr algn="ctr" defTabSz="1217889" rtl="0" eaLnBrk="1" latinLnBrk="0" hangingPunct="1">
        <a:lnSpc>
          <a:spcPct val="90000"/>
        </a:lnSpc>
        <a:spcBef>
          <a:spcPct val="0"/>
        </a:spcBef>
        <a:buNone/>
        <a:defRPr sz="2397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80590" marR="0" indent="-380590" algn="l" defTabSz="162206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s"/>
        <a:tabLst/>
        <a:defRPr kumimoji="0" lang="en-US" sz="2397" b="1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1pPr>
      <a:lvl2pPr marL="680834" marR="0" indent="-228354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Times New Roman" panose="02020603050405020304" pitchFamily="18" charset="0"/>
        <a:buChar char="–"/>
        <a:tabLst/>
        <a:defRPr kumimoji="0" lang="en-US" sz="2131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2pPr>
      <a:lvl3pPr marL="1059311" marR="0" indent="-380590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§"/>
        <a:tabLst/>
        <a:defRPr kumimoji="0" lang="en-US" sz="1865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3pPr>
      <a:lvl4pPr marL="1446244" indent="-380590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Courier New" panose="02070309020205020404" pitchFamily="49" charset="0"/>
        <a:buChar char="o"/>
        <a:defRPr sz="186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750716" indent="-304472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Arial" panose="020B0604020202020204" pitchFamily="34" charset="0"/>
        <a:buChar char="•"/>
        <a:defRPr sz="186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49196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95814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567085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517603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1pPr>
      <a:lvl2pPr marL="608945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2pPr>
      <a:lvl3pPr marL="121788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3pPr>
      <a:lvl4pPr marL="1826834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4pPr>
      <a:lvl5pPr marL="243577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5pPr>
      <a:lvl6pPr marL="304472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653668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26261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4871557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600">
          <p15:clr>
            <a:srgbClr val="F26B43"/>
          </p15:clr>
        </p15:guide>
        <p15:guide id="3" pos="38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1016725-4D49-4F27-920A-C8BA19142BBF}"/>
              </a:ext>
            </a:extLst>
          </p:cNvPr>
          <p:cNvGrpSpPr/>
          <p:nvPr userDrawn="1"/>
        </p:nvGrpSpPr>
        <p:grpSpPr>
          <a:xfrm>
            <a:off x="0" y="0"/>
            <a:ext cx="16239745" cy="9132168"/>
            <a:chOff x="0" y="0"/>
            <a:chExt cx="16239745" cy="913216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CDEEFCE-5359-420C-A137-E1F76C05DAC2}"/>
                </a:ext>
              </a:extLst>
            </p:cNvPr>
            <p:cNvSpPr/>
            <p:nvPr userDrawn="1"/>
          </p:nvSpPr>
          <p:spPr>
            <a:xfrm>
              <a:off x="0" y="0"/>
              <a:ext cx="6146800" cy="104242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310EE1D-FD1F-4AB8-A303-A01F760AC6B6}"/>
                </a:ext>
              </a:extLst>
            </p:cNvPr>
            <p:cNvSpPr/>
            <p:nvPr userDrawn="1"/>
          </p:nvSpPr>
          <p:spPr>
            <a:xfrm>
              <a:off x="0" y="1009478"/>
              <a:ext cx="16238538" cy="163335"/>
            </a:xfrm>
            <a:prstGeom prst="rect">
              <a:avLst/>
            </a:prstGeom>
            <a:gradFill flip="none" rotWithShape="1">
              <a:gsLst>
                <a:gs pos="16000">
                  <a:schemeClr val="bg1">
                    <a:lumMod val="85000"/>
                  </a:schemeClr>
                </a:gs>
                <a:gs pos="85000">
                  <a:schemeClr val="bg2">
                    <a:lumMod val="25000"/>
                  </a:schemeClr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7" dirty="0">
                <a:solidFill>
                  <a:prstClr val="white"/>
                </a:solidFill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83FC5B8-8EAB-4719-A703-5E92AA858A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1" y="7790680"/>
              <a:ext cx="16239744" cy="1341488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511512F9-0003-496B-BE51-D7E76585C97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769520" y="8657447"/>
            <a:ext cx="469018" cy="2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>
              <a:defRPr/>
            </a:pPr>
            <a:fld id="{EF8658C8-3DB9-45E0-9134-19435C5E059F}" type="slidenum">
              <a:rPr lang="en-US" sz="1200" b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pPr algn="ctr">
                <a:defRPr/>
              </a:pPr>
              <a:t>‹#›</a:t>
            </a:fld>
            <a:endParaRPr lang="en-US" sz="1000" b="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Title Placeholder 5"/>
          <p:cNvSpPr>
            <a:spLocks noGrp="1"/>
          </p:cNvSpPr>
          <p:nvPr>
            <p:ph type="title"/>
          </p:nvPr>
        </p:nvSpPr>
        <p:spPr>
          <a:xfrm>
            <a:off x="0" y="112273"/>
            <a:ext cx="16238538" cy="9028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569912" y="1419095"/>
            <a:ext cx="15000287" cy="7238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04472" lvl="0" indent="-304472">
              <a:spcBef>
                <a:spcPts val="533"/>
              </a:spcBef>
              <a:buSzPct val="100000"/>
            </a:pPr>
            <a:r>
              <a:rPr lang="en-US" dirty="0"/>
              <a:t>Edit Master text styles</a:t>
            </a:r>
          </a:p>
          <a:p>
            <a:pPr marL="669839" lvl="1" indent="-304472">
              <a:spcBef>
                <a:spcPts val="533"/>
              </a:spcBef>
              <a:buSzPct val="100000"/>
            </a:pPr>
            <a:r>
              <a:rPr lang="en-US" dirty="0"/>
              <a:t>Second level</a:t>
            </a:r>
          </a:p>
          <a:p>
            <a:pPr marL="1035206" lvl="2" indent="-304472">
              <a:spcBef>
                <a:spcPts val="533"/>
              </a:spcBef>
              <a:buSzPct val="100000"/>
            </a:pPr>
            <a:r>
              <a:rPr lang="en-US" dirty="0"/>
              <a:t>Third level</a:t>
            </a:r>
          </a:p>
          <a:p>
            <a:pPr marL="1339678" lvl="3" indent="-304472">
              <a:lnSpc>
                <a:spcPct val="100000"/>
              </a:lnSpc>
              <a:spcBef>
                <a:spcPts val="533"/>
              </a:spcBef>
              <a:buSzPct val="100000"/>
            </a:pPr>
            <a:r>
              <a:rPr lang="en-US" dirty="0"/>
              <a:t>Fourth level</a:t>
            </a:r>
          </a:p>
          <a:p>
            <a:pPr marL="1705045" lvl="4">
              <a:lnSpc>
                <a:spcPct val="100000"/>
              </a:lnSpc>
              <a:spcBef>
                <a:spcPts val="533"/>
              </a:spcBef>
              <a:buSzPct val="100000"/>
            </a:pPr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FB71BD-29FE-4704-AD40-E87248BF8E81}"/>
              </a:ext>
            </a:extLst>
          </p:cNvPr>
          <p:cNvSpPr txBox="1"/>
          <p:nvPr userDrawn="1"/>
        </p:nvSpPr>
        <p:spPr>
          <a:xfrm>
            <a:off x="0" y="0"/>
            <a:ext cx="16238538" cy="403627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bg1"/>
                </a:solidFill>
              </a:rPr>
              <a:t>CUI//DL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75" y="112273"/>
            <a:ext cx="1502427" cy="83585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0099400-E48E-4FB4-8753-DB6451C15017}"/>
              </a:ext>
            </a:extLst>
          </p:cNvPr>
          <p:cNvSpPr/>
          <p:nvPr userDrawn="1"/>
        </p:nvSpPr>
        <p:spPr>
          <a:xfrm>
            <a:off x="6304453" y="4382572"/>
            <a:ext cx="36280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chemeClr val="bg1"/>
                </a:solidFill>
              </a:rPr>
              <a:t>CUI//SP-EXPT/SP-PROPIN//DL ONLY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DCF3874-A428-47BD-8FE6-9F8663D729B8}"/>
              </a:ext>
            </a:extLst>
          </p:cNvPr>
          <p:cNvSpPr/>
          <p:nvPr userDrawn="1"/>
        </p:nvSpPr>
        <p:spPr>
          <a:xfrm>
            <a:off x="5745040" y="8824390"/>
            <a:ext cx="42794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NOT YET REVIEWED BY EXPORT CONTROL-LIMITED DISTRIBUTION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40138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73" r:id="rId2"/>
    <p:sldLayoutId id="2147483774" r:id="rId3"/>
    <p:sldLayoutId id="2147483780" r:id="rId4"/>
    <p:sldLayoutId id="2147483784" r:id="rId5"/>
    <p:sldLayoutId id="2147483779" r:id="rId6"/>
  </p:sldLayoutIdLst>
  <p:hf hdr="0" ftr="0" dt="0"/>
  <p:txStyles>
    <p:titleStyle>
      <a:lvl1pPr algn="ctr" defTabSz="1217889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80590" marR="0" indent="-380590" algn="l" defTabSz="162206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s"/>
        <a:tabLst/>
        <a:defRPr kumimoji="0" lang="en-US" sz="2400" b="1" i="0" u="none" strike="noStrike" kern="1200" cap="none" spc="0" normalizeH="0" baseline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1pPr>
      <a:lvl2pPr marL="680834" marR="0" indent="-228354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Times New Roman" panose="02020603050405020304" pitchFamily="18" charset="0"/>
        <a:buChar char="–"/>
        <a:tabLst/>
        <a:defRPr kumimoji="0" lang="en-US" sz="1800" b="1" i="0" u="none" strike="noStrike" kern="1200" cap="none" spc="0" normalizeH="0" baseline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2pPr>
      <a:lvl3pPr marL="1059311" marR="0" indent="-380590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§"/>
        <a:tabLst/>
        <a:defRPr kumimoji="0" lang="en-US" sz="1600" b="1" i="0" u="none" strike="noStrike" kern="1200" cap="none" spc="0" normalizeH="0" baseline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3pPr>
      <a:lvl4pPr marL="1446244" indent="-380590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Courier New" panose="02070309020205020404" pitchFamily="49" charset="0"/>
        <a:buChar char="o"/>
        <a:defRPr lang="en-US" sz="1600" b="1" kern="120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750716" indent="-304472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Arial" panose="020B0604020202020204" pitchFamily="34" charset="0"/>
        <a:buChar char="•"/>
        <a:defRPr lang="en-US" sz="1600" b="1" kern="120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000312" indent="0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None/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95814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567085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517603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1pPr>
      <a:lvl2pPr marL="608945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2pPr>
      <a:lvl3pPr marL="121788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3pPr>
      <a:lvl4pPr marL="1826834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4pPr>
      <a:lvl5pPr marL="243577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5pPr>
      <a:lvl6pPr marL="304472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653668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26261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4871557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600">
          <p15:clr>
            <a:srgbClr val="F26B43"/>
          </p15:clr>
        </p15:guide>
        <p15:guide id="3" pos="38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4B6331-C2F6-43E3-AED8-24417B827D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44" b="3678"/>
          <a:stretch/>
        </p:blipFill>
        <p:spPr>
          <a:xfrm>
            <a:off x="0" y="7848600"/>
            <a:ext cx="16224250" cy="12858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F45148-7B2F-4ADE-90E9-13762E524907}"/>
              </a:ext>
            </a:extLst>
          </p:cNvPr>
          <p:cNvSpPr/>
          <p:nvPr userDrawn="1"/>
        </p:nvSpPr>
        <p:spPr>
          <a:xfrm>
            <a:off x="0" y="0"/>
            <a:ext cx="3543300" cy="1042429"/>
          </a:xfrm>
          <a:prstGeom prst="rect">
            <a:avLst/>
          </a:prstGeom>
          <a:gradFill flip="none" rotWithShape="1">
            <a:gsLst>
              <a:gs pos="12000">
                <a:schemeClr val="tx1">
                  <a:lumMod val="50000"/>
                  <a:lumOff val="50000"/>
                </a:schemeClr>
              </a:gs>
              <a:gs pos="99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6E8580-2F9E-4349-96F3-AD0A34122D35}"/>
              </a:ext>
            </a:extLst>
          </p:cNvPr>
          <p:cNvSpPr/>
          <p:nvPr userDrawn="1"/>
        </p:nvSpPr>
        <p:spPr>
          <a:xfrm>
            <a:off x="5556" y="1010116"/>
            <a:ext cx="16238538" cy="163335"/>
          </a:xfrm>
          <a:prstGeom prst="rect">
            <a:avLst/>
          </a:prstGeom>
          <a:gradFill flip="none" rotWithShape="1">
            <a:gsLst>
              <a:gs pos="16000">
                <a:schemeClr val="bg2">
                  <a:lumMod val="90000"/>
                </a:schemeClr>
              </a:gs>
              <a:gs pos="85000">
                <a:schemeClr val="bg2">
                  <a:lumMod val="2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7" dirty="0">
              <a:solidFill>
                <a:prstClr val="white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78D792-723E-4A78-9F92-ED13DC3DED6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755232" y="8665285"/>
            <a:ext cx="469018" cy="2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>
              <a:defRPr/>
            </a:pPr>
            <a:fld id="{EF8658C8-3DB9-45E0-9134-19435C5E059F}" type="slidenum">
              <a:rPr lang="en-US" sz="1200" b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4000"/>
                    </a:prstClr>
                  </a:outerShdw>
                </a:effectLst>
                <a:latin typeface="Cambria" pitchFamily="18" charset="0"/>
              </a:rPr>
              <a:pPr algn="ctr">
                <a:defRPr/>
              </a:pPr>
              <a:t>‹#›</a:t>
            </a:fld>
            <a:endParaRPr lang="en-US" sz="1000" b="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74000"/>
                  </a:prstClr>
                </a:outerShdw>
              </a:effectLst>
            </a:endParaRPr>
          </a:p>
        </p:txBody>
      </p:sp>
      <p:sp>
        <p:nvSpPr>
          <p:cNvPr id="6" name="Title Placeholder 5"/>
          <p:cNvSpPr>
            <a:spLocks noGrp="1"/>
          </p:cNvSpPr>
          <p:nvPr userDrawn="1">
            <p:ph type="title"/>
          </p:nvPr>
        </p:nvSpPr>
        <p:spPr>
          <a:xfrm>
            <a:off x="0" y="133164"/>
            <a:ext cx="16244094" cy="10101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 userDrawn="1">
            <p:ph type="body" idx="1"/>
          </p:nvPr>
        </p:nvSpPr>
        <p:spPr>
          <a:xfrm>
            <a:off x="569912" y="1414278"/>
            <a:ext cx="15109349" cy="7251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04472" lvl="0" indent="-304472">
              <a:spcBef>
                <a:spcPts val="533"/>
              </a:spcBef>
              <a:buClr>
                <a:schemeClr val="bg1"/>
              </a:buClr>
              <a:buSzPct val="100000"/>
            </a:pPr>
            <a:r>
              <a:rPr lang="en-US" dirty="0"/>
              <a:t>Edit Master text styles</a:t>
            </a:r>
          </a:p>
          <a:p>
            <a:pPr marL="669839" lvl="1" indent="-304472">
              <a:spcBef>
                <a:spcPts val="533"/>
              </a:spcBef>
              <a:buClr>
                <a:schemeClr val="bg1"/>
              </a:buClr>
              <a:buSzPct val="100000"/>
            </a:pPr>
            <a:r>
              <a:rPr lang="en-US" dirty="0"/>
              <a:t>Second level</a:t>
            </a:r>
          </a:p>
          <a:p>
            <a:pPr marL="1035206" lvl="2" indent="-304472">
              <a:spcBef>
                <a:spcPts val="533"/>
              </a:spcBef>
              <a:buClr>
                <a:schemeClr val="bg1"/>
              </a:buClr>
              <a:buSzPct val="100000"/>
            </a:pPr>
            <a:r>
              <a:rPr lang="en-US" dirty="0"/>
              <a:t>Third level</a:t>
            </a:r>
          </a:p>
          <a:p>
            <a:pPr marL="1339678" lvl="3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</a:pPr>
            <a:r>
              <a:rPr lang="en-US" dirty="0"/>
              <a:t>Fourth level</a:t>
            </a:r>
          </a:p>
          <a:p>
            <a:pPr marL="1705045" lvl="4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</a:pPr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1A1CDD-1E05-422C-88DC-0C6EB16E561A}"/>
              </a:ext>
            </a:extLst>
          </p:cNvPr>
          <p:cNvSpPr txBox="1"/>
          <p:nvPr userDrawn="1"/>
        </p:nvSpPr>
        <p:spPr>
          <a:xfrm>
            <a:off x="0" y="0"/>
            <a:ext cx="16238538" cy="403627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bg1"/>
                </a:solidFill>
              </a:rPr>
              <a:t>CUI//DL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75" y="112273"/>
            <a:ext cx="1502427" cy="83585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313DED1-E0D7-4617-99EC-3514E392ECCD}"/>
              </a:ext>
            </a:extLst>
          </p:cNvPr>
          <p:cNvSpPr/>
          <p:nvPr userDrawn="1"/>
        </p:nvSpPr>
        <p:spPr>
          <a:xfrm>
            <a:off x="6094735" y="8853552"/>
            <a:ext cx="42794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NOT YET REVIEWED BY EXPORT CONTROL-LIMITED DISTRIBUTION</a:t>
            </a:r>
          </a:p>
        </p:txBody>
      </p:sp>
    </p:spTree>
    <p:extLst>
      <p:ext uri="{BB962C8B-B14F-4D97-AF65-F5344CB8AC3E}">
        <p14:creationId xmlns:p14="http://schemas.microsoft.com/office/powerpoint/2010/main" val="254788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64" r:id="rId2"/>
    <p:sldLayoutId id="2147483765" r:id="rId3"/>
    <p:sldLayoutId id="2147483769" r:id="rId4"/>
    <p:sldLayoutId id="2147483785" r:id="rId5"/>
    <p:sldLayoutId id="2147483767" r:id="rId6"/>
  </p:sldLayoutIdLst>
  <p:hf hdr="0" ftr="0" dt="0"/>
  <p:txStyles>
    <p:titleStyle>
      <a:lvl1pPr algn="ctr" defTabSz="1217889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80590" marR="0" indent="-380590" algn="l" defTabSz="162206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s"/>
        <a:tabLst/>
        <a:defRPr kumimoji="0" lang="en-US" sz="2400" b="1" i="0" u="none" strike="noStrike" kern="1200" cap="none" spc="0" normalizeH="0" baseline="0" smtClean="0">
          <a:ln>
            <a:noFill/>
          </a:ln>
          <a:solidFill>
            <a:schemeClr val="bg1"/>
          </a:solidFill>
          <a:effectLst/>
          <a:uLnTx/>
          <a:uFillTx/>
          <a:latin typeface="Arial"/>
          <a:ea typeface="+mn-ea"/>
          <a:cs typeface="+mn-cs"/>
        </a:defRPr>
      </a:lvl1pPr>
      <a:lvl2pPr marL="680834" marR="0" indent="-228354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Times New Roman" panose="02020603050405020304" pitchFamily="18" charset="0"/>
        <a:buChar char="–"/>
        <a:tabLst/>
        <a:defRPr kumimoji="0" lang="en-US" sz="2000" b="1" i="0" u="none" strike="noStrike" kern="1200" cap="none" spc="0" normalizeH="0" baseline="0" smtClean="0">
          <a:ln>
            <a:noFill/>
          </a:ln>
          <a:solidFill>
            <a:schemeClr val="bg1"/>
          </a:solidFill>
          <a:effectLst/>
          <a:uLnTx/>
          <a:uFillTx/>
          <a:latin typeface="Arial"/>
          <a:ea typeface="+mn-ea"/>
          <a:cs typeface="+mn-cs"/>
        </a:defRPr>
      </a:lvl2pPr>
      <a:lvl3pPr marL="1059311" marR="0" indent="-380590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§"/>
        <a:tabLst/>
        <a:defRPr kumimoji="0" lang="en-US" sz="1800" b="1" i="0" u="none" strike="noStrike" kern="1200" cap="none" spc="0" normalizeH="0" baseline="0" smtClean="0">
          <a:ln>
            <a:noFill/>
          </a:ln>
          <a:solidFill>
            <a:schemeClr val="bg1"/>
          </a:solidFill>
          <a:effectLst/>
          <a:uLnTx/>
          <a:uFillTx/>
          <a:latin typeface="Arial"/>
          <a:ea typeface="+mn-ea"/>
          <a:cs typeface="+mn-cs"/>
        </a:defRPr>
      </a:lvl3pPr>
      <a:lvl4pPr marL="1446244" indent="-380590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Courier New" panose="02070309020205020404" pitchFamily="49" charset="0"/>
        <a:buChar char="o"/>
        <a:defRPr lang="en-US" sz="1800" b="1" kern="1200" smtClean="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750716" indent="-304472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Arial" panose="020B0604020202020204" pitchFamily="34" charset="0"/>
        <a:buChar char="•"/>
        <a:defRPr lang="en-US" sz="1600" b="1" kern="1200" smtClean="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49196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95814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567085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517603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1pPr>
      <a:lvl2pPr marL="608945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2pPr>
      <a:lvl3pPr marL="121788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3pPr>
      <a:lvl4pPr marL="1826834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4pPr>
      <a:lvl5pPr marL="243577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5pPr>
      <a:lvl6pPr marL="304472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653668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26261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4871557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600">
          <p15:clr>
            <a:srgbClr val="F26B43"/>
          </p15:clr>
        </p15:guide>
        <p15:guide id="3" pos="384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8FF797A-98AE-4607-995F-5F6CA93D23C2}"/>
              </a:ext>
            </a:extLst>
          </p:cNvPr>
          <p:cNvGrpSpPr/>
          <p:nvPr userDrawn="1"/>
        </p:nvGrpSpPr>
        <p:grpSpPr>
          <a:xfrm>
            <a:off x="-349" y="-170"/>
            <a:ext cx="16263937" cy="9181253"/>
            <a:chOff x="-25400" y="-46778"/>
            <a:chExt cx="16263937" cy="918125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750FB01-A7E1-4525-B752-191654AB2A7F}"/>
                </a:ext>
              </a:extLst>
            </p:cNvPr>
            <p:cNvSpPr/>
            <p:nvPr userDrawn="1"/>
          </p:nvSpPr>
          <p:spPr>
            <a:xfrm>
              <a:off x="-25226" y="-46778"/>
              <a:ext cx="16251064" cy="1042429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lumMod val="65000"/>
                  </a:schemeClr>
                </a:gs>
                <a:gs pos="46000">
                  <a:srgbClr val="E1E1E1"/>
                </a:gs>
                <a:gs pos="0">
                  <a:schemeClr val="bg1">
                    <a:lumMod val="95000"/>
                  </a:scheme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14B7A0-D075-415F-8D95-6DD9FEB5EDF1}"/>
                </a:ext>
              </a:extLst>
            </p:cNvPr>
            <p:cNvSpPr/>
            <p:nvPr userDrawn="1"/>
          </p:nvSpPr>
          <p:spPr>
            <a:xfrm>
              <a:off x="-23184" y="1173842"/>
              <a:ext cx="16249021" cy="7960633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85000">
                  <a:schemeClr val="bg1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B7AF30F-37D2-4A06-BCF2-206277E08B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contrast="-17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25051" y="7790680"/>
              <a:ext cx="16263588" cy="1341488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B8D62B0-8420-44A0-A797-9A2D46C4CA5B}"/>
                </a:ext>
              </a:extLst>
            </p:cNvPr>
            <p:cNvSpPr/>
            <p:nvPr userDrawn="1"/>
          </p:nvSpPr>
          <p:spPr>
            <a:xfrm>
              <a:off x="-25400" y="1009478"/>
              <a:ext cx="16238538" cy="163335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6000">
                  <a:schemeClr val="bg1">
                    <a:lumMod val="85000"/>
                  </a:schemeClr>
                </a:gs>
                <a:gs pos="85000">
                  <a:schemeClr val="bg2">
                    <a:lumMod val="25000"/>
                  </a:schemeClr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7" dirty="0">
                <a:solidFill>
                  <a:prstClr val="white"/>
                </a:solidFill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69913" y="1415111"/>
            <a:ext cx="15104082" cy="73572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04472" lvl="0" indent="-304472">
              <a:spcBef>
                <a:spcPts val="533"/>
              </a:spcBef>
              <a:buSzPct val="100000"/>
            </a:pPr>
            <a:r>
              <a:rPr lang="en-US" dirty="0"/>
              <a:t>Edit Master text styles</a:t>
            </a:r>
          </a:p>
          <a:p>
            <a:pPr marL="669839" lvl="1" indent="-304472">
              <a:spcBef>
                <a:spcPts val="533"/>
              </a:spcBef>
              <a:buSzPct val="100000"/>
            </a:pPr>
            <a:r>
              <a:rPr lang="en-US" dirty="0"/>
              <a:t>Second level</a:t>
            </a:r>
          </a:p>
          <a:p>
            <a:pPr marL="1035206" lvl="2" indent="-304472">
              <a:spcBef>
                <a:spcPts val="533"/>
              </a:spcBef>
              <a:buSzPct val="100000"/>
            </a:pPr>
            <a:r>
              <a:rPr lang="en-US" dirty="0"/>
              <a:t>Third level</a:t>
            </a:r>
          </a:p>
          <a:p>
            <a:pPr marL="1339678" lvl="3" indent="-304472">
              <a:lnSpc>
                <a:spcPct val="100000"/>
              </a:lnSpc>
              <a:spcBef>
                <a:spcPts val="533"/>
              </a:spcBef>
              <a:buSzPct val="100000"/>
            </a:pPr>
            <a:r>
              <a:rPr lang="en-US" dirty="0"/>
              <a:t>Fourth level</a:t>
            </a:r>
          </a:p>
          <a:p>
            <a:pPr marL="1705045" lvl="4">
              <a:lnSpc>
                <a:spcPct val="100000"/>
              </a:lnSpc>
              <a:spcBef>
                <a:spcPts val="533"/>
              </a:spcBef>
              <a:buSzPct val="100000"/>
            </a:pPr>
            <a:r>
              <a:rPr lang="en-US" dirty="0"/>
              <a:t>Fifth level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5D6C38-AA3B-4A69-BCF3-A6AFC3434D4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756995" y="8616652"/>
            <a:ext cx="469018" cy="2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>
              <a:defRPr/>
            </a:pPr>
            <a:fld id="{EF8658C8-3DB9-45E0-9134-19435C5E059F}" type="slidenum">
              <a:rPr lang="en-US" sz="1200" b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pPr algn="ctr">
                <a:defRPr/>
              </a:pPr>
              <a:t>‹#›</a:t>
            </a:fld>
            <a:endParaRPr lang="en-US" sz="1000" b="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1" y="136967"/>
            <a:ext cx="16226013" cy="1037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CA01AA-F761-42FE-BBB9-0391451E4A61}"/>
              </a:ext>
            </a:extLst>
          </p:cNvPr>
          <p:cNvSpPr txBox="1"/>
          <p:nvPr userDrawn="1"/>
        </p:nvSpPr>
        <p:spPr>
          <a:xfrm>
            <a:off x="0" y="0"/>
            <a:ext cx="16238538" cy="403627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bg1"/>
                </a:solidFill>
              </a:rPr>
              <a:t>CUI//DL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75" y="112273"/>
            <a:ext cx="1502427" cy="83585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E4A99EA-C106-4071-BC66-7A7F8D836BA3}"/>
              </a:ext>
            </a:extLst>
          </p:cNvPr>
          <p:cNvSpPr/>
          <p:nvPr userDrawn="1"/>
        </p:nvSpPr>
        <p:spPr>
          <a:xfrm>
            <a:off x="6295150" y="8890065"/>
            <a:ext cx="42441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NOT YET REVIEWED BY EXPORT CONTROL-LIMITED DISTRIBUTION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75965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50" r:id="rId2"/>
    <p:sldLayoutId id="2147483751" r:id="rId3"/>
    <p:sldLayoutId id="2147483768" r:id="rId4"/>
    <p:sldLayoutId id="2147483786" r:id="rId5"/>
    <p:sldLayoutId id="2147483756" r:id="rId6"/>
  </p:sldLayoutIdLst>
  <p:hf hdr="0" ftr="0" dt="0"/>
  <p:txStyles>
    <p:titleStyle>
      <a:lvl1pPr algn="ctr" defTabSz="1217889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80590" marR="0" indent="-380590" algn="l" defTabSz="162206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s"/>
        <a:tabLst/>
        <a:defRPr kumimoji="0" lang="en-US" sz="2400" b="1" i="0" u="none" strike="noStrike" kern="1200" cap="none" spc="0" normalizeH="0" baseline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1pPr>
      <a:lvl2pPr marL="680834" marR="0" indent="-228354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Times New Roman" panose="02020603050405020304" pitchFamily="18" charset="0"/>
        <a:buChar char="–"/>
        <a:tabLst/>
        <a:defRPr kumimoji="0" lang="en-US" sz="1800" b="1" i="0" u="none" strike="noStrike" kern="1200" cap="none" spc="0" normalizeH="0" baseline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2pPr>
      <a:lvl3pPr marL="1059311" marR="0" indent="-380590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§"/>
        <a:tabLst/>
        <a:defRPr kumimoji="0" lang="en-US" sz="1600" b="1" i="0" u="none" strike="noStrike" kern="1200" cap="none" spc="0" normalizeH="0" baseline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3pPr>
      <a:lvl4pPr marL="1446244" indent="-380590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Courier New" panose="02070309020205020404" pitchFamily="49" charset="0"/>
        <a:buChar char="o"/>
        <a:defRPr lang="en-US" sz="1600" b="1" kern="120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750716" indent="-304472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Arial" panose="020B0604020202020204" pitchFamily="34" charset="0"/>
        <a:buChar char="•"/>
        <a:defRPr lang="en-US" sz="1600" b="1" kern="120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49196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95814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567085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517603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1pPr>
      <a:lvl2pPr marL="608945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2pPr>
      <a:lvl3pPr marL="121788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3pPr>
      <a:lvl4pPr marL="1826834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4pPr>
      <a:lvl5pPr marL="243577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5pPr>
      <a:lvl6pPr marL="304472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653668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26261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4871557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600">
          <p15:clr>
            <a:srgbClr val="F26B43"/>
          </p15:clr>
        </p15:guide>
        <p15:guide id="3" pos="384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4B6331-C2F6-43E3-AED8-24417B827D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44" b="3678"/>
          <a:stretch/>
        </p:blipFill>
        <p:spPr>
          <a:xfrm>
            <a:off x="0" y="7848600"/>
            <a:ext cx="16224250" cy="12858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F45148-7B2F-4ADE-90E9-13762E524907}"/>
              </a:ext>
            </a:extLst>
          </p:cNvPr>
          <p:cNvSpPr/>
          <p:nvPr userDrawn="1"/>
        </p:nvSpPr>
        <p:spPr>
          <a:xfrm>
            <a:off x="0" y="0"/>
            <a:ext cx="3543300" cy="1042429"/>
          </a:xfrm>
          <a:prstGeom prst="rect">
            <a:avLst/>
          </a:prstGeom>
          <a:gradFill flip="none" rotWithShape="1">
            <a:gsLst>
              <a:gs pos="12000">
                <a:schemeClr val="tx1">
                  <a:lumMod val="50000"/>
                  <a:lumOff val="50000"/>
                </a:schemeClr>
              </a:gs>
              <a:gs pos="99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6E8580-2F9E-4349-96F3-AD0A34122D35}"/>
              </a:ext>
            </a:extLst>
          </p:cNvPr>
          <p:cNvSpPr/>
          <p:nvPr userDrawn="1"/>
        </p:nvSpPr>
        <p:spPr>
          <a:xfrm>
            <a:off x="5556" y="1010116"/>
            <a:ext cx="16238538" cy="163335"/>
          </a:xfrm>
          <a:prstGeom prst="rect">
            <a:avLst/>
          </a:prstGeom>
          <a:gradFill flip="none" rotWithShape="1">
            <a:gsLst>
              <a:gs pos="16000">
                <a:schemeClr val="bg2">
                  <a:lumMod val="90000"/>
                </a:schemeClr>
              </a:gs>
              <a:gs pos="85000">
                <a:schemeClr val="bg2">
                  <a:lumMod val="2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7" dirty="0">
              <a:solidFill>
                <a:prstClr val="white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78D792-723E-4A78-9F92-ED13DC3DED6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755232" y="8665285"/>
            <a:ext cx="469018" cy="2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>
              <a:defRPr/>
            </a:pPr>
            <a:fld id="{EF8658C8-3DB9-45E0-9134-19435C5E059F}" type="slidenum">
              <a:rPr lang="en-US" sz="1200" b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4000"/>
                    </a:prstClr>
                  </a:outerShdw>
                </a:effectLst>
                <a:latin typeface="Cambria" pitchFamily="18" charset="0"/>
              </a:rPr>
              <a:pPr algn="ctr">
                <a:defRPr/>
              </a:pPr>
              <a:t>‹#›</a:t>
            </a:fld>
            <a:endParaRPr lang="en-US" sz="1000" b="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74000"/>
                  </a:prstClr>
                </a:outerShdw>
              </a:effectLst>
            </a:endParaRPr>
          </a:p>
        </p:txBody>
      </p:sp>
      <p:sp>
        <p:nvSpPr>
          <p:cNvPr id="6" name="Title Placeholder 5"/>
          <p:cNvSpPr>
            <a:spLocks noGrp="1"/>
          </p:cNvSpPr>
          <p:nvPr userDrawn="1">
            <p:ph type="title"/>
          </p:nvPr>
        </p:nvSpPr>
        <p:spPr>
          <a:xfrm>
            <a:off x="0" y="0"/>
            <a:ext cx="16244094" cy="10101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 userDrawn="1">
            <p:ph type="body" idx="1"/>
          </p:nvPr>
        </p:nvSpPr>
        <p:spPr>
          <a:xfrm>
            <a:off x="569912" y="1414278"/>
            <a:ext cx="15109349" cy="7251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04472" lvl="0" indent="-304472">
              <a:spcBef>
                <a:spcPts val="533"/>
              </a:spcBef>
              <a:buClr>
                <a:schemeClr val="bg1"/>
              </a:buClr>
              <a:buSzPct val="100000"/>
            </a:pPr>
            <a:r>
              <a:rPr lang="en-US" dirty="0"/>
              <a:t>Edit Master text styles</a:t>
            </a:r>
          </a:p>
          <a:p>
            <a:pPr marL="669839" lvl="1" indent="-304472">
              <a:spcBef>
                <a:spcPts val="533"/>
              </a:spcBef>
              <a:buClr>
                <a:schemeClr val="bg1"/>
              </a:buClr>
              <a:buSzPct val="100000"/>
            </a:pPr>
            <a:r>
              <a:rPr lang="en-US" dirty="0"/>
              <a:t>Second level</a:t>
            </a:r>
          </a:p>
          <a:p>
            <a:pPr marL="1035206" lvl="2" indent="-304472">
              <a:spcBef>
                <a:spcPts val="533"/>
              </a:spcBef>
              <a:buClr>
                <a:schemeClr val="bg1"/>
              </a:buClr>
              <a:buSzPct val="100000"/>
            </a:pPr>
            <a:r>
              <a:rPr lang="en-US" dirty="0"/>
              <a:t>Third level</a:t>
            </a:r>
          </a:p>
          <a:p>
            <a:pPr marL="1339678" lvl="3" indent="-304472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</a:pPr>
            <a:r>
              <a:rPr lang="en-US" dirty="0"/>
              <a:t>Fourth level</a:t>
            </a:r>
          </a:p>
          <a:p>
            <a:pPr marL="1705045" lvl="4">
              <a:lnSpc>
                <a:spcPct val="100000"/>
              </a:lnSpc>
              <a:spcBef>
                <a:spcPts val="533"/>
              </a:spcBef>
              <a:buClr>
                <a:schemeClr val="bg1"/>
              </a:buClr>
              <a:buSzPct val="100000"/>
            </a:pPr>
            <a:r>
              <a:rPr lang="en-US" dirty="0"/>
              <a:t>Fifth level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575" y="131616"/>
            <a:ext cx="1502427" cy="79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16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</p:sldLayoutIdLst>
  <p:hf hdr="0" ftr="0" dt="0"/>
  <p:txStyles>
    <p:titleStyle>
      <a:lvl1pPr algn="ctr" defTabSz="1217889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80590" marR="0" indent="-380590" algn="l" defTabSz="162206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s"/>
        <a:tabLst/>
        <a:defRPr kumimoji="0" lang="en-US" sz="2400" b="1" i="0" u="none" strike="noStrike" kern="1200" cap="none" spc="0" normalizeH="0" baseline="0" smtClean="0">
          <a:ln>
            <a:noFill/>
          </a:ln>
          <a:solidFill>
            <a:schemeClr val="bg1"/>
          </a:solidFill>
          <a:effectLst/>
          <a:uLnTx/>
          <a:uFillTx/>
          <a:latin typeface="Arial"/>
          <a:ea typeface="+mn-ea"/>
          <a:cs typeface="+mn-cs"/>
        </a:defRPr>
      </a:lvl1pPr>
      <a:lvl2pPr marL="680834" marR="0" indent="-228354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Times New Roman" panose="02020603050405020304" pitchFamily="18" charset="0"/>
        <a:buChar char="–"/>
        <a:tabLst/>
        <a:defRPr kumimoji="0" lang="en-US" sz="2000" b="1" i="0" u="none" strike="noStrike" kern="1200" cap="none" spc="0" normalizeH="0" baseline="0" smtClean="0">
          <a:ln>
            <a:noFill/>
          </a:ln>
          <a:solidFill>
            <a:schemeClr val="bg1"/>
          </a:solidFill>
          <a:effectLst/>
          <a:uLnTx/>
          <a:uFillTx/>
          <a:latin typeface="Arial"/>
          <a:ea typeface="+mn-ea"/>
          <a:cs typeface="+mn-cs"/>
        </a:defRPr>
      </a:lvl2pPr>
      <a:lvl3pPr marL="1059311" marR="0" indent="-380590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§"/>
        <a:tabLst/>
        <a:defRPr kumimoji="0" lang="en-US" sz="1800" b="1" i="0" u="none" strike="noStrike" kern="1200" cap="none" spc="0" normalizeH="0" baseline="0" smtClean="0">
          <a:ln>
            <a:noFill/>
          </a:ln>
          <a:solidFill>
            <a:schemeClr val="bg1"/>
          </a:solidFill>
          <a:effectLst/>
          <a:uLnTx/>
          <a:uFillTx/>
          <a:latin typeface="Arial"/>
          <a:ea typeface="+mn-ea"/>
          <a:cs typeface="+mn-cs"/>
        </a:defRPr>
      </a:lvl3pPr>
      <a:lvl4pPr marL="1446244" indent="-380590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Courier New" panose="02070309020205020404" pitchFamily="49" charset="0"/>
        <a:buChar char="o"/>
        <a:defRPr lang="en-US" sz="1800" b="1" kern="1200" smtClean="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750716" indent="-304472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Arial" panose="020B0604020202020204" pitchFamily="34" charset="0"/>
        <a:buChar char="•"/>
        <a:defRPr lang="en-US" sz="1600" b="1" kern="1200" smtClean="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49196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95814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567085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517603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1pPr>
      <a:lvl2pPr marL="608945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2pPr>
      <a:lvl3pPr marL="121788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3pPr>
      <a:lvl4pPr marL="1826834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4pPr>
      <a:lvl5pPr marL="243577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5pPr>
      <a:lvl6pPr marL="304472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653668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26261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4871557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600">
          <p15:clr>
            <a:srgbClr val="F26B43"/>
          </p15:clr>
        </p15:guide>
        <p15:guide id="3" pos="384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73417" y="8435522"/>
            <a:ext cx="676606" cy="368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9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fld id="{086F350C-C2B8-42EC-947A-651938BF033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850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</p:sldLayoutIdLst>
  <p:hf hdr="0" ftr="0" dt="0"/>
  <p:txStyles>
    <p:titleStyle>
      <a:lvl1pPr algn="ctr" defTabSz="1217889" rtl="0" eaLnBrk="1" latinLnBrk="0" hangingPunct="1">
        <a:lnSpc>
          <a:spcPct val="90000"/>
        </a:lnSpc>
        <a:spcBef>
          <a:spcPct val="0"/>
        </a:spcBef>
        <a:buNone/>
        <a:defRPr sz="2397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80590" marR="0" indent="-380590" algn="l" defTabSz="162206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s"/>
        <a:tabLst/>
        <a:defRPr kumimoji="0" lang="en-US" sz="2397" b="1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1pPr>
      <a:lvl2pPr marL="680834" marR="0" indent="-228354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Times New Roman" panose="02020603050405020304" pitchFamily="18" charset="0"/>
        <a:buChar char="–"/>
        <a:tabLst/>
        <a:defRPr kumimoji="0" lang="en-US" sz="2131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2pPr>
      <a:lvl3pPr marL="1059311" marR="0" indent="-380590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§"/>
        <a:tabLst/>
        <a:defRPr kumimoji="0" lang="en-US" sz="1865" b="0" i="0" u="none" strike="noStrike" kern="1200" cap="none" spc="0" normalizeH="0" baseline="0" dirty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3pPr>
      <a:lvl4pPr marL="1446244" indent="-380590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Courier New" panose="02070309020205020404" pitchFamily="49" charset="0"/>
        <a:buChar char="o"/>
        <a:defRPr sz="186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750716" indent="-304472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Arial" panose="020B0604020202020204" pitchFamily="34" charset="0"/>
        <a:buChar char="•"/>
        <a:defRPr sz="186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49196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95814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567085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517603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1pPr>
      <a:lvl2pPr marL="608945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2pPr>
      <a:lvl3pPr marL="121788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3pPr>
      <a:lvl4pPr marL="1826834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4pPr>
      <a:lvl5pPr marL="243577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5pPr>
      <a:lvl6pPr marL="304472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653668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26261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4871557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600">
          <p15:clr>
            <a:srgbClr val="F26B43"/>
          </p15:clr>
        </p15:guide>
        <p15:guide id="3" pos="384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1016725-4D49-4F27-920A-C8BA19142BBF}"/>
              </a:ext>
            </a:extLst>
          </p:cNvPr>
          <p:cNvGrpSpPr/>
          <p:nvPr userDrawn="1"/>
        </p:nvGrpSpPr>
        <p:grpSpPr>
          <a:xfrm>
            <a:off x="0" y="0"/>
            <a:ext cx="16239745" cy="9132168"/>
            <a:chOff x="0" y="0"/>
            <a:chExt cx="16239745" cy="913216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CDEEFCE-5359-420C-A137-E1F76C05DAC2}"/>
                </a:ext>
              </a:extLst>
            </p:cNvPr>
            <p:cNvSpPr/>
            <p:nvPr userDrawn="1"/>
          </p:nvSpPr>
          <p:spPr>
            <a:xfrm>
              <a:off x="0" y="0"/>
              <a:ext cx="6146800" cy="104242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310EE1D-FD1F-4AB8-A303-A01F760AC6B6}"/>
                </a:ext>
              </a:extLst>
            </p:cNvPr>
            <p:cNvSpPr/>
            <p:nvPr userDrawn="1"/>
          </p:nvSpPr>
          <p:spPr>
            <a:xfrm>
              <a:off x="0" y="1009478"/>
              <a:ext cx="16238538" cy="163335"/>
            </a:xfrm>
            <a:prstGeom prst="rect">
              <a:avLst/>
            </a:prstGeom>
            <a:gradFill flip="none" rotWithShape="1">
              <a:gsLst>
                <a:gs pos="16000">
                  <a:schemeClr val="bg1">
                    <a:lumMod val="85000"/>
                  </a:schemeClr>
                </a:gs>
                <a:gs pos="85000">
                  <a:schemeClr val="bg2">
                    <a:lumMod val="25000"/>
                  </a:schemeClr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7" dirty="0">
                <a:solidFill>
                  <a:prstClr val="white"/>
                </a:solidFill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83FC5B8-8EAB-4719-A703-5E92AA858A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/>
            <a:stretch>
              <a:fillRect/>
            </a:stretch>
          </p:blipFill>
          <p:spPr>
            <a:xfrm>
              <a:off x="1" y="7790680"/>
              <a:ext cx="16239744" cy="1341488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511512F9-0003-496B-BE51-D7E76585C97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769520" y="8657447"/>
            <a:ext cx="469018" cy="2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>
              <a:defRPr/>
            </a:pPr>
            <a:fld id="{EF8658C8-3DB9-45E0-9134-19435C5E059F}" type="slidenum">
              <a:rPr lang="en-US" sz="1200" b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pPr algn="ctr">
                <a:defRPr/>
              </a:pPr>
              <a:t>‹#›</a:t>
            </a:fld>
            <a:endParaRPr lang="en-US" sz="1000" b="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Title Placeholder 5"/>
          <p:cNvSpPr>
            <a:spLocks noGrp="1"/>
          </p:cNvSpPr>
          <p:nvPr>
            <p:ph type="title"/>
          </p:nvPr>
        </p:nvSpPr>
        <p:spPr>
          <a:xfrm>
            <a:off x="0" y="112273"/>
            <a:ext cx="16238538" cy="9028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569912" y="1419095"/>
            <a:ext cx="15000287" cy="7238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04472" lvl="0" indent="-304472">
              <a:spcBef>
                <a:spcPts val="533"/>
              </a:spcBef>
              <a:buSzPct val="100000"/>
            </a:pPr>
            <a:r>
              <a:rPr lang="en-US" dirty="0"/>
              <a:t>Edit Master text styles</a:t>
            </a:r>
          </a:p>
          <a:p>
            <a:pPr marL="669839" lvl="1" indent="-304472">
              <a:spcBef>
                <a:spcPts val="533"/>
              </a:spcBef>
              <a:buSzPct val="100000"/>
            </a:pPr>
            <a:r>
              <a:rPr lang="en-US" dirty="0"/>
              <a:t>Second level</a:t>
            </a:r>
          </a:p>
          <a:p>
            <a:pPr marL="1035206" lvl="2" indent="-304472">
              <a:spcBef>
                <a:spcPts val="533"/>
              </a:spcBef>
              <a:buSzPct val="100000"/>
            </a:pPr>
            <a:r>
              <a:rPr lang="en-US" dirty="0"/>
              <a:t>Third level</a:t>
            </a:r>
          </a:p>
          <a:p>
            <a:pPr marL="1339678" lvl="3" indent="-304472">
              <a:lnSpc>
                <a:spcPct val="100000"/>
              </a:lnSpc>
              <a:spcBef>
                <a:spcPts val="533"/>
              </a:spcBef>
              <a:buSzPct val="100000"/>
            </a:pPr>
            <a:r>
              <a:rPr lang="en-US" dirty="0"/>
              <a:t>Fourth level</a:t>
            </a:r>
          </a:p>
          <a:p>
            <a:pPr marL="1705045" lvl="4">
              <a:lnSpc>
                <a:spcPct val="100000"/>
              </a:lnSpc>
              <a:spcBef>
                <a:spcPts val="533"/>
              </a:spcBef>
              <a:buSzPct val="100000"/>
            </a:pPr>
            <a:r>
              <a:rPr lang="en-US" dirty="0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575" y="131616"/>
            <a:ext cx="1502427" cy="797170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DC8B65F8-0270-81B8-E9CB-1840626D0A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5416" y="84939"/>
            <a:ext cx="1486547" cy="84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7018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16" r:id="rId7"/>
    <p:sldLayoutId id="2147483817" r:id="rId8"/>
    <p:sldLayoutId id="2147483818" r:id="rId9"/>
    <p:sldLayoutId id="2147483820" r:id="rId10"/>
  </p:sldLayoutIdLst>
  <p:hf hdr="0" ftr="0" dt="0"/>
  <p:txStyles>
    <p:titleStyle>
      <a:lvl1pPr algn="ctr" defTabSz="1217889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80590" marR="0" indent="-380590" algn="l" defTabSz="162206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s"/>
        <a:tabLst/>
        <a:defRPr kumimoji="0" lang="en-US" sz="2400" b="1" i="0" u="none" strike="noStrike" kern="1200" cap="none" spc="0" normalizeH="0" baseline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1pPr>
      <a:lvl2pPr marL="680834" marR="0" indent="-228354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Times New Roman" panose="02020603050405020304" pitchFamily="18" charset="0"/>
        <a:buChar char="–"/>
        <a:tabLst/>
        <a:defRPr kumimoji="0" lang="en-US" sz="1800" b="1" i="0" u="none" strike="noStrike" kern="1200" cap="none" spc="0" normalizeH="0" baseline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2pPr>
      <a:lvl3pPr marL="1059311" marR="0" indent="-380590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§"/>
        <a:tabLst/>
        <a:defRPr kumimoji="0" lang="en-US" sz="1600" b="1" i="0" u="none" strike="noStrike" kern="1200" cap="none" spc="0" normalizeH="0" baseline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3pPr>
      <a:lvl4pPr marL="1446244" indent="-380590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Courier New" panose="02070309020205020404" pitchFamily="49" charset="0"/>
        <a:buChar char="o"/>
        <a:defRPr lang="en-US" sz="1600" b="1" kern="120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750716" indent="-304472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Arial" panose="020B0604020202020204" pitchFamily="34" charset="0"/>
        <a:buChar char="•"/>
        <a:defRPr lang="en-US" sz="1600" b="1" kern="120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000312" indent="0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None/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95814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567085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517603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1pPr>
      <a:lvl2pPr marL="608945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2pPr>
      <a:lvl3pPr marL="121788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3pPr>
      <a:lvl4pPr marL="1826834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4pPr>
      <a:lvl5pPr marL="243577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5pPr>
      <a:lvl6pPr marL="304472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653668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26261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4871557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600">
          <p15:clr>
            <a:srgbClr val="F26B43"/>
          </p15:clr>
        </p15:guide>
        <p15:guide id="3" pos="384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8FF797A-98AE-4607-995F-5F6CA93D23C2}"/>
              </a:ext>
            </a:extLst>
          </p:cNvPr>
          <p:cNvGrpSpPr/>
          <p:nvPr userDrawn="1"/>
        </p:nvGrpSpPr>
        <p:grpSpPr>
          <a:xfrm>
            <a:off x="-349" y="-170"/>
            <a:ext cx="16263937" cy="9181253"/>
            <a:chOff x="-25400" y="-46778"/>
            <a:chExt cx="16263937" cy="918125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750FB01-A7E1-4525-B752-191654AB2A7F}"/>
                </a:ext>
              </a:extLst>
            </p:cNvPr>
            <p:cNvSpPr/>
            <p:nvPr userDrawn="1"/>
          </p:nvSpPr>
          <p:spPr>
            <a:xfrm>
              <a:off x="-25226" y="-46778"/>
              <a:ext cx="16251064" cy="1042429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lumMod val="65000"/>
                  </a:schemeClr>
                </a:gs>
                <a:gs pos="46000">
                  <a:srgbClr val="E1E1E1"/>
                </a:gs>
                <a:gs pos="0">
                  <a:schemeClr val="bg1">
                    <a:lumMod val="95000"/>
                  </a:schemeClr>
                </a:gs>
              </a:gsLst>
              <a:path path="rect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14B7A0-D075-415F-8D95-6DD9FEB5EDF1}"/>
                </a:ext>
              </a:extLst>
            </p:cNvPr>
            <p:cNvSpPr/>
            <p:nvPr userDrawn="1"/>
          </p:nvSpPr>
          <p:spPr>
            <a:xfrm>
              <a:off x="-23184" y="1173842"/>
              <a:ext cx="16249021" cy="7960633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85000">
                  <a:schemeClr val="bg1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B7AF30F-37D2-4A06-BCF2-206277E08B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contrast="-17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25051" y="7790680"/>
              <a:ext cx="16263588" cy="1341488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B8D62B0-8420-44A0-A797-9A2D46C4CA5B}"/>
                </a:ext>
              </a:extLst>
            </p:cNvPr>
            <p:cNvSpPr/>
            <p:nvPr userDrawn="1"/>
          </p:nvSpPr>
          <p:spPr>
            <a:xfrm>
              <a:off x="-25400" y="1009478"/>
              <a:ext cx="16238538" cy="163335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6000">
                  <a:schemeClr val="bg1">
                    <a:lumMod val="85000"/>
                  </a:schemeClr>
                </a:gs>
                <a:gs pos="85000">
                  <a:schemeClr val="bg2">
                    <a:lumMod val="25000"/>
                  </a:schemeClr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7" dirty="0">
                <a:solidFill>
                  <a:prstClr val="white"/>
                </a:solidFill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69913" y="1415111"/>
            <a:ext cx="15104082" cy="73572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04472" lvl="0" indent="-304472">
              <a:spcBef>
                <a:spcPts val="533"/>
              </a:spcBef>
              <a:buSzPct val="100000"/>
            </a:pPr>
            <a:r>
              <a:rPr lang="en-US" dirty="0"/>
              <a:t>Edit Master text styles</a:t>
            </a:r>
          </a:p>
          <a:p>
            <a:pPr marL="669839" lvl="1" indent="-304472">
              <a:spcBef>
                <a:spcPts val="533"/>
              </a:spcBef>
              <a:buSzPct val="100000"/>
            </a:pPr>
            <a:r>
              <a:rPr lang="en-US" dirty="0"/>
              <a:t>Second level</a:t>
            </a:r>
          </a:p>
          <a:p>
            <a:pPr marL="1035206" lvl="2" indent="-304472">
              <a:spcBef>
                <a:spcPts val="533"/>
              </a:spcBef>
              <a:buSzPct val="100000"/>
            </a:pPr>
            <a:r>
              <a:rPr lang="en-US" dirty="0"/>
              <a:t>Third level</a:t>
            </a:r>
          </a:p>
          <a:p>
            <a:pPr marL="1339678" lvl="3" indent="-304472">
              <a:lnSpc>
                <a:spcPct val="100000"/>
              </a:lnSpc>
              <a:spcBef>
                <a:spcPts val="533"/>
              </a:spcBef>
              <a:buSzPct val="100000"/>
            </a:pPr>
            <a:r>
              <a:rPr lang="en-US" dirty="0"/>
              <a:t>Fourth level</a:t>
            </a:r>
          </a:p>
          <a:p>
            <a:pPr marL="1705045" lvl="4">
              <a:lnSpc>
                <a:spcPct val="100000"/>
              </a:lnSpc>
              <a:spcBef>
                <a:spcPts val="533"/>
              </a:spcBef>
              <a:buSzPct val="100000"/>
            </a:pPr>
            <a:r>
              <a:rPr lang="en-US" dirty="0"/>
              <a:t>Fifth level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5D6C38-AA3B-4A69-BCF3-A6AFC3434D4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756995" y="8616652"/>
            <a:ext cx="469018" cy="277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>
              <a:defRPr/>
            </a:pPr>
            <a:fld id="{EF8658C8-3DB9-45E0-9134-19435C5E059F}" type="slidenum">
              <a:rPr lang="en-US" sz="1200" b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pPr algn="ctr">
                <a:defRPr/>
              </a:pPr>
              <a:t>‹#›</a:t>
            </a:fld>
            <a:endParaRPr lang="en-US" sz="1000" b="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1" y="4763"/>
            <a:ext cx="16226013" cy="1037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575" y="131616"/>
            <a:ext cx="1502427" cy="79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87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</p:sldLayoutIdLst>
  <p:hf hdr="0" ftr="0" dt="0"/>
  <p:txStyles>
    <p:titleStyle>
      <a:lvl1pPr algn="ctr" defTabSz="1217889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80590" marR="0" indent="-380590" algn="l" defTabSz="1622066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s"/>
        <a:tabLst/>
        <a:defRPr kumimoji="0" lang="en-US" sz="2400" b="1" i="0" u="none" strike="noStrike" kern="1200" cap="none" spc="0" normalizeH="0" baseline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1pPr>
      <a:lvl2pPr marL="680834" marR="0" indent="-228354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Times New Roman" panose="02020603050405020304" pitchFamily="18" charset="0"/>
        <a:buChar char="–"/>
        <a:tabLst/>
        <a:defRPr kumimoji="0" lang="en-US" sz="1800" b="1" i="0" u="none" strike="noStrike" kern="1200" cap="none" spc="0" normalizeH="0" baseline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2pPr>
      <a:lvl3pPr marL="1059311" marR="0" indent="-380590" algn="l" defTabSz="121784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tx1"/>
        </a:buClr>
        <a:buSzPct val="75000"/>
        <a:buFont typeface="Wingdings" panose="05000000000000000000" pitchFamily="2" charset="2"/>
        <a:buChar char="§"/>
        <a:tabLst/>
        <a:defRPr kumimoji="0" lang="en-US" sz="1600" b="1" i="0" u="none" strike="noStrike" kern="1200" cap="none" spc="0" normalizeH="0" baseline="0" smtClean="0">
          <a:ln>
            <a:noFill/>
          </a:ln>
          <a:solidFill>
            <a:schemeClr val="tx1"/>
          </a:solidFill>
          <a:effectLst/>
          <a:uLnTx/>
          <a:uFillTx/>
          <a:latin typeface="Arial"/>
          <a:ea typeface="+mn-ea"/>
          <a:cs typeface="+mn-cs"/>
        </a:defRPr>
      </a:lvl3pPr>
      <a:lvl4pPr marL="1446244" indent="-380590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Courier New" panose="02070309020205020404" pitchFamily="49" charset="0"/>
        <a:buChar char="o"/>
        <a:defRPr lang="en-US" sz="1600" b="1" kern="120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750716" indent="-304472" algn="l" defTabSz="1217889" rtl="0" eaLnBrk="1" latinLnBrk="0" hangingPunct="1">
        <a:lnSpc>
          <a:spcPct val="90000"/>
        </a:lnSpc>
        <a:spcBef>
          <a:spcPts val="666"/>
        </a:spcBef>
        <a:buClr>
          <a:schemeClr val="tx1"/>
        </a:buClr>
        <a:buSzPct val="75000"/>
        <a:buFont typeface="Arial" panose="020B0604020202020204" pitchFamily="34" charset="0"/>
        <a:buChar char="•"/>
        <a:defRPr lang="en-US" sz="1600" b="1" kern="120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49196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95814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567085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5176030" indent="-304472" algn="l" defTabSz="1217889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1pPr>
      <a:lvl2pPr marL="608945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2pPr>
      <a:lvl3pPr marL="121788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3pPr>
      <a:lvl4pPr marL="1826834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4pPr>
      <a:lvl5pPr marL="2435779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5pPr>
      <a:lvl6pPr marL="304472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6pPr>
      <a:lvl7pPr marL="3653668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7pPr>
      <a:lvl8pPr marL="4262613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8pPr>
      <a:lvl9pPr marL="4871557" algn="l" defTabSz="1217889" rtl="0" eaLnBrk="1" latinLnBrk="0" hangingPunct="1">
        <a:defRPr sz="23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600">
          <p15:clr>
            <a:srgbClr val="F26B43"/>
          </p15:clr>
        </p15:guide>
        <p15:guide id="3" pos="3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jpeg"/><Relationship Id="rId3" Type="http://schemas.microsoft.com/office/2007/relationships/hdphoto" Target="../media/hdphoto2.wdp"/><Relationship Id="rId7" Type="http://schemas.microsoft.com/office/2007/relationships/hdphoto" Target="../media/hdphoto3.wdp"/><Relationship Id="rId12" Type="http://schemas.openxmlformats.org/officeDocument/2006/relationships/image" Target="../media/image22.jpeg"/><Relationship Id="rId17" Type="http://schemas.openxmlformats.org/officeDocument/2006/relationships/image" Target="../media/image27.jpeg"/><Relationship Id="rId2" Type="http://schemas.openxmlformats.org/officeDocument/2006/relationships/image" Target="../media/image14.png"/><Relationship Id="rId16" Type="http://schemas.openxmlformats.org/officeDocument/2006/relationships/image" Target="../media/image26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7.png"/><Relationship Id="rId11" Type="http://schemas.openxmlformats.org/officeDocument/2006/relationships/image" Target="../media/image21.jpeg"/><Relationship Id="rId5" Type="http://schemas.openxmlformats.org/officeDocument/2006/relationships/image" Target="../media/image16.jpeg"/><Relationship Id="rId15" Type="http://schemas.openxmlformats.org/officeDocument/2006/relationships/image" Target="../media/image25.jpeg"/><Relationship Id="rId10" Type="http://schemas.openxmlformats.org/officeDocument/2006/relationships/image" Target="../media/image20.jpeg"/><Relationship Id="rId4" Type="http://schemas.openxmlformats.org/officeDocument/2006/relationships/image" Target="../media/image15.jpeg"/><Relationship Id="rId9" Type="http://schemas.openxmlformats.org/officeDocument/2006/relationships/image" Target="../media/image19.jpeg"/><Relationship Id="rId1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5.xml"/><Relationship Id="rId6" Type="http://schemas.microsoft.com/office/2007/relationships/hdphoto" Target="../media/hdphoto4.wdp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hyperlink" Target="https://magnicoatings.com/products/browse-by-industry/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35.png"/><Relationship Id="rId12" Type="http://schemas.microsoft.com/office/2007/relationships/hdphoto" Target="../media/hdphoto4.wdp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1.xml"/><Relationship Id="rId11" Type="http://schemas.openxmlformats.org/officeDocument/2006/relationships/image" Target="../media/image34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38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3.png"/><Relationship Id="rId7" Type="http://schemas.microsoft.com/office/2007/relationships/hdphoto" Target="../media/hdphoto6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5.png"/><Relationship Id="rId5" Type="http://schemas.microsoft.com/office/2007/relationships/hdphoto" Target="../media/hdphoto5.wdp"/><Relationship Id="rId4" Type="http://schemas.openxmlformats.org/officeDocument/2006/relationships/image" Target="../media/image44.png"/><Relationship Id="rId9" Type="http://schemas.microsoft.com/office/2007/relationships/hdphoto" Target="../media/hdphoto7.wdp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4" Type="http://schemas.microsoft.com/office/2007/relationships/hdphoto" Target="../media/hdphoto8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50.jpe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2.png"/><Relationship Id="rId5" Type="http://schemas.microsoft.com/office/2007/relationships/hdphoto" Target="../media/hdphoto9.wdp"/><Relationship Id="rId4" Type="http://schemas.openxmlformats.org/officeDocument/2006/relationships/image" Target="../media/image51.png"/><Relationship Id="rId9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43.png"/><Relationship Id="rId7" Type="http://schemas.openxmlformats.org/officeDocument/2006/relationships/image" Target="../media/image58.png"/><Relationship Id="rId12" Type="http://schemas.openxmlformats.org/officeDocument/2006/relationships/image" Target="../media/image62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5.xml"/><Relationship Id="rId6" Type="http://schemas.microsoft.com/office/2007/relationships/hdphoto" Target="../media/hdphoto10.wdp"/><Relationship Id="rId11" Type="http://schemas.openxmlformats.org/officeDocument/2006/relationships/image" Target="../media/image61.jpg"/><Relationship Id="rId5" Type="http://schemas.openxmlformats.org/officeDocument/2006/relationships/image" Target="../media/image57.png"/><Relationship Id="rId10" Type="http://schemas.openxmlformats.org/officeDocument/2006/relationships/image" Target="../media/image60.jpeg"/><Relationship Id="rId4" Type="http://schemas.openxmlformats.org/officeDocument/2006/relationships/image" Target="../media/image56.jpeg"/><Relationship Id="rId9" Type="http://schemas.openxmlformats.org/officeDocument/2006/relationships/image" Target="../media/image59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64.jpeg"/><Relationship Id="rId7" Type="http://schemas.openxmlformats.org/officeDocument/2006/relationships/image" Target="../media/image52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35.xml"/><Relationship Id="rId6" Type="http://schemas.microsoft.com/office/2007/relationships/hdphoto" Target="../media/hdphoto12.wdp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7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5.emf"/><Relationship Id="rId11" Type="http://schemas.openxmlformats.org/officeDocument/2006/relationships/image" Target="../media/image78.jpeg"/><Relationship Id="rId5" Type="http://schemas.openxmlformats.org/officeDocument/2006/relationships/image" Target="../media/image74.png"/><Relationship Id="rId10" Type="http://schemas.microsoft.com/office/2007/relationships/hdphoto" Target="../media/hdphoto14.wdp"/><Relationship Id="rId4" Type="http://schemas.openxmlformats.org/officeDocument/2006/relationships/image" Target="../media/image73.jpeg"/><Relationship Id="rId9" Type="http://schemas.openxmlformats.org/officeDocument/2006/relationships/image" Target="../media/image7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0" y="5350120"/>
            <a:ext cx="16238538" cy="811953"/>
          </a:xfrm>
        </p:spPr>
        <p:txBody>
          <a:bodyPr>
            <a:noAutofit/>
          </a:bodyPr>
          <a:lstStyle/>
          <a:p>
            <a:r>
              <a:rPr lang="en-US" sz="3200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Expanded Materials Options for High Strength Steels on Ground Support Systems Using COTS Coatings</a:t>
            </a:r>
          </a:p>
          <a:p>
            <a:endParaRPr lang="en-US" sz="32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sz="2400" b="1" dirty="0"/>
              <a:t>NASA Engineering Safety Center (NESC) Materials </a:t>
            </a:r>
            <a:r>
              <a:rPr lang="en-US" dirty="0"/>
              <a:t>A</a:t>
            </a:r>
            <a:r>
              <a:rPr lang="en-US" sz="2400" b="1" dirty="0"/>
              <a:t>nnual </a:t>
            </a:r>
            <a:r>
              <a:rPr lang="en-US" dirty="0"/>
              <a:t>M</a:t>
            </a:r>
            <a:r>
              <a:rPr lang="en-US" sz="2400" b="1" dirty="0"/>
              <a:t>eeting Presentation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July 9-11, 2024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C546174D-BCB5-EA4C-2FC9-70872B9F8952}"/>
              </a:ext>
            </a:extLst>
          </p:cNvPr>
          <p:cNvSpPr txBox="1">
            <a:spLocks/>
          </p:cNvSpPr>
          <p:nvPr/>
        </p:nvSpPr>
        <p:spPr>
          <a:xfrm>
            <a:off x="167640" y="7135918"/>
            <a:ext cx="16238538" cy="696126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marL="380590" marR="0" indent="-380590" algn="ctr" defTabSz="162206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None/>
              <a:tabLst/>
              <a:defRPr kumimoji="0" lang="en-US" sz="2400" b="1" i="0" u="none" strike="noStrike" kern="1200" cap="none" spc="0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1pPr>
            <a:lvl2pPr marL="680834" marR="0" indent="-228354" algn="ctr" defTabSz="121784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Times New Roman" panose="02020603050405020304" pitchFamily="18" charset="0"/>
              <a:buNone/>
              <a:tabLst/>
              <a:defRPr kumimoji="0" lang="en-US" sz="2131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2pPr>
            <a:lvl3pPr marL="1059311" marR="0" indent="-380590" algn="l" defTabSz="121784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§"/>
              <a:tabLst/>
              <a:defRPr kumimoji="0" lang="en-US" sz="1865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3pPr>
            <a:lvl4pPr marL="1446244" indent="-380590" algn="l" defTabSz="1217889" rtl="0" eaLnBrk="1" latinLnBrk="0" hangingPunct="1">
              <a:lnSpc>
                <a:spcPct val="90000"/>
              </a:lnSpc>
              <a:spcBef>
                <a:spcPts val="666"/>
              </a:spcBef>
              <a:buClr>
                <a:schemeClr val="tx1"/>
              </a:buClr>
              <a:buSzPct val="75000"/>
              <a:buFont typeface="Courier New" panose="02070309020205020404" pitchFamily="49" charset="0"/>
              <a:buChar char="o"/>
              <a:defRPr sz="1865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750716" indent="-304472" algn="l" defTabSz="1217889" rtl="0" eaLnBrk="1" latinLnBrk="0" hangingPunct="1">
              <a:lnSpc>
                <a:spcPct val="90000"/>
              </a:lnSpc>
              <a:spcBef>
                <a:spcPts val="666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Char char="•"/>
              <a:defRPr sz="1865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349196" indent="-304472" algn="l" defTabSz="1217889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8140" indent="-304472" algn="l" defTabSz="1217889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7085" indent="-304472" algn="l" defTabSz="1217889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6030" indent="-304472" algn="l" defTabSz="1217889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Presenter: Monroe Willis KSC-NE-L7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8476FF-3794-4C54-E716-21F934F43EF9}"/>
              </a:ext>
            </a:extLst>
          </p:cNvPr>
          <p:cNvSpPr/>
          <p:nvPr/>
        </p:nvSpPr>
        <p:spPr>
          <a:xfrm>
            <a:off x="318394" y="7935492"/>
            <a:ext cx="15601749" cy="1198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97" b="1" dirty="0"/>
              <a:t>Contributors: </a:t>
            </a:r>
          </a:p>
          <a:p>
            <a:r>
              <a:rPr lang="en-US" sz="2397" dirty="0"/>
              <a:t>Jeff Sampson, Monroe Willis, Brian Cheshire, Elizabeth Tomsik, Mya McMullen, Jerome Curran, Mark Kolody, Teddy Back , Jon Lott, Michael Wisnom, Bill Couch, Anthony </a:t>
            </a:r>
            <a:r>
              <a:rPr lang="en-US" sz="2397" dirty="0" err="1"/>
              <a:t>Marketon</a:t>
            </a:r>
            <a:r>
              <a:rPr lang="en-US" sz="2397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27523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Background </a:t>
            </a:r>
          </a:p>
          <a:p>
            <a:pPr lvl="1"/>
            <a:r>
              <a:rPr lang="en-US" i="1" dirty="0"/>
              <a:t>About me </a:t>
            </a:r>
          </a:p>
          <a:p>
            <a:pPr marL="365367" lvl="1" indent="0">
              <a:buNone/>
            </a:pPr>
            <a:endParaRPr lang="en-US" i="1" dirty="0"/>
          </a:p>
          <a:p>
            <a:r>
              <a:rPr lang="en-US" dirty="0"/>
              <a:t>Project Overview</a:t>
            </a:r>
          </a:p>
          <a:p>
            <a:pPr lvl="1"/>
            <a:r>
              <a:rPr lang="en-US" i="1" dirty="0"/>
              <a:t>Project Background, Project Approach</a:t>
            </a:r>
          </a:p>
          <a:p>
            <a:endParaRPr lang="en-US" dirty="0"/>
          </a:p>
          <a:p>
            <a:r>
              <a:rPr lang="en-US" dirty="0"/>
              <a:t>Test Procedures</a:t>
            </a:r>
          </a:p>
          <a:p>
            <a:pPr lvl="1"/>
            <a:r>
              <a:rPr lang="en-US" i="1" dirty="0"/>
              <a:t>Hydrogen Embrittlement, Stress Corrosion Cracking, Atmospheric Testing </a:t>
            </a:r>
          </a:p>
          <a:p>
            <a:pPr marL="365367" lvl="1" indent="0">
              <a:buNone/>
            </a:pPr>
            <a:r>
              <a:rPr lang="en-US" dirty="0"/>
              <a:t> </a:t>
            </a:r>
          </a:p>
          <a:p>
            <a:r>
              <a:rPr lang="en-US" dirty="0"/>
              <a:t>Summary </a:t>
            </a:r>
          </a:p>
          <a:p>
            <a:pPr lvl="1"/>
            <a:r>
              <a:rPr lang="en-US" i="1" dirty="0"/>
              <a:t>Success Story, Forward Work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493600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8D1042-A21C-4C99-9576-351EFBCEA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</a:t>
            </a:r>
          </a:p>
        </p:txBody>
      </p:sp>
      <p:pic>
        <p:nvPicPr>
          <p:cNvPr id="2056" name="Picture 8" descr="Louisiana Map PNG Images - CleanPNG ...">
            <a:extLst>
              <a:ext uri="{FF2B5EF4-FFF2-40B4-BE49-F238E27FC236}">
                <a16:creationId xmlns:a16="http://schemas.microsoft.com/office/drawing/2014/main" id="{064CE1CD-9AA2-22AE-C1AB-C31DFEDAF170}"/>
              </a:ext>
            </a:extLst>
          </p:cNvPr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18" y="1213076"/>
            <a:ext cx="3206115" cy="4349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13412504-7908-F816-CFE4-C3A8DBF70D5E}"/>
              </a:ext>
            </a:extLst>
          </p:cNvPr>
          <p:cNvGrpSpPr/>
          <p:nvPr/>
        </p:nvGrpSpPr>
        <p:grpSpPr>
          <a:xfrm>
            <a:off x="487795" y="4300895"/>
            <a:ext cx="4588227" cy="2568690"/>
            <a:chOff x="487795" y="4300895"/>
            <a:chExt cx="4588227" cy="2568690"/>
          </a:xfrm>
        </p:grpSpPr>
        <p:pic>
          <p:nvPicPr>
            <p:cNvPr id="2058" name="Picture 10" descr="Louisiana Boiled Crawfish - Recipes ...">
              <a:extLst>
                <a:ext uri="{FF2B5EF4-FFF2-40B4-BE49-F238E27FC236}">
                  <a16:creationId xmlns:a16="http://schemas.microsoft.com/office/drawing/2014/main" id="{A20C4DD3-8304-6D8C-AC76-6642193573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1447" y="4897910"/>
              <a:ext cx="2314575" cy="19716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0" name="Picture 12" descr="Guide to Peeling Crawfish | How to Eat ...">
              <a:extLst>
                <a:ext uri="{FF2B5EF4-FFF2-40B4-BE49-F238E27FC236}">
                  <a16:creationId xmlns:a16="http://schemas.microsoft.com/office/drawing/2014/main" id="{5DD60C5F-1962-43B6-6588-E1F69A7740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795" y="4300895"/>
              <a:ext cx="2466975" cy="18478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62" name="Picture 14" descr="American Football Background ...">
            <a:extLst>
              <a:ext uri="{FF2B5EF4-FFF2-40B4-BE49-F238E27FC236}">
                <a16:creationId xmlns:a16="http://schemas.microsoft.com/office/drawing/2014/main" id="{53414E5E-8947-4F74-1719-D85E37005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852" y="1293756"/>
            <a:ext cx="1312863" cy="10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Southern Jaguars Logo and symbol ...">
            <a:extLst>
              <a:ext uri="{FF2B5EF4-FFF2-40B4-BE49-F238E27FC236}">
                <a16:creationId xmlns:a16="http://schemas.microsoft.com/office/drawing/2014/main" id="{DD43B528-5D2C-397E-AFE3-403C164B5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212" y="3595321"/>
            <a:ext cx="1341296" cy="75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tar: 5 Points 6">
            <a:extLst>
              <a:ext uri="{FF2B5EF4-FFF2-40B4-BE49-F238E27FC236}">
                <a16:creationId xmlns:a16="http://schemas.microsoft.com/office/drawing/2014/main" id="{094527A7-B5FD-F7E6-77AA-E89970313C70}"/>
              </a:ext>
            </a:extLst>
          </p:cNvPr>
          <p:cNvSpPr/>
          <p:nvPr/>
        </p:nvSpPr>
        <p:spPr>
          <a:xfrm>
            <a:off x="1197553" y="2098183"/>
            <a:ext cx="311207" cy="325182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CDF6D091-CA83-4954-C028-860929451289}"/>
              </a:ext>
            </a:extLst>
          </p:cNvPr>
          <p:cNvSpPr/>
          <p:nvPr/>
        </p:nvSpPr>
        <p:spPr>
          <a:xfrm>
            <a:off x="2181645" y="3595321"/>
            <a:ext cx="311207" cy="325182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67040AA-6B50-9905-C019-8AF370CCB058}"/>
              </a:ext>
            </a:extLst>
          </p:cNvPr>
          <p:cNvGrpSpPr/>
          <p:nvPr/>
        </p:nvGrpSpPr>
        <p:grpSpPr>
          <a:xfrm>
            <a:off x="10721532" y="2614722"/>
            <a:ext cx="5148250" cy="5327459"/>
            <a:chOff x="10721532" y="2614722"/>
            <a:chExt cx="5148250" cy="5327459"/>
          </a:xfrm>
        </p:grpSpPr>
        <p:pic>
          <p:nvPicPr>
            <p:cNvPr id="11" name="Picture 10" descr="285474a2-0aa2-46d7-926c-f69f42e3eb22@namprd09">
              <a:extLst>
                <a:ext uri="{FF2B5EF4-FFF2-40B4-BE49-F238E27FC236}">
                  <a16:creationId xmlns:a16="http://schemas.microsoft.com/office/drawing/2014/main" id="{9A534AB8-B85A-C1F6-D9E3-8E427C371D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02099" y="2614722"/>
              <a:ext cx="2067683" cy="2459130"/>
            </a:xfrm>
            <a:prstGeom prst="rect">
              <a:avLst/>
            </a:prstGeom>
            <a:ln w="38100" cap="sq">
              <a:noFill/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1" descr="A person standing in a room&#10;&#10;Description automatically generated">
              <a:extLst>
                <a:ext uri="{FF2B5EF4-FFF2-40B4-BE49-F238E27FC236}">
                  <a16:creationId xmlns:a16="http://schemas.microsoft.com/office/drawing/2014/main" id="{A65B58FF-B800-2B1E-EC27-FC80BF7D83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73489" y="4413807"/>
              <a:ext cx="1958328" cy="2459130"/>
            </a:xfrm>
            <a:prstGeom prst="rect">
              <a:avLst/>
            </a:prstGeom>
          </p:spPr>
        </p:pic>
        <p:pic>
          <p:nvPicPr>
            <p:cNvPr id="13" name="Content Placeholder 18" descr="A group of people posing for a photo&#10;&#10;Description automatically generated">
              <a:extLst>
                <a:ext uri="{FF2B5EF4-FFF2-40B4-BE49-F238E27FC236}">
                  <a16:creationId xmlns:a16="http://schemas.microsoft.com/office/drawing/2014/main" id="{E397589C-746E-36E9-4FEE-90AB51CBBF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21532" y="2698420"/>
              <a:ext cx="3862388" cy="1873491"/>
            </a:xfrm>
            <a:prstGeom prst="rect">
              <a:avLst/>
            </a:prstGeom>
          </p:spPr>
        </p:pic>
        <p:pic>
          <p:nvPicPr>
            <p:cNvPr id="14" name="Picture 13" descr="A picture containing person, person, clothing, suit&#10;&#10;Description automatically generated">
              <a:extLst>
                <a:ext uri="{FF2B5EF4-FFF2-40B4-BE49-F238E27FC236}">
                  <a16:creationId xmlns:a16="http://schemas.microsoft.com/office/drawing/2014/main" id="{0CB2F327-8477-2904-59E5-D92884800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73332" y="4497505"/>
              <a:ext cx="2296450" cy="3444676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6C1B5E7-CFAF-C608-2FB0-77FB6B6F7082}"/>
              </a:ext>
            </a:extLst>
          </p:cNvPr>
          <p:cNvGrpSpPr/>
          <p:nvPr/>
        </p:nvGrpSpPr>
        <p:grpSpPr>
          <a:xfrm>
            <a:off x="5480797" y="1361727"/>
            <a:ext cx="4916564" cy="4193004"/>
            <a:chOff x="5480797" y="1361727"/>
            <a:chExt cx="4916564" cy="4193004"/>
          </a:xfrm>
        </p:grpSpPr>
        <p:pic>
          <p:nvPicPr>
            <p:cNvPr id="2067" name="Picture 19">
              <a:extLst>
                <a:ext uri="{FF2B5EF4-FFF2-40B4-BE49-F238E27FC236}">
                  <a16:creationId xmlns:a16="http://schemas.microsoft.com/office/drawing/2014/main" id="{53E3CF8B-552E-4B7E-7711-0426C28C15B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405" b="35187"/>
            <a:stretch/>
          </p:blipFill>
          <p:spPr bwMode="auto">
            <a:xfrm>
              <a:off x="5937001" y="3329418"/>
              <a:ext cx="3491257" cy="2225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8" name="Picture 20">
              <a:extLst>
                <a:ext uri="{FF2B5EF4-FFF2-40B4-BE49-F238E27FC236}">
                  <a16:creationId xmlns:a16="http://schemas.microsoft.com/office/drawing/2014/main" id="{DACEB796-08E4-C4E7-3723-28D3DAA9848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063" b="33821"/>
            <a:stretch/>
          </p:blipFill>
          <p:spPr bwMode="auto">
            <a:xfrm>
              <a:off x="5480797" y="1361727"/>
              <a:ext cx="3375039" cy="2276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 descr="A person smiling for the camera&#10;&#10;Description automatically generated">
              <a:extLst>
                <a:ext uri="{FF2B5EF4-FFF2-40B4-BE49-F238E27FC236}">
                  <a16:creationId xmlns:a16="http://schemas.microsoft.com/office/drawing/2014/main" id="{ACE9D4CC-FB16-F088-DBB4-574D0CA0B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9808" y="1712538"/>
              <a:ext cx="2157553" cy="1971676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7547786-7DDB-8595-59AD-63951573370D}"/>
              </a:ext>
            </a:extLst>
          </p:cNvPr>
          <p:cNvGrpSpPr/>
          <p:nvPr/>
        </p:nvGrpSpPr>
        <p:grpSpPr>
          <a:xfrm>
            <a:off x="6313525" y="5161143"/>
            <a:ext cx="4577475" cy="3944863"/>
            <a:chOff x="6313525" y="5161143"/>
            <a:chExt cx="4577475" cy="3944863"/>
          </a:xfrm>
        </p:grpSpPr>
        <p:pic>
          <p:nvPicPr>
            <p:cNvPr id="15" name="Picture 23">
              <a:extLst>
                <a:ext uri="{FF2B5EF4-FFF2-40B4-BE49-F238E27FC236}">
                  <a16:creationId xmlns:a16="http://schemas.microsoft.com/office/drawing/2014/main" id="{70D9F4C1-ABD9-CBE9-7D34-E6AB5B038B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1484" y="5161143"/>
              <a:ext cx="2949288" cy="3932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9" name="Picture 21">
              <a:extLst>
                <a:ext uri="{FF2B5EF4-FFF2-40B4-BE49-F238E27FC236}">
                  <a16:creationId xmlns:a16="http://schemas.microsoft.com/office/drawing/2014/main" id="{DCCB8C29-E122-44E2-5A84-F5464E280C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3525" y="5794815"/>
              <a:ext cx="1862545" cy="3311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0" name="Picture 22">
              <a:extLst>
                <a:ext uri="{FF2B5EF4-FFF2-40B4-BE49-F238E27FC236}">
                  <a16:creationId xmlns:a16="http://schemas.microsoft.com/office/drawing/2014/main" id="{8952861E-CCC0-F77D-4AC1-4744EF37A0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84029" y="6399248"/>
              <a:ext cx="1406971" cy="251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4209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5EE61-4112-7470-2E3A-8DAEFAE2E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Kennedy Space Center Marine Enviornment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E607B3-9376-33B7-A0AA-77C8C8BB1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4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8FABD1-3C6F-B1D4-639E-E117FB249B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0"/>
          <a:stretch/>
        </p:blipFill>
        <p:spPr>
          <a:xfrm>
            <a:off x="1306634" y="1325562"/>
            <a:ext cx="13625269" cy="746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038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5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8D229A-43DF-4EE4-BA3E-884ADFDA94BA}"/>
              </a:ext>
            </a:extLst>
          </p:cNvPr>
          <p:cNvSpPr/>
          <p:nvPr/>
        </p:nvSpPr>
        <p:spPr>
          <a:xfrm>
            <a:off x="8724186" y="1563113"/>
            <a:ext cx="6173168" cy="379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65" b="1" dirty="0">
                <a:solidFill>
                  <a:srgbClr val="000000"/>
                </a:solidFill>
              </a:rPr>
              <a:t>KSC-DE-512-SM </a:t>
            </a:r>
            <a:r>
              <a:rPr lang="en-US" sz="1865" b="1" i="1" dirty="0">
                <a:solidFill>
                  <a:srgbClr val="000000"/>
                </a:solidFill>
              </a:rPr>
              <a:t>Ground Systems Development Standard</a:t>
            </a:r>
            <a:r>
              <a:rPr lang="en-US" sz="1865" i="1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9D23B4-EC2E-44F9-80A9-31C14741D228}"/>
              </a:ext>
            </a:extLst>
          </p:cNvPr>
          <p:cNvSpPr/>
          <p:nvPr/>
        </p:nvSpPr>
        <p:spPr>
          <a:xfrm>
            <a:off x="261257" y="1354368"/>
            <a:ext cx="812147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799"/>
              </a:spcAft>
              <a:defRPr/>
            </a:pPr>
            <a:r>
              <a:rPr lang="en-US" sz="2000" b="1" dirty="0"/>
              <a:t>Problem</a:t>
            </a:r>
            <a:endParaRPr lang="en-US" sz="2000" dirty="0"/>
          </a:p>
          <a:p>
            <a:pPr marL="532567" indent="-380590">
              <a:spcAft>
                <a:spcPts val="799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dirty="0"/>
              <a:t>High-strength steel alloys above 180 ksi are sensitive to stress corrosion cracking and hydrogen embrittlement when galvanized.</a:t>
            </a:r>
          </a:p>
          <a:p>
            <a:pPr marL="532567" indent="-380590">
              <a:spcAft>
                <a:spcPts val="799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dirty="0"/>
              <a:t>Galvanized, plated, and other chemically applied zinc coatings are prohibited on high-strength steel fasteners for ground support equipment (GSE).</a:t>
            </a:r>
          </a:p>
          <a:p>
            <a:pPr marL="532567" indent="-380590">
              <a:spcAft>
                <a:spcPts val="799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dirty="0"/>
              <a:t>Chemically applied zinc coatings causes hydrogen embrittlement in high-strength steel alloys due to hydrogen infusion into the coating.</a:t>
            </a:r>
          </a:p>
          <a:p>
            <a:pPr marL="532567" indent="-380590">
              <a:spcAft>
                <a:spcPts val="799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dirty="0"/>
              <a:t>Leads to a more expensive high-strength material option such as currently used nickel base Inconel fasteners.</a:t>
            </a:r>
          </a:p>
          <a:p>
            <a:pPr marL="151976">
              <a:spcAft>
                <a:spcPts val="799"/>
              </a:spcAft>
              <a:defRPr/>
            </a:pPr>
            <a:r>
              <a:rPr lang="en-US" sz="2000" b="1" dirty="0"/>
              <a:t>Proposed Solution</a:t>
            </a:r>
          </a:p>
          <a:p>
            <a:pPr marL="608685" indent="-456709">
              <a:spcAft>
                <a:spcPts val="799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dirty="0"/>
              <a:t>Zn/Al flake coatings applied to high-strength steel fasteners (A490, Grade 8) as a replacement for high strength Inconel fasteners.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E981EB-88E4-44DA-BE06-821906566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4389" y="1942448"/>
            <a:ext cx="6345040" cy="4683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1AB65402-2E38-4E34-A2F6-51304151686A}"/>
              </a:ext>
            </a:extLst>
          </p:cNvPr>
          <p:cNvGrpSpPr/>
          <p:nvPr/>
        </p:nvGrpSpPr>
        <p:grpSpPr>
          <a:xfrm>
            <a:off x="7939849" y="3372730"/>
            <a:ext cx="6273457" cy="4935529"/>
            <a:chOff x="4515449" y="3031208"/>
            <a:chExt cx="4709999" cy="370550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8E2A276-99A3-4F4D-BC4B-51EBB24367F7}"/>
                </a:ext>
              </a:extLst>
            </p:cNvPr>
            <p:cNvSpPr/>
            <p:nvPr/>
          </p:nvSpPr>
          <p:spPr>
            <a:xfrm>
              <a:off x="5029241" y="4076128"/>
              <a:ext cx="4196207" cy="85471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7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7E50F40-A6B5-4070-A0C5-48DDA7D46FAD}"/>
                </a:ext>
              </a:extLst>
            </p:cNvPr>
            <p:cNvSpPr/>
            <p:nvPr/>
          </p:nvSpPr>
          <p:spPr>
            <a:xfrm>
              <a:off x="4515449" y="5836540"/>
              <a:ext cx="4572000" cy="90017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r>
                <a:rPr lang="en-US" sz="2397" i="1" dirty="0"/>
                <a:t>Galvanizing and some zinc coatings may cause hydrogen embrittlement in high-strength carbon steel fasteners that is difficult to detect.</a:t>
              </a:r>
              <a:endParaRPr lang="en-US" sz="1865" dirty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8C36FFD-B0F8-417D-8873-9B3C00A7D0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15450" y="4930840"/>
              <a:ext cx="499650" cy="95243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413C8E2-C41E-4B5C-B392-DAF92484650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87449" y="4930840"/>
              <a:ext cx="137999" cy="95243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B560E70C-212B-423D-9A25-9264147046AF}"/>
                </a:ext>
              </a:extLst>
            </p:cNvPr>
            <p:cNvCxnSpPr>
              <a:cxnSpLocks/>
            </p:cNvCxnSpPr>
            <p:nvPr/>
          </p:nvCxnSpPr>
          <p:spPr>
            <a:xfrm>
              <a:off x="4515449" y="3031208"/>
              <a:ext cx="485021" cy="120545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46076AC-C113-4196-9675-C2194B6B12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544777"/>
              </p:ext>
            </p:extLst>
          </p:nvPr>
        </p:nvGraphicFramePr>
        <p:xfrm>
          <a:off x="1334125" y="6014672"/>
          <a:ext cx="5057464" cy="1907300"/>
        </p:xfrm>
        <a:graphic>
          <a:graphicData uri="http://schemas.openxmlformats.org/drawingml/2006/table">
            <a:tbl>
              <a:tblPr/>
              <a:tblGrid>
                <a:gridCol w="1592522">
                  <a:extLst>
                    <a:ext uri="{9D8B030D-6E8A-4147-A177-3AD203B41FA5}">
                      <a16:colId xmlns:a16="http://schemas.microsoft.com/office/drawing/2014/main" val="3317432920"/>
                    </a:ext>
                  </a:extLst>
                </a:gridCol>
                <a:gridCol w="1206457">
                  <a:extLst>
                    <a:ext uri="{9D8B030D-6E8A-4147-A177-3AD203B41FA5}">
                      <a16:colId xmlns:a16="http://schemas.microsoft.com/office/drawing/2014/main" val="338200921"/>
                    </a:ext>
                  </a:extLst>
                </a:gridCol>
                <a:gridCol w="994119">
                  <a:extLst>
                    <a:ext uri="{9D8B030D-6E8A-4147-A177-3AD203B41FA5}">
                      <a16:colId xmlns:a16="http://schemas.microsoft.com/office/drawing/2014/main" val="2921339797"/>
                    </a:ext>
                  </a:extLst>
                </a:gridCol>
                <a:gridCol w="1264366">
                  <a:extLst>
                    <a:ext uri="{9D8B030D-6E8A-4147-A177-3AD203B41FA5}">
                      <a16:colId xmlns:a16="http://schemas.microsoft.com/office/drawing/2014/main" val="460796154"/>
                    </a:ext>
                  </a:extLst>
                </a:gridCol>
              </a:tblGrid>
              <a:tr h="381460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Comparison cost of a typical bolt assembly (1"x3.25")</a:t>
                      </a:r>
                    </a:p>
                  </a:txBody>
                  <a:tcPr marL="12687" marR="12687" marT="12687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588762"/>
                  </a:ext>
                </a:extLst>
              </a:tr>
              <a:tr h="38146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687" marR="12687" marT="12687" marB="0" anchor="b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21335A"/>
                          </a:solidFill>
                          <a:effectLst/>
                          <a:latin typeface="Arial" panose="020B0604020202020204" pitchFamily="34" charset="0"/>
                        </a:rPr>
                        <a:t>Cost</a:t>
                      </a:r>
                    </a:p>
                  </a:txBody>
                  <a:tcPr marL="12687" marR="12687" marT="126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21335A"/>
                          </a:solidFill>
                          <a:effectLst/>
                          <a:latin typeface="Arial" panose="020B0604020202020204" pitchFamily="34" charset="0"/>
                        </a:rPr>
                        <a:t>Coating</a:t>
                      </a:r>
                    </a:p>
                  </a:txBody>
                  <a:tcPr marL="12687" marR="12687" marT="126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21335A"/>
                          </a:solidFill>
                          <a:effectLst/>
                          <a:latin typeface="Arial" panose="020B0604020202020204" pitchFamily="34" charset="0"/>
                        </a:rPr>
                        <a:t>Total Cost</a:t>
                      </a:r>
                    </a:p>
                  </a:txBody>
                  <a:tcPr marL="12687" marR="12687" marT="12687" marB="0" anchor="b">
                    <a:lnL>
                      <a:noFill/>
                    </a:lnL>
                    <a:lnR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065698"/>
                  </a:ext>
                </a:extLst>
              </a:tr>
              <a:tr h="3814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rgbClr val="21335A"/>
                          </a:solidFill>
                          <a:effectLst/>
                          <a:latin typeface="Arial" panose="020B0604020202020204" pitchFamily="34" charset="0"/>
                        </a:rPr>
                        <a:t>Inconel</a:t>
                      </a:r>
                    </a:p>
                  </a:txBody>
                  <a:tcPr marL="12687" marR="12687" marT="12687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21335A"/>
                          </a:solidFill>
                          <a:effectLst/>
                          <a:latin typeface="Arial" panose="020B0604020202020204" pitchFamily="34" charset="0"/>
                        </a:rPr>
                        <a:t> $  138.00 </a:t>
                      </a:r>
                    </a:p>
                  </a:txBody>
                  <a:tcPr marL="12687" marR="12687" marT="126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21335A"/>
                          </a:solidFill>
                          <a:effectLst/>
                          <a:latin typeface="Arial" panose="020B0604020202020204" pitchFamily="34" charset="0"/>
                        </a:rPr>
                        <a:t> $      -   </a:t>
                      </a:r>
                    </a:p>
                  </a:txBody>
                  <a:tcPr marL="12687" marR="12687" marT="126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21335A"/>
                          </a:solidFill>
                          <a:effectLst/>
                          <a:latin typeface="Arial" panose="020B0604020202020204" pitchFamily="34" charset="0"/>
                        </a:rPr>
                        <a:t> $   138.00 </a:t>
                      </a:r>
                    </a:p>
                  </a:txBody>
                  <a:tcPr marL="12687" marR="12687" marT="12687" marB="0" anchor="b">
                    <a:lnL>
                      <a:noFill/>
                    </a:lnL>
                    <a:lnR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9644268"/>
                  </a:ext>
                </a:extLst>
              </a:tr>
              <a:tr h="3814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rgbClr val="21335A"/>
                          </a:solidFill>
                          <a:effectLst/>
                          <a:latin typeface="Arial" panose="020B0604020202020204" pitchFamily="34" charset="0"/>
                        </a:rPr>
                        <a:t>A490</a:t>
                      </a:r>
                    </a:p>
                  </a:txBody>
                  <a:tcPr marL="12687" marR="12687" marT="12687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21335A"/>
                          </a:solidFill>
                          <a:effectLst/>
                          <a:latin typeface="Arial" panose="020B0604020202020204" pitchFamily="34" charset="0"/>
                        </a:rPr>
                        <a:t> $    27.00 </a:t>
                      </a:r>
                    </a:p>
                  </a:txBody>
                  <a:tcPr marL="12687" marR="12687" marT="126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21335A"/>
                          </a:solidFill>
                          <a:effectLst/>
                          <a:latin typeface="Arial" panose="020B0604020202020204" pitchFamily="34" charset="0"/>
                        </a:rPr>
                        <a:t> $   2.00 </a:t>
                      </a:r>
                    </a:p>
                  </a:txBody>
                  <a:tcPr marL="12687" marR="12687" marT="126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21335A"/>
                          </a:solidFill>
                          <a:effectLst/>
                          <a:latin typeface="Arial" panose="020B0604020202020204" pitchFamily="34" charset="0"/>
                        </a:rPr>
                        <a:t> $     29.00 </a:t>
                      </a:r>
                    </a:p>
                  </a:txBody>
                  <a:tcPr marL="12687" marR="12687" marT="12687" marB="0" anchor="b">
                    <a:lnL>
                      <a:noFill/>
                    </a:lnL>
                    <a:lnR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4055720"/>
                  </a:ext>
                </a:extLst>
              </a:tr>
              <a:tr h="3814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rgbClr val="21335A"/>
                          </a:solidFill>
                          <a:effectLst/>
                          <a:latin typeface="Arial" panose="020B0604020202020204" pitchFamily="34" charset="0"/>
                        </a:rPr>
                        <a:t>Grade 8</a:t>
                      </a:r>
                    </a:p>
                  </a:txBody>
                  <a:tcPr marL="12687" marR="12687" marT="12687" marB="0" anchor="ctr">
                    <a:lnL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21335A"/>
                          </a:solidFill>
                          <a:effectLst/>
                          <a:latin typeface="Arial" panose="020B0604020202020204" pitchFamily="34" charset="0"/>
                        </a:rPr>
                        <a:t> $    12.00 </a:t>
                      </a:r>
                    </a:p>
                  </a:txBody>
                  <a:tcPr marL="12687" marR="12687" marT="126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21335A"/>
                          </a:solidFill>
                          <a:effectLst/>
                          <a:latin typeface="Arial" panose="020B0604020202020204" pitchFamily="34" charset="0"/>
                        </a:rPr>
                        <a:t> $   2.00 </a:t>
                      </a:r>
                    </a:p>
                  </a:txBody>
                  <a:tcPr marL="12687" marR="12687" marT="1268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rgbClr val="21335A"/>
                          </a:solidFill>
                          <a:effectLst/>
                          <a:latin typeface="Arial" panose="020B0604020202020204" pitchFamily="34" charset="0"/>
                        </a:rPr>
                        <a:t> $     14.00 </a:t>
                      </a:r>
                    </a:p>
                  </a:txBody>
                  <a:tcPr marL="12687" marR="12687" marT="12687" marB="0" anchor="b">
                    <a:lnL>
                      <a:noFill/>
                    </a:lnL>
                    <a:lnR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678922"/>
                  </a:ext>
                </a:extLst>
              </a:tr>
            </a:tbl>
          </a:graphicData>
        </a:graphic>
      </p:graphicFrame>
      <p:sp>
        <p:nvSpPr>
          <p:cNvPr id="19" name="Title 2">
            <a:extLst>
              <a:ext uri="{FF2B5EF4-FFF2-40B4-BE49-F238E27FC236}">
                <a16:creationId xmlns:a16="http://schemas.microsoft.com/office/drawing/2014/main" id="{71FE18DF-0F63-21D7-FAC2-ADCB60330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0837"/>
            <a:ext cx="16238538" cy="904258"/>
          </a:xfrm>
        </p:spPr>
        <p:txBody>
          <a:bodyPr/>
          <a:lstStyle/>
          <a:p>
            <a:r>
              <a:rPr lang="en-US" dirty="0"/>
              <a:t>Project Background </a:t>
            </a:r>
          </a:p>
        </p:txBody>
      </p:sp>
    </p:spTree>
    <p:extLst>
      <p:ext uri="{BB962C8B-B14F-4D97-AF65-F5344CB8AC3E}">
        <p14:creationId xmlns:p14="http://schemas.microsoft.com/office/powerpoint/2010/main" val="3372721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F134D5-4460-7ADB-E813-2C0D6F2D7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6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713E764C-0C05-C4B8-D3B6-26269A0DD6DA}"/>
              </a:ext>
            </a:extLst>
          </p:cNvPr>
          <p:cNvSpPr txBox="1">
            <a:spLocks/>
          </p:cNvSpPr>
          <p:nvPr/>
        </p:nvSpPr>
        <p:spPr>
          <a:xfrm>
            <a:off x="535872" y="1339828"/>
            <a:ext cx="7578418" cy="7007659"/>
          </a:xfrm>
          <a:prstGeom prst="rect">
            <a:avLst/>
          </a:prstGeom>
        </p:spPr>
        <p:txBody>
          <a:bodyPr>
            <a:noAutofit/>
          </a:bodyPr>
          <a:lstStyle>
            <a:lvl1pPr marL="380590" marR="0" indent="-380590" algn="l" defTabSz="162206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s"/>
              <a:tabLst/>
              <a:defRPr kumimoji="0" lang="en-US" sz="2400" b="1" i="0" u="none" strike="noStrike" kern="1200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1pPr>
            <a:lvl2pPr marL="680834" marR="0" indent="-228354" algn="l" defTabSz="121784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Times New Roman" panose="02020603050405020304" pitchFamily="18" charset="0"/>
              <a:buChar char="–"/>
              <a:tabLst/>
              <a:defRPr kumimoji="0" lang="en-US" sz="1800" b="1" i="0" u="none" strike="noStrike" kern="1200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2pPr>
            <a:lvl3pPr marL="1059311" marR="0" indent="-380590" algn="l" defTabSz="121784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§"/>
              <a:tabLst/>
              <a:defRPr kumimoji="0" lang="en-US" sz="1600" b="1" i="0" u="none" strike="noStrike" kern="1200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3pPr>
            <a:lvl4pPr marL="1446244" indent="-380590" algn="l" defTabSz="1217889" rtl="0" eaLnBrk="1" latinLnBrk="0" hangingPunct="1">
              <a:lnSpc>
                <a:spcPct val="90000"/>
              </a:lnSpc>
              <a:spcBef>
                <a:spcPts val="666"/>
              </a:spcBef>
              <a:buClr>
                <a:schemeClr val="tx1"/>
              </a:buClr>
              <a:buSzPct val="75000"/>
              <a:buFont typeface="Courier New" panose="02070309020205020404" pitchFamily="49" charset="0"/>
              <a:buChar char="o"/>
              <a:defRPr lang="en-US" sz="1600" b="1" kern="12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750716" indent="-304472" algn="l" defTabSz="1217889" rtl="0" eaLnBrk="1" latinLnBrk="0" hangingPunct="1">
              <a:lnSpc>
                <a:spcPct val="90000"/>
              </a:lnSpc>
              <a:spcBef>
                <a:spcPts val="666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Char char="•"/>
              <a:defRPr lang="en-US" sz="1600" b="1" kern="12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000312" indent="0" algn="l" defTabSz="1217889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None/>
              <a:defRPr sz="23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8140" indent="-304472" algn="l" defTabSz="1217889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7085" indent="-304472" algn="l" defTabSz="1217889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6030" indent="-304472" algn="l" defTabSz="1217889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7332">
              <a:spcBef>
                <a:spcPts val="575"/>
              </a:spcBef>
              <a:spcAft>
                <a:spcPts val="799"/>
              </a:spcAft>
              <a:buFont typeface="Wingdings" panose="05000000000000000000" pitchFamily="2" charset="2"/>
              <a:buNone/>
            </a:pPr>
            <a:r>
              <a:rPr lang="en-US" sz="2664" dirty="0">
                <a:latin typeface="+mn-lt"/>
                <a:cs typeface="Calibri" panose="020F0502020204030204" pitchFamily="34" charset="0"/>
              </a:rPr>
              <a:t>Purpose:</a:t>
            </a:r>
            <a:endParaRPr lang="en-US" sz="2664" b="0" dirty="0">
              <a:latin typeface="+mn-lt"/>
              <a:cs typeface="Calibri" panose="020F0502020204030204" pitchFamily="34" charset="0"/>
            </a:endParaRPr>
          </a:p>
          <a:p>
            <a:pPr marL="452480" indent="-452480">
              <a:spcBef>
                <a:spcPts val="575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en-US" sz="2397" b="0" dirty="0">
                <a:latin typeface="+mn-lt"/>
                <a:cs typeface="Calibri" panose="020F0502020204030204" pitchFamily="34" charset="0"/>
              </a:rPr>
              <a:t>Evaluate zinc/aluminum (Zn/Al) flake coatings applied to high strength steel bolts as a replacement for Inconel bolts for GSE, including hundreds of areas on a Mobile Launcher. </a:t>
            </a:r>
          </a:p>
          <a:p>
            <a:pPr marL="452480" indent="-452480">
              <a:spcBef>
                <a:spcPts val="575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en-US" sz="2397" b="0" dirty="0">
                <a:latin typeface="+mn-lt"/>
                <a:cs typeface="Calibri" panose="020F0502020204030204" pitchFamily="34" charset="0"/>
              </a:rPr>
              <a:t>Zn/Al flake coatings are commercially available and are already approved through ASTM F3393.  </a:t>
            </a:r>
          </a:p>
          <a:p>
            <a:pPr marL="452480" indent="-452480">
              <a:spcBef>
                <a:spcPts val="575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en-US" sz="2397" b="0" dirty="0">
                <a:latin typeface="+mn-lt"/>
                <a:cs typeface="Calibri" panose="020F0502020204030204" pitchFamily="34" charset="0"/>
              </a:rPr>
              <a:t>These coatings will be qualified for use at KSC on ground support structures using corrosion and tensile testing to meet corrosion resistance and strength-related KSC-DE-512 requirements.</a:t>
            </a:r>
          </a:p>
          <a:p>
            <a:pPr marL="452480" indent="-452480">
              <a:spcBef>
                <a:spcPts val="575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en-US" sz="2397" b="0" dirty="0">
                <a:latin typeface="+mn-lt"/>
                <a:cs typeface="Calibri" panose="020F0502020204030204" pitchFamily="34" charset="0"/>
              </a:rPr>
              <a:t>Common high strength fasteners, such as A490 (Type 1 and Type 3) and Grade 8 bolts, are limited for GSE use because they are susceptible to stress corrosion cracking (SCC) failures in KSC's aggressive marine environment.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8192B9-D2BF-5AB9-5090-E5CB72165C93}"/>
              </a:ext>
            </a:extLst>
          </p:cNvPr>
          <p:cNvSpPr/>
          <p:nvPr/>
        </p:nvSpPr>
        <p:spPr>
          <a:xfrm>
            <a:off x="8442867" y="7961297"/>
            <a:ext cx="7685137" cy="707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31" dirty="0"/>
              <a:t>The </a:t>
            </a:r>
            <a:r>
              <a:rPr lang="en-US" sz="1865" dirty="0"/>
              <a:t>Mobile Launcher (left) and </a:t>
            </a:r>
            <a:r>
              <a:rPr lang="en-US" sz="1865" dirty="0">
                <a:cs typeface="Calibri" panose="020F0502020204030204" pitchFamily="34" charset="0"/>
              </a:rPr>
              <a:t>Zn/Al flake coating applied to high strength fasteners and large size parts (right)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D3EBCC-F0D8-1B74-53C9-2858984739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2849818" y="1480992"/>
            <a:ext cx="3394181" cy="2813327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7" name="Picture 6" descr="A large tower with smoke coming out of it&#10;&#10;Description automatically generated with low confidence">
            <a:extLst>
              <a:ext uri="{FF2B5EF4-FFF2-40B4-BE49-F238E27FC236}">
                <a16:creationId xmlns:a16="http://schemas.microsoft.com/office/drawing/2014/main" id="{4744649E-0B86-C1E9-C08F-1C59D0E342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64813" y="1192394"/>
            <a:ext cx="4762507" cy="6831917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EB43FAB-2BA1-93BB-7E3C-029349A7E64B}"/>
              </a:ext>
            </a:extLst>
          </p:cNvPr>
          <p:cNvGrpSpPr>
            <a:grpSpLocks noChangeAspect="1"/>
          </p:cNvGrpSpPr>
          <p:nvPr/>
        </p:nvGrpSpPr>
        <p:grpSpPr>
          <a:xfrm>
            <a:off x="13140245" y="4730441"/>
            <a:ext cx="2809721" cy="3299096"/>
            <a:chOff x="6605023" y="3476327"/>
            <a:chExt cx="2006717" cy="271414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604C462-7893-3404-E312-9C72D05A2C3E}"/>
                </a:ext>
              </a:extLst>
            </p:cNvPr>
            <p:cNvGrpSpPr/>
            <p:nvPr/>
          </p:nvGrpSpPr>
          <p:grpSpPr>
            <a:xfrm>
              <a:off x="6605023" y="3476327"/>
              <a:ext cx="2006717" cy="1129520"/>
              <a:chOff x="7656298" y="3051547"/>
              <a:chExt cx="1763477" cy="958086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74B2E1E2-4749-04CE-F231-BE22969F27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56298" y="3051547"/>
                <a:ext cx="1763468" cy="958086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AAC6FA9-FE12-9CAE-654E-BDD1E249536C}"/>
                  </a:ext>
                </a:extLst>
              </p:cNvPr>
              <p:cNvSpPr txBox="1"/>
              <p:nvPr/>
            </p:nvSpPr>
            <p:spPr>
              <a:xfrm>
                <a:off x="8088957" y="3726401"/>
                <a:ext cx="1330818" cy="264711"/>
              </a:xfrm>
              <a:prstGeom prst="rect">
                <a:avLst/>
              </a:prstGeom>
              <a:solidFill>
                <a:schemeClr val="lt1">
                  <a:alpha val="74000"/>
                </a:schemeClr>
              </a:solidFill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65" dirty="0"/>
                  <a:t>Fasteners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49DE372-0648-5E3A-0C59-D15CFB8172B5}"/>
                </a:ext>
              </a:extLst>
            </p:cNvPr>
            <p:cNvGrpSpPr/>
            <p:nvPr/>
          </p:nvGrpSpPr>
          <p:grpSpPr>
            <a:xfrm>
              <a:off x="6605024" y="4672820"/>
              <a:ext cx="2006706" cy="1517654"/>
              <a:chOff x="7915176" y="3969341"/>
              <a:chExt cx="1858823" cy="1385071"/>
            </a:xfrm>
          </p:grpSpPr>
          <p:pic>
            <p:nvPicPr>
              <p:cNvPr id="11" name="Picture 6" descr="Zn Al Flake Coating Technology">
                <a:extLst>
                  <a:ext uri="{FF2B5EF4-FFF2-40B4-BE49-F238E27FC236}">
                    <a16:creationId xmlns:a16="http://schemas.microsoft.com/office/drawing/2014/main" id="{246E49CC-6556-8366-2D72-B45D80A631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7915176" y="3969341"/>
                <a:ext cx="1858823" cy="1376764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FB8DA48-3FE9-B6F2-EA9E-5BF314FF9C78}"/>
                  </a:ext>
                </a:extLst>
              </p:cNvPr>
              <p:cNvSpPr txBox="1"/>
              <p:nvPr/>
            </p:nvSpPr>
            <p:spPr>
              <a:xfrm>
                <a:off x="8141560" y="5069599"/>
                <a:ext cx="1632438" cy="284813"/>
              </a:xfrm>
              <a:prstGeom prst="rect">
                <a:avLst/>
              </a:prstGeom>
              <a:solidFill>
                <a:schemeClr val="lt1">
                  <a:alpha val="74000"/>
                </a:schemeClr>
              </a:solidFill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65" dirty="0"/>
                  <a:t>Large size parts</a:t>
                </a:r>
              </a:p>
            </p:txBody>
          </p:sp>
        </p:grpSp>
      </p:grpSp>
      <p:sp>
        <p:nvSpPr>
          <p:cNvPr id="15" name="Title 2">
            <a:extLst>
              <a:ext uri="{FF2B5EF4-FFF2-40B4-BE49-F238E27FC236}">
                <a16:creationId xmlns:a16="http://schemas.microsoft.com/office/drawing/2014/main" id="{10BE0A55-D088-C4E8-D31D-845113C4B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0837"/>
            <a:ext cx="16238538" cy="904258"/>
          </a:xfrm>
        </p:spPr>
        <p:txBody>
          <a:bodyPr/>
          <a:lstStyle/>
          <a:p>
            <a:r>
              <a:rPr lang="en-US" dirty="0"/>
              <a:t>Project Background </a:t>
            </a:r>
          </a:p>
        </p:txBody>
      </p:sp>
    </p:spTree>
    <p:extLst>
      <p:ext uri="{BB962C8B-B14F-4D97-AF65-F5344CB8AC3E}">
        <p14:creationId xmlns:p14="http://schemas.microsoft.com/office/powerpoint/2010/main" val="3624144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485360-E3DD-127F-4EFB-0BFE60AA5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7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B9FC198-B393-34A6-E414-134C80D198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9228726"/>
              </p:ext>
            </p:extLst>
          </p:nvPr>
        </p:nvGraphicFramePr>
        <p:xfrm>
          <a:off x="941263" y="1331328"/>
          <a:ext cx="6788084" cy="7142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37DC9085-2F9D-4E8D-D09E-C6CAEDD55590}"/>
              </a:ext>
            </a:extLst>
          </p:cNvPr>
          <p:cNvGrpSpPr/>
          <p:nvPr/>
        </p:nvGrpSpPr>
        <p:grpSpPr>
          <a:xfrm>
            <a:off x="8797238" y="1557090"/>
            <a:ext cx="6257968" cy="7176366"/>
            <a:chOff x="6605023" y="1168962"/>
            <a:chExt cx="4698523" cy="538806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1B95EE5-FA68-9962-C066-ACBCD97F08B0}"/>
                </a:ext>
              </a:extLst>
            </p:cNvPr>
            <p:cNvGrpSpPr/>
            <p:nvPr/>
          </p:nvGrpSpPr>
          <p:grpSpPr>
            <a:xfrm>
              <a:off x="9247477" y="4949471"/>
              <a:ext cx="1657182" cy="1585984"/>
              <a:chOff x="8269499" y="2666762"/>
              <a:chExt cx="1450577" cy="1447800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D6EC16D6-B555-F758-8C04-806DE906AC6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6598" t="8791" r="20329" b="7692"/>
              <a:stretch/>
            </p:blipFill>
            <p:spPr>
              <a:xfrm>
                <a:off x="8272276" y="2666762"/>
                <a:ext cx="1447800" cy="1447800"/>
              </a:xfrm>
              <a:prstGeom prst="rect">
                <a:avLst/>
              </a:prstGeom>
              <a:ln>
                <a:noFill/>
              </a:ln>
              <a:effectLst/>
            </p:spPr>
          </p:pic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A9F170A-207A-A86B-85ED-A71DE05C58BA}"/>
                  </a:ext>
                </a:extLst>
              </p:cNvPr>
              <p:cNvSpPr txBox="1"/>
              <p:nvPr/>
            </p:nvSpPr>
            <p:spPr>
              <a:xfrm>
                <a:off x="8269499" y="3826473"/>
                <a:ext cx="1447800" cy="259993"/>
              </a:xfrm>
              <a:prstGeom prst="rect">
                <a:avLst/>
              </a:prstGeom>
              <a:solidFill>
                <a:schemeClr val="lt1">
                  <a:alpha val="74000"/>
                </a:schemeClr>
              </a:solidFill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65" dirty="0"/>
                  <a:t>Brake Rotor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099D8DE-CD44-55BA-EDEB-E2D46CC14B26}"/>
                </a:ext>
              </a:extLst>
            </p:cNvPr>
            <p:cNvGrpSpPr/>
            <p:nvPr/>
          </p:nvGrpSpPr>
          <p:grpSpPr>
            <a:xfrm>
              <a:off x="9109281" y="3455196"/>
              <a:ext cx="2194265" cy="1385600"/>
              <a:chOff x="9753600" y="2992196"/>
              <a:chExt cx="2093705" cy="1228297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4C44E02D-AE09-C58C-5FA2-27D876CC66D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9959" t="13187" r="18928" b="3297"/>
              <a:stretch/>
            </p:blipFill>
            <p:spPr>
              <a:xfrm>
                <a:off x="9753600" y="2992196"/>
                <a:ext cx="2093705" cy="1228297"/>
              </a:xfrm>
              <a:prstGeom prst="rect">
                <a:avLst/>
              </a:prstGeom>
              <a:ln>
                <a:noFill/>
              </a:ln>
              <a:effectLst/>
            </p:spPr>
          </p:pic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868B25E-6B44-C2A5-73EE-633370ECB6B3}"/>
                  </a:ext>
                </a:extLst>
              </p:cNvPr>
              <p:cNvSpPr txBox="1"/>
              <p:nvPr/>
            </p:nvSpPr>
            <p:spPr>
              <a:xfrm>
                <a:off x="10213848" y="3908020"/>
                <a:ext cx="1632438" cy="252474"/>
              </a:xfrm>
              <a:prstGeom prst="rect">
                <a:avLst/>
              </a:prstGeom>
              <a:solidFill>
                <a:schemeClr val="lt1">
                  <a:alpha val="74000"/>
                </a:schemeClr>
              </a:solidFill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65" dirty="0"/>
                  <a:t>Fuel Tank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A2FEE08-EA89-C815-3CAF-EC65F3F8863B}"/>
                </a:ext>
              </a:extLst>
            </p:cNvPr>
            <p:cNvGrpSpPr/>
            <p:nvPr/>
          </p:nvGrpSpPr>
          <p:grpSpPr>
            <a:xfrm>
              <a:off x="6605024" y="3476327"/>
              <a:ext cx="2387111" cy="1343338"/>
              <a:chOff x="7656305" y="3051548"/>
              <a:chExt cx="2097764" cy="1139452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687E93C2-53E2-1354-7E8A-383E78F169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56305" y="3051548"/>
                <a:ext cx="2097295" cy="1139452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96F002A-A741-19C8-151C-9AFC5EDF0499}"/>
                  </a:ext>
                </a:extLst>
              </p:cNvPr>
              <p:cNvSpPr txBox="1"/>
              <p:nvPr/>
            </p:nvSpPr>
            <p:spPr>
              <a:xfrm>
                <a:off x="8121631" y="3902817"/>
                <a:ext cx="1632438" cy="241580"/>
              </a:xfrm>
              <a:prstGeom prst="rect">
                <a:avLst/>
              </a:prstGeom>
              <a:solidFill>
                <a:schemeClr val="lt1">
                  <a:alpha val="74000"/>
                </a:schemeClr>
              </a:solidFill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65" dirty="0"/>
                  <a:t>Fasteners</a:t>
                </a:r>
              </a:p>
            </p:txBody>
          </p:sp>
        </p:grpSp>
        <p:pic>
          <p:nvPicPr>
            <p:cNvPr id="10" name="Picture 2" descr="Image result for Zinc Aluminium Flake Coatings">
              <a:extLst>
                <a:ext uri="{FF2B5EF4-FFF2-40B4-BE49-F238E27FC236}">
                  <a16:creationId xmlns:a16="http://schemas.microsoft.com/office/drawing/2014/main" id="{0AEB9761-9159-177A-286D-FD8981D9A7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5023" y="1168962"/>
              <a:ext cx="4682359" cy="219288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A409110-F7C6-D723-4859-6850D77F07FB}"/>
                </a:ext>
              </a:extLst>
            </p:cNvPr>
            <p:cNvGrpSpPr/>
            <p:nvPr/>
          </p:nvGrpSpPr>
          <p:grpSpPr>
            <a:xfrm>
              <a:off x="6779939" y="4944146"/>
              <a:ext cx="2145481" cy="1612878"/>
              <a:chOff x="8077200" y="4216961"/>
              <a:chExt cx="1987371" cy="1471975"/>
            </a:xfrm>
          </p:grpSpPr>
          <p:pic>
            <p:nvPicPr>
              <p:cNvPr id="12" name="Picture 6" descr="Zn Al Flake Coating Technology">
                <a:extLst>
                  <a:ext uri="{FF2B5EF4-FFF2-40B4-BE49-F238E27FC236}">
                    <a16:creationId xmlns:a16="http://schemas.microsoft.com/office/drawing/2014/main" id="{E54D5E2D-4EFA-6FCD-74FA-A825BFDFC7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sharpenSoften amount="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8077200" y="4216961"/>
                <a:ext cx="1987371" cy="1471975"/>
              </a:xfrm>
              <a:prstGeom prst="rect">
                <a:avLst/>
              </a:prstGeom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6E46B1A-6BE9-AD40-6729-CA00D35BD065}"/>
                  </a:ext>
                </a:extLst>
              </p:cNvPr>
              <p:cNvSpPr txBox="1"/>
              <p:nvPr/>
            </p:nvSpPr>
            <p:spPr>
              <a:xfrm>
                <a:off x="8432133" y="5381596"/>
                <a:ext cx="1632438" cy="259926"/>
              </a:xfrm>
              <a:prstGeom prst="rect">
                <a:avLst/>
              </a:prstGeom>
              <a:solidFill>
                <a:schemeClr val="lt1">
                  <a:alpha val="74000"/>
                </a:schemeClr>
              </a:solidFill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65" dirty="0"/>
                  <a:t>Big size parts</a:t>
                </a:r>
              </a:p>
            </p:txBody>
          </p:sp>
        </p:grp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8CB9FC8E-D750-7873-834C-1186C6735A4D}"/>
              </a:ext>
            </a:extLst>
          </p:cNvPr>
          <p:cNvSpPr/>
          <p:nvPr/>
        </p:nvSpPr>
        <p:spPr>
          <a:xfrm>
            <a:off x="1" y="8847376"/>
            <a:ext cx="3437159" cy="2563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66" dirty="0">
                <a:hlinkClick r:id="rId13"/>
              </a:rPr>
              <a:t>https://magnicoatings.com/products/browse-by-industry/</a:t>
            </a:r>
            <a:endParaRPr lang="en-US" sz="1066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3E21AC5-5523-A51D-3335-C9F30870D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0837"/>
            <a:ext cx="16238538" cy="904258"/>
          </a:xfrm>
        </p:spPr>
        <p:txBody>
          <a:bodyPr>
            <a:normAutofit/>
          </a:bodyPr>
          <a:lstStyle/>
          <a:p>
            <a:r>
              <a:rPr lang="en-US" sz="2800" dirty="0"/>
              <a:t>Zinc Aluminum Flake Coating (Zn/Al)</a:t>
            </a:r>
          </a:p>
        </p:txBody>
      </p:sp>
    </p:spTree>
    <p:extLst>
      <p:ext uri="{BB962C8B-B14F-4D97-AF65-F5344CB8AC3E}">
        <p14:creationId xmlns:p14="http://schemas.microsoft.com/office/powerpoint/2010/main" val="3148144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F53EC2-387E-6D38-D5DA-7760726A6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8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Freeform 70">
            <a:extLst>
              <a:ext uri="{FF2B5EF4-FFF2-40B4-BE49-F238E27FC236}">
                <a16:creationId xmlns:a16="http://schemas.microsoft.com/office/drawing/2014/main" id="{74C1C0EE-AC31-5564-7594-2C7010AEF40E}"/>
              </a:ext>
            </a:extLst>
          </p:cNvPr>
          <p:cNvSpPr/>
          <p:nvPr/>
        </p:nvSpPr>
        <p:spPr>
          <a:xfrm>
            <a:off x="10063704" y="4619621"/>
            <a:ext cx="2448189" cy="1826835"/>
          </a:xfrm>
          <a:custGeom>
            <a:avLst/>
            <a:gdLst>
              <a:gd name="connsiteX0" fmla="*/ 0 w 1838116"/>
              <a:gd name="connsiteY0" fmla="*/ 107564 h 1075638"/>
              <a:gd name="connsiteX1" fmla="*/ 107564 w 1838116"/>
              <a:gd name="connsiteY1" fmla="*/ 0 h 1075638"/>
              <a:gd name="connsiteX2" fmla="*/ 1730552 w 1838116"/>
              <a:gd name="connsiteY2" fmla="*/ 0 h 1075638"/>
              <a:gd name="connsiteX3" fmla="*/ 1838116 w 1838116"/>
              <a:gd name="connsiteY3" fmla="*/ 107564 h 1075638"/>
              <a:gd name="connsiteX4" fmla="*/ 1838116 w 1838116"/>
              <a:gd name="connsiteY4" fmla="*/ 968074 h 1075638"/>
              <a:gd name="connsiteX5" fmla="*/ 1730552 w 1838116"/>
              <a:gd name="connsiteY5" fmla="*/ 1075638 h 1075638"/>
              <a:gd name="connsiteX6" fmla="*/ 107564 w 1838116"/>
              <a:gd name="connsiteY6" fmla="*/ 1075638 h 1075638"/>
              <a:gd name="connsiteX7" fmla="*/ 0 w 1838116"/>
              <a:gd name="connsiteY7" fmla="*/ 968074 h 1075638"/>
              <a:gd name="connsiteX8" fmla="*/ 0 w 1838116"/>
              <a:gd name="connsiteY8" fmla="*/ 107564 h 107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38116" h="1075638">
                <a:moveTo>
                  <a:pt x="0" y="107564"/>
                </a:moveTo>
                <a:cubicBezTo>
                  <a:pt x="0" y="48158"/>
                  <a:pt x="48158" y="0"/>
                  <a:pt x="107564" y="0"/>
                </a:cubicBezTo>
                <a:lnTo>
                  <a:pt x="1730552" y="0"/>
                </a:lnTo>
                <a:cubicBezTo>
                  <a:pt x="1789958" y="0"/>
                  <a:pt x="1838116" y="48158"/>
                  <a:pt x="1838116" y="107564"/>
                </a:cubicBezTo>
                <a:lnTo>
                  <a:pt x="1838116" y="968074"/>
                </a:lnTo>
                <a:cubicBezTo>
                  <a:pt x="1838116" y="1027480"/>
                  <a:pt x="1789958" y="1075638"/>
                  <a:pt x="1730552" y="1075638"/>
                </a:cubicBezTo>
                <a:lnTo>
                  <a:pt x="107564" y="1075638"/>
                </a:lnTo>
                <a:cubicBezTo>
                  <a:pt x="48158" y="1075638"/>
                  <a:pt x="0" y="1027480"/>
                  <a:pt x="0" y="968074"/>
                </a:cubicBezTo>
                <a:lnTo>
                  <a:pt x="0" y="107564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121789" tIns="60895" rIns="121789" bIns="60895" numCol="1" spcCol="1270" anchor="ctr" anchorCtr="0">
            <a:noAutofit/>
          </a:bodyPr>
          <a:lstStyle/>
          <a:p>
            <a:pPr algn="ctr" defTabSz="651233">
              <a:spcBef>
                <a:spcPts val="575"/>
              </a:spcBef>
            </a:pPr>
            <a:r>
              <a:rPr lang="en-US" sz="1598" b="1" dirty="0"/>
              <a:t>MSFC-STD-3029 </a:t>
            </a:r>
            <a:r>
              <a:rPr lang="en-US" sz="1465" dirty="0"/>
              <a:t>Guidelines for the Selection of Metallic Materials for Stress Corrosion Cracking Resistance in Sodium Chloride Environments</a:t>
            </a:r>
          </a:p>
        </p:txBody>
      </p:sp>
      <p:sp>
        <p:nvSpPr>
          <p:cNvPr id="5" name="Freeform 60">
            <a:extLst>
              <a:ext uri="{FF2B5EF4-FFF2-40B4-BE49-F238E27FC236}">
                <a16:creationId xmlns:a16="http://schemas.microsoft.com/office/drawing/2014/main" id="{DBFC3427-4AF0-B876-581D-5011EADF0667}"/>
              </a:ext>
            </a:extLst>
          </p:cNvPr>
          <p:cNvSpPr/>
          <p:nvPr/>
        </p:nvSpPr>
        <p:spPr>
          <a:xfrm>
            <a:off x="9479652" y="1932221"/>
            <a:ext cx="3597039" cy="959785"/>
          </a:xfrm>
          <a:custGeom>
            <a:avLst/>
            <a:gdLst>
              <a:gd name="connsiteX0" fmla="*/ 0 w 2700680"/>
              <a:gd name="connsiteY0" fmla="*/ 72061 h 720613"/>
              <a:gd name="connsiteX1" fmla="*/ 72061 w 2700680"/>
              <a:gd name="connsiteY1" fmla="*/ 0 h 720613"/>
              <a:gd name="connsiteX2" fmla="*/ 2628619 w 2700680"/>
              <a:gd name="connsiteY2" fmla="*/ 0 h 720613"/>
              <a:gd name="connsiteX3" fmla="*/ 2700680 w 2700680"/>
              <a:gd name="connsiteY3" fmla="*/ 72061 h 720613"/>
              <a:gd name="connsiteX4" fmla="*/ 2700680 w 2700680"/>
              <a:gd name="connsiteY4" fmla="*/ 648552 h 720613"/>
              <a:gd name="connsiteX5" fmla="*/ 2628619 w 2700680"/>
              <a:gd name="connsiteY5" fmla="*/ 720613 h 720613"/>
              <a:gd name="connsiteX6" fmla="*/ 72061 w 2700680"/>
              <a:gd name="connsiteY6" fmla="*/ 720613 h 720613"/>
              <a:gd name="connsiteX7" fmla="*/ 0 w 2700680"/>
              <a:gd name="connsiteY7" fmla="*/ 648552 h 720613"/>
              <a:gd name="connsiteX8" fmla="*/ 0 w 2700680"/>
              <a:gd name="connsiteY8" fmla="*/ 72061 h 720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680" h="720613">
                <a:moveTo>
                  <a:pt x="0" y="72061"/>
                </a:moveTo>
                <a:cubicBezTo>
                  <a:pt x="0" y="32263"/>
                  <a:pt x="32263" y="0"/>
                  <a:pt x="72061" y="0"/>
                </a:cubicBezTo>
                <a:lnTo>
                  <a:pt x="2628619" y="0"/>
                </a:lnTo>
                <a:cubicBezTo>
                  <a:pt x="2668417" y="0"/>
                  <a:pt x="2700680" y="32263"/>
                  <a:pt x="2700680" y="72061"/>
                </a:cubicBezTo>
                <a:lnTo>
                  <a:pt x="2700680" y="648552"/>
                </a:lnTo>
                <a:cubicBezTo>
                  <a:pt x="2700680" y="688350"/>
                  <a:pt x="2668417" y="720613"/>
                  <a:pt x="2628619" y="720613"/>
                </a:cubicBezTo>
                <a:lnTo>
                  <a:pt x="72061" y="720613"/>
                </a:lnTo>
                <a:cubicBezTo>
                  <a:pt x="32263" y="720613"/>
                  <a:pt x="0" y="688350"/>
                  <a:pt x="0" y="648552"/>
                </a:cubicBezTo>
                <a:lnTo>
                  <a:pt x="0" y="72061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0" vert="horz" wrap="square" lIns="119453" tIns="119453" rIns="119453" bIns="119453" numCol="1" spcCol="1270" anchor="ctr" anchorCtr="0">
            <a:noAutofit/>
          </a:bodyPr>
          <a:lstStyle/>
          <a:p>
            <a:pPr algn="ctr" defTabSz="106565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397" b="1" dirty="0"/>
              <a:t>Zn/Al Coating Qualification Testing</a:t>
            </a:r>
          </a:p>
        </p:txBody>
      </p:sp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92A98635-71C9-BBA1-B775-0CE26A789C18}"/>
              </a:ext>
            </a:extLst>
          </p:cNvPr>
          <p:cNvSpPr txBox="1">
            <a:spLocks/>
          </p:cNvSpPr>
          <p:nvPr/>
        </p:nvSpPr>
        <p:spPr>
          <a:xfrm>
            <a:off x="3199126" y="1262411"/>
            <a:ext cx="11534140" cy="533934"/>
          </a:xfrm>
          <a:prstGeom prst="rect">
            <a:avLst/>
          </a:prstGeom>
        </p:spPr>
        <p:txBody>
          <a:bodyPr>
            <a:noAutofit/>
          </a:bodyPr>
          <a:lstStyle>
            <a:lvl1pPr marL="380590" marR="0" indent="-380590" algn="l" defTabSz="162206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s"/>
              <a:tabLst/>
              <a:defRPr kumimoji="0" lang="en-US" sz="2400" b="1" i="0" u="none" strike="noStrike" kern="1200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1pPr>
            <a:lvl2pPr marL="680834" marR="0" indent="-228354" algn="l" defTabSz="121784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Times New Roman" panose="02020603050405020304" pitchFamily="18" charset="0"/>
              <a:buChar char="–"/>
              <a:tabLst/>
              <a:defRPr kumimoji="0" lang="en-US" sz="1800" b="1" i="0" u="none" strike="noStrike" kern="1200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2pPr>
            <a:lvl3pPr marL="1059311" marR="0" indent="-380590" algn="l" defTabSz="121784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§"/>
              <a:tabLst/>
              <a:defRPr kumimoji="0" lang="en-US" sz="1600" b="1" i="0" u="none" strike="noStrike" kern="1200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3pPr>
            <a:lvl4pPr marL="1446244" indent="-380590" algn="l" defTabSz="1217889" rtl="0" eaLnBrk="1" latinLnBrk="0" hangingPunct="1">
              <a:lnSpc>
                <a:spcPct val="90000"/>
              </a:lnSpc>
              <a:spcBef>
                <a:spcPts val="666"/>
              </a:spcBef>
              <a:buClr>
                <a:schemeClr val="tx1"/>
              </a:buClr>
              <a:buSzPct val="75000"/>
              <a:buFont typeface="Courier New" panose="02070309020205020404" pitchFamily="49" charset="0"/>
              <a:buChar char="o"/>
              <a:defRPr lang="en-US" sz="1600" b="1" kern="12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750716" indent="-304472" algn="l" defTabSz="1217889" rtl="0" eaLnBrk="1" latinLnBrk="0" hangingPunct="1">
              <a:lnSpc>
                <a:spcPct val="90000"/>
              </a:lnSpc>
              <a:spcBef>
                <a:spcPts val="666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Char char="•"/>
              <a:defRPr lang="en-US" sz="1600" b="1" kern="12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000312" indent="0" algn="l" defTabSz="1217889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None/>
              <a:defRPr sz="23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8140" indent="-304472" algn="l" defTabSz="1217889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7085" indent="-304472" algn="l" defTabSz="1217889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6030" indent="-304472" algn="l" defTabSz="1217889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7332">
              <a:spcBef>
                <a:spcPts val="575"/>
              </a:spcBef>
              <a:spcAft>
                <a:spcPts val="799"/>
              </a:spcAft>
              <a:buFont typeface="Wingdings" panose="05000000000000000000" pitchFamily="2" charset="2"/>
              <a:buNone/>
            </a:pPr>
            <a:r>
              <a:rPr lang="en-US" sz="2664">
                <a:solidFill>
                  <a:prstClr val="black"/>
                </a:solidFill>
                <a:latin typeface="+mn-lt"/>
              </a:rPr>
              <a:t>Task Description: </a:t>
            </a:r>
            <a:r>
              <a:rPr lang="en-US" sz="2664" b="0">
                <a:latin typeface="+mn-lt"/>
                <a:cs typeface="Calibri" panose="020F0502020204030204" pitchFamily="34" charset="0"/>
              </a:rPr>
              <a:t>Zn/Al Flake Coating Systems and Qualification Testing</a:t>
            </a:r>
            <a:endParaRPr lang="en-US" sz="2131" b="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3CBEF6-F72D-41FE-0805-411CE6EA47E6}"/>
              </a:ext>
            </a:extLst>
          </p:cNvPr>
          <p:cNvSpPr/>
          <p:nvPr/>
        </p:nvSpPr>
        <p:spPr>
          <a:xfrm>
            <a:off x="535871" y="3229607"/>
            <a:ext cx="5813579" cy="5241036"/>
          </a:xfrm>
          <a:prstGeom prst="rect">
            <a:avLst/>
          </a:prstGeom>
          <a:noFill/>
          <a:ln w="12700">
            <a:solidFill>
              <a:srgbClr val="B66D3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7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820BC77C-90B7-738C-F520-89113E67691C}"/>
              </a:ext>
            </a:extLst>
          </p:cNvPr>
          <p:cNvSpPr/>
          <p:nvPr/>
        </p:nvSpPr>
        <p:spPr>
          <a:xfrm>
            <a:off x="881511" y="1928487"/>
            <a:ext cx="5101465" cy="2173432"/>
          </a:xfrm>
          <a:custGeom>
            <a:avLst/>
            <a:gdLst>
              <a:gd name="connsiteX0" fmla="*/ 0 w 3830213"/>
              <a:gd name="connsiteY0" fmla="*/ 271977 h 1631827"/>
              <a:gd name="connsiteX1" fmla="*/ 271977 w 3830213"/>
              <a:gd name="connsiteY1" fmla="*/ 0 h 1631827"/>
              <a:gd name="connsiteX2" fmla="*/ 3558236 w 3830213"/>
              <a:gd name="connsiteY2" fmla="*/ 0 h 1631827"/>
              <a:gd name="connsiteX3" fmla="*/ 3830213 w 3830213"/>
              <a:gd name="connsiteY3" fmla="*/ 271977 h 1631827"/>
              <a:gd name="connsiteX4" fmla="*/ 3830213 w 3830213"/>
              <a:gd name="connsiteY4" fmla="*/ 1359850 h 1631827"/>
              <a:gd name="connsiteX5" fmla="*/ 3558236 w 3830213"/>
              <a:gd name="connsiteY5" fmla="*/ 1631827 h 1631827"/>
              <a:gd name="connsiteX6" fmla="*/ 271977 w 3830213"/>
              <a:gd name="connsiteY6" fmla="*/ 1631827 h 1631827"/>
              <a:gd name="connsiteX7" fmla="*/ 0 w 3830213"/>
              <a:gd name="connsiteY7" fmla="*/ 1359850 h 1631827"/>
              <a:gd name="connsiteX8" fmla="*/ 0 w 3830213"/>
              <a:gd name="connsiteY8" fmla="*/ 271977 h 1631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30213" h="1631827">
                <a:moveTo>
                  <a:pt x="0" y="271977"/>
                </a:moveTo>
                <a:cubicBezTo>
                  <a:pt x="0" y="121768"/>
                  <a:pt x="121768" y="0"/>
                  <a:pt x="271977" y="0"/>
                </a:cubicBezTo>
                <a:lnTo>
                  <a:pt x="3558236" y="0"/>
                </a:lnTo>
                <a:cubicBezTo>
                  <a:pt x="3708445" y="0"/>
                  <a:pt x="3830213" y="121768"/>
                  <a:pt x="3830213" y="271977"/>
                </a:cubicBezTo>
                <a:lnTo>
                  <a:pt x="3830213" y="1359850"/>
                </a:lnTo>
                <a:cubicBezTo>
                  <a:pt x="3830213" y="1510059"/>
                  <a:pt x="3708445" y="1631827"/>
                  <a:pt x="3558236" y="1631827"/>
                </a:cubicBezTo>
                <a:lnTo>
                  <a:pt x="271977" y="1631827"/>
                </a:lnTo>
                <a:cubicBezTo>
                  <a:pt x="121768" y="1631827"/>
                  <a:pt x="0" y="1510059"/>
                  <a:pt x="0" y="1359850"/>
                </a:cubicBezTo>
                <a:lnTo>
                  <a:pt x="0" y="271977"/>
                </a:lnTo>
                <a:close/>
              </a:path>
            </a:pathLst>
          </a:cu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227887" tIns="166992" rIns="227887" bIns="166992" numCol="1" spcCol="1270" anchor="ctr" anchorCtr="0">
            <a:noAutofit/>
          </a:bodyPr>
          <a:lstStyle/>
          <a:p>
            <a:pPr defTabSz="106565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397" b="1" dirty="0"/>
              <a:t>Three Zn/Al Coating Systems</a:t>
            </a:r>
            <a:r>
              <a:rPr lang="en-US" sz="2397" dirty="0"/>
              <a:t> were selected to evaluate corrosion, stress corrosion cracking (SCC), and hydrogen embrittlement (HE) in </a:t>
            </a:r>
            <a:r>
              <a:rPr lang="en-US" sz="2397" dirty="0" err="1"/>
              <a:t>KSC’s</a:t>
            </a:r>
            <a:r>
              <a:rPr lang="en-US" sz="2397" dirty="0"/>
              <a:t> aggressive marine environment:  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B3F8BD3-93EA-65B0-7CFC-4A439D98865F}"/>
              </a:ext>
            </a:extLst>
          </p:cNvPr>
          <p:cNvSpPr txBox="1">
            <a:spLocks/>
          </p:cNvSpPr>
          <p:nvPr/>
        </p:nvSpPr>
        <p:spPr>
          <a:xfrm>
            <a:off x="349285" y="4156646"/>
            <a:ext cx="6000165" cy="4461867"/>
          </a:xfrm>
          <a:prstGeom prst="rect">
            <a:avLst/>
          </a:prstGeom>
        </p:spPr>
        <p:txBody>
          <a:bodyPr vert="horz" lIns="121789" tIns="60895" rIns="121789" bIns="60895" rtlCol="0">
            <a:noAutofit/>
          </a:bodyPr>
          <a:lstStyle>
            <a:lvl1pPr marL="332832" indent="-332832" algn="l" defTabSz="457200" rtl="0" eaLnBrk="1" latinLnBrk="0" hangingPunct="1">
              <a:spcBef>
                <a:spcPct val="20000"/>
              </a:spcBef>
              <a:buClr>
                <a:srgbClr val="C00000"/>
              </a:buClr>
              <a:buFont typeface="Arial" panose="020B0604020202020204" pitchFamily="34" charset="0"/>
              <a:buChar char="♦"/>
              <a:defRPr sz="1765" b="1" kern="1200">
                <a:solidFill>
                  <a:srgbClr val="0000FF"/>
                </a:solidFill>
                <a:latin typeface="+mj-lt"/>
                <a:ea typeface="+mn-ea"/>
                <a:cs typeface="+mn-cs"/>
              </a:defRPr>
            </a:lvl1pPr>
            <a:lvl2pPr marL="721137" indent="-277360" algn="l" defTabSz="457200" rtl="0" eaLnBrk="1" latinLnBrk="0" hangingPunct="1">
              <a:spcBef>
                <a:spcPct val="20000"/>
              </a:spcBef>
              <a:buClr>
                <a:srgbClr val="C00000"/>
              </a:buClr>
              <a:buFont typeface="Arial" panose="020B0604020202020204" pitchFamily="34" charset="0"/>
              <a:buChar char="♦"/>
              <a:defRPr sz="1588" b="1" kern="120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lvl2pPr>
            <a:lvl3pPr marL="1139699" indent="-252146" algn="l" defTabSz="457200" rtl="0" eaLnBrk="1" latinLnBrk="0" hangingPunct="1">
              <a:spcBef>
                <a:spcPct val="20000"/>
              </a:spcBef>
              <a:buClr>
                <a:srgbClr val="C00000"/>
              </a:buClr>
              <a:buSzPct val="90000"/>
              <a:buFont typeface="Arial" panose="020B0604020202020204" pitchFamily="34" charset="0"/>
              <a:buChar char="♦"/>
              <a:defRPr sz="1588" b="0" kern="120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lvl3pPr>
            <a:lvl4pPr marL="1553218" indent="-221888" algn="l" defTabSz="457200" rtl="0" eaLnBrk="1" latinLnBrk="0" hangingPunct="1">
              <a:spcBef>
                <a:spcPct val="20000"/>
              </a:spcBef>
              <a:buClr>
                <a:srgbClr val="C00000"/>
              </a:buClr>
              <a:buSzPct val="90000"/>
              <a:buFont typeface="Arial" panose="020B0604020202020204" pitchFamily="34" charset="0"/>
              <a:buChar char="◊"/>
              <a:defRPr sz="1412" kern="120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lvl4pPr>
            <a:lvl5pPr marL="2027252" indent="-252146" algn="l" defTabSz="457200" rtl="0" eaLnBrk="1" latinLnBrk="0" hangingPunct="1">
              <a:spcBef>
                <a:spcPct val="200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00108" lvl="2" indent="-384819">
              <a:spcBef>
                <a:spcPts val="575"/>
              </a:spcBef>
              <a:buFont typeface="Arial" panose="020B0604020202020204" pitchFamily="34" charset="0"/>
              <a:buChar char="•"/>
              <a:tabLst>
                <a:tab pos="985306" algn="l"/>
              </a:tabLst>
              <a:defRPr/>
            </a:pPr>
            <a:r>
              <a:rPr lang="en-US" sz="2131" b="1" dirty="0" err="1">
                <a:solidFill>
                  <a:schemeClr val="tx1"/>
                </a:solidFill>
                <a:cs typeface="Calibri" panose="020F0502020204030204" pitchFamily="34" charset="0"/>
              </a:rPr>
              <a:t>Doerken</a:t>
            </a:r>
            <a:r>
              <a:rPr lang="en-US" sz="2131" b="1" dirty="0">
                <a:solidFill>
                  <a:schemeClr val="tx1"/>
                </a:solidFill>
                <a:cs typeface="Calibri" panose="020F0502020204030204" pitchFamily="34" charset="0"/>
              </a:rPr>
              <a:t> Delta </a:t>
            </a:r>
            <a:r>
              <a:rPr lang="en-US" sz="2131" b="1" dirty="0" err="1">
                <a:solidFill>
                  <a:schemeClr val="tx1"/>
                </a:solidFill>
                <a:cs typeface="Calibri" panose="020F0502020204030204" pitchFamily="34" charset="0"/>
              </a:rPr>
              <a:t>Protekt</a:t>
            </a:r>
            <a:r>
              <a:rPr lang="en-US" sz="2131" b="1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131" b="1" dirty="0" err="1">
                <a:solidFill>
                  <a:schemeClr val="tx1"/>
                </a:solidFill>
                <a:cs typeface="Calibri" panose="020F0502020204030204" pitchFamily="34" charset="0"/>
              </a:rPr>
              <a:t>MKS</a:t>
            </a:r>
            <a:r>
              <a:rPr lang="en-US" sz="2131" b="1" baseline="30000" dirty="0">
                <a:solidFill>
                  <a:schemeClr val="tx1"/>
                </a:solidFill>
                <a:cs typeface="Calibri" panose="020F0502020204030204" pitchFamily="34" charset="0"/>
              </a:rPr>
              <a:t>®</a:t>
            </a:r>
            <a:r>
              <a:rPr lang="en-US" sz="2131" b="1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</a:p>
          <a:p>
            <a:pPr marL="1000108" lvl="2" indent="-384819">
              <a:spcBef>
                <a:spcPts val="575"/>
              </a:spcBef>
              <a:buFont typeface="Arial" panose="020B0604020202020204" pitchFamily="34" charset="0"/>
              <a:buChar char="•"/>
              <a:tabLst>
                <a:tab pos="985306" algn="l"/>
              </a:tabLst>
              <a:defRPr/>
            </a:pPr>
            <a:r>
              <a:rPr lang="en-US" sz="2131" b="1" dirty="0" err="1">
                <a:solidFill>
                  <a:schemeClr val="tx1"/>
                </a:solidFill>
                <a:cs typeface="Calibri" panose="020F0502020204030204" pitchFamily="34" charset="0"/>
              </a:rPr>
              <a:t>Magni</a:t>
            </a:r>
            <a:r>
              <a:rPr lang="en-US" sz="2131" b="1" dirty="0">
                <a:solidFill>
                  <a:schemeClr val="tx1"/>
                </a:solidFill>
                <a:cs typeface="Calibri" panose="020F0502020204030204" pitchFamily="34" charset="0"/>
              </a:rPr>
              <a:t> 567</a:t>
            </a:r>
          </a:p>
          <a:p>
            <a:pPr marL="1000108" lvl="2" indent="-384819">
              <a:spcBef>
                <a:spcPts val="575"/>
              </a:spcBef>
              <a:buFont typeface="Arial" panose="020B0604020202020204" pitchFamily="34" charset="0"/>
              <a:buChar char="•"/>
              <a:tabLst>
                <a:tab pos="985306" algn="l"/>
              </a:tabLst>
              <a:defRPr/>
            </a:pPr>
            <a:r>
              <a:rPr lang="en-US" sz="2131" b="1" dirty="0" err="1">
                <a:solidFill>
                  <a:schemeClr val="tx1"/>
                </a:solidFill>
                <a:cs typeface="Calibri" panose="020F0502020204030204" pitchFamily="34" charset="0"/>
              </a:rPr>
              <a:t>GEOMET</a:t>
            </a:r>
            <a:r>
              <a:rPr lang="en-US" sz="2131" b="1" baseline="30000" dirty="0">
                <a:solidFill>
                  <a:schemeClr val="tx1"/>
                </a:solidFill>
                <a:cs typeface="Calibri" panose="020F0502020204030204" pitchFamily="34" charset="0"/>
              </a:rPr>
              <a:t>®</a:t>
            </a:r>
            <a:r>
              <a:rPr lang="en-US" sz="2131" dirty="0">
                <a:solidFill>
                  <a:schemeClr val="tx1"/>
                </a:solidFill>
                <a:cs typeface="Calibri" panose="020F0502020204030204" pitchFamily="34" charset="0"/>
              </a:rPr>
              <a:t> 321 Plus L (coating </a:t>
            </a:r>
            <a:br>
              <a:rPr lang="en-US" sz="2131" dirty="0">
                <a:solidFill>
                  <a:schemeClr val="tx1"/>
                </a:solidFill>
                <a:cs typeface="Calibri" panose="020F0502020204030204" pitchFamily="34" charset="0"/>
              </a:rPr>
            </a:br>
            <a:r>
              <a:rPr lang="en-US" sz="2131" dirty="0">
                <a:solidFill>
                  <a:schemeClr val="tx1"/>
                </a:solidFill>
                <a:cs typeface="Calibri" panose="020F0502020204030204" pitchFamily="34" charset="0"/>
              </a:rPr>
              <a:t>was included later in the study)</a:t>
            </a:r>
          </a:p>
          <a:p>
            <a:pPr marL="1368012" lvl="2" indent="-378477" defTabSz="529131" fontAlgn="base">
              <a:spcBef>
                <a:spcPts val="575"/>
              </a:spcBef>
              <a:buFont typeface="Wingdings" panose="05000000000000000000" pitchFamily="2" charset="2"/>
              <a:buChar char="Ø"/>
              <a:tabLst>
                <a:tab pos="759067" algn="l"/>
              </a:tabLst>
              <a:defRPr/>
            </a:pPr>
            <a:r>
              <a:rPr lang="en-US" sz="2131" dirty="0">
                <a:solidFill>
                  <a:schemeClr val="tx1"/>
                </a:solidFill>
              </a:rPr>
              <a:t>Commercial space partners have started to use </a:t>
            </a:r>
            <a:r>
              <a:rPr lang="en-US" sz="2131" b="1" dirty="0">
                <a:solidFill>
                  <a:schemeClr val="tx1"/>
                </a:solidFill>
              </a:rPr>
              <a:t>GEOMET®</a:t>
            </a:r>
            <a:r>
              <a:rPr lang="en-US" sz="2131" dirty="0">
                <a:solidFill>
                  <a:schemeClr val="tx1"/>
                </a:solidFill>
              </a:rPr>
              <a:t> for similar applications, which is also the private label coating from Fastenal (labeled </a:t>
            </a:r>
            <a:r>
              <a:rPr lang="en-US" sz="2131" dirty="0" err="1">
                <a:solidFill>
                  <a:schemeClr val="tx1"/>
                </a:solidFill>
              </a:rPr>
              <a:t>EcoGuard</a:t>
            </a:r>
            <a:r>
              <a:rPr lang="en-US" sz="2131" dirty="0">
                <a:solidFill>
                  <a:schemeClr val="tx1"/>
                </a:solidFill>
              </a:rPr>
              <a:t>). They are interested in our test results for their own ground support equipment. </a:t>
            </a:r>
          </a:p>
          <a:p>
            <a:pPr>
              <a:spcBef>
                <a:spcPts val="575"/>
              </a:spcBef>
              <a:buFont typeface="Wingdings" pitchFamily="2" charset="2"/>
              <a:buChar char="ü"/>
            </a:pPr>
            <a:endParaRPr lang="en-US" sz="2131" b="0" dirty="0">
              <a:solidFill>
                <a:schemeClr val="tx1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10" name="Freeform 61">
            <a:extLst>
              <a:ext uri="{FF2B5EF4-FFF2-40B4-BE49-F238E27FC236}">
                <a16:creationId xmlns:a16="http://schemas.microsoft.com/office/drawing/2014/main" id="{C2038DC2-E378-5BB2-97D0-82AE0BA6782F}"/>
              </a:ext>
            </a:extLst>
          </p:cNvPr>
          <p:cNvSpPr/>
          <p:nvPr/>
        </p:nvSpPr>
        <p:spPr>
          <a:xfrm>
            <a:off x="7742102" y="2892006"/>
            <a:ext cx="3536071" cy="38391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654905" y="0"/>
                </a:moveTo>
                <a:lnTo>
                  <a:pt x="2654905" y="144122"/>
                </a:lnTo>
                <a:lnTo>
                  <a:pt x="0" y="144122"/>
                </a:lnTo>
                <a:lnTo>
                  <a:pt x="0" y="288245"/>
                </a:ln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Freeform 62">
            <a:extLst>
              <a:ext uri="{FF2B5EF4-FFF2-40B4-BE49-F238E27FC236}">
                <a16:creationId xmlns:a16="http://schemas.microsoft.com/office/drawing/2014/main" id="{021DDB56-7BC9-CF56-122F-EA38F55DA2DD}"/>
              </a:ext>
            </a:extLst>
          </p:cNvPr>
          <p:cNvSpPr/>
          <p:nvPr/>
        </p:nvSpPr>
        <p:spPr>
          <a:xfrm>
            <a:off x="6668711" y="3275921"/>
            <a:ext cx="2146777" cy="959785"/>
          </a:xfrm>
          <a:custGeom>
            <a:avLst/>
            <a:gdLst>
              <a:gd name="connsiteX0" fmla="*/ 0 w 1611814"/>
              <a:gd name="connsiteY0" fmla="*/ 72061 h 720613"/>
              <a:gd name="connsiteX1" fmla="*/ 72061 w 1611814"/>
              <a:gd name="connsiteY1" fmla="*/ 0 h 720613"/>
              <a:gd name="connsiteX2" fmla="*/ 1539753 w 1611814"/>
              <a:gd name="connsiteY2" fmla="*/ 0 h 720613"/>
              <a:gd name="connsiteX3" fmla="*/ 1611814 w 1611814"/>
              <a:gd name="connsiteY3" fmla="*/ 72061 h 720613"/>
              <a:gd name="connsiteX4" fmla="*/ 1611814 w 1611814"/>
              <a:gd name="connsiteY4" fmla="*/ 648552 h 720613"/>
              <a:gd name="connsiteX5" fmla="*/ 1539753 w 1611814"/>
              <a:gd name="connsiteY5" fmla="*/ 720613 h 720613"/>
              <a:gd name="connsiteX6" fmla="*/ 72061 w 1611814"/>
              <a:gd name="connsiteY6" fmla="*/ 720613 h 720613"/>
              <a:gd name="connsiteX7" fmla="*/ 0 w 1611814"/>
              <a:gd name="connsiteY7" fmla="*/ 648552 h 720613"/>
              <a:gd name="connsiteX8" fmla="*/ 0 w 1611814"/>
              <a:gd name="connsiteY8" fmla="*/ 72061 h 720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1814" h="720613">
                <a:moveTo>
                  <a:pt x="0" y="72061"/>
                </a:moveTo>
                <a:cubicBezTo>
                  <a:pt x="0" y="32263"/>
                  <a:pt x="32263" y="0"/>
                  <a:pt x="72061" y="0"/>
                </a:cubicBezTo>
                <a:lnTo>
                  <a:pt x="1539753" y="0"/>
                </a:lnTo>
                <a:cubicBezTo>
                  <a:pt x="1579551" y="0"/>
                  <a:pt x="1611814" y="32263"/>
                  <a:pt x="1611814" y="72061"/>
                </a:cubicBezTo>
                <a:lnTo>
                  <a:pt x="1611814" y="648552"/>
                </a:lnTo>
                <a:cubicBezTo>
                  <a:pt x="1611814" y="688350"/>
                  <a:pt x="1579551" y="720613"/>
                  <a:pt x="1539753" y="720613"/>
                </a:cubicBezTo>
                <a:lnTo>
                  <a:pt x="72061" y="720613"/>
                </a:lnTo>
                <a:cubicBezTo>
                  <a:pt x="32263" y="720613"/>
                  <a:pt x="0" y="688350"/>
                  <a:pt x="0" y="648552"/>
                </a:cubicBezTo>
                <a:lnTo>
                  <a:pt x="0" y="72061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121789" tIns="60895" rIns="121789" bIns="60895" numCol="1" spcCol="1270" anchor="ctr" anchorCtr="0">
            <a:noAutofit/>
          </a:bodyPr>
          <a:lstStyle/>
          <a:p>
            <a:pPr algn="ctr" defTabSz="82884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65" b="1" dirty="0"/>
              <a:t>Hydrogen Embrittlement</a:t>
            </a:r>
            <a:endParaRPr lang="en-US" sz="1865" dirty="0"/>
          </a:p>
        </p:txBody>
      </p:sp>
      <p:sp>
        <p:nvSpPr>
          <p:cNvPr id="12" name="Freeform 63">
            <a:extLst>
              <a:ext uri="{FF2B5EF4-FFF2-40B4-BE49-F238E27FC236}">
                <a16:creationId xmlns:a16="http://schemas.microsoft.com/office/drawing/2014/main" id="{08898EB7-6578-60EF-671A-7E5F4A9E3822}"/>
              </a:ext>
            </a:extLst>
          </p:cNvPr>
          <p:cNvSpPr/>
          <p:nvPr/>
        </p:nvSpPr>
        <p:spPr>
          <a:xfrm>
            <a:off x="7681207" y="4235707"/>
            <a:ext cx="121789" cy="38391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88245"/>
                </a:lnTo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Freeform 64">
            <a:extLst>
              <a:ext uri="{FF2B5EF4-FFF2-40B4-BE49-F238E27FC236}">
                <a16:creationId xmlns:a16="http://schemas.microsoft.com/office/drawing/2014/main" id="{4A762F1B-8BEA-8893-3823-CB88AF18D2C0}"/>
              </a:ext>
            </a:extLst>
          </p:cNvPr>
          <p:cNvSpPr/>
          <p:nvPr/>
        </p:nvSpPr>
        <p:spPr>
          <a:xfrm>
            <a:off x="6518007" y="4619621"/>
            <a:ext cx="2448189" cy="1826835"/>
          </a:xfrm>
          <a:custGeom>
            <a:avLst/>
            <a:gdLst>
              <a:gd name="connsiteX0" fmla="*/ 0 w 1838116"/>
              <a:gd name="connsiteY0" fmla="*/ 107564 h 1075638"/>
              <a:gd name="connsiteX1" fmla="*/ 107564 w 1838116"/>
              <a:gd name="connsiteY1" fmla="*/ 0 h 1075638"/>
              <a:gd name="connsiteX2" fmla="*/ 1730552 w 1838116"/>
              <a:gd name="connsiteY2" fmla="*/ 0 h 1075638"/>
              <a:gd name="connsiteX3" fmla="*/ 1838116 w 1838116"/>
              <a:gd name="connsiteY3" fmla="*/ 107564 h 1075638"/>
              <a:gd name="connsiteX4" fmla="*/ 1838116 w 1838116"/>
              <a:gd name="connsiteY4" fmla="*/ 968074 h 1075638"/>
              <a:gd name="connsiteX5" fmla="*/ 1730552 w 1838116"/>
              <a:gd name="connsiteY5" fmla="*/ 1075638 h 1075638"/>
              <a:gd name="connsiteX6" fmla="*/ 107564 w 1838116"/>
              <a:gd name="connsiteY6" fmla="*/ 1075638 h 1075638"/>
              <a:gd name="connsiteX7" fmla="*/ 0 w 1838116"/>
              <a:gd name="connsiteY7" fmla="*/ 968074 h 1075638"/>
              <a:gd name="connsiteX8" fmla="*/ 0 w 1838116"/>
              <a:gd name="connsiteY8" fmla="*/ 107564 h 107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38116" h="1075638">
                <a:moveTo>
                  <a:pt x="0" y="107564"/>
                </a:moveTo>
                <a:cubicBezTo>
                  <a:pt x="0" y="48158"/>
                  <a:pt x="48158" y="0"/>
                  <a:pt x="107564" y="0"/>
                </a:cubicBezTo>
                <a:lnTo>
                  <a:pt x="1730552" y="0"/>
                </a:lnTo>
                <a:cubicBezTo>
                  <a:pt x="1789958" y="0"/>
                  <a:pt x="1838116" y="48158"/>
                  <a:pt x="1838116" y="107564"/>
                </a:cubicBezTo>
                <a:lnTo>
                  <a:pt x="1838116" y="968074"/>
                </a:lnTo>
                <a:cubicBezTo>
                  <a:pt x="1838116" y="1027480"/>
                  <a:pt x="1789958" y="1075638"/>
                  <a:pt x="1730552" y="1075638"/>
                </a:cubicBezTo>
                <a:lnTo>
                  <a:pt x="107564" y="1075638"/>
                </a:lnTo>
                <a:cubicBezTo>
                  <a:pt x="48158" y="1075638"/>
                  <a:pt x="0" y="1027480"/>
                  <a:pt x="0" y="968074"/>
                </a:cubicBezTo>
                <a:lnTo>
                  <a:pt x="0" y="107564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121789" tIns="60895" rIns="121789" bIns="60895" numCol="1" spcCol="1270" anchor="ctr" anchorCtr="0">
            <a:noAutofit/>
          </a:bodyPr>
          <a:lstStyle/>
          <a:p>
            <a:pPr algn="ctr" defTabSz="651233">
              <a:spcBef>
                <a:spcPts val="575"/>
              </a:spcBef>
            </a:pPr>
            <a:r>
              <a:rPr lang="en-US" sz="1598" b="1" dirty="0"/>
              <a:t>ASTM F519-12a </a:t>
            </a:r>
            <a:r>
              <a:rPr lang="en-US" sz="1465" dirty="0"/>
              <a:t>Standard Test Method for Mechanical Hydrogen Embrittlement Evaluation of Plating/ Coating Processes and Service Environments </a:t>
            </a:r>
          </a:p>
        </p:txBody>
      </p:sp>
      <p:sp>
        <p:nvSpPr>
          <p:cNvPr id="14" name="Freeform 65">
            <a:extLst>
              <a:ext uri="{FF2B5EF4-FFF2-40B4-BE49-F238E27FC236}">
                <a16:creationId xmlns:a16="http://schemas.microsoft.com/office/drawing/2014/main" id="{DC2F6F3A-9E92-0191-13D1-B7E6B4C3C56F}"/>
              </a:ext>
            </a:extLst>
          </p:cNvPr>
          <p:cNvSpPr/>
          <p:nvPr/>
        </p:nvSpPr>
        <p:spPr>
          <a:xfrm>
            <a:off x="7681207" y="6449926"/>
            <a:ext cx="121789" cy="38391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88245"/>
                </a:lnTo>
              </a:path>
            </a:pathLst>
          </a:cu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Freeform 66">
            <a:extLst>
              <a:ext uri="{FF2B5EF4-FFF2-40B4-BE49-F238E27FC236}">
                <a16:creationId xmlns:a16="http://schemas.microsoft.com/office/drawing/2014/main" id="{9CC45DA2-F7A1-3989-6BF7-FC7CA160D71F}"/>
              </a:ext>
            </a:extLst>
          </p:cNvPr>
          <p:cNvSpPr/>
          <p:nvPr/>
        </p:nvSpPr>
        <p:spPr>
          <a:xfrm>
            <a:off x="6831634" y="6833840"/>
            <a:ext cx="1820934" cy="1272052"/>
          </a:xfrm>
          <a:custGeom>
            <a:avLst/>
            <a:gdLst>
              <a:gd name="connsiteX0" fmla="*/ 0 w 1367169"/>
              <a:gd name="connsiteY0" fmla="*/ 95507 h 955065"/>
              <a:gd name="connsiteX1" fmla="*/ 95507 w 1367169"/>
              <a:gd name="connsiteY1" fmla="*/ 0 h 955065"/>
              <a:gd name="connsiteX2" fmla="*/ 1271663 w 1367169"/>
              <a:gd name="connsiteY2" fmla="*/ 0 h 955065"/>
              <a:gd name="connsiteX3" fmla="*/ 1367170 w 1367169"/>
              <a:gd name="connsiteY3" fmla="*/ 95507 h 955065"/>
              <a:gd name="connsiteX4" fmla="*/ 1367169 w 1367169"/>
              <a:gd name="connsiteY4" fmla="*/ 859559 h 955065"/>
              <a:gd name="connsiteX5" fmla="*/ 1271662 w 1367169"/>
              <a:gd name="connsiteY5" fmla="*/ 955066 h 955065"/>
              <a:gd name="connsiteX6" fmla="*/ 95507 w 1367169"/>
              <a:gd name="connsiteY6" fmla="*/ 955065 h 955065"/>
              <a:gd name="connsiteX7" fmla="*/ 0 w 1367169"/>
              <a:gd name="connsiteY7" fmla="*/ 859558 h 955065"/>
              <a:gd name="connsiteX8" fmla="*/ 0 w 1367169"/>
              <a:gd name="connsiteY8" fmla="*/ 95507 h 95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7169" h="955065">
                <a:moveTo>
                  <a:pt x="0" y="95507"/>
                </a:moveTo>
                <a:cubicBezTo>
                  <a:pt x="0" y="42760"/>
                  <a:pt x="42760" y="0"/>
                  <a:pt x="95507" y="0"/>
                </a:cubicBezTo>
                <a:lnTo>
                  <a:pt x="1271663" y="0"/>
                </a:lnTo>
                <a:cubicBezTo>
                  <a:pt x="1324410" y="0"/>
                  <a:pt x="1367170" y="42760"/>
                  <a:pt x="1367170" y="95507"/>
                </a:cubicBezTo>
                <a:cubicBezTo>
                  <a:pt x="1367170" y="350191"/>
                  <a:pt x="1367169" y="604875"/>
                  <a:pt x="1367169" y="859559"/>
                </a:cubicBezTo>
                <a:cubicBezTo>
                  <a:pt x="1367169" y="912306"/>
                  <a:pt x="1324409" y="955066"/>
                  <a:pt x="1271662" y="955066"/>
                </a:cubicBezTo>
                <a:lnTo>
                  <a:pt x="95507" y="955065"/>
                </a:lnTo>
                <a:cubicBezTo>
                  <a:pt x="42760" y="955065"/>
                  <a:pt x="0" y="912305"/>
                  <a:pt x="0" y="859558"/>
                </a:cubicBezTo>
                <a:lnTo>
                  <a:pt x="0" y="95507"/>
                </a:lnTo>
                <a:close/>
              </a:path>
            </a:pathLst>
          </a:cu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121789" tIns="60895" rIns="121789" bIns="60895" numCol="1" spcCol="1270" anchor="ctr" anchorCtr="0">
            <a:noAutofit/>
          </a:bodyPr>
          <a:lstStyle/>
          <a:p>
            <a:pPr algn="ctr" defTabSz="65123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598" dirty="0"/>
              <a:t>Incremental Step Load (ISL) Testing Method </a:t>
            </a:r>
          </a:p>
        </p:txBody>
      </p:sp>
      <p:sp>
        <p:nvSpPr>
          <p:cNvPr id="16" name="Freeform 71">
            <a:extLst>
              <a:ext uri="{FF2B5EF4-FFF2-40B4-BE49-F238E27FC236}">
                <a16:creationId xmlns:a16="http://schemas.microsoft.com/office/drawing/2014/main" id="{E88D4348-81FA-CFDD-A3E8-6021ABD24E14}"/>
              </a:ext>
            </a:extLst>
          </p:cNvPr>
          <p:cNvSpPr/>
          <p:nvPr/>
        </p:nvSpPr>
        <p:spPr>
          <a:xfrm>
            <a:off x="10158044" y="6449926"/>
            <a:ext cx="1126419" cy="38391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845723" y="0"/>
                </a:moveTo>
                <a:lnTo>
                  <a:pt x="845723" y="144122"/>
                </a:lnTo>
                <a:lnTo>
                  <a:pt x="0" y="144122"/>
                </a:lnTo>
                <a:lnTo>
                  <a:pt x="0" y="288245"/>
                </a:lnTo>
              </a:path>
            </a:pathLst>
          </a:cu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Freeform 72">
            <a:extLst>
              <a:ext uri="{FF2B5EF4-FFF2-40B4-BE49-F238E27FC236}">
                <a16:creationId xmlns:a16="http://schemas.microsoft.com/office/drawing/2014/main" id="{F0FA5F2A-8521-5057-330E-75995611C784}"/>
              </a:ext>
            </a:extLst>
          </p:cNvPr>
          <p:cNvSpPr/>
          <p:nvPr/>
        </p:nvSpPr>
        <p:spPr>
          <a:xfrm>
            <a:off x="9247576" y="6833840"/>
            <a:ext cx="1820934" cy="1272052"/>
          </a:xfrm>
          <a:custGeom>
            <a:avLst/>
            <a:gdLst>
              <a:gd name="connsiteX0" fmla="*/ 0 w 1367169"/>
              <a:gd name="connsiteY0" fmla="*/ 95507 h 955065"/>
              <a:gd name="connsiteX1" fmla="*/ 95507 w 1367169"/>
              <a:gd name="connsiteY1" fmla="*/ 0 h 955065"/>
              <a:gd name="connsiteX2" fmla="*/ 1271663 w 1367169"/>
              <a:gd name="connsiteY2" fmla="*/ 0 h 955065"/>
              <a:gd name="connsiteX3" fmla="*/ 1367170 w 1367169"/>
              <a:gd name="connsiteY3" fmla="*/ 95507 h 955065"/>
              <a:gd name="connsiteX4" fmla="*/ 1367169 w 1367169"/>
              <a:gd name="connsiteY4" fmla="*/ 859559 h 955065"/>
              <a:gd name="connsiteX5" fmla="*/ 1271662 w 1367169"/>
              <a:gd name="connsiteY5" fmla="*/ 955066 h 955065"/>
              <a:gd name="connsiteX6" fmla="*/ 95507 w 1367169"/>
              <a:gd name="connsiteY6" fmla="*/ 955065 h 955065"/>
              <a:gd name="connsiteX7" fmla="*/ 0 w 1367169"/>
              <a:gd name="connsiteY7" fmla="*/ 859558 h 955065"/>
              <a:gd name="connsiteX8" fmla="*/ 0 w 1367169"/>
              <a:gd name="connsiteY8" fmla="*/ 95507 h 95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7169" h="955065">
                <a:moveTo>
                  <a:pt x="0" y="95507"/>
                </a:moveTo>
                <a:cubicBezTo>
                  <a:pt x="0" y="42760"/>
                  <a:pt x="42760" y="0"/>
                  <a:pt x="95507" y="0"/>
                </a:cubicBezTo>
                <a:lnTo>
                  <a:pt x="1271663" y="0"/>
                </a:lnTo>
                <a:cubicBezTo>
                  <a:pt x="1324410" y="0"/>
                  <a:pt x="1367170" y="42760"/>
                  <a:pt x="1367170" y="95507"/>
                </a:cubicBezTo>
                <a:cubicBezTo>
                  <a:pt x="1367170" y="350191"/>
                  <a:pt x="1367169" y="604875"/>
                  <a:pt x="1367169" y="859559"/>
                </a:cubicBezTo>
                <a:cubicBezTo>
                  <a:pt x="1367169" y="912306"/>
                  <a:pt x="1324409" y="955066"/>
                  <a:pt x="1271662" y="955066"/>
                </a:cubicBezTo>
                <a:lnTo>
                  <a:pt x="95507" y="955065"/>
                </a:lnTo>
                <a:cubicBezTo>
                  <a:pt x="42760" y="955065"/>
                  <a:pt x="0" y="912305"/>
                  <a:pt x="0" y="859558"/>
                </a:cubicBezTo>
                <a:lnTo>
                  <a:pt x="0" y="95507"/>
                </a:lnTo>
                <a:close/>
              </a:path>
            </a:pathLst>
          </a:cu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121789" tIns="60895" rIns="121789" bIns="60895" numCol="1" spcCol="1270" anchor="ctr" anchorCtr="0">
            <a:noAutofit/>
          </a:bodyPr>
          <a:lstStyle/>
          <a:p>
            <a:pPr algn="ctr" defTabSz="71043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598" dirty="0"/>
              <a:t>Stressed and unstressed samples exposure in parallel</a:t>
            </a:r>
          </a:p>
        </p:txBody>
      </p:sp>
      <p:sp>
        <p:nvSpPr>
          <p:cNvPr id="18" name="Freeform 73">
            <a:extLst>
              <a:ext uri="{FF2B5EF4-FFF2-40B4-BE49-F238E27FC236}">
                <a16:creationId xmlns:a16="http://schemas.microsoft.com/office/drawing/2014/main" id="{169457FA-FCF3-0FE9-8CB7-A70BAF10D49D}"/>
              </a:ext>
            </a:extLst>
          </p:cNvPr>
          <p:cNvSpPr/>
          <p:nvPr/>
        </p:nvSpPr>
        <p:spPr>
          <a:xfrm>
            <a:off x="11284463" y="6449926"/>
            <a:ext cx="1126419" cy="38391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44122"/>
                </a:lnTo>
                <a:lnTo>
                  <a:pt x="845723" y="144122"/>
                </a:lnTo>
                <a:lnTo>
                  <a:pt x="845723" y="288245"/>
                </a:lnTo>
              </a:path>
            </a:pathLst>
          </a:cu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Freeform 74">
            <a:extLst>
              <a:ext uri="{FF2B5EF4-FFF2-40B4-BE49-F238E27FC236}">
                <a16:creationId xmlns:a16="http://schemas.microsoft.com/office/drawing/2014/main" id="{5A91A746-82A0-D80C-3256-B01F04607920}"/>
              </a:ext>
            </a:extLst>
          </p:cNvPr>
          <p:cNvSpPr/>
          <p:nvPr/>
        </p:nvSpPr>
        <p:spPr>
          <a:xfrm>
            <a:off x="11505711" y="6833840"/>
            <a:ext cx="1820934" cy="1272052"/>
          </a:xfrm>
          <a:custGeom>
            <a:avLst/>
            <a:gdLst>
              <a:gd name="connsiteX0" fmla="*/ 0 w 1367169"/>
              <a:gd name="connsiteY0" fmla="*/ 95507 h 955065"/>
              <a:gd name="connsiteX1" fmla="*/ 95507 w 1367169"/>
              <a:gd name="connsiteY1" fmla="*/ 0 h 955065"/>
              <a:gd name="connsiteX2" fmla="*/ 1271663 w 1367169"/>
              <a:gd name="connsiteY2" fmla="*/ 0 h 955065"/>
              <a:gd name="connsiteX3" fmla="*/ 1367170 w 1367169"/>
              <a:gd name="connsiteY3" fmla="*/ 95507 h 955065"/>
              <a:gd name="connsiteX4" fmla="*/ 1367169 w 1367169"/>
              <a:gd name="connsiteY4" fmla="*/ 859559 h 955065"/>
              <a:gd name="connsiteX5" fmla="*/ 1271662 w 1367169"/>
              <a:gd name="connsiteY5" fmla="*/ 955066 h 955065"/>
              <a:gd name="connsiteX6" fmla="*/ 95507 w 1367169"/>
              <a:gd name="connsiteY6" fmla="*/ 955065 h 955065"/>
              <a:gd name="connsiteX7" fmla="*/ 0 w 1367169"/>
              <a:gd name="connsiteY7" fmla="*/ 859558 h 955065"/>
              <a:gd name="connsiteX8" fmla="*/ 0 w 1367169"/>
              <a:gd name="connsiteY8" fmla="*/ 95507 h 95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7169" h="955065">
                <a:moveTo>
                  <a:pt x="0" y="95507"/>
                </a:moveTo>
                <a:cubicBezTo>
                  <a:pt x="0" y="42760"/>
                  <a:pt x="42760" y="0"/>
                  <a:pt x="95507" y="0"/>
                </a:cubicBezTo>
                <a:lnTo>
                  <a:pt x="1271663" y="0"/>
                </a:lnTo>
                <a:cubicBezTo>
                  <a:pt x="1324410" y="0"/>
                  <a:pt x="1367170" y="42760"/>
                  <a:pt x="1367170" y="95507"/>
                </a:cubicBezTo>
                <a:cubicBezTo>
                  <a:pt x="1367170" y="350191"/>
                  <a:pt x="1367169" y="604875"/>
                  <a:pt x="1367169" y="859559"/>
                </a:cubicBezTo>
                <a:cubicBezTo>
                  <a:pt x="1367169" y="912306"/>
                  <a:pt x="1324409" y="955066"/>
                  <a:pt x="1271662" y="955066"/>
                </a:cubicBezTo>
                <a:lnTo>
                  <a:pt x="95507" y="955065"/>
                </a:lnTo>
                <a:cubicBezTo>
                  <a:pt x="42760" y="955065"/>
                  <a:pt x="0" y="912305"/>
                  <a:pt x="0" y="859558"/>
                </a:cubicBezTo>
                <a:lnTo>
                  <a:pt x="0" y="95507"/>
                </a:lnTo>
                <a:close/>
              </a:path>
            </a:pathLst>
          </a:cu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121789" tIns="60895" rIns="121789" bIns="60895" numCol="1" spcCol="1270" anchor="ctr" anchorCtr="0">
            <a:noAutofit/>
          </a:bodyPr>
          <a:lstStyle/>
          <a:p>
            <a:pPr algn="ctr" defTabSz="71043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598" dirty="0"/>
              <a:t>Stressed samples locked in position to maintain 75% yield strength **</a:t>
            </a:r>
          </a:p>
        </p:txBody>
      </p:sp>
      <p:sp>
        <p:nvSpPr>
          <p:cNvPr id="20" name="Freeform 75">
            <a:extLst>
              <a:ext uri="{FF2B5EF4-FFF2-40B4-BE49-F238E27FC236}">
                <a16:creationId xmlns:a16="http://schemas.microsoft.com/office/drawing/2014/main" id="{6622B070-2A8E-7BB7-ED12-7383C149E386}"/>
              </a:ext>
            </a:extLst>
          </p:cNvPr>
          <p:cNvSpPr/>
          <p:nvPr/>
        </p:nvSpPr>
        <p:spPr>
          <a:xfrm>
            <a:off x="11278173" y="2892006"/>
            <a:ext cx="3536071" cy="38391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44122"/>
                </a:lnTo>
                <a:lnTo>
                  <a:pt x="2654905" y="144122"/>
                </a:lnTo>
                <a:lnTo>
                  <a:pt x="2654905" y="288245"/>
                </a:lnTo>
              </a:path>
            </a:pathLst>
          </a:cu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Freeform 76">
            <a:extLst>
              <a:ext uri="{FF2B5EF4-FFF2-40B4-BE49-F238E27FC236}">
                <a16:creationId xmlns:a16="http://schemas.microsoft.com/office/drawing/2014/main" id="{46D47D7C-DB92-6327-A441-F8A3ABAF0960}"/>
              </a:ext>
            </a:extLst>
          </p:cNvPr>
          <p:cNvSpPr/>
          <p:nvPr/>
        </p:nvSpPr>
        <p:spPr>
          <a:xfrm>
            <a:off x="13740856" y="3275921"/>
            <a:ext cx="2146777" cy="959785"/>
          </a:xfrm>
          <a:custGeom>
            <a:avLst/>
            <a:gdLst>
              <a:gd name="connsiteX0" fmla="*/ 0 w 1611814"/>
              <a:gd name="connsiteY0" fmla="*/ 72061 h 720613"/>
              <a:gd name="connsiteX1" fmla="*/ 72061 w 1611814"/>
              <a:gd name="connsiteY1" fmla="*/ 0 h 720613"/>
              <a:gd name="connsiteX2" fmla="*/ 1539753 w 1611814"/>
              <a:gd name="connsiteY2" fmla="*/ 0 h 720613"/>
              <a:gd name="connsiteX3" fmla="*/ 1611814 w 1611814"/>
              <a:gd name="connsiteY3" fmla="*/ 72061 h 720613"/>
              <a:gd name="connsiteX4" fmla="*/ 1611814 w 1611814"/>
              <a:gd name="connsiteY4" fmla="*/ 648552 h 720613"/>
              <a:gd name="connsiteX5" fmla="*/ 1539753 w 1611814"/>
              <a:gd name="connsiteY5" fmla="*/ 720613 h 720613"/>
              <a:gd name="connsiteX6" fmla="*/ 72061 w 1611814"/>
              <a:gd name="connsiteY6" fmla="*/ 720613 h 720613"/>
              <a:gd name="connsiteX7" fmla="*/ 0 w 1611814"/>
              <a:gd name="connsiteY7" fmla="*/ 648552 h 720613"/>
              <a:gd name="connsiteX8" fmla="*/ 0 w 1611814"/>
              <a:gd name="connsiteY8" fmla="*/ 72061 h 720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1814" h="720613">
                <a:moveTo>
                  <a:pt x="0" y="72061"/>
                </a:moveTo>
                <a:cubicBezTo>
                  <a:pt x="0" y="32263"/>
                  <a:pt x="32263" y="0"/>
                  <a:pt x="72061" y="0"/>
                </a:cubicBezTo>
                <a:lnTo>
                  <a:pt x="1539753" y="0"/>
                </a:lnTo>
                <a:cubicBezTo>
                  <a:pt x="1579551" y="0"/>
                  <a:pt x="1611814" y="32263"/>
                  <a:pt x="1611814" y="72061"/>
                </a:cubicBezTo>
                <a:lnTo>
                  <a:pt x="1611814" y="648552"/>
                </a:lnTo>
                <a:cubicBezTo>
                  <a:pt x="1611814" y="688350"/>
                  <a:pt x="1579551" y="720613"/>
                  <a:pt x="1539753" y="720613"/>
                </a:cubicBezTo>
                <a:lnTo>
                  <a:pt x="72061" y="720613"/>
                </a:lnTo>
                <a:cubicBezTo>
                  <a:pt x="32263" y="720613"/>
                  <a:pt x="0" y="688350"/>
                  <a:pt x="0" y="648552"/>
                </a:cubicBezTo>
                <a:lnTo>
                  <a:pt x="0" y="72061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121789" tIns="60895" rIns="121789" bIns="60895" numCol="1" spcCol="1270" anchor="ctr" anchorCtr="0">
            <a:noAutofit/>
          </a:bodyPr>
          <a:lstStyle/>
          <a:p>
            <a:pPr algn="ctr" defTabSz="82884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65" b="1" dirty="0"/>
              <a:t>Atmospheric testing *</a:t>
            </a:r>
            <a:endParaRPr lang="en-US" sz="1865" dirty="0"/>
          </a:p>
        </p:txBody>
      </p:sp>
      <p:sp>
        <p:nvSpPr>
          <p:cNvPr id="22" name="Freeform 77">
            <a:extLst>
              <a:ext uri="{FF2B5EF4-FFF2-40B4-BE49-F238E27FC236}">
                <a16:creationId xmlns:a16="http://schemas.microsoft.com/office/drawing/2014/main" id="{47CCB89F-7B93-2CC2-1233-6B84E146A561}"/>
              </a:ext>
            </a:extLst>
          </p:cNvPr>
          <p:cNvSpPr/>
          <p:nvPr/>
        </p:nvSpPr>
        <p:spPr>
          <a:xfrm>
            <a:off x="14753350" y="4235707"/>
            <a:ext cx="121789" cy="38391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88245"/>
                </a:lnTo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Freeform 78">
            <a:extLst>
              <a:ext uri="{FF2B5EF4-FFF2-40B4-BE49-F238E27FC236}">
                <a16:creationId xmlns:a16="http://schemas.microsoft.com/office/drawing/2014/main" id="{6B3EAA23-6A48-501C-EB23-0517E5D92140}"/>
              </a:ext>
            </a:extLst>
          </p:cNvPr>
          <p:cNvSpPr/>
          <p:nvPr/>
        </p:nvSpPr>
        <p:spPr>
          <a:xfrm>
            <a:off x="13590150" y="4619621"/>
            <a:ext cx="2448189" cy="1826835"/>
          </a:xfrm>
          <a:custGeom>
            <a:avLst/>
            <a:gdLst>
              <a:gd name="connsiteX0" fmla="*/ 0 w 1838116"/>
              <a:gd name="connsiteY0" fmla="*/ 107564 h 1075638"/>
              <a:gd name="connsiteX1" fmla="*/ 107564 w 1838116"/>
              <a:gd name="connsiteY1" fmla="*/ 0 h 1075638"/>
              <a:gd name="connsiteX2" fmla="*/ 1730552 w 1838116"/>
              <a:gd name="connsiteY2" fmla="*/ 0 h 1075638"/>
              <a:gd name="connsiteX3" fmla="*/ 1838116 w 1838116"/>
              <a:gd name="connsiteY3" fmla="*/ 107564 h 1075638"/>
              <a:gd name="connsiteX4" fmla="*/ 1838116 w 1838116"/>
              <a:gd name="connsiteY4" fmla="*/ 968074 h 1075638"/>
              <a:gd name="connsiteX5" fmla="*/ 1730552 w 1838116"/>
              <a:gd name="connsiteY5" fmla="*/ 1075638 h 1075638"/>
              <a:gd name="connsiteX6" fmla="*/ 107564 w 1838116"/>
              <a:gd name="connsiteY6" fmla="*/ 1075638 h 1075638"/>
              <a:gd name="connsiteX7" fmla="*/ 0 w 1838116"/>
              <a:gd name="connsiteY7" fmla="*/ 968074 h 1075638"/>
              <a:gd name="connsiteX8" fmla="*/ 0 w 1838116"/>
              <a:gd name="connsiteY8" fmla="*/ 107564 h 107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38116" h="1075638">
                <a:moveTo>
                  <a:pt x="0" y="107564"/>
                </a:moveTo>
                <a:cubicBezTo>
                  <a:pt x="0" y="48158"/>
                  <a:pt x="48158" y="0"/>
                  <a:pt x="107564" y="0"/>
                </a:cubicBezTo>
                <a:lnTo>
                  <a:pt x="1730552" y="0"/>
                </a:lnTo>
                <a:cubicBezTo>
                  <a:pt x="1789958" y="0"/>
                  <a:pt x="1838116" y="48158"/>
                  <a:pt x="1838116" y="107564"/>
                </a:cubicBezTo>
                <a:lnTo>
                  <a:pt x="1838116" y="968074"/>
                </a:lnTo>
                <a:cubicBezTo>
                  <a:pt x="1838116" y="1027480"/>
                  <a:pt x="1789958" y="1075638"/>
                  <a:pt x="1730552" y="1075638"/>
                </a:cubicBezTo>
                <a:lnTo>
                  <a:pt x="107564" y="1075638"/>
                </a:lnTo>
                <a:cubicBezTo>
                  <a:pt x="48158" y="1075638"/>
                  <a:pt x="0" y="1027480"/>
                  <a:pt x="0" y="968074"/>
                </a:cubicBezTo>
                <a:lnTo>
                  <a:pt x="0" y="107564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121789" tIns="60895" rIns="121789" bIns="60895" numCol="1" spcCol="1270" anchor="ctr" anchorCtr="0">
            <a:noAutofit/>
          </a:bodyPr>
          <a:lstStyle/>
          <a:p>
            <a:pPr algn="ctr" defTabSz="651233">
              <a:spcBef>
                <a:spcPts val="575"/>
              </a:spcBef>
            </a:pPr>
            <a:r>
              <a:rPr lang="en-US" sz="1598" b="1" dirty="0"/>
              <a:t>NASA-STD-5008B</a:t>
            </a:r>
            <a:r>
              <a:rPr lang="en-US" sz="1598" dirty="0"/>
              <a:t> </a:t>
            </a:r>
            <a:r>
              <a:rPr lang="en-US" sz="1465" dirty="0"/>
              <a:t>Protective Coating of Carbon Steel, Stainless Steel, and Aluminum on Launch Structures, Facilities, and Ground Support Equipment</a:t>
            </a:r>
          </a:p>
        </p:txBody>
      </p:sp>
      <p:sp>
        <p:nvSpPr>
          <p:cNvPr id="24" name="Freeform 79">
            <a:extLst>
              <a:ext uri="{FF2B5EF4-FFF2-40B4-BE49-F238E27FC236}">
                <a16:creationId xmlns:a16="http://schemas.microsoft.com/office/drawing/2014/main" id="{9D3C783E-65D4-70D2-DFBF-4EEC4696F04E}"/>
              </a:ext>
            </a:extLst>
          </p:cNvPr>
          <p:cNvSpPr/>
          <p:nvPr/>
        </p:nvSpPr>
        <p:spPr>
          <a:xfrm>
            <a:off x="14753350" y="6449926"/>
            <a:ext cx="121789" cy="38391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88245"/>
                </a:lnTo>
              </a:path>
            </a:pathLst>
          </a:cu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Freeform 80">
            <a:extLst>
              <a:ext uri="{FF2B5EF4-FFF2-40B4-BE49-F238E27FC236}">
                <a16:creationId xmlns:a16="http://schemas.microsoft.com/office/drawing/2014/main" id="{F1740082-85F6-B497-5850-F7684EA436C4}"/>
              </a:ext>
            </a:extLst>
          </p:cNvPr>
          <p:cNvSpPr/>
          <p:nvPr/>
        </p:nvSpPr>
        <p:spPr>
          <a:xfrm>
            <a:off x="13903777" y="6833840"/>
            <a:ext cx="1820934" cy="1266466"/>
          </a:xfrm>
          <a:custGeom>
            <a:avLst/>
            <a:gdLst>
              <a:gd name="connsiteX0" fmla="*/ 0 w 1367169"/>
              <a:gd name="connsiteY0" fmla="*/ 95087 h 950871"/>
              <a:gd name="connsiteX1" fmla="*/ 95087 w 1367169"/>
              <a:gd name="connsiteY1" fmla="*/ 0 h 950871"/>
              <a:gd name="connsiteX2" fmla="*/ 1272082 w 1367169"/>
              <a:gd name="connsiteY2" fmla="*/ 0 h 950871"/>
              <a:gd name="connsiteX3" fmla="*/ 1367169 w 1367169"/>
              <a:gd name="connsiteY3" fmla="*/ 95087 h 950871"/>
              <a:gd name="connsiteX4" fmla="*/ 1367169 w 1367169"/>
              <a:gd name="connsiteY4" fmla="*/ 855784 h 950871"/>
              <a:gd name="connsiteX5" fmla="*/ 1272082 w 1367169"/>
              <a:gd name="connsiteY5" fmla="*/ 950871 h 950871"/>
              <a:gd name="connsiteX6" fmla="*/ 95087 w 1367169"/>
              <a:gd name="connsiteY6" fmla="*/ 950871 h 950871"/>
              <a:gd name="connsiteX7" fmla="*/ 0 w 1367169"/>
              <a:gd name="connsiteY7" fmla="*/ 855784 h 950871"/>
              <a:gd name="connsiteX8" fmla="*/ 0 w 1367169"/>
              <a:gd name="connsiteY8" fmla="*/ 95087 h 950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7169" h="950871">
                <a:moveTo>
                  <a:pt x="0" y="95087"/>
                </a:moveTo>
                <a:cubicBezTo>
                  <a:pt x="0" y="42572"/>
                  <a:pt x="42572" y="0"/>
                  <a:pt x="95087" y="0"/>
                </a:cubicBezTo>
                <a:lnTo>
                  <a:pt x="1272082" y="0"/>
                </a:lnTo>
                <a:cubicBezTo>
                  <a:pt x="1324597" y="0"/>
                  <a:pt x="1367169" y="42572"/>
                  <a:pt x="1367169" y="95087"/>
                </a:cubicBezTo>
                <a:lnTo>
                  <a:pt x="1367169" y="855784"/>
                </a:lnTo>
                <a:cubicBezTo>
                  <a:pt x="1367169" y="908299"/>
                  <a:pt x="1324597" y="950871"/>
                  <a:pt x="1272082" y="950871"/>
                </a:cubicBezTo>
                <a:lnTo>
                  <a:pt x="95087" y="950871"/>
                </a:lnTo>
                <a:cubicBezTo>
                  <a:pt x="42572" y="950871"/>
                  <a:pt x="0" y="908299"/>
                  <a:pt x="0" y="855784"/>
                </a:cubicBezTo>
                <a:lnTo>
                  <a:pt x="0" y="95087"/>
                </a:lnTo>
                <a:close/>
              </a:path>
            </a:pathLst>
          </a:cu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121789" tIns="60895" rIns="121789" bIns="60895" numCol="1" spcCol="1270" anchor="ctr" anchorCtr="0">
            <a:noAutofit/>
          </a:bodyPr>
          <a:lstStyle/>
          <a:p>
            <a:pPr algn="ctr" defTabSz="71043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598" dirty="0">
                <a:solidFill>
                  <a:schemeClr val="tx1"/>
                </a:solidFill>
              </a:rPr>
              <a:t>A490 (Type 1 and Type 3) and Grade 8 bolts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4DF98AE-C7F2-569A-20CE-DB709971F81B}"/>
              </a:ext>
            </a:extLst>
          </p:cNvPr>
          <p:cNvCxnSpPr/>
          <p:nvPr/>
        </p:nvCxnSpPr>
        <p:spPr>
          <a:xfrm flipV="1">
            <a:off x="11278172" y="2892006"/>
            <a:ext cx="0" cy="38391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Freeform 68">
            <a:extLst>
              <a:ext uri="{FF2B5EF4-FFF2-40B4-BE49-F238E27FC236}">
                <a16:creationId xmlns:a16="http://schemas.microsoft.com/office/drawing/2014/main" id="{587CCB61-0E76-F160-4DAF-234E1AA3760F}"/>
              </a:ext>
            </a:extLst>
          </p:cNvPr>
          <p:cNvSpPr/>
          <p:nvPr/>
        </p:nvSpPr>
        <p:spPr>
          <a:xfrm>
            <a:off x="10211074" y="3275921"/>
            <a:ext cx="2146777" cy="959785"/>
          </a:xfrm>
          <a:custGeom>
            <a:avLst/>
            <a:gdLst>
              <a:gd name="connsiteX0" fmla="*/ 0 w 1611814"/>
              <a:gd name="connsiteY0" fmla="*/ 72061 h 720613"/>
              <a:gd name="connsiteX1" fmla="*/ 72061 w 1611814"/>
              <a:gd name="connsiteY1" fmla="*/ 0 h 720613"/>
              <a:gd name="connsiteX2" fmla="*/ 1539753 w 1611814"/>
              <a:gd name="connsiteY2" fmla="*/ 0 h 720613"/>
              <a:gd name="connsiteX3" fmla="*/ 1611814 w 1611814"/>
              <a:gd name="connsiteY3" fmla="*/ 72061 h 720613"/>
              <a:gd name="connsiteX4" fmla="*/ 1611814 w 1611814"/>
              <a:gd name="connsiteY4" fmla="*/ 648552 h 720613"/>
              <a:gd name="connsiteX5" fmla="*/ 1539753 w 1611814"/>
              <a:gd name="connsiteY5" fmla="*/ 720613 h 720613"/>
              <a:gd name="connsiteX6" fmla="*/ 72061 w 1611814"/>
              <a:gd name="connsiteY6" fmla="*/ 720613 h 720613"/>
              <a:gd name="connsiteX7" fmla="*/ 0 w 1611814"/>
              <a:gd name="connsiteY7" fmla="*/ 648552 h 720613"/>
              <a:gd name="connsiteX8" fmla="*/ 0 w 1611814"/>
              <a:gd name="connsiteY8" fmla="*/ 72061 h 720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1814" h="720613">
                <a:moveTo>
                  <a:pt x="0" y="72061"/>
                </a:moveTo>
                <a:cubicBezTo>
                  <a:pt x="0" y="32263"/>
                  <a:pt x="32263" y="0"/>
                  <a:pt x="72061" y="0"/>
                </a:cubicBezTo>
                <a:lnTo>
                  <a:pt x="1539753" y="0"/>
                </a:lnTo>
                <a:cubicBezTo>
                  <a:pt x="1579551" y="0"/>
                  <a:pt x="1611814" y="32263"/>
                  <a:pt x="1611814" y="72061"/>
                </a:cubicBezTo>
                <a:lnTo>
                  <a:pt x="1611814" y="648552"/>
                </a:lnTo>
                <a:cubicBezTo>
                  <a:pt x="1611814" y="688350"/>
                  <a:pt x="1579551" y="720613"/>
                  <a:pt x="1539753" y="720613"/>
                </a:cubicBezTo>
                <a:lnTo>
                  <a:pt x="72061" y="720613"/>
                </a:lnTo>
                <a:cubicBezTo>
                  <a:pt x="32263" y="720613"/>
                  <a:pt x="0" y="688350"/>
                  <a:pt x="0" y="648552"/>
                </a:cubicBezTo>
                <a:lnTo>
                  <a:pt x="0" y="72061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0895" tIns="60895" rIns="60895" bIns="60895" numCol="1" spcCol="1270" anchor="ctr" anchorCtr="0">
            <a:noAutofit/>
          </a:bodyPr>
          <a:lstStyle/>
          <a:p>
            <a:pPr algn="ctr" defTabSz="82884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65" b="1" dirty="0"/>
              <a:t>Stress Corrosion Testing *</a:t>
            </a:r>
            <a:endParaRPr lang="en-US" sz="1865" dirty="0"/>
          </a:p>
        </p:txBody>
      </p:sp>
      <p:sp>
        <p:nvSpPr>
          <p:cNvPr id="28" name="Freeform 69">
            <a:extLst>
              <a:ext uri="{FF2B5EF4-FFF2-40B4-BE49-F238E27FC236}">
                <a16:creationId xmlns:a16="http://schemas.microsoft.com/office/drawing/2014/main" id="{7F963EDF-9F6F-D4F0-FC9F-E094BAFDF258}"/>
              </a:ext>
            </a:extLst>
          </p:cNvPr>
          <p:cNvSpPr/>
          <p:nvPr/>
        </p:nvSpPr>
        <p:spPr>
          <a:xfrm>
            <a:off x="11223568" y="4235707"/>
            <a:ext cx="121789" cy="38391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88245"/>
                </a:lnTo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6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B38F408-A27F-E9F6-F4AB-5A23F4DBF889}"/>
              </a:ext>
            </a:extLst>
          </p:cNvPr>
          <p:cNvSpPr txBox="1"/>
          <p:nvPr/>
        </p:nvSpPr>
        <p:spPr>
          <a:xfrm>
            <a:off x="6536036" y="8241768"/>
            <a:ext cx="9654004" cy="666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304472" algn="l"/>
              </a:tabLst>
            </a:pPr>
            <a:r>
              <a:rPr lang="en-US" sz="1598" dirty="0">
                <a:ea typeface="Calibri" panose="020F0502020204030204" pitchFamily="34" charset="0"/>
                <a:cs typeface="Times New Roman" panose="02020603050405020304" pitchFamily="18" charset="0"/>
              </a:rPr>
              <a:t>*	This </a:t>
            </a:r>
            <a:r>
              <a:rPr lang="en-US" sz="1865" dirty="0">
                <a:ea typeface="Calibri" panose="020F0502020204030204" pitchFamily="34" charset="0"/>
                <a:cs typeface="Times New Roman" panose="02020603050405020304" pitchFamily="18" charset="0"/>
              </a:rPr>
              <a:t>test set contained both scribed and non-scribed samples.</a:t>
            </a:r>
          </a:p>
          <a:p>
            <a:pPr>
              <a:tabLst>
                <a:tab pos="304472" algn="l"/>
              </a:tabLst>
            </a:pPr>
            <a:r>
              <a:rPr lang="en-US" sz="1865" dirty="0">
                <a:cs typeface="Times New Roman" panose="02020603050405020304" pitchFamily="18" charset="0"/>
              </a:rPr>
              <a:t>**	The YS was determined by tensile testing AISI </a:t>
            </a:r>
            <a:r>
              <a:rPr lang="en-US" sz="1598" dirty="0">
                <a:cs typeface="Times New Roman" panose="02020603050405020304" pitchFamily="18" charset="0"/>
              </a:rPr>
              <a:t>4340 rods (control) according to ASTM E8. </a:t>
            </a:r>
            <a:endParaRPr lang="en-US" sz="1598" dirty="0"/>
          </a:p>
        </p:txBody>
      </p:sp>
      <p:sp>
        <p:nvSpPr>
          <p:cNvPr id="30" name="Title 2">
            <a:extLst>
              <a:ext uri="{FF2B5EF4-FFF2-40B4-BE49-F238E27FC236}">
                <a16:creationId xmlns:a16="http://schemas.microsoft.com/office/drawing/2014/main" id="{EAA9DFD6-CD14-3563-29E9-02D263BAA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0837"/>
            <a:ext cx="16238538" cy="904258"/>
          </a:xfrm>
        </p:spPr>
        <p:txBody>
          <a:bodyPr/>
          <a:lstStyle/>
          <a:p>
            <a:r>
              <a:rPr lang="en-US" dirty="0"/>
              <a:t>Project Approach</a:t>
            </a:r>
          </a:p>
        </p:txBody>
      </p:sp>
    </p:spTree>
    <p:extLst>
      <p:ext uri="{BB962C8B-B14F-4D97-AF65-F5344CB8AC3E}">
        <p14:creationId xmlns:p14="http://schemas.microsoft.com/office/powerpoint/2010/main" val="1825650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03351B-D527-473D-A541-84A02C1BA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9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BC1326-2EB1-46A0-B8DA-57E8EA0F0EB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128" y="5554098"/>
            <a:ext cx="3253442" cy="16845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84BD4E-15E2-4F5F-ABD5-93818167CD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1622" y="3079644"/>
            <a:ext cx="4139113" cy="200057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2A138DE-264C-4F86-BCCC-20B7BCFAB2EB}"/>
              </a:ext>
            </a:extLst>
          </p:cNvPr>
          <p:cNvSpPr/>
          <p:nvPr/>
        </p:nvSpPr>
        <p:spPr>
          <a:xfrm>
            <a:off x="626592" y="1717060"/>
            <a:ext cx="6611930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</a:rPr>
              <a:t>AISI 4340 Steel Rods</a:t>
            </a:r>
          </a:p>
          <a:p>
            <a:endParaRPr lang="en-US" sz="2800" b="1" dirty="0">
              <a:solidFill>
                <a:srgbClr val="000000"/>
              </a:solidFill>
            </a:endParaRPr>
          </a:p>
          <a:p>
            <a:pPr marL="380590" indent="-38059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0000"/>
                </a:solidFill>
              </a:rPr>
              <a:t>Heat treated per AMS 2759/2 Class A to a </a:t>
            </a:r>
            <a:r>
              <a:rPr lang="en-US" sz="2800" b="1" dirty="0">
                <a:solidFill>
                  <a:srgbClr val="000000"/>
                </a:solidFill>
              </a:rPr>
              <a:t>tensile strength between 260 and 280 </a:t>
            </a:r>
            <a:r>
              <a:rPr lang="en-US" sz="2800" b="1" dirty="0" err="1">
                <a:solidFill>
                  <a:srgbClr val="000000"/>
                </a:solidFill>
              </a:rPr>
              <a:t>ksi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(51 to 53 Rockwell C Hardness Scale (HRC))</a:t>
            </a:r>
          </a:p>
          <a:p>
            <a:pPr marL="380590" indent="-380590">
              <a:buFont typeface="Wingdings" panose="05000000000000000000" pitchFamily="2" charset="2"/>
              <a:buChar char="§"/>
            </a:pPr>
            <a:endParaRPr lang="en-US" sz="2800" dirty="0">
              <a:solidFill>
                <a:srgbClr val="000000"/>
              </a:solidFill>
            </a:endParaRPr>
          </a:p>
          <a:p>
            <a:pPr marL="380590" indent="-38059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0000"/>
                </a:solidFill>
              </a:rPr>
              <a:t>High-strength steel alloy </a:t>
            </a:r>
          </a:p>
          <a:p>
            <a:pPr marL="380590" indent="-380590">
              <a:buFont typeface="Wingdings" panose="05000000000000000000" pitchFamily="2" charset="2"/>
              <a:buChar char="§"/>
            </a:pPr>
            <a:endParaRPr lang="en-US" sz="2800" dirty="0"/>
          </a:p>
          <a:p>
            <a:pPr marL="380590" indent="-38059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0000"/>
                </a:solidFill>
              </a:rPr>
              <a:t>Similar material composition as A490, Grade 8</a:t>
            </a:r>
          </a:p>
          <a:p>
            <a:endParaRPr lang="en-US" sz="2800" dirty="0">
              <a:solidFill>
                <a:srgbClr val="000000"/>
              </a:solidFill>
            </a:endParaRPr>
          </a:p>
          <a:p>
            <a:pPr marL="380590" indent="-380590">
              <a:buFont typeface="Wingdings" panose="05000000000000000000" pitchFamily="2" charset="2"/>
              <a:buChar char="§"/>
            </a:pPr>
            <a:r>
              <a:rPr lang="en-US" sz="2800" b="1" dirty="0"/>
              <a:t>MSFC-STD-3029 </a:t>
            </a:r>
            <a:r>
              <a:rPr lang="en-US" sz="2800" dirty="0">
                <a:solidFill>
                  <a:srgbClr val="000000"/>
                </a:solidFill>
              </a:rPr>
              <a:t>specified use for test methods (SCC) and ASTM F519 specified use for test methods (HE)</a:t>
            </a:r>
          </a:p>
          <a:p>
            <a:pPr marL="380590" indent="-380590">
              <a:buFont typeface="Wingdings" panose="05000000000000000000" pitchFamily="2" charset="2"/>
              <a:buChar char="§"/>
            </a:pPr>
            <a:endParaRPr lang="en-US" sz="2800" dirty="0">
              <a:solidFill>
                <a:srgbClr val="000000"/>
              </a:solidFill>
            </a:endParaRPr>
          </a:p>
          <a:p>
            <a:pPr marL="380590" indent="-380590">
              <a:buFont typeface="Wingdings" panose="05000000000000000000" pitchFamily="2" charset="2"/>
              <a:buChar char="§"/>
            </a:pP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3AD48B2-8932-490F-A7E2-644F45BA87BE}"/>
              </a:ext>
            </a:extLst>
          </p:cNvPr>
          <p:cNvSpPr txBox="1"/>
          <p:nvPr/>
        </p:nvSpPr>
        <p:spPr>
          <a:xfrm>
            <a:off x="8119269" y="1656205"/>
            <a:ext cx="3432574" cy="1198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97" b="1" dirty="0"/>
              <a:t>Specimens for Stress Corrosion Cracking Testing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A5A008-143C-0F4C-663B-03E8C109138F}"/>
              </a:ext>
            </a:extLst>
          </p:cNvPr>
          <p:cNvSpPr txBox="1"/>
          <p:nvPr/>
        </p:nvSpPr>
        <p:spPr>
          <a:xfrm>
            <a:off x="12200735" y="1800633"/>
            <a:ext cx="3432462" cy="83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97" b="1" dirty="0"/>
              <a:t>Specimens for Hydrogen Embrittlement Testing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2E2447-C1A0-6EF0-B73A-B861AFD905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55296" y="2855188"/>
            <a:ext cx="4383241" cy="26989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9D263B-981B-7225-5C5D-1812DB255438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0976" y="5942598"/>
            <a:ext cx="3531882" cy="1217890"/>
          </a:xfrm>
          <a:prstGeom prst="rect">
            <a:avLst/>
          </a:prstGeom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72C20203-AE26-FC40-8886-FDC27B902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0837"/>
            <a:ext cx="16238538" cy="904258"/>
          </a:xfrm>
        </p:spPr>
        <p:txBody>
          <a:bodyPr>
            <a:normAutofit/>
          </a:bodyPr>
          <a:lstStyle/>
          <a:p>
            <a:r>
              <a:rPr lang="en-US" sz="2800" dirty="0"/>
              <a:t>Material Selected: AISI 4340 Steel</a:t>
            </a:r>
          </a:p>
        </p:txBody>
      </p:sp>
    </p:spTree>
    <p:extLst>
      <p:ext uri="{BB962C8B-B14F-4D97-AF65-F5344CB8AC3E}">
        <p14:creationId xmlns:p14="http://schemas.microsoft.com/office/powerpoint/2010/main" val="2103774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1FCEDEF-1C05-A1F6-C3CA-41CF0E28B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0506B2-E252-591B-7B15-C4CFC56E1B7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10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A07657-9A33-01D0-1275-AD73146F1DA0}"/>
              </a:ext>
            </a:extLst>
          </p:cNvPr>
          <p:cNvSpPr txBox="1"/>
          <p:nvPr/>
        </p:nvSpPr>
        <p:spPr>
          <a:xfrm>
            <a:off x="3003594" y="4151738"/>
            <a:ext cx="102188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Hydrogen Embrittlement Testing</a:t>
            </a:r>
          </a:p>
        </p:txBody>
      </p:sp>
    </p:spTree>
    <p:extLst>
      <p:ext uri="{BB962C8B-B14F-4D97-AF65-F5344CB8AC3E}">
        <p14:creationId xmlns:p14="http://schemas.microsoft.com/office/powerpoint/2010/main" val="3664175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Hydrogen Embrittlement (HE)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11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3FD0DBC-8CB9-40B5-A9A8-05122A7C469E}"/>
              </a:ext>
            </a:extLst>
          </p:cNvPr>
          <p:cNvSpPr txBox="1"/>
          <p:nvPr/>
        </p:nvSpPr>
        <p:spPr>
          <a:xfrm>
            <a:off x="5874033" y="2889230"/>
            <a:ext cx="73530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Susceptible Material</a:t>
            </a:r>
          </a:p>
          <a:p>
            <a:pPr marL="380590" indent="-380590">
              <a:buFont typeface="Wingdings" panose="05000000000000000000" pitchFamily="2" charset="2"/>
              <a:buChar char="§"/>
            </a:pPr>
            <a:r>
              <a:rPr lang="en-US" sz="2800" dirty="0">
                <a:latin typeface="+mj-lt"/>
              </a:rPr>
              <a:t>High-strength steel alloy fasteners </a:t>
            </a:r>
          </a:p>
          <a:p>
            <a:pPr algn="ctr"/>
            <a:endParaRPr lang="en-US" sz="2800" b="1" dirty="0"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E16107-F747-43D6-BCF4-FA1A850F3847}"/>
              </a:ext>
            </a:extLst>
          </p:cNvPr>
          <p:cNvSpPr/>
          <p:nvPr/>
        </p:nvSpPr>
        <p:spPr>
          <a:xfrm>
            <a:off x="7612487" y="4557075"/>
            <a:ext cx="630934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+mj-lt"/>
              </a:rPr>
              <a:t>Hydrogen </a:t>
            </a:r>
          </a:p>
          <a:p>
            <a:r>
              <a:rPr lang="en-US" sz="2800" b="1" dirty="0">
                <a:latin typeface="+mj-lt"/>
              </a:rPr>
              <a:t>(Internal Environment)</a:t>
            </a:r>
          </a:p>
          <a:p>
            <a:pPr marL="380590" indent="-380590">
              <a:buFont typeface="Wingdings" panose="05000000000000000000" pitchFamily="2" charset="2"/>
              <a:buChar char="§"/>
            </a:pPr>
            <a:r>
              <a:rPr lang="en-US" sz="2800" dirty="0">
                <a:latin typeface="+mj-lt"/>
              </a:rPr>
              <a:t>Residual hydrogen from steelmaking or from processing steps such as pickling and electroplating</a:t>
            </a:r>
            <a:endParaRPr lang="en-US" sz="2800" b="1" dirty="0">
              <a:latin typeface="+mj-lt"/>
            </a:endParaRPr>
          </a:p>
          <a:p>
            <a:endParaRPr lang="en-US" sz="2800" b="1" dirty="0">
              <a:latin typeface="+mj-lt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58810CA-D8B9-42D2-BFF2-02239024B478}"/>
              </a:ext>
            </a:extLst>
          </p:cNvPr>
          <p:cNvGrpSpPr/>
          <p:nvPr/>
        </p:nvGrpSpPr>
        <p:grpSpPr>
          <a:xfrm>
            <a:off x="2316707" y="2938569"/>
            <a:ext cx="4017528" cy="4095770"/>
            <a:chOff x="3356998" y="2100827"/>
            <a:chExt cx="3473961" cy="3644487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F94296C-2FDC-4DE2-8EA0-E663A1ADC548}"/>
                </a:ext>
              </a:extLst>
            </p:cNvPr>
            <p:cNvGrpSpPr/>
            <p:nvPr/>
          </p:nvGrpSpPr>
          <p:grpSpPr>
            <a:xfrm rot="10800000">
              <a:off x="3356998" y="2100827"/>
              <a:ext cx="3473961" cy="3644487"/>
              <a:chOff x="2159667" y="2328111"/>
              <a:chExt cx="3473961" cy="3644487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97518ADD-4332-40FE-9C22-5802ED848813}"/>
                  </a:ext>
                </a:extLst>
              </p:cNvPr>
              <p:cNvSpPr/>
              <p:nvPr/>
            </p:nvSpPr>
            <p:spPr>
              <a:xfrm>
                <a:off x="2159667" y="2328111"/>
                <a:ext cx="2560320" cy="256032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1487B7A1-9575-4B6E-8B54-F46D060A2560}"/>
                  </a:ext>
                </a:extLst>
              </p:cNvPr>
              <p:cNvSpPr/>
              <p:nvPr/>
            </p:nvSpPr>
            <p:spPr>
              <a:xfrm>
                <a:off x="3073308" y="3412278"/>
                <a:ext cx="2560320" cy="2560320"/>
              </a:xfrm>
              <a:prstGeom prst="ellipse">
                <a:avLst/>
              </a:prstGeom>
              <a:noFill/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/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187E828-9098-4768-AC6C-CA0D0FBD3695}"/>
                </a:ext>
              </a:extLst>
            </p:cNvPr>
            <p:cNvSpPr txBox="1"/>
            <p:nvPr/>
          </p:nvSpPr>
          <p:spPr>
            <a:xfrm>
              <a:off x="3723515" y="2545088"/>
              <a:ext cx="1976158" cy="337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65" b="1" dirty="0"/>
                <a:t>Susceptible Material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3CEDFA6-5B3E-41F2-B223-C0914BEC0077}"/>
                </a:ext>
              </a:extLst>
            </p:cNvPr>
            <p:cNvSpPr txBox="1"/>
            <p:nvPr/>
          </p:nvSpPr>
          <p:spPr>
            <a:xfrm>
              <a:off x="4868964" y="4503697"/>
              <a:ext cx="1706246" cy="848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65" b="1" dirty="0"/>
                <a:t>Hydrogen</a:t>
              </a:r>
            </a:p>
            <a:p>
              <a:pPr algn="ctr"/>
              <a:r>
                <a:rPr lang="en-US" sz="1865" b="1" dirty="0"/>
                <a:t>(Internal Environment)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D66CA0A-12F3-4739-BA99-64F4B0EB8E78}"/>
                </a:ext>
              </a:extLst>
            </p:cNvPr>
            <p:cNvSpPr txBox="1"/>
            <p:nvPr/>
          </p:nvSpPr>
          <p:spPr>
            <a:xfrm>
              <a:off x="4782039" y="3764435"/>
              <a:ext cx="768759" cy="337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65" b="1" dirty="0">
                  <a:highlight>
                    <a:srgbClr val="FFFF00"/>
                  </a:highlight>
                </a:rPr>
                <a:t>HE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63956C90-1BFF-4E77-9330-FB5371E3DC63}"/>
              </a:ext>
            </a:extLst>
          </p:cNvPr>
          <p:cNvSpPr/>
          <p:nvPr/>
        </p:nvSpPr>
        <p:spPr>
          <a:xfrm>
            <a:off x="2316706" y="1529162"/>
            <a:ext cx="1183076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cs typeface="Arial" panose="020B0604020202020204" pitchFamily="34" charset="0"/>
              </a:rPr>
              <a:t>The loss of ductility that occurs in a susceptible material due to the presence of hydrogen.</a:t>
            </a:r>
            <a:endParaRPr lang="en-US" sz="3200" dirty="0"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66ED92-EB62-4C45-B41A-0FFD08235979}"/>
              </a:ext>
            </a:extLst>
          </p:cNvPr>
          <p:cNvSpPr/>
          <p:nvPr/>
        </p:nvSpPr>
        <p:spPr>
          <a:xfrm>
            <a:off x="2316706" y="7242273"/>
            <a:ext cx="1238142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The presence of hydrogen in combination with a tensile stress can cause stress corrosion cracking in high-strength steel alloys.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69072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C62463-82AA-4D87-B546-22DFB439F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12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9DE0982-176D-4CC3-8506-324CF6EE61F3}"/>
              </a:ext>
            </a:extLst>
          </p:cNvPr>
          <p:cNvSpPr/>
          <p:nvPr/>
        </p:nvSpPr>
        <p:spPr>
          <a:xfrm>
            <a:off x="271480" y="1888374"/>
            <a:ext cx="659454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590" indent="-38059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0000"/>
                </a:solidFill>
              </a:rPr>
              <a:t>The </a:t>
            </a:r>
            <a:r>
              <a:rPr lang="en-US" sz="2800" b="1" dirty="0">
                <a:solidFill>
                  <a:srgbClr val="000000"/>
                </a:solidFill>
              </a:rPr>
              <a:t>ISL</a:t>
            </a:r>
            <a:r>
              <a:rPr lang="en-US" sz="2800" dirty="0">
                <a:solidFill>
                  <a:srgbClr val="000000"/>
                </a:solidFill>
              </a:rPr>
              <a:t> test uses a combination of </a:t>
            </a:r>
            <a:r>
              <a:rPr lang="en-US" sz="2800" b="1" dirty="0">
                <a:solidFill>
                  <a:srgbClr val="000000"/>
                </a:solidFill>
              </a:rPr>
              <a:t>a sustained load</a:t>
            </a:r>
            <a:r>
              <a:rPr lang="en-US" sz="2800" dirty="0">
                <a:solidFill>
                  <a:srgbClr val="000000"/>
                </a:solidFill>
              </a:rPr>
              <a:t> and </a:t>
            </a:r>
            <a:r>
              <a:rPr lang="en-US" sz="2800" b="1" dirty="0">
                <a:solidFill>
                  <a:srgbClr val="000000"/>
                </a:solidFill>
              </a:rPr>
              <a:t>slow strain rate.</a:t>
            </a:r>
          </a:p>
          <a:p>
            <a:pPr marL="380590" indent="-380590">
              <a:buFont typeface="Wingdings" panose="05000000000000000000" pitchFamily="2" charset="2"/>
              <a:buChar char="§"/>
            </a:pPr>
            <a:endParaRPr lang="en-US" sz="2800" b="1" dirty="0">
              <a:solidFill>
                <a:srgbClr val="000000"/>
              </a:solidFill>
            </a:endParaRPr>
          </a:p>
          <a:p>
            <a:pPr marL="380590" indent="-38059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0000"/>
                </a:solidFill>
              </a:rPr>
              <a:t>This technique measures the </a:t>
            </a:r>
            <a:r>
              <a:rPr lang="en-US" sz="2800" b="1" dirty="0">
                <a:solidFill>
                  <a:srgbClr val="000000"/>
                </a:solidFill>
              </a:rPr>
              <a:t>threshold stress </a:t>
            </a:r>
            <a:r>
              <a:rPr lang="en-US" sz="2800" dirty="0">
                <a:solidFill>
                  <a:srgbClr val="000000"/>
                </a:solidFill>
              </a:rPr>
              <a:t>at the beginning of the subcritical crack growth (SCG) using incremental loads and hold times under displacement control.</a:t>
            </a:r>
          </a:p>
          <a:p>
            <a:pPr marL="380590" indent="-380590">
              <a:buFont typeface="Wingdings" panose="05000000000000000000" pitchFamily="2" charset="2"/>
              <a:buChar char="§"/>
            </a:pPr>
            <a:endParaRPr lang="en-US" sz="2800" dirty="0">
              <a:solidFill>
                <a:srgbClr val="000000"/>
              </a:solidFill>
            </a:endParaRPr>
          </a:p>
          <a:p>
            <a:pPr marL="380590" indent="-38059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0000"/>
                </a:solidFill>
              </a:rPr>
              <a:t>The threshold stress at the onset of the SCG is used to specify quantitatively the </a:t>
            </a:r>
            <a:r>
              <a:rPr lang="en-US" sz="2800" b="1" dirty="0">
                <a:solidFill>
                  <a:srgbClr val="000000"/>
                </a:solidFill>
              </a:rPr>
              <a:t>maximum stress before failure</a:t>
            </a:r>
            <a:r>
              <a:rPr lang="en-US" sz="2800" dirty="0">
                <a:solidFill>
                  <a:srgbClr val="000000"/>
                </a:solidFill>
              </a:rPr>
              <a:t> caused by </a:t>
            </a:r>
            <a:r>
              <a:rPr lang="en-US" sz="2800" b="1" dirty="0">
                <a:solidFill>
                  <a:srgbClr val="000000"/>
                </a:solidFill>
              </a:rPr>
              <a:t>residual hydrogen </a:t>
            </a:r>
            <a:r>
              <a:rPr lang="en-US" sz="2800" dirty="0">
                <a:solidFill>
                  <a:srgbClr val="000000"/>
                </a:solidFill>
              </a:rPr>
              <a:t>in the steel as a result of processing.</a:t>
            </a:r>
            <a:endParaRPr lang="en-US" sz="2800" dirty="0"/>
          </a:p>
          <a:p>
            <a:pPr marL="380590" indent="-380590">
              <a:buFont typeface="Wingdings" panose="05000000000000000000" pitchFamily="2" charset="2"/>
              <a:buChar char="§"/>
            </a:pPr>
            <a:endParaRPr lang="en-US" sz="2800" dirty="0"/>
          </a:p>
          <a:p>
            <a:pPr marL="380590" indent="-380590">
              <a:buFont typeface="Wingdings" panose="05000000000000000000" pitchFamily="2" charset="2"/>
              <a:buChar char="§"/>
            </a:pPr>
            <a:endParaRPr lang="en-US" sz="2800" dirty="0"/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394B7944-CA47-48C9-3E2E-131144E8AC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8426700"/>
              </p:ext>
            </p:extLst>
          </p:nvPr>
        </p:nvGraphicFramePr>
        <p:xfrm>
          <a:off x="6866020" y="2373737"/>
          <a:ext cx="8309811" cy="5241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71BA56A-B2D3-C067-1472-856C7E39BB9E}"/>
              </a:ext>
            </a:extLst>
          </p:cNvPr>
          <p:cNvSpPr/>
          <p:nvPr/>
        </p:nvSpPr>
        <p:spPr>
          <a:xfrm>
            <a:off x="157564" y="8857476"/>
            <a:ext cx="1421616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</a:rPr>
              <a:t>*ASTM F519 </a:t>
            </a:r>
            <a:r>
              <a:rPr lang="en-US" sz="1200" dirty="0">
                <a:solidFill>
                  <a:srgbClr val="000000"/>
                </a:solidFill>
              </a:rPr>
              <a:t>-Standard Test Methods for Mechanical Hydrogen Embrittlement Evaluation of Plating/Coating Processes and Service Environments1	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2D12251F-4944-C997-A071-4EA7C0211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0837"/>
            <a:ext cx="16238538" cy="904258"/>
          </a:xfrm>
        </p:spPr>
        <p:txBody>
          <a:bodyPr>
            <a:normAutofit/>
          </a:bodyPr>
          <a:lstStyle/>
          <a:p>
            <a:r>
              <a:rPr lang="en-US" sz="2800" dirty="0"/>
              <a:t>HE Test Procedures: Incremental Step Load (ISL)</a:t>
            </a:r>
          </a:p>
        </p:txBody>
      </p:sp>
    </p:spTree>
    <p:extLst>
      <p:ext uri="{BB962C8B-B14F-4D97-AF65-F5344CB8AC3E}">
        <p14:creationId xmlns:p14="http://schemas.microsoft.com/office/powerpoint/2010/main" val="1230910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8F6FE1-7202-B9BD-7238-D3E71EAD4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13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FE425998-32E4-C1CE-5696-C79491A56F56}"/>
              </a:ext>
            </a:extLst>
          </p:cNvPr>
          <p:cNvSpPr txBox="1">
            <a:spLocks/>
          </p:cNvSpPr>
          <p:nvPr/>
        </p:nvSpPr>
        <p:spPr>
          <a:xfrm>
            <a:off x="272701" y="2159807"/>
            <a:ext cx="7943475" cy="4223011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575"/>
              </a:spcBef>
              <a:spcAft>
                <a:spcPts val="799"/>
              </a:spcAft>
              <a:buNone/>
            </a:pPr>
            <a:r>
              <a:rPr lang="en-US" sz="2400" dirty="0">
                <a:latin typeface="+mj-lt"/>
                <a:cs typeface="+mj-cs"/>
              </a:rPr>
              <a:t>HE Results:</a:t>
            </a:r>
          </a:p>
          <a:p>
            <a:pPr marL="463052" indent="-463052">
              <a:spcBef>
                <a:spcPts val="575"/>
              </a:spcBef>
              <a:spcAft>
                <a:spcPts val="799"/>
              </a:spcAft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400" b="0" dirty="0">
                <a:cs typeface="Calibri" panose="020F0502020204030204" pitchFamily="34" charset="0"/>
              </a:rPr>
              <a:t>New Zn/Al coatings tested to ensure that hydrogen embrittlement is not a failure mode. </a:t>
            </a:r>
          </a:p>
          <a:p>
            <a:pPr marL="463052" indent="-463052">
              <a:spcBef>
                <a:spcPts val="575"/>
              </a:spcBef>
              <a:spcAft>
                <a:spcPts val="799"/>
              </a:spcAft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400" b="0" dirty="0">
                <a:cs typeface="Calibri" panose="020F0502020204030204" pitchFamily="34" charset="0"/>
              </a:rPr>
              <a:t>The threshold stress range is used as a pass/fail criterion for a non-embrittling coating process. Specimens that fall between the </a:t>
            </a:r>
            <a:r>
              <a:rPr lang="en-US" sz="2400" dirty="0">
                <a:cs typeface="Calibri" panose="020F0502020204030204" pitchFamily="34" charset="0"/>
              </a:rPr>
              <a:t>threshold stress range of 205-335ksi</a:t>
            </a:r>
            <a:r>
              <a:rPr lang="en-US" sz="2400" b="0" dirty="0">
                <a:cs typeface="Calibri" panose="020F0502020204030204" pitchFamily="34" charset="0"/>
              </a:rPr>
              <a:t> are considered to have a non-embrittling process.</a:t>
            </a:r>
          </a:p>
          <a:p>
            <a:pPr marL="463052" indent="-463052">
              <a:spcBef>
                <a:spcPts val="575"/>
              </a:spcBef>
              <a:spcAft>
                <a:spcPts val="799"/>
              </a:spcAft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400" b="0" dirty="0">
                <a:cs typeface="Calibri" panose="020F0502020204030204" pitchFamily="34" charset="0"/>
              </a:rPr>
              <a:t>Zinc plating is the standard coating for high strength bolts such as A490 (Type 1 and Type 3) and Grade 8 bolts.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6D58F03-BCD4-5ABA-AD45-F932B2900D46}"/>
              </a:ext>
            </a:extLst>
          </p:cNvPr>
          <p:cNvGrpSpPr>
            <a:grpSpLocks noChangeAspect="1"/>
          </p:cNvGrpSpPr>
          <p:nvPr/>
        </p:nvGrpSpPr>
        <p:grpSpPr>
          <a:xfrm>
            <a:off x="8391452" y="4644442"/>
            <a:ext cx="7641732" cy="3973911"/>
            <a:chOff x="484632" y="1249306"/>
            <a:chExt cx="5533523" cy="287758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F77F8DB-C2D7-0EE3-75BD-A64881A99259}"/>
                </a:ext>
              </a:extLst>
            </p:cNvPr>
            <p:cNvGrpSpPr/>
            <p:nvPr/>
          </p:nvGrpSpPr>
          <p:grpSpPr>
            <a:xfrm>
              <a:off x="572330" y="1347029"/>
              <a:ext cx="2343512" cy="2684342"/>
              <a:chOff x="601205" y="976914"/>
              <a:chExt cx="2343512" cy="2684342"/>
            </a:xfrm>
          </p:grpSpPr>
          <p:pic>
            <p:nvPicPr>
              <p:cNvPr id="9" name="Picture 8" descr="A picture containing device, caliper, indoor, gauge&#10;&#10;Description automatically generated">
                <a:extLst>
                  <a:ext uri="{FF2B5EF4-FFF2-40B4-BE49-F238E27FC236}">
                    <a16:creationId xmlns:a16="http://schemas.microsoft.com/office/drawing/2014/main" id="{C80247A8-EC6B-3FC9-9640-AA728A798DE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2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01205" y="976914"/>
                <a:ext cx="2343512" cy="96980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FDB08AF-00EE-2527-8D9F-FB8517BB4EA1}"/>
                  </a:ext>
                </a:extLst>
              </p:cNvPr>
              <p:cNvSpPr txBox="1"/>
              <p:nvPr/>
            </p:nvSpPr>
            <p:spPr>
              <a:xfrm>
                <a:off x="2100593" y="1700157"/>
                <a:ext cx="833330" cy="230110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65" dirty="0">
                    <a:solidFill>
                      <a:srgbClr val="000000"/>
                    </a:solidFill>
                  </a:rPr>
                  <a:t>Doerken</a:t>
                </a: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3AE60496-44F7-A738-07B5-686B8D3C481A}"/>
                  </a:ext>
                </a:extLst>
              </p:cNvPr>
              <p:cNvGrpSpPr/>
              <p:nvPr/>
            </p:nvGrpSpPr>
            <p:grpSpPr>
              <a:xfrm>
                <a:off x="601205" y="2746856"/>
                <a:ext cx="2332718" cy="914400"/>
                <a:chOff x="601205" y="1674480"/>
                <a:chExt cx="2332718" cy="914400"/>
              </a:xfrm>
            </p:grpSpPr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DF4335F8-6FB0-F0AC-017F-A49E361C9F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 cstate="screen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20000" contras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601205" y="1674480"/>
                  <a:ext cx="2332718" cy="9144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DB742F9E-2C6B-46CC-5E81-64B636A15F03}"/>
                    </a:ext>
                  </a:extLst>
                </p:cNvPr>
                <p:cNvSpPr txBox="1"/>
                <p:nvPr/>
              </p:nvSpPr>
              <p:spPr>
                <a:xfrm>
                  <a:off x="2095209" y="2327270"/>
                  <a:ext cx="833329" cy="230110"/>
                </a:xfrm>
                <a:prstGeom prst="rect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65" dirty="0">
                      <a:solidFill>
                        <a:srgbClr val="000000"/>
                      </a:solidFill>
                    </a:rPr>
                    <a:t>GEOMET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2214DC3E-6D6E-3951-F138-6D5683FC816E}"/>
                  </a:ext>
                </a:extLst>
              </p:cNvPr>
              <p:cNvGrpSpPr/>
              <p:nvPr/>
            </p:nvGrpSpPr>
            <p:grpSpPr>
              <a:xfrm>
                <a:off x="601205" y="1967436"/>
                <a:ext cx="2343512" cy="766944"/>
                <a:chOff x="601205" y="2947695"/>
                <a:chExt cx="2343512" cy="766944"/>
              </a:xfrm>
            </p:grpSpPr>
            <p:pic>
              <p:nvPicPr>
                <p:cNvPr id="13" name="Picture 12" descr="A picture containing device, caliper&#10;&#10;Description automatically generated">
                  <a:extLst>
                    <a:ext uri="{FF2B5EF4-FFF2-40B4-BE49-F238E27FC236}">
                      <a16:creationId xmlns:a16="http://schemas.microsoft.com/office/drawing/2014/main" id="{0173AE09-3E35-CC5C-8E83-6B672A8778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 cstate="screen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rightnessContrast bright="20000" contras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601205" y="2947695"/>
                  <a:ext cx="2343512" cy="766944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8981FB9E-BC60-0841-C8DF-3EA5313062F1}"/>
                    </a:ext>
                  </a:extLst>
                </p:cNvPr>
                <p:cNvSpPr txBox="1"/>
                <p:nvPr/>
              </p:nvSpPr>
              <p:spPr>
                <a:xfrm>
                  <a:off x="2111387" y="3449331"/>
                  <a:ext cx="833330" cy="230110"/>
                </a:xfrm>
                <a:prstGeom prst="rect">
                  <a:avLst/>
                </a:prstGeom>
                <a:ln>
                  <a:solidFill>
                    <a:schemeClr val="accent1">
                      <a:alpha val="98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65" dirty="0">
                      <a:solidFill>
                        <a:srgbClr val="000000"/>
                      </a:solidFill>
                    </a:rPr>
                    <a:t>Magni</a:t>
                  </a:r>
                </a:p>
              </p:txBody>
            </p:sp>
          </p:grp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60FC5A0-4252-FBD1-19C4-B0588B34C9E3}"/>
                </a:ext>
              </a:extLst>
            </p:cNvPr>
            <p:cNvSpPr/>
            <p:nvPr/>
          </p:nvSpPr>
          <p:spPr>
            <a:xfrm>
              <a:off x="484632" y="1249306"/>
              <a:ext cx="5533523" cy="2877584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397"/>
            </a:p>
          </p:txBody>
        </p:sp>
        <p:sp>
          <p:nvSpPr>
            <p:cNvPr id="8" name="Title 1">
              <a:extLst>
                <a:ext uri="{FF2B5EF4-FFF2-40B4-BE49-F238E27FC236}">
                  <a16:creationId xmlns:a16="http://schemas.microsoft.com/office/drawing/2014/main" id="{F85194CA-497A-B523-4132-4AE44EA1AE89}"/>
                </a:ext>
              </a:extLst>
            </p:cNvPr>
            <p:cNvSpPr txBox="1">
              <a:spLocks/>
            </p:cNvSpPr>
            <p:nvPr/>
          </p:nvSpPr>
          <p:spPr>
            <a:xfrm>
              <a:off x="3169683" y="1597813"/>
              <a:ext cx="2737190" cy="2077078"/>
            </a:xfrm>
            <a:prstGeom prst="rect">
              <a:avLst/>
            </a:prstGeom>
            <a:effectLst/>
          </p:spPr>
          <p:txBody>
            <a:bodyPr vert="horz" lIns="121789" tIns="60895" rIns="121789" bIns="60895" rtlCol="0" anchor="t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400" b="1" i="0" kern="1200">
                  <a:solidFill>
                    <a:schemeClr val="bg1"/>
                  </a:solidFill>
                  <a:latin typeface="Arial"/>
                  <a:ea typeface="+mj-ea"/>
                  <a:cs typeface="Arial"/>
                </a:defRPr>
              </a:lvl1pPr>
            </a:lstStyle>
            <a:p>
              <a:pPr defTabSz="1217889">
                <a:lnSpc>
                  <a:spcPct val="90000"/>
                </a:lnSpc>
              </a:pPr>
              <a:r>
                <a:rPr lang="en-US" sz="2131" b="0" dirty="0">
                  <a:solidFill>
                    <a:schemeClr val="tx1"/>
                  </a:solidFill>
                  <a:latin typeface="+mj-lt"/>
                  <a:cs typeface="+mj-cs"/>
                </a:rPr>
                <a:t>Hydrogen Embrittlement </a:t>
              </a:r>
            </a:p>
            <a:p>
              <a:pPr defTabSz="1217889">
                <a:lnSpc>
                  <a:spcPct val="90000"/>
                </a:lnSpc>
              </a:pPr>
              <a:r>
                <a:rPr lang="en-US" sz="2131" b="0" dirty="0">
                  <a:solidFill>
                    <a:schemeClr val="tx1"/>
                  </a:solidFill>
                  <a:latin typeface="+mj-lt"/>
                  <a:cs typeface="+mj-cs"/>
                </a:rPr>
                <a:t>tensile rods </a:t>
              </a:r>
            </a:p>
            <a:p>
              <a:pPr defTabSz="1217889">
                <a:lnSpc>
                  <a:spcPct val="90000"/>
                </a:lnSpc>
              </a:pPr>
              <a:r>
                <a:rPr lang="en-US" sz="2131" b="0" dirty="0">
                  <a:solidFill>
                    <a:schemeClr val="tx1"/>
                  </a:solidFill>
                  <a:latin typeface="+mj-lt"/>
                </a:rPr>
                <a:t>coated with the </a:t>
              </a:r>
            </a:p>
            <a:p>
              <a:pPr defTabSz="1217889">
                <a:lnSpc>
                  <a:spcPct val="90000"/>
                </a:lnSpc>
              </a:pPr>
              <a:r>
                <a:rPr lang="en-US" sz="2131" b="0" dirty="0">
                  <a:solidFill>
                    <a:schemeClr val="tx1"/>
                  </a:solidFill>
                  <a:latin typeface="+mj-lt"/>
                </a:rPr>
                <a:t>Zn/Al systems: </a:t>
              </a:r>
            </a:p>
            <a:p>
              <a:pPr defTabSz="1217889">
                <a:lnSpc>
                  <a:spcPct val="90000"/>
                </a:lnSpc>
              </a:pPr>
              <a:r>
                <a:rPr lang="en-US" sz="2131" b="0" dirty="0" err="1">
                  <a:solidFill>
                    <a:schemeClr val="tx1"/>
                  </a:solidFill>
                  <a:latin typeface="+mj-lt"/>
                </a:rPr>
                <a:t>Doerken</a:t>
              </a:r>
              <a:r>
                <a:rPr lang="en-US" sz="2131" b="0" dirty="0">
                  <a:solidFill>
                    <a:schemeClr val="tx1"/>
                  </a:solidFill>
                  <a:latin typeface="+mj-lt"/>
                </a:rPr>
                <a:t>, Magni, and GEOMET</a:t>
              </a:r>
              <a:endParaRPr lang="en-US" sz="2131" b="0" dirty="0">
                <a:solidFill>
                  <a:schemeClr val="tx1"/>
                </a:solidFill>
                <a:latin typeface="+mj-lt"/>
                <a:cs typeface="+mj-cs"/>
              </a:endParaRPr>
            </a:p>
          </p:txBody>
        </p:sp>
      </p:grp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A278B155-93C4-ECFB-42F6-C361EE610994}"/>
              </a:ext>
            </a:extLst>
          </p:cNvPr>
          <p:cNvGraphicFramePr>
            <a:graphicFrameLocks noGrp="1"/>
          </p:cNvGraphicFramePr>
          <p:nvPr/>
        </p:nvGraphicFramePr>
        <p:xfrm>
          <a:off x="8379616" y="1539630"/>
          <a:ext cx="7665406" cy="2731683"/>
        </p:xfrm>
        <a:graphic>
          <a:graphicData uri="http://schemas.openxmlformats.org/drawingml/2006/table">
            <a:tbl>
              <a:tblPr firstRow="1" firstCol="1" bandRow="1"/>
              <a:tblGrid>
                <a:gridCol w="2766729">
                  <a:extLst>
                    <a:ext uri="{9D8B030D-6E8A-4147-A177-3AD203B41FA5}">
                      <a16:colId xmlns:a16="http://schemas.microsoft.com/office/drawing/2014/main" val="146434536"/>
                    </a:ext>
                  </a:extLst>
                </a:gridCol>
                <a:gridCol w="3684535">
                  <a:extLst>
                    <a:ext uri="{9D8B030D-6E8A-4147-A177-3AD203B41FA5}">
                      <a16:colId xmlns:a16="http://schemas.microsoft.com/office/drawing/2014/main" val="1325160705"/>
                    </a:ext>
                  </a:extLst>
                </a:gridCol>
                <a:gridCol w="1214142">
                  <a:extLst>
                    <a:ext uri="{9D8B030D-6E8A-4147-A177-3AD203B41FA5}">
                      <a16:colId xmlns:a16="http://schemas.microsoft.com/office/drawing/2014/main" val="3610588822"/>
                    </a:ext>
                  </a:extLst>
                </a:gridCol>
              </a:tblGrid>
              <a:tr h="55488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Coated 4340 Samples</a:t>
                      </a:r>
                    </a:p>
                  </a:txBody>
                  <a:tcPr marL="121789" marR="121789" marT="8458" marB="12179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Threshold Tensile stress (ksi)</a:t>
                      </a:r>
                    </a:p>
                  </a:txBody>
                  <a:tcPr marL="8458" marR="8458" marT="8458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Pass/Fail</a:t>
                      </a:r>
                    </a:p>
                  </a:txBody>
                  <a:tcPr marL="8458" marR="8458" marT="8458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9460375"/>
                  </a:ext>
                </a:extLst>
              </a:tr>
              <a:tr h="58898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Doerken Delta-</a:t>
                      </a:r>
                      <a:r>
                        <a:rPr lang="en-US" sz="19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Protekt</a:t>
                      </a:r>
                      <a:r>
                        <a:rPr lang="en-US" sz="1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® </a:t>
                      </a:r>
                    </a:p>
                  </a:txBody>
                  <a:tcPr marL="121789" marR="121789" marT="8458" marB="12179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308</a:t>
                      </a:r>
                    </a:p>
                  </a:txBody>
                  <a:tcPr marL="8458" marR="8458" marT="8458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8458" marR="8458" marT="8458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531005"/>
                  </a:ext>
                </a:extLst>
              </a:tr>
              <a:tr h="52568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Magni 565</a:t>
                      </a:r>
                    </a:p>
                  </a:txBody>
                  <a:tcPr marL="121789" marR="121789" marT="8458" marB="121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323</a:t>
                      </a:r>
                    </a:p>
                  </a:txBody>
                  <a:tcPr marL="8458" marR="8458" marT="84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8458" marR="8458" marT="84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640153"/>
                  </a:ext>
                </a:extLst>
              </a:tr>
              <a:tr h="52568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GEOMET® 321 Plus L</a:t>
                      </a:r>
                    </a:p>
                  </a:txBody>
                  <a:tcPr marL="121789" marR="121789" marT="8458" marB="121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329</a:t>
                      </a:r>
                    </a:p>
                  </a:txBody>
                  <a:tcPr marL="8458" marR="8458" marT="84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</a:p>
                  </a:txBody>
                  <a:tcPr marL="8458" marR="8458" marT="84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096757"/>
                  </a:ext>
                </a:extLst>
              </a:tr>
              <a:tr h="52568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Zinc Plated</a:t>
                      </a:r>
                      <a:endParaRPr lang="en-US" sz="19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789" marR="121789" marT="8458" marB="1217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</a:t>
                      </a:r>
                    </a:p>
                  </a:txBody>
                  <a:tcPr marL="8458" marR="8458" marT="84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Fail</a:t>
                      </a:r>
                    </a:p>
                  </a:txBody>
                  <a:tcPr marL="8458" marR="8458" marT="84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6034138"/>
                  </a:ext>
                </a:extLst>
              </a:tr>
            </a:tbl>
          </a:graphicData>
        </a:graphic>
      </p:graphicFrame>
      <p:sp>
        <p:nvSpPr>
          <p:cNvPr id="18" name="Title 2">
            <a:extLst>
              <a:ext uri="{FF2B5EF4-FFF2-40B4-BE49-F238E27FC236}">
                <a16:creationId xmlns:a16="http://schemas.microsoft.com/office/drawing/2014/main" id="{25900FCB-4AA0-2A52-FAB8-5AC73CCAC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0837"/>
            <a:ext cx="16238538" cy="904258"/>
          </a:xfrm>
        </p:spPr>
        <p:txBody>
          <a:bodyPr/>
          <a:lstStyle/>
          <a:p>
            <a:r>
              <a:rPr lang="en-US" dirty="0"/>
              <a:t>HE Testing Summary</a:t>
            </a:r>
          </a:p>
        </p:txBody>
      </p:sp>
    </p:spTree>
    <p:extLst>
      <p:ext uri="{BB962C8B-B14F-4D97-AF65-F5344CB8AC3E}">
        <p14:creationId xmlns:p14="http://schemas.microsoft.com/office/powerpoint/2010/main" val="41456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1FCEDEF-1C05-A1F6-C3CA-41CF0E28B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0506B2-E252-591B-7B15-C4CFC56E1B7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14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A07657-9A33-01D0-1275-AD73146F1DA0}"/>
              </a:ext>
            </a:extLst>
          </p:cNvPr>
          <p:cNvSpPr txBox="1"/>
          <p:nvPr/>
        </p:nvSpPr>
        <p:spPr>
          <a:xfrm>
            <a:off x="3003594" y="4151738"/>
            <a:ext cx="102188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Stress Corrosion Cracking Testing</a:t>
            </a:r>
          </a:p>
        </p:txBody>
      </p:sp>
    </p:spTree>
    <p:extLst>
      <p:ext uri="{BB962C8B-B14F-4D97-AF65-F5344CB8AC3E}">
        <p14:creationId xmlns:p14="http://schemas.microsoft.com/office/powerpoint/2010/main" val="2385952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EB142FA-FA03-429C-ABBD-65CAF30A6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Stress Corrosion Cracking (SCC)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3A4A47-A856-4A87-B33B-7818073BB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15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8A18C7D-5779-4328-8DE2-123599FB51E0}"/>
              </a:ext>
            </a:extLst>
          </p:cNvPr>
          <p:cNvGrpSpPr/>
          <p:nvPr/>
        </p:nvGrpSpPr>
        <p:grpSpPr>
          <a:xfrm>
            <a:off x="2129695" y="2882488"/>
            <a:ext cx="5162362" cy="4199598"/>
            <a:chOff x="2443356" y="2100827"/>
            <a:chExt cx="4387603" cy="366121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419A091-365A-4812-BDA2-B39B58650DC8}"/>
                </a:ext>
              </a:extLst>
            </p:cNvPr>
            <p:cNvGrpSpPr/>
            <p:nvPr/>
          </p:nvGrpSpPr>
          <p:grpSpPr>
            <a:xfrm rot="10800000">
              <a:off x="2443356" y="2100827"/>
              <a:ext cx="4387603" cy="3661210"/>
              <a:chOff x="2159667" y="2311388"/>
              <a:chExt cx="4387603" cy="3661210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1A50134B-C324-4A2E-989A-E1D058CF557C}"/>
                  </a:ext>
                </a:extLst>
              </p:cNvPr>
              <p:cNvSpPr/>
              <p:nvPr/>
            </p:nvSpPr>
            <p:spPr>
              <a:xfrm>
                <a:off x="2159667" y="2328111"/>
                <a:ext cx="2560320" cy="256032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32" dirty="0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FBF24A77-6EAF-4684-B3A0-0F18F1315513}"/>
                  </a:ext>
                </a:extLst>
              </p:cNvPr>
              <p:cNvSpPr/>
              <p:nvPr/>
            </p:nvSpPr>
            <p:spPr>
              <a:xfrm>
                <a:off x="3986950" y="2311388"/>
                <a:ext cx="2560320" cy="2560320"/>
              </a:xfrm>
              <a:prstGeom prst="ellipse">
                <a:avLst/>
              </a:prstGeom>
              <a:noFill/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32" dirty="0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24F906F3-E000-4D3C-B8D7-A818C0B2D757}"/>
                  </a:ext>
                </a:extLst>
              </p:cNvPr>
              <p:cNvSpPr/>
              <p:nvPr/>
            </p:nvSpPr>
            <p:spPr>
              <a:xfrm>
                <a:off x="3073308" y="3412278"/>
                <a:ext cx="2560320" cy="2560320"/>
              </a:xfrm>
              <a:prstGeom prst="ellipse">
                <a:avLst/>
              </a:prstGeom>
              <a:noFill/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32"/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785921B-D390-4024-9E27-C40C43654945}"/>
                </a:ext>
              </a:extLst>
            </p:cNvPr>
            <p:cNvSpPr txBox="1"/>
            <p:nvPr/>
          </p:nvSpPr>
          <p:spPr>
            <a:xfrm>
              <a:off x="3723515" y="2545089"/>
              <a:ext cx="1976158" cy="330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65" b="1" dirty="0"/>
                <a:t>Susceptible Material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8382A7F-66DA-4ED5-AF66-403987957982}"/>
                </a:ext>
              </a:extLst>
            </p:cNvPr>
            <p:cNvSpPr txBox="1"/>
            <p:nvPr/>
          </p:nvSpPr>
          <p:spPr>
            <a:xfrm>
              <a:off x="2731676" y="4730423"/>
              <a:ext cx="1225039" cy="580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65" b="1" dirty="0"/>
                <a:t>Tensile Stress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8BA3AC0-F83A-4027-BA74-892CB9F98168}"/>
                </a:ext>
              </a:extLst>
            </p:cNvPr>
            <p:cNvSpPr txBox="1"/>
            <p:nvPr/>
          </p:nvSpPr>
          <p:spPr>
            <a:xfrm>
              <a:off x="5003677" y="4690425"/>
              <a:ext cx="1516789" cy="580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65" b="1" dirty="0"/>
                <a:t>Corrosive Environment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9472843-0354-4FAC-B497-CF4FB74B8DEC}"/>
                </a:ext>
              </a:extLst>
            </p:cNvPr>
            <p:cNvSpPr txBox="1"/>
            <p:nvPr/>
          </p:nvSpPr>
          <p:spPr>
            <a:xfrm>
              <a:off x="4327213" y="4035667"/>
              <a:ext cx="768759" cy="3307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65" b="1" dirty="0">
                  <a:highlight>
                    <a:srgbClr val="FFFF00"/>
                  </a:highlight>
                </a:rPr>
                <a:t>SCC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EB00CC8F-5183-4AA5-814F-9BBB7D089844}"/>
              </a:ext>
            </a:extLst>
          </p:cNvPr>
          <p:cNvSpPr/>
          <p:nvPr/>
        </p:nvSpPr>
        <p:spPr>
          <a:xfrm>
            <a:off x="1146683" y="7765464"/>
            <a:ext cx="132214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Failure by SCC happens at stresses well below the yield strength of the metal.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5292744-4772-4D9F-A791-A6B56A2F4477}"/>
              </a:ext>
            </a:extLst>
          </p:cNvPr>
          <p:cNvSpPr txBox="1"/>
          <p:nvPr/>
        </p:nvSpPr>
        <p:spPr>
          <a:xfrm>
            <a:off x="6227593" y="3186495"/>
            <a:ext cx="5337865" cy="83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7" b="1" dirty="0"/>
              <a:t>Susceptible Material</a:t>
            </a:r>
          </a:p>
          <a:p>
            <a:pPr marL="380590" indent="-380590">
              <a:buFont typeface="Wingdings" panose="05000000000000000000" pitchFamily="2" charset="2"/>
              <a:buChar char="§"/>
            </a:pPr>
            <a:r>
              <a:rPr lang="en-US" sz="2397" dirty="0"/>
              <a:t>High-strength steel alloy fasteners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E2F60FE-A4AA-42B0-8B88-44C4F4257566}"/>
              </a:ext>
            </a:extLst>
          </p:cNvPr>
          <p:cNvSpPr txBox="1"/>
          <p:nvPr/>
        </p:nvSpPr>
        <p:spPr>
          <a:xfrm>
            <a:off x="7717454" y="4620326"/>
            <a:ext cx="4637037" cy="1198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7" b="1" dirty="0"/>
              <a:t>Corrosive Environment</a:t>
            </a:r>
          </a:p>
          <a:p>
            <a:pPr marL="380590" indent="-380590">
              <a:buFont typeface="Wingdings" panose="05000000000000000000" pitchFamily="2" charset="2"/>
              <a:buChar char="§"/>
            </a:pPr>
            <a:r>
              <a:rPr lang="en-US" sz="2397" dirty="0">
                <a:solidFill>
                  <a:srgbClr val="000000"/>
                </a:solidFill>
              </a:rPr>
              <a:t>Marine chloride environment</a:t>
            </a:r>
            <a:endParaRPr lang="en-US" sz="2397" b="1" dirty="0"/>
          </a:p>
          <a:p>
            <a:endParaRPr lang="en-US" sz="2397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A2AAA9-BEF1-4DFC-8EA5-98C43E364C64}"/>
              </a:ext>
            </a:extLst>
          </p:cNvPr>
          <p:cNvSpPr txBox="1"/>
          <p:nvPr/>
        </p:nvSpPr>
        <p:spPr>
          <a:xfrm>
            <a:off x="1146683" y="1510001"/>
            <a:ext cx="132214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 failure process that occurs because of the simultaneous presence of a tensile stress, a corrosive environment and a susceptible material.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BFA119-0B29-48A0-8F3D-259B088169E3}"/>
              </a:ext>
            </a:extLst>
          </p:cNvPr>
          <p:cNvSpPr txBox="1"/>
          <p:nvPr/>
        </p:nvSpPr>
        <p:spPr>
          <a:xfrm>
            <a:off x="9867397" y="5659425"/>
            <a:ext cx="4637037" cy="1198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7" b="1" dirty="0"/>
              <a:t>Tensile Stress</a:t>
            </a:r>
          </a:p>
          <a:p>
            <a:pPr marL="380590" indent="-380590">
              <a:buFont typeface="Wingdings" panose="05000000000000000000" pitchFamily="2" charset="2"/>
              <a:buChar char="§"/>
            </a:pPr>
            <a:r>
              <a:rPr lang="en-US" sz="2397" dirty="0">
                <a:solidFill>
                  <a:srgbClr val="000000"/>
                </a:solidFill>
              </a:rPr>
              <a:t>Sustained or residual load</a:t>
            </a:r>
            <a:endParaRPr lang="en-US" sz="2397" b="1" dirty="0"/>
          </a:p>
          <a:p>
            <a:endParaRPr lang="en-US" sz="2397" b="1" dirty="0"/>
          </a:p>
        </p:txBody>
      </p:sp>
    </p:spTree>
    <p:extLst>
      <p:ext uri="{BB962C8B-B14F-4D97-AF65-F5344CB8AC3E}">
        <p14:creationId xmlns:p14="http://schemas.microsoft.com/office/powerpoint/2010/main" val="574074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9664D96-64DF-40F7-9B67-1F371F67B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SCC Test Procedure: Constant Strain Test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DB40EC-F58F-43D1-AB5A-930FFA252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16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35C5322-28A2-4095-A20F-01CD8BD6FA6E}"/>
              </a:ext>
            </a:extLst>
          </p:cNvPr>
          <p:cNvSpPr txBox="1"/>
          <p:nvPr/>
        </p:nvSpPr>
        <p:spPr>
          <a:xfrm>
            <a:off x="705753" y="3919893"/>
            <a:ext cx="615194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590" indent="-380590">
              <a:buFont typeface="Wingdings" panose="05000000000000000000" pitchFamily="2" charset="2"/>
              <a:buChar char="§"/>
            </a:pPr>
            <a:r>
              <a:rPr lang="en-US" sz="3200" dirty="0"/>
              <a:t>The constant strain test for stress corrosion cracking requires a </a:t>
            </a:r>
            <a:r>
              <a:rPr lang="en-US" sz="3200" b="1" dirty="0"/>
              <a:t>stress loading device </a:t>
            </a:r>
            <a:r>
              <a:rPr lang="en-US" sz="3200" dirty="0"/>
              <a:t>and</a:t>
            </a:r>
            <a:r>
              <a:rPr lang="en-US" sz="3200" b="1" dirty="0"/>
              <a:t> </a:t>
            </a:r>
            <a:r>
              <a:rPr lang="en-US" sz="3200" dirty="0"/>
              <a:t> </a:t>
            </a:r>
            <a:r>
              <a:rPr lang="en-US" sz="3200" b="1" dirty="0"/>
              <a:t>frame assembly.</a:t>
            </a:r>
          </a:p>
          <a:p>
            <a:pPr marL="380590" indent="-380590">
              <a:buFont typeface="Wingdings" panose="05000000000000000000" pitchFamily="2" charset="2"/>
              <a:buChar char="§"/>
            </a:pPr>
            <a:endParaRPr lang="en-US" sz="3200" b="1" dirty="0"/>
          </a:p>
          <a:p>
            <a:pPr marL="380590" indent="-380590">
              <a:buFont typeface="Wingdings" panose="05000000000000000000" pitchFamily="2" charset="2"/>
              <a:buChar char="§"/>
            </a:pPr>
            <a:r>
              <a:rPr lang="en-US" sz="3200" dirty="0"/>
              <a:t>The specimen will be loaded up to </a:t>
            </a:r>
            <a:r>
              <a:rPr lang="en-US" sz="3200" b="1" dirty="0"/>
              <a:t>75% of its yield strength.</a:t>
            </a:r>
            <a:endParaRPr lang="en-US" sz="3200" dirty="0"/>
          </a:p>
          <a:p>
            <a:pPr marL="380590" indent="-380590">
              <a:buFont typeface="Wingdings" panose="05000000000000000000" pitchFamily="2" charset="2"/>
              <a:buChar char="§"/>
            </a:pPr>
            <a:endParaRPr lang="en-US" sz="3200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D67C4F2-FC5B-49C4-A0E7-1E6479100177}"/>
              </a:ext>
            </a:extLst>
          </p:cNvPr>
          <p:cNvSpPr/>
          <p:nvPr/>
        </p:nvSpPr>
        <p:spPr>
          <a:xfrm>
            <a:off x="700876" y="1705385"/>
            <a:ext cx="98677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The </a:t>
            </a:r>
            <a:r>
              <a:rPr lang="en-US" sz="3200" b="1" dirty="0"/>
              <a:t>constant strain test </a:t>
            </a:r>
            <a:r>
              <a:rPr lang="en-US" sz="3200" dirty="0"/>
              <a:t>methods is for determining susceptibility to stress corrosion cracking in seacoast environment and in high humidity.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3B216E0-7848-2FB4-3A7F-40573FE0F917}"/>
              </a:ext>
            </a:extLst>
          </p:cNvPr>
          <p:cNvGrpSpPr/>
          <p:nvPr/>
        </p:nvGrpSpPr>
        <p:grpSpPr>
          <a:xfrm>
            <a:off x="8119269" y="865033"/>
            <a:ext cx="6870384" cy="7404408"/>
            <a:chOff x="8396610" y="1370624"/>
            <a:chExt cx="5918163" cy="6679844"/>
          </a:xfrm>
        </p:grpSpPr>
        <p:pic>
          <p:nvPicPr>
            <p:cNvPr id="70" name="Picture 3" descr="582b82f6-4522-4fcd-ae16-b8074276ddb0@namprd09">
              <a:extLst>
                <a:ext uri="{FF2B5EF4-FFF2-40B4-BE49-F238E27FC236}">
                  <a16:creationId xmlns:a16="http://schemas.microsoft.com/office/drawing/2014/main" id="{E2DF3F80-A07F-42B7-ADDE-C0CD8C2715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474" b="89881" l="9921" r="89931">
                          <a14:foregroundMark x1="40923" y1="8730" x2="40923" y2="8730"/>
                          <a14:foregroundMark x1="69841" y1="7474" x2="69841" y2="7474"/>
                        </a14:backgroundRemoval>
                      </a14:imgEffect>
                      <a14:imgEffect>
                        <a14:brightnessContrast bright="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621423">
              <a:off x="9810035" y="1951995"/>
              <a:ext cx="4689752" cy="3527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5C28576-8BEF-4560-8217-713F730E503E}"/>
                </a:ext>
              </a:extLst>
            </p:cNvPr>
            <p:cNvGrpSpPr/>
            <p:nvPr/>
          </p:nvGrpSpPr>
          <p:grpSpPr>
            <a:xfrm>
              <a:off x="8396610" y="5446785"/>
              <a:ext cx="5440988" cy="2577960"/>
              <a:chOff x="3352995" y="2151017"/>
              <a:chExt cx="8044532" cy="3558242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F01E4AFE-8B13-494D-B38D-3C0D34ED46FB}"/>
                  </a:ext>
                </a:extLst>
              </p:cNvPr>
              <p:cNvGrpSpPr/>
              <p:nvPr/>
            </p:nvGrpSpPr>
            <p:grpSpPr>
              <a:xfrm>
                <a:off x="5579425" y="2151017"/>
                <a:ext cx="2843348" cy="3558242"/>
                <a:chOff x="4942115" y="627954"/>
                <a:chExt cx="2976525" cy="4014505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34" name="Block Arc 33">
                  <a:extLst>
                    <a:ext uri="{FF2B5EF4-FFF2-40B4-BE49-F238E27FC236}">
                      <a16:creationId xmlns:a16="http://schemas.microsoft.com/office/drawing/2014/main" id="{DFC93B31-A276-4340-B1BA-F6AF3390E5B4}"/>
                    </a:ext>
                  </a:extLst>
                </p:cNvPr>
                <p:cNvSpPr/>
                <p:nvPr/>
              </p:nvSpPr>
              <p:spPr>
                <a:xfrm rot="10800000">
                  <a:off x="5328090" y="856403"/>
                  <a:ext cx="2326995" cy="902520"/>
                </a:xfrm>
                <a:prstGeom prst="blockArc">
                  <a:avLst/>
                </a:prstGeom>
                <a:grpFill/>
                <a:ln w="1270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66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BFDA0A39-6F7F-469E-A0FE-D48E0DCC6111}"/>
                    </a:ext>
                  </a:extLst>
                </p:cNvPr>
                <p:cNvSpPr/>
                <p:nvPr/>
              </p:nvSpPr>
              <p:spPr>
                <a:xfrm>
                  <a:off x="7424800" y="1421177"/>
                  <a:ext cx="483326" cy="2416628"/>
                </a:xfrm>
                <a:prstGeom prst="rect">
                  <a:avLst/>
                </a:prstGeom>
                <a:grpFill/>
                <a:ln w="1270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66"/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16293486-20B8-4B11-8D26-5F10F7AA8453}"/>
                    </a:ext>
                  </a:extLst>
                </p:cNvPr>
                <p:cNvSpPr/>
                <p:nvPr/>
              </p:nvSpPr>
              <p:spPr>
                <a:xfrm>
                  <a:off x="4952629" y="1421177"/>
                  <a:ext cx="483326" cy="2416628"/>
                </a:xfrm>
                <a:prstGeom prst="rect">
                  <a:avLst/>
                </a:prstGeom>
                <a:grpFill/>
                <a:ln w="1270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66"/>
                </a:p>
              </p:txBody>
            </p:sp>
            <p:sp>
              <p:nvSpPr>
                <p:cNvPr id="37" name="Rectangle: Top Corners Rounded 36">
                  <a:extLst>
                    <a:ext uri="{FF2B5EF4-FFF2-40B4-BE49-F238E27FC236}">
                      <a16:creationId xmlns:a16="http://schemas.microsoft.com/office/drawing/2014/main" id="{B5D70015-8527-4647-9247-9A041EE798B5}"/>
                    </a:ext>
                  </a:extLst>
                </p:cNvPr>
                <p:cNvSpPr/>
                <p:nvPr/>
              </p:nvSpPr>
              <p:spPr>
                <a:xfrm rot="10800000">
                  <a:off x="4952629" y="1028109"/>
                  <a:ext cx="2966011" cy="509450"/>
                </a:xfrm>
                <a:prstGeom prst="round2SameRect">
                  <a:avLst>
                    <a:gd name="adj1" fmla="val 19231"/>
                    <a:gd name="adj2" fmla="val 50000"/>
                  </a:avLst>
                </a:prstGeom>
                <a:grpFill/>
                <a:ln w="1270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66"/>
                </a:p>
              </p:txBody>
            </p:sp>
            <p:sp>
              <p:nvSpPr>
                <p:cNvPr id="38" name="Block Arc 37">
                  <a:extLst>
                    <a:ext uri="{FF2B5EF4-FFF2-40B4-BE49-F238E27FC236}">
                      <a16:creationId xmlns:a16="http://schemas.microsoft.com/office/drawing/2014/main" id="{BADF4B74-E45A-4D36-ADF0-E583C48567A7}"/>
                    </a:ext>
                  </a:extLst>
                </p:cNvPr>
                <p:cNvSpPr/>
                <p:nvPr/>
              </p:nvSpPr>
              <p:spPr>
                <a:xfrm>
                  <a:off x="5272136" y="3524889"/>
                  <a:ext cx="2326995" cy="902520"/>
                </a:xfrm>
                <a:prstGeom prst="blockArc">
                  <a:avLst/>
                </a:prstGeom>
                <a:grpFill/>
                <a:ln w="1270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66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9" name="Rectangle: Top Corners Rounded 38">
                  <a:extLst>
                    <a:ext uri="{FF2B5EF4-FFF2-40B4-BE49-F238E27FC236}">
                      <a16:creationId xmlns:a16="http://schemas.microsoft.com/office/drawing/2014/main" id="{FA3FA978-02C0-49F3-957C-F8F41E337F63}"/>
                    </a:ext>
                  </a:extLst>
                </p:cNvPr>
                <p:cNvSpPr/>
                <p:nvPr/>
              </p:nvSpPr>
              <p:spPr>
                <a:xfrm>
                  <a:off x="4942115" y="3721424"/>
                  <a:ext cx="2966011" cy="509450"/>
                </a:xfrm>
                <a:prstGeom prst="round2SameRect">
                  <a:avLst>
                    <a:gd name="adj1" fmla="val 19231"/>
                    <a:gd name="adj2" fmla="val 50000"/>
                  </a:avLst>
                </a:prstGeom>
                <a:grpFill/>
                <a:ln w="1270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66"/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25826023-0405-441C-B808-7DAAE372B47F}"/>
                    </a:ext>
                  </a:extLst>
                </p:cNvPr>
                <p:cNvSpPr/>
                <p:nvPr/>
              </p:nvSpPr>
              <p:spPr>
                <a:xfrm>
                  <a:off x="6183457" y="3521007"/>
                  <a:ext cx="483326" cy="121140"/>
                </a:xfrm>
                <a:prstGeom prst="ellipse">
                  <a:avLst/>
                </a:prstGeom>
                <a:solidFill>
                  <a:schemeClr val="bg2"/>
                </a:solidFill>
                <a:ln w="1270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66"/>
                </a:p>
              </p:txBody>
            </p: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7CF6AF8B-C841-4F52-A791-1EF088552560}"/>
                    </a:ext>
                  </a:extLst>
                </p:cNvPr>
                <p:cNvSpPr/>
                <p:nvPr/>
              </p:nvSpPr>
              <p:spPr>
                <a:xfrm>
                  <a:off x="6193972" y="1616515"/>
                  <a:ext cx="483326" cy="121140"/>
                </a:xfrm>
                <a:prstGeom prst="ellipse">
                  <a:avLst/>
                </a:prstGeom>
                <a:solidFill>
                  <a:schemeClr val="bg2"/>
                </a:solidFill>
                <a:ln w="1270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66" dirty="0"/>
                </a:p>
              </p:txBody>
            </p:sp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EFC0874D-62EE-4353-92AD-DE6E02F78BA8}"/>
                    </a:ext>
                  </a:extLst>
                </p:cNvPr>
                <p:cNvGrpSpPr/>
                <p:nvPr/>
              </p:nvGrpSpPr>
              <p:grpSpPr>
                <a:xfrm>
                  <a:off x="6338300" y="1630029"/>
                  <a:ext cx="173640" cy="2012118"/>
                  <a:chOff x="2953270" y="2155371"/>
                  <a:chExt cx="194879" cy="2600038"/>
                </a:xfrm>
                <a:grpFill/>
              </p:grpSpPr>
              <p:sp>
                <p:nvSpPr>
                  <p:cNvPr id="47" name="Rectangle: Rounded Corners 46">
                    <a:extLst>
                      <a:ext uri="{FF2B5EF4-FFF2-40B4-BE49-F238E27FC236}">
                        <a16:creationId xmlns:a16="http://schemas.microsoft.com/office/drawing/2014/main" id="{A4D0F711-E140-40F0-8546-7470A2848636}"/>
                      </a:ext>
                    </a:extLst>
                  </p:cNvPr>
                  <p:cNvSpPr/>
                  <p:nvPr/>
                </p:nvSpPr>
                <p:spPr>
                  <a:xfrm flipH="1">
                    <a:off x="2976110" y="2483371"/>
                    <a:ext cx="149198" cy="1944038"/>
                  </a:xfrm>
                  <a:prstGeom prst="roundRect">
                    <a:avLst/>
                  </a:prstGeom>
                  <a:solidFill>
                    <a:srgbClr val="916A09"/>
                  </a:solidFill>
                  <a:ln w="12700">
                    <a:solidFill>
                      <a:schemeClr val="bg1">
                        <a:lumMod val="8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66" dirty="0"/>
                  </a:p>
                </p:txBody>
              </p:sp>
              <p:sp>
                <p:nvSpPr>
                  <p:cNvPr id="48" name="Rectangle: Top Corners Snipped 47">
                    <a:extLst>
                      <a:ext uri="{FF2B5EF4-FFF2-40B4-BE49-F238E27FC236}">
                        <a16:creationId xmlns:a16="http://schemas.microsoft.com/office/drawing/2014/main" id="{2B8BA703-BD0C-4B3B-90B1-B6C27A1928C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953270" y="2155371"/>
                    <a:ext cx="194879" cy="365760"/>
                  </a:xfrm>
                  <a:prstGeom prst="snip2SameRect">
                    <a:avLst/>
                  </a:prstGeom>
                  <a:solidFill>
                    <a:srgbClr val="916A09"/>
                  </a:solidFill>
                  <a:ln w="12700"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66"/>
                  </a:p>
                </p:txBody>
              </p:sp>
              <p:sp>
                <p:nvSpPr>
                  <p:cNvPr id="49" name="Rectangle: Top Corners Snipped 48">
                    <a:extLst>
                      <a:ext uri="{FF2B5EF4-FFF2-40B4-BE49-F238E27FC236}">
                        <a16:creationId xmlns:a16="http://schemas.microsoft.com/office/drawing/2014/main" id="{CF3B72DB-9FA5-4E56-BFE3-7A987139D065}"/>
                      </a:ext>
                    </a:extLst>
                  </p:cNvPr>
                  <p:cNvSpPr/>
                  <p:nvPr/>
                </p:nvSpPr>
                <p:spPr>
                  <a:xfrm>
                    <a:off x="2953270" y="4389649"/>
                    <a:ext cx="194879" cy="365760"/>
                  </a:xfrm>
                  <a:prstGeom prst="snip2SameRect">
                    <a:avLst/>
                  </a:prstGeom>
                  <a:solidFill>
                    <a:srgbClr val="916A09"/>
                  </a:solidFill>
                  <a:ln w="12700"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066"/>
                  </a:p>
                </p:txBody>
              </p:sp>
            </p:grpSp>
            <p:sp>
              <p:nvSpPr>
                <p:cNvPr id="43" name="Flowchart: Alternate Process 42">
                  <a:extLst>
                    <a:ext uri="{FF2B5EF4-FFF2-40B4-BE49-F238E27FC236}">
                      <a16:creationId xmlns:a16="http://schemas.microsoft.com/office/drawing/2014/main" id="{3229F650-1357-446A-BDF0-763F0ABE9377}"/>
                    </a:ext>
                  </a:extLst>
                </p:cNvPr>
                <p:cNvSpPr/>
                <p:nvPr/>
              </p:nvSpPr>
              <p:spPr>
                <a:xfrm>
                  <a:off x="5924006" y="628947"/>
                  <a:ext cx="994955" cy="410592"/>
                </a:xfrm>
                <a:prstGeom prst="flowChartAlternateProcess">
                  <a:avLst/>
                </a:prstGeom>
                <a:grpFill/>
                <a:ln w="1270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66"/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AEC3A33B-330D-4501-A6BA-841C8BDAD08E}"/>
                    </a:ext>
                  </a:extLst>
                </p:cNvPr>
                <p:cNvSpPr/>
                <p:nvPr/>
              </p:nvSpPr>
              <p:spPr>
                <a:xfrm>
                  <a:off x="6203827" y="627954"/>
                  <a:ext cx="435311" cy="411585"/>
                </a:xfrm>
                <a:prstGeom prst="rect">
                  <a:avLst/>
                </a:prstGeom>
                <a:grpFill/>
                <a:ln w="1270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66"/>
                </a:p>
              </p:txBody>
            </p:sp>
            <p:sp>
              <p:nvSpPr>
                <p:cNvPr id="45" name="Flowchart: Alternate Process 44">
                  <a:extLst>
                    <a:ext uri="{FF2B5EF4-FFF2-40B4-BE49-F238E27FC236}">
                      <a16:creationId xmlns:a16="http://schemas.microsoft.com/office/drawing/2014/main" id="{80A37958-AD65-4974-879A-B263ACF080BE}"/>
                    </a:ext>
                  </a:extLst>
                </p:cNvPr>
                <p:cNvSpPr/>
                <p:nvPr/>
              </p:nvSpPr>
              <p:spPr>
                <a:xfrm>
                  <a:off x="5924006" y="4230874"/>
                  <a:ext cx="994955" cy="411585"/>
                </a:xfrm>
                <a:prstGeom prst="flowChartAlternateProcess">
                  <a:avLst/>
                </a:prstGeom>
                <a:grpFill/>
                <a:ln w="1270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66"/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ED07B2E8-065E-440C-8217-798AE4474ECD}"/>
                    </a:ext>
                  </a:extLst>
                </p:cNvPr>
                <p:cNvSpPr/>
                <p:nvPr/>
              </p:nvSpPr>
              <p:spPr>
                <a:xfrm>
                  <a:off x="6203827" y="4230874"/>
                  <a:ext cx="435311" cy="411585"/>
                </a:xfrm>
                <a:prstGeom prst="rect">
                  <a:avLst/>
                </a:prstGeom>
                <a:grpFill/>
                <a:ln w="1270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66"/>
                </a:p>
              </p:txBody>
            </p:sp>
          </p:grp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1D70BB0C-C13F-4D99-956A-360CA708C2C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810125" y="2343895"/>
                <a:ext cx="1707257" cy="0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D1C3AE16-4DBA-4C6F-9C4E-3FA6F98A226E}"/>
                  </a:ext>
                </a:extLst>
              </p:cNvPr>
              <p:cNvCxnSpPr/>
              <p:nvPr/>
            </p:nvCxnSpPr>
            <p:spPr>
              <a:xfrm flipH="1" flipV="1">
                <a:off x="4910606" y="3856798"/>
                <a:ext cx="2002534" cy="2366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10A418C6-A28C-43DC-97B2-674BE38AFC0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12729" y="2691224"/>
                <a:ext cx="1131321" cy="1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A921452C-E9F6-4704-9317-F7D86878D9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22773" y="3832752"/>
                <a:ext cx="1121277" cy="0"/>
              </a:xfrm>
              <a:prstGeom prst="straightConnector1">
                <a:avLst/>
              </a:prstGeom>
              <a:ln w="12700">
                <a:solidFill>
                  <a:srgbClr val="FF0000"/>
                </a:solidFill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918C563-87C0-45A0-9E4C-8FE37BAC5105}"/>
                  </a:ext>
                </a:extLst>
              </p:cNvPr>
              <p:cNvSpPr txBox="1"/>
              <p:nvPr/>
            </p:nvSpPr>
            <p:spPr>
              <a:xfrm>
                <a:off x="3832792" y="2159230"/>
                <a:ext cx="1000542" cy="46684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598" dirty="0">
                    <a:cs typeface="Times New Roman" panose="02020603050405020304" pitchFamily="18" charset="0"/>
                  </a:rPr>
                  <a:t>Nut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ADF49AA-8780-4ED4-B233-B2FECF524CE4}"/>
                  </a:ext>
                </a:extLst>
              </p:cNvPr>
              <p:cNvSpPr txBox="1"/>
              <p:nvPr/>
            </p:nvSpPr>
            <p:spPr>
              <a:xfrm>
                <a:off x="3352995" y="3570780"/>
                <a:ext cx="1705124" cy="806254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598" dirty="0">
                    <a:cs typeface="Times New Roman" panose="02020603050405020304" pitchFamily="18" charset="0"/>
                  </a:rPr>
                  <a:t>SCC Specimen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27DDED6-2D69-4BF9-8C15-AFD4A288B4CC}"/>
                  </a:ext>
                </a:extLst>
              </p:cNvPr>
              <p:cNvSpPr txBox="1"/>
              <p:nvPr/>
            </p:nvSpPr>
            <p:spPr>
              <a:xfrm>
                <a:off x="9544047" y="2479665"/>
                <a:ext cx="1853480" cy="46684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598" dirty="0">
                    <a:cs typeface="Times New Roman" panose="02020603050405020304" pitchFamily="18" charset="0"/>
                  </a:rPr>
                  <a:t>Crosshead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4A506E0-56F6-4D0E-8D71-D32E94243DC6}"/>
                  </a:ext>
                </a:extLst>
              </p:cNvPr>
              <p:cNvSpPr txBox="1"/>
              <p:nvPr/>
            </p:nvSpPr>
            <p:spPr>
              <a:xfrm>
                <a:off x="9554089" y="3629793"/>
                <a:ext cx="1746631" cy="466849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598" dirty="0">
                    <a:cs typeface="Times New Roman" panose="02020603050405020304" pitchFamily="18" charset="0"/>
                  </a:rPr>
                  <a:t>Sidebar</a:t>
                </a:r>
              </a:p>
            </p:txBody>
          </p:sp>
        </p:grp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6B248A7-D8CE-4FF9-857D-603E9088F7F5}"/>
                </a:ext>
              </a:extLst>
            </p:cNvPr>
            <p:cNvSpPr/>
            <p:nvPr/>
          </p:nvSpPr>
          <p:spPr>
            <a:xfrm>
              <a:off x="8396611" y="5339209"/>
              <a:ext cx="5375511" cy="2711259"/>
            </a:xfrm>
            <a:prstGeom prst="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7"/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57BC00E7-BFD5-4C46-9C77-10D678DE90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96611" y="3540987"/>
              <a:ext cx="3337590" cy="181608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42C92F2F-0C07-4EA7-843B-DCFD0FE7FE19}"/>
                </a:ext>
              </a:extLst>
            </p:cNvPr>
            <p:cNvCxnSpPr>
              <a:cxnSpLocks/>
            </p:cNvCxnSpPr>
            <p:nvPr/>
          </p:nvCxnSpPr>
          <p:spPr>
            <a:xfrm>
              <a:off x="12275037" y="3540987"/>
              <a:ext cx="1497084" cy="181454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4FF002A-05BC-4312-8F84-AA683E6AC915}"/>
                </a:ext>
              </a:extLst>
            </p:cNvPr>
            <p:cNvSpPr txBox="1"/>
            <p:nvPr/>
          </p:nvSpPr>
          <p:spPr>
            <a:xfrm>
              <a:off x="13229470" y="1867068"/>
              <a:ext cx="1085303" cy="8300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98" dirty="0"/>
                <a:t>Stress Loading</a:t>
              </a:r>
            </a:p>
            <a:p>
              <a:r>
                <a:rPr lang="en-US" sz="1598" dirty="0"/>
                <a:t>Device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2BCF717-B2F7-480F-980C-40B0C735D505}"/>
                </a:ext>
              </a:extLst>
            </p:cNvPr>
            <p:cNvSpPr txBox="1"/>
            <p:nvPr/>
          </p:nvSpPr>
          <p:spPr>
            <a:xfrm>
              <a:off x="10144991" y="4986582"/>
              <a:ext cx="2435495" cy="338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98" dirty="0"/>
                <a:t>Frame Assembly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54CA9D77-030F-F792-59A8-DA1262C2102D}"/>
              </a:ext>
            </a:extLst>
          </p:cNvPr>
          <p:cNvSpPr/>
          <p:nvPr/>
        </p:nvSpPr>
        <p:spPr>
          <a:xfrm>
            <a:off x="157564" y="8857476"/>
            <a:ext cx="114248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</a:rPr>
              <a:t>*</a:t>
            </a:r>
            <a:r>
              <a:rPr lang="en-US" sz="1200" b="1" dirty="0"/>
              <a:t>MSFC-STD-3029 </a:t>
            </a:r>
            <a:r>
              <a:rPr lang="en-US" sz="1200" dirty="0"/>
              <a:t>Guidelines for the Selection of Metallic Materials for Stress Corrosion Cracking Resistance in Sodium Chloride Environments</a:t>
            </a:r>
          </a:p>
          <a:p>
            <a:r>
              <a:rPr lang="en-US" sz="1200" dirty="0">
                <a:solidFill>
                  <a:srgbClr val="000000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0525373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0618BB6-BA6A-4282-A43A-1378A10D52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7566101"/>
              </p:ext>
            </p:extLst>
          </p:nvPr>
        </p:nvGraphicFramePr>
        <p:xfrm>
          <a:off x="89793" y="3159008"/>
          <a:ext cx="6953787" cy="4933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AD8BA4-15A9-422B-AFE7-A18FFA9E9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17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05D1F96-7E15-48E4-8711-09C0CD71AB02}"/>
              </a:ext>
            </a:extLst>
          </p:cNvPr>
          <p:cNvSpPr/>
          <p:nvPr/>
        </p:nvSpPr>
        <p:spPr>
          <a:xfrm>
            <a:off x="157564" y="8857476"/>
            <a:ext cx="526059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</a:rPr>
              <a:t>*ASTM E8/E8M </a:t>
            </a:r>
            <a:r>
              <a:rPr lang="en-US" sz="1200" dirty="0">
                <a:solidFill>
                  <a:srgbClr val="000000"/>
                </a:solidFill>
              </a:rPr>
              <a:t>-Standard Test Methods for Tension Testing of Metallic Materials 	</a:t>
            </a:r>
          </a:p>
        </p:txBody>
      </p:sp>
      <p:pic>
        <p:nvPicPr>
          <p:cNvPr id="7" name="Picture 6" descr="A picture containing indoor, sitting, table, room&#10;&#10;Description automatically generated">
            <a:extLst>
              <a:ext uri="{FF2B5EF4-FFF2-40B4-BE49-F238E27FC236}">
                <a16:creationId xmlns:a16="http://schemas.microsoft.com/office/drawing/2014/main" id="{8FBE84BC-E37B-6AEC-7E34-71A1BF7972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3859" y="1845374"/>
            <a:ext cx="4592520" cy="35226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31AEA86-F2DA-2920-5930-5EFA70DBF67C}"/>
              </a:ext>
            </a:extLst>
          </p:cNvPr>
          <p:cNvSpPr txBox="1"/>
          <p:nvPr/>
        </p:nvSpPr>
        <p:spPr>
          <a:xfrm>
            <a:off x="12051315" y="1767186"/>
            <a:ext cx="2977608" cy="46121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397" dirty="0"/>
              <a:t>Laser Extensometer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C7E380B-DCB9-2D59-B17B-0C0E0F3295EE}"/>
              </a:ext>
            </a:extLst>
          </p:cNvPr>
          <p:cNvGrpSpPr/>
          <p:nvPr/>
        </p:nvGrpSpPr>
        <p:grpSpPr>
          <a:xfrm>
            <a:off x="7178955" y="3788157"/>
            <a:ext cx="3439401" cy="3376924"/>
            <a:chOff x="2808301" y="4232926"/>
            <a:chExt cx="1957320" cy="187597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EDF27D6-C977-6927-6317-A2A04C6C42C8}"/>
                </a:ext>
              </a:extLst>
            </p:cNvPr>
            <p:cNvSpPr/>
            <p:nvPr/>
          </p:nvSpPr>
          <p:spPr>
            <a:xfrm>
              <a:off x="2808301" y="4704251"/>
              <a:ext cx="1103158" cy="211517"/>
            </a:xfrm>
            <a:prstGeom prst="rect">
              <a:avLst/>
            </a:prstGeom>
            <a:gradFill flip="none" rotWithShape="1">
              <a:gsLst>
                <a:gs pos="74700">
                  <a:schemeClr val="bg1">
                    <a:lumMod val="50000"/>
                  </a:schemeClr>
                </a:gs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6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7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399EC8F-48BD-0F5A-E9E2-99848466E9D6}"/>
                </a:ext>
              </a:extLst>
            </p:cNvPr>
            <p:cNvSpPr/>
            <p:nvPr/>
          </p:nvSpPr>
          <p:spPr>
            <a:xfrm>
              <a:off x="2810044" y="5452393"/>
              <a:ext cx="1103158" cy="211517"/>
            </a:xfrm>
            <a:prstGeom prst="rect">
              <a:avLst/>
            </a:prstGeom>
            <a:gradFill flip="none" rotWithShape="1">
              <a:gsLst>
                <a:gs pos="74700">
                  <a:schemeClr val="bg1">
                    <a:lumMod val="50000"/>
                  </a:schemeClr>
                </a:gs>
                <a:gs pos="0">
                  <a:schemeClr val="bg1">
                    <a:lumMod val="75000"/>
                  </a:schemeClr>
                </a:gs>
                <a:gs pos="50000">
                  <a:schemeClr val="bg1">
                    <a:lumMod val="6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7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55B7600-D9EA-0C62-E96D-981D81F8BA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35029" y="4810010"/>
              <a:ext cx="503708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F815B45-7EF9-7175-3498-D58CA5FD67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35029" y="5543638"/>
              <a:ext cx="503708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0A60FC9-213A-3F62-BA06-CAA15656C709}"/>
                </a:ext>
              </a:extLst>
            </p:cNvPr>
            <p:cNvGrpSpPr/>
            <p:nvPr/>
          </p:nvGrpSpPr>
          <p:grpSpPr>
            <a:xfrm>
              <a:off x="4529211" y="4232926"/>
              <a:ext cx="236410" cy="1875970"/>
              <a:chOff x="1292462" y="-2177889"/>
              <a:chExt cx="417098" cy="3555754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434E4760-4AD5-C654-8AAF-A6405925B602}"/>
                  </a:ext>
                </a:extLst>
              </p:cNvPr>
              <p:cNvSpPr/>
              <p:nvPr/>
            </p:nvSpPr>
            <p:spPr>
              <a:xfrm>
                <a:off x="1360425" y="-1787896"/>
                <a:ext cx="281169" cy="3090174"/>
              </a:xfrm>
              <a:prstGeom prst="roundRect">
                <a:avLst/>
              </a:prstGeom>
              <a:gradFill flip="none" rotWithShape="1">
                <a:gsLst>
                  <a:gs pos="56515">
                    <a:srgbClr val="916A09"/>
                  </a:gs>
                  <a:gs pos="0">
                    <a:schemeClr val="accent2">
                      <a:lumMod val="0"/>
                      <a:lumOff val="100000"/>
                    </a:schemeClr>
                  </a:gs>
                  <a:gs pos="35000">
                    <a:schemeClr val="accent2">
                      <a:lumMod val="0"/>
                      <a:lumOff val="100000"/>
                    </a:schemeClr>
                  </a:gs>
                  <a:gs pos="100000">
                    <a:srgbClr val="916A09"/>
                  </a:gs>
                </a:gsLst>
                <a:path path="circle">
                  <a:fillToRect l="50000" t="-80000" r="50000" b="180000"/>
                </a:path>
                <a:tileRect/>
              </a:gradFill>
              <a:ln w="952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97" dirty="0"/>
              </a:p>
            </p:txBody>
          </p:sp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B4CF6544-3EAB-3B2E-AB10-8B2528CFFCAD}"/>
                  </a:ext>
                </a:extLst>
              </p:cNvPr>
              <p:cNvSpPr/>
              <p:nvPr/>
            </p:nvSpPr>
            <p:spPr>
              <a:xfrm flipH="1">
                <a:off x="1292462" y="-2177889"/>
                <a:ext cx="417098" cy="779986"/>
              </a:xfrm>
              <a:prstGeom prst="roundRect">
                <a:avLst/>
              </a:prstGeom>
              <a:pattFill prst="dkHorz">
                <a:fgClr>
                  <a:srgbClr val="916A09"/>
                </a:fgClr>
                <a:bgClr>
                  <a:schemeClr val="bg1"/>
                </a:bgClr>
              </a:pattFill>
              <a:ln w="9525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97"/>
              </a:p>
            </p:txBody>
          </p:sp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7F04D49E-7C56-FDB1-D17E-968D1AADD613}"/>
                  </a:ext>
                </a:extLst>
              </p:cNvPr>
              <p:cNvSpPr/>
              <p:nvPr/>
            </p:nvSpPr>
            <p:spPr>
              <a:xfrm flipH="1">
                <a:off x="1292462" y="597879"/>
                <a:ext cx="417098" cy="779986"/>
              </a:xfrm>
              <a:prstGeom prst="roundRect">
                <a:avLst/>
              </a:prstGeom>
              <a:pattFill prst="dkHorz">
                <a:fgClr>
                  <a:srgbClr val="916A09"/>
                </a:fgClr>
                <a:bgClr>
                  <a:schemeClr val="bg1"/>
                </a:bgClr>
              </a:pattFill>
              <a:ln w="9525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97" dirty="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777C92A1-E7F5-84CA-D979-C2A12691CA80}"/>
                  </a:ext>
                </a:extLst>
              </p:cNvPr>
              <p:cNvSpPr/>
              <p:nvPr/>
            </p:nvSpPr>
            <p:spPr>
              <a:xfrm>
                <a:off x="1360425" y="-1222122"/>
                <a:ext cx="281170" cy="118152"/>
              </a:xfrm>
              <a:prstGeom prst="rect">
                <a:avLst/>
              </a:prstGeom>
              <a:gradFill flip="none" rotWithShape="1">
                <a:gsLst>
                  <a:gs pos="74700">
                    <a:schemeClr val="bg1">
                      <a:lumMod val="50000"/>
                    </a:schemeClr>
                  </a:gs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6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97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9E2F30A-1F9D-CAD6-FDD1-7D05872AABDB}"/>
                  </a:ext>
                </a:extLst>
              </p:cNvPr>
              <p:cNvSpPr/>
              <p:nvPr/>
            </p:nvSpPr>
            <p:spPr>
              <a:xfrm>
                <a:off x="1345216" y="305161"/>
                <a:ext cx="281170" cy="118152"/>
              </a:xfrm>
              <a:prstGeom prst="rect">
                <a:avLst/>
              </a:prstGeom>
              <a:gradFill flip="none" rotWithShape="1">
                <a:gsLst>
                  <a:gs pos="74700">
                    <a:schemeClr val="bg1">
                      <a:lumMod val="50000"/>
                    </a:schemeClr>
                  </a:gs>
                  <a:gs pos="0">
                    <a:schemeClr val="bg1">
                      <a:lumMod val="75000"/>
                    </a:schemeClr>
                  </a:gs>
                  <a:gs pos="50000">
                    <a:schemeClr val="bg1">
                      <a:lumMod val="6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952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97"/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2650C12-1170-160F-99F1-E1C317F625E3}"/>
                </a:ext>
              </a:extLst>
            </p:cNvPr>
            <p:cNvSpPr txBox="1"/>
            <p:nvPr/>
          </p:nvSpPr>
          <p:spPr>
            <a:xfrm>
              <a:off x="2932965" y="4712301"/>
              <a:ext cx="1017014" cy="165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2" dirty="0"/>
                <a:t>Reflective Tape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C0738AB-6490-AC67-94B0-89B9BC6F2A42}"/>
                </a:ext>
              </a:extLst>
            </p:cNvPr>
            <p:cNvSpPr txBox="1"/>
            <p:nvPr/>
          </p:nvSpPr>
          <p:spPr>
            <a:xfrm>
              <a:off x="2871043" y="5458701"/>
              <a:ext cx="1040416" cy="165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32" dirty="0"/>
                <a:t>Reflective Tape</a:t>
              </a:r>
            </a:p>
          </p:txBody>
        </p:sp>
      </p:grpSp>
      <p:pic>
        <p:nvPicPr>
          <p:cNvPr id="26" name="Picture 25" descr="A picture containing indoor, table, sitting, front&#10;&#10;Description automatically generated">
            <a:extLst>
              <a:ext uri="{FF2B5EF4-FFF2-40B4-BE49-F238E27FC236}">
                <a16:creationId xmlns:a16="http://schemas.microsoft.com/office/drawing/2014/main" id="{279AD4E4-3120-66D0-AACA-E8A3E1E1B0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3859" y="5476620"/>
            <a:ext cx="4592520" cy="3444391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CF2D622-2E99-261C-D026-1A863C9CC46B}"/>
              </a:ext>
            </a:extLst>
          </p:cNvPr>
          <p:cNvSpPr/>
          <p:nvPr/>
        </p:nvSpPr>
        <p:spPr>
          <a:xfrm>
            <a:off x="803160" y="1645090"/>
            <a:ext cx="9949450" cy="107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197" b="1" dirty="0">
                <a:cs typeface="Times New Roman" panose="02020603050405020304" pitchFamily="18" charset="0"/>
              </a:rPr>
              <a:t>Laser extensometer</a:t>
            </a:r>
            <a:r>
              <a:rPr lang="en-US" sz="3197" dirty="0">
                <a:cs typeface="Times New Roman" panose="02020603050405020304" pitchFamily="18" charset="0"/>
              </a:rPr>
              <a:t> is a device that is used to measure the strain on the specimens.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FDAF3E8-CAC5-3F22-BAB3-18982D0DD794}"/>
              </a:ext>
            </a:extLst>
          </p:cNvPr>
          <p:cNvCxnSpPr>
            <a:cxnSpLocks/>
          </p:cNvCxnSpPr>
          <p:nvPr/>
        </p:nvCxnSpPr>
        <p:spPr>
          <a:xfrm flipH="1" flipV="1">
            <a:off x="10777334" y="5773259"/>
            <a:ext cx="3034599" cy="182903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427418D-531A-D504-C879-1F32B5E2C443}"/>
              </a:ext>
            </a:extLst>
          </p:cNvPr>
          <p:cNvSpPr txBox="1"/>
          <p:nvPr/>
        </p:nvSpPr>
        <p:spPr>
          <a:xfrm>
            <a:off x="1809420" y="5153454"/>
            <a:ext cx="2429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Average Strain at 75% YS = 0.0058±.0003</a:t>
            </a:r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B522F8BF-2CB8-FE83-B423-DE178017681B}"/>
              </a:ext>
            </a:extLst>
          </p:cNvPr>
          <p:cNvSpPr txBox="1">
            <a:spLocks/>
          </p:cNvSpPr>
          <p:nvPr/>
        </p:nvSpPr>
        <p:spPr>
          <a:xfrm>
            <a:off x="0" y="99709"/>
            <a:ext cx="16238538" cy="9028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1788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Test Procedure: Constant Strain Test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58073BCF-206C-06D5-67C0-B05829EF1A6D}"/>
              </a:ext>
            </a:extLst>
          </p:cNvPr>
          <p:cNvSpPr/>
          <p:nvPr/>
        </p:nvSpPr>
        <p:spPr>
          <a:xfrm rot="10800000">
            <a:off x="1542820" y="5398610"/>
            <a:ext cx="246579" cy="1085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4445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E87DED-6688-4B0C-8C04-1F45F4860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18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EF47556-446E-34E3-A3BD-C1E10B75658C}"/>
              </a:ext>
            </a:extLst>
          </p:cNvPr>
          <p:cNvGrpSpPr/>
          <p:nvPr/>
        </p:nvGrpSpPr>
        <p:grpSpPr>
          <a:xfrm>
            <a:off x="8851901" y="1765300"/>
            <a:ext cx="6536034" cy="6613505"/>
            <a:chOff x="9658667" y="2337000"/>
            <a:chExt cx="5729267" cy="6041805"/>
          </a:xfrm>
        </p:grpSpPr>
        <p:pic>
          <p:nvPicPr>
            <p:cNvPr id="25" name="Picture 2" descr="90e59de2-8a67-40de-a77b-04b708cc209e@namprd09">
              <a:extLst>
                <a:ext uri="{FF2B5EF4-FFF2-40B4-BE49-F238E27FC236}">
                  <a16:creationId xmlns:a16="http://schemas.microsoft.com/office/drawing/2014/main" id="{CACAF120-9F42-4F21-BF62-9CD7EF728C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3116960" y="6107831"/>
              <a:ext cx="2595399" cy="1946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4C2A00C8-09ED-388F-EABC-089EAD547F1C}"/>
                </a:ext>
              </a:extLst>
            </p:cNvPr>
            <p:cNvGrpSpPr/>
            <p:nvPr/>
          </p:nvGrpSpPr>
          <p:grpSpPr>
            <a:xfrm>
              <a:off x="9670932" y="2337000"/>
              <a:ext cx="5717002" cy="3271225"/>
              <a:chOff x="4893254" y="1839846"/>
              <a:chExt cx="6791316" cy="4532466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3A3B8AD1-5B7F-48A2-E0D7-29162C92C5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93254" y="1839846"/>
                <a:ext cx="6791316" cy="4532466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47B5AEC6-CAAE-B509-9582-88D6E1798B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84195" y="4550942"/>
                <a:ext cx="1821805" cy="1316458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FEA5D20A-F8FE-3506-4D81-D1D222A833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69597" y="3886200"/>
                <a:ext cx="889003" cy="533400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79FAE30-71E0-62C4-E417-57E80795BF38}"/>
                  </a:ext>
                </a:extLst>
              </p:cNvPr>
              <p:cNvSpPr txBox="1"/>
              <p:nvPr/>
            </p:nvSpPr>
            <p:spPr>
              <a:xfrm>
                <a:off x="8686800" y="5572731"/>
                <a:ext cx="85311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150 </a:t>
                </a:r>
                <a:r>
                  <a:rPr kumimoji="0" lang="en-US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ft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C4E61E-35C0-63A6-CC34-2B58432999C3}"/>
                  </a:ext>
                </a:extLst>
              </p:cNvPr>
              <p:cNvSpPr txBox="1"/>
              <p:nvPr/>
            </p:nvSpPr>
            <p:spPr>
              <a:xfrm>
                <a:off x="10632679" y="4476690"/>
                <a:ext cx="105189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0.75 mi</a:t>
                </a:r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A6930FFF-5164-0F06-6BF2-6E00E88961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158767" y="2886343"/>
                <a:ext cx="999857" cy="999857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D70F89D1-D555-86FF-7C5E-BACB116F6F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32297" y="3554246"/>
                <a:ext cx="996696" cy="996696"/>
              </a:xfrm>
              <a:prstGeom prst="rect">
                <a:avLst/>
              </a:prstGeom>
            </p:spPr>
          </p:pic>
        </p:grpSp>
        <p:pic>
          <p:nvPicPr>
            <p:cNvPr id="24" name="Picture 23" descr="A picture containing outdoor, fence, building, sitting&#10;&#10;Description automatically generated">
              <a:extLst>
                <a:ext uri="{FF2B5EF4-FFF2-40B4-BE49-F238E27FC236}">
                  <a16:creationId xmlns:a16="http://schemas.microsoft.com/office/drawing/2014/main" id="{7EA8ABA3-4EA1-45A6-AA47-538BCB588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58667" y="5783404"/>
              <a:ext cx="3625502" cy="2595401"/>
            </a:xfrm>
            <a:prstGeom prst="rect">
              <a:avLst/>
            </a:prstGeom>
          </p:spPr>
        </p:pic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B3A69A96-0556-45DB-9F84-74A8A953A409}"/>
              </a:ext>
            </a:extLst>
          </p:cNvPr>
          <p:cNvSpPr/>
          <p:nvPr/>
        </p:nvSpPr>
        <p:spPr>
          <a:xfrm>
            <a:off x="8689701" y="1183321"/>
            <a:ext cx="6874425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Beachside Atmospheric Corrosion Test Site</a:t>
            </a:r>
            <a:endParaRPr lang="en-US" sz="2800" dirty="0"/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66DD6C8A-CB47-2F1F-E2FB-401499B08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0837"/>
            <a:ext cx="16238538" cy="904258"/>
          </a:xfrm>
        </p:spPr>
        <p:txBody>
          <a:bodyPr/>
          <a:lstStyle/>
          <a:p>
            <a:pPr algn="ctr">
              <a:spcAft>
                <a:spcPts val="799"/>
              </a:spcAft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NASA KSC Beachside Atmospheric Corrosion Test Site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A700400B-6620-6387-4CC2-3FACD372C86E}"/>
              </a:ext>
            </a:extLst>
          </p:cNvPr>
          <p:cNvSpPr txBox="1">
            <a:spLocks/>
          </p:cNvSpPr>
          <p:nvPr/>
        </p:nvSpPr>
        <p:spPr>
          <a:xfrm>
            <a:off x="559493" y="2602867"/>
            <a:ext cx="7943475" cy="4223011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buFontTx/>
              <a:buBlip>
                <a:blip r:embed="rId9"/>
              </a:buBlip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575"/>
              </a:spcBef>
              <a:spcAft>
                <a:spcPts val="799"/>
              </a:spcAft>
              <a:buNone/>
            </a:pPr>
            <a:r>
              <a:rPr lang="en-US" sz="2400" dirty="0">
                <a:latin typeface="+mj-lt"/>
                <a:cs typeface="+mj-cs"/>
              </a:rPr>
              <a:t>Stress Corrosion Testing:</a:t>
            </a:r>
          </a:p>
          <a:p>
            <a:pPr marL="463052" indent="-463052">
              <a:spcBef>
                <a:spcPts val="575"/>
              </a:spcBef>
              <a:spcAft>
                <a:spcPts val="799"/>
              </a:spcAft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400" b="0" dirty="0">
                <a:cs typeface="Calibri" panose="020F0502020204030204" pitchFamily="34" charset="0"/>
              </a:rPr>
              <a:t>The test specimens are exposed in the marine environment at the KSC Beachside Atmospheric Corrosion Test Site for a duration of </a:t>
            </a:r>
            <a:r>
              <a:rPr lang="en-US" sz="2400" dirty="0">
                <a:cs typeface="Calibri" panose="020F0502020204030204" pitchFamily="34" charset="0"/>
              </a:rPr>
              <a:t>240 days</a:t>
            </a:r>
            <a:r>
              <a:rPr lang="en-US" sz="2400" b="0" dirty="0">
                <a:cs typeface="Calibri" panose="020F0502020204030204" pitchFamily="34" charset="0"/>
              </a:rPr>
              <a:t>. Timeframe was chosen because it equates to </a:t>
            </a:r>
            <a:r>
              <a:rPr lang="en-US" sz="2400" dirty="0">
                <a:cs typeface="Calibri" panose="020F0502020204030204" pitchFamily="34" charset="0"/>
              </a:rPr>
              <a:t>2 times the SLS pad stay</a:t>
            </a:r>
            <a:r>
              <a:rPr lang="en-US" sz="2400" b="0" dirty="0">
                <a:cs typeface="Calibri" panose="020F0502020204030204" pitchFamily="34" charset="0"/>
              </a:rPr>
              <a:t>. </a:t>
            </a:r>
          </a:p>
          <a:p>
            <a:pPr marL="463052" indent="-463052">
              <a:spcBef>
                <a:spcPts val="575"/>
              </a:spcBef>
              <a:spcAft>
                <a:spcPts val="799"/>
              </a:spcAft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400" b="0" dirty="0">
                <a:cs typeface="Calibri" panose="020F0502020204030204" pitchFamily="34" charset="0"/>
              </a:rPr>
              <a:t>If stress-corrosion cracking occurs, it generally results in complete fracture of the specimen. Samples will be pulled and examined if a fracture occurs. </a:t>
            </a:r>
          </a:p>
        </p:txBody>
      </p:sp>
    </p:spTree>
    <p:extLst>
      <p:ext uri="{BB962C8B-B14F-4D97-AF65-F5344CB8AC3E}">
        <p14:creationId xmlns:p14="http://schemas.microsoft.com/office/powerpoint/2010/main" val="5185320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EBBFA-5DEC-9709-63E4-783913AF3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SCC Testing Summary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16D0C1-41E4-0155-C35A-13447FD33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19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D237FD1E-0077-7674-329E-AF49C188340F}"/>
              </a:ext>
            </a:extLst>
          </p:cNvPr>
          <p:cNvSpPr txBox="1">
            <a:spLocks/>
          </p:cNvSpPr>
          <p:nvPr/>
        </p:nvSpPr>
        <p:spPr>
          <a:xfrm>
            <a:off x="11637619" y="8379189"/>
            <a:ext cx="3788992" cy="486310"/>
          </a:xfr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98DA411-0064-8E43-8C67-3FB137CD0B38}" type="slidenum">
              <a:rPr lang="en-US" smtClean="0">
                <a:solidFill>
                  <a:srgbClr val="FFFFFE">
                    <a:tint val="75000"/>
                  </a:srgbClr>
                </a:solidFill>
              </a:rPr>
              <a:pPr/>
              <a:t>19</a:t>
            </a:fld>
            <a:endParaRPr lang="en-US">
              <a:solidFill>
                <a:srgbClr val="FFFFFE">
                  <a:tint val="75000"/>
                </a:srgb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99E372-DB23-F6DC-4694-E97399F041FB}"/>
              </a:ext>
            </a:extLst>
          </p:cNvPr>
          <p:cNvSpPr txBox="1"/>
          <p:nvPr/>
        </p:nvSpPr>
        <p:spPr>
          <a:xfrm>
            <a:off x="9213790" y="7978642"/>
            <a:ext cx="7090321" cy="999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1865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Representative </a:t>
            </a:r>
            <a:r>
              <a:rPr lang="en-US" sz="1865" b="1" dirty="0">
                <a:ea typeface="Calibri" panose="020F0502020204030204" pitchFamily="34" charset="0"/>
                <a:cs typeface="Times New Roman" panose="02020603050405020304" pitchFamily="18" charset="0"/>
              </a:rPr>
              <a:t>SEM image of the </a:t>
            </a:r>
            <a:r>
              <a:rPr lang="en-US" sz="1865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non-coated (left) and Geomet (right), stressed specimen</a:t>
            </a:r>
            <a:r>
              <a:rPr lang="en-US" sz="1865" b="1" dirty="0">
                <a:ea typeface="Calibri" panose="020F0502020204030204" pitchFamily="34" charset="0"/>
                <a:cs typeface="Times New Roman" panose="02020603050405020304" pitchFamily="18" charset="0"/>
              </a:rPr>
              <a:t> fracture surface showing intergranular cracking and micro-void coalescence (MVC). </a:t>
            </a:r>
            <a:endParaRPr lang="en-US" sz="1598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B23C6A-A072-989D-5AC7-5CC2AB3E1040}"/>
              </a:ext>
            </a:extLst>
          </p:cNvPr>
          <p:cNvSpPr txBox="1"/>
          <p:nvPr/>
        </p:nvSpPr>
        <p:spPr>
          <a:xfrm>
            <a:off x="9125999" y="4061833"/>
            <a:ext cx="7112539" cy="999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1865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Cross-section metallograph image (200x) of the </a:t>
            </a:r>
            <a:br>
              <a:rPr lang="en-US" sz="1865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65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non-coated, stressed specimen showing intergranular crack 0.27mm in depth, parallel to the stress applied on the specimen.</a:t>
            </a:r>
            <a:endParaRPr lang="en-US" sz="1865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8CEDCC3-AD96-FD2A-6F7E-C3279DEE69CF}"/>
              </a:ext>
            </a:extLst>
          </p:cNvPr>
          <p:cNvGrpSpPr/>
          <p:nvPr/>
        </p:nvGrpSpPr>
        <p:grpSpPr>
          <a:xfrm>
            <a:off x="12093223" y="1545927"/>
            <a:ext cx="3111104" cy="2270847"/>
            <a:chOff x="7342305" y="1046942"/>
            <a:chExt cx="2846483" cy="206076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36F5A54-544D-3513-BC97-8E05A84EC0F4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42305" y="1046942"/>
              <a:ext cx="2846483" cy="2060766"/>
            </a:xfrm>
            <a:prstGeom prst="rect">
              <a:avLst/>
            </a:prstGeom>
            <a:ln w="19050">
              <a:solidFill>
                <a:srgbClr val="00B0F0"/>
              </a:solidFill>
            </a:ln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0760DA7-F512-C06B-F7CE-C662C025D01F}"/>
                </a:ext>
              </a:extLst>
            </p:cNvPr>
            <p:cNvSpPr txBox="1"/>
            <p:nvPr/>
          </p:nvSpPr>
          <p:spPr>
            <a:xfrm>
              <a:off x="8783956" y="1703763"/>
              <a:ext cx="1350211" cy="69756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65" dirty="0"/>
                <a:t>0.27 mm, Intergranular cracking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13C1487-D88A-FE55-7B0F-06E92EED1F78}"/>
                </a:ext>
              </a:extLst>
            </p:cNvPr>
            <p:cNvGrpSpPr/>
            <p:nvPr/>
          </p:nvGrpSpPr>
          <p:grpSpPr>
            <a:xfrm>
              <a:off x="8692514" y="1670685"/>
              <a:ext cx="91440" cy="1070610"/>
              <a:chOff x="8692514" y="1670685"/>
              <a:chExt cx="91440" cy="1070610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DBEF6197-2609-B5A6-E779-FC86273274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38234" y="1670685"/>
                <a:ext cx="0" cy="107061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74C290A-B743-CCE5-7E94-9BB718990D1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738234" y="2695575"/>
                <a:ext cx="0" cy="9144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8E6FE98A-71F3-9F3B-99C3-7DA2EDD364CC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8738234" y="1630680"/>
                <a:ext cx="0" cy="91440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</p:grp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FEB53447-C2DB-650D-F271-2486A49658B3}"/>
              </a:ext>
            </a:extLst>
          </p:cNvPr>
          <p:cNvSpPr txBox="1">
            <a:spLocks/>
          </p:cNvSpPr>
          <p:nvPr/>
        </p:nvSpPr>
        <p:spPr>
          <a:xfrm>
            <a:off x="556210" y="1221626"/>
            <a:ext cx="7842281" cy="5761418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buFontTx/>
              <a:buBlip>
                <a:blip r:embed="rId3"/>
              </a:buBlip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575"/>
              </a:spcBef>
              <a:spcAft>
                <a:spcPts val="799"/>
              </a:spcAft>
              <a:buNone/>
            </a:pPr>
            <a:r>
              <a:rPr lang="en-US" sz="2397" dirty="0">
                <a:cs typeface="+mj-cs"/>
              </a:rPr>
              <a:t>SSC Results </a:t>
            </a:r>
            <a:r>
              <a:rPr lang="en-US" sz="2397" dirty="0">
                <a:cs typeface="Calibri" panose="020F0502020204030204" pitchFamily="34" charset="0"/>
              </a:rPr>
              <a:t>after 2x Pad Stay (240 days) at the Atmospheric Beachside Test Site:</a:t>
            </a:r>
          </a:p>
          <a:p>
            <a:pPr marL="463052" indent="-463052">
              <a:spcBef>
                <a:spcPts val="575"/>
              </a:spcBef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131" b="0" dirty="0">
                <a:cs typeface="Arial"/>
              </a:rPr>
              <a:t>AISI 4340 (controls) – </a:t>
            </a:r>
            <a:r>
              <a:rPr lang="en-US" sz="2131" dirty="0">
                <a:cs typeface="Arial"/>
              </a:rPr>
              <a:t>failed within 7 days</a:t>
            </a:r>
          </a:p>
          <a:p>
            <a:pPr lvl="1">
              <a:spcBef>
                <a:spcPts val="575"/>
              </a:spcBef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865" dirty="0">
                <a:cs typeface="Arial"/>
              </a:rPr>
              <a:t>As expected, both stressed and unstressed samples had intergranular cracking in the microstructure  </a:t>
            </a:r>
          </a:p>
          <a:p>
            <a:pPr marL="463052" lvl="1" indent="-463052">
              <a:spcBef>
                <a:spcPts val="575"/>
              </a:spcBef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sv-SE" sz="2131" dirty="0">
                <a:cs typeface="Arial"/>
              </a:rPr>
              <a:t>Zinc Plated (controls) – </a:t>
            </a:r>
            <a:r>
              <a:rPr lang="sv-SE" sz="2131" b="1" dirty="0">
                <a:cs typeface="Arial"/>
              </a:rPr>
              <a:t>no failures observed</a:t>
            </a:r>
          </a:p>
          <a:p>
            <a:pPr marL="863102" lvl="2" indent="-463052">
              <a:spcBef>
                <a:spcPts val="575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1665" dirty="0">
                <a:cs typeface="Arial"/>
              </a:rPr>
              <a:t>The stressed and non-stressed samples showed a significant reduction in tensile strength (15.6-22.1%) </a:t>
            </a:r>
          </a:p>
          <a:p>
            <a:pPr marL="463052" lvl="1" indent="-463052">
              <a:spcBef>
                <a:spcPts val="575"/>
              </a:spcBef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sv-SE" sz="2131" dirty="0">
                <a:cs typeface="Arial"/>
              </a:rPr>
              <a:t>Doerken Delta Protekt MKS – </a:t>
            </a:r>
            <a:r>
              <a:rPr lang="sv-SE" sz="2131" b="1" dirty="0">
                <a:cs typeface="Arial"/>
              </a:rPr>
              <a:t>no failures observed</a:t>
            </a:r>
          </a:p>
          <a:p>
            <a:pPr marL="863102" lvl="2" indent="-463052">
              <a:spcBef>
                <a:spcPts val="575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1665" dirty="0">
                <a:cs typeface="Arial"/>
              </a:rPr>
              <a:t>The stressed and non-stressed showed no sign of tensile strength reduction (≤3.5%) </a:t>
            </a:r>
            <a:endParaRPr lang="sv-SE" sz="1665" dirty="0">
              <a:cs typeface="Arial"/>
            </a:endParaRPr>
          </a:p>
          <a:p>
            <a:pPr marL="463052" lvl="1" indent="-463052">
              <a:spcBef>
                <a:spcPts val="575"/>
              </a:spcBef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sv-SE" sz="2131" dirty="0">
                <a:cs typeface="Arial"/>
              </a:rPr>
              <a:t>Magni 567– </a:t>
            </a:r>
            <a:r>
              <a:rPr lang="sv-SE" sz="2131" b="1" dirty="0">
                <a:cs typeface="Arial"/>
              </a:rPr>
              <a:t>no failures observed</a:t>
            </a:r>
          </a:p>
          <a:p>
            <a:pPr marL="685800" lvl="2" indent="-285750">
              <a:spcBef>
                <a:spcPts val="575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1665" dirty="0">
                <a:cs typeface="Arial"/>
              </a:rPr>
              <a:t>The stressed and non-stressed showed no sign of tensile strength reduction (≤3.5%) </a:t>
            </a:r>
            <a:endParaRPr lang="sv-SE" sz="1665" dirty="0">
              <a:cs typeface="Arial"/>
            </a:endParaRPr>
          </a:p>
          <a:p>
            <a:pPr marL="443299" lvl="1" indent="-443299">
              <a:spcBef>
                <a:spcPts val="575"/>
              </a:spcBef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sv-SE" sz="2131" dirty="0">
                <a:cs typeface="Arial"/>
              </a:rPr>
              <a:t>GEOMET® 321 Plus L – </a:t>
            </a:r>
            <a:r>
              <a:rPr lang="en-US" sz="2131" b="1" dirty="0">
                <a:cs typeface="Arial"/>
              </a:rPr>
              <a:t>failed in 228 days </a:t>
            </a:r>
          </a:p>
          <a:p>
            <a:pPr marL="843349" lvl="2" indent="-443299">
              <a:spcBef>
                <a:spcPts val="575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cs typeface="Arial"/>
              </a:rPr>
              <a:t>The stressed and non-stressed showed reduction in tensile strength reduction (≤9%) </a:t>
            </a:r>
            <a:endParaRPr lang="sv-SE" sz="1800" dirty="0">
              <a:cs typeface="Arial"/>
            </a:endParaRPr>
          </a:p>
          <a:p>
            <a:pPr marL="443299" lvl="1" indent="-443299">
              <a:spcBef>
                <a:spcPts val="575"/>
              </a:spcBef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en-US" sz="1931" b="1" dirty="0">
              <a:cs typeface="Arial"/>
            </a:endParaRPr>
          </a:p>
          <a:p>
            <a:pPr marL="443299" lvl="1" indent="-443299">
              <a:spcBef>
                <a:spcPts val="575"/>
              </a:spcBef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sv-SE" sz="2131" b="1" dirty="0">
              <a:cs typeface="Arial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F3660C5-A62F-FC75-E04E-0C5E0B362EA6}"/>
              </a:ext>
            </a:extLst>
          </p:cNvPr>
          <p:cNvSpPr txBox="1">
            <a:spLocks/>
          </p:cNvSpPr>
          <p:nvPr/>
        </p:nvSpPr>
        <p:spPr>
          <a:xfrm>
            <a:off x="1695466" y="8866468"/>
            <a:ext cx="5138783" cy="388531"/>
          </a:xfrm>
          <a:prstGeom prst="rect">
            <a:avLst/>
          </a:prstGeom>
          <a:noFill/>
          <a:effectLst/>
        </p:spPr>
        <p:txBody>
          <a:bodyPr vert="horz" lIns="121789" tIns="60895" rIns="121789" bIns="60895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1" i="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1217889">
              <a:lnSpc>
                <a:spcPct val="90000"/>
              </a:lnSpc>
            </a:pPr>
            <a:r>
              <a:rPr lang="en-US" sz="1865" dirty="0">
                <a:solidFill>
                  <a:schemeClr val="tx1"/>
                </a:solidFill>
                <a:latin typeface="+mn-lt"/>
                <a:cs typeface="+mj-cs"/>
              </a:rPr>
              <a:t>Stress Corrosion Cracking tensile rods 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3E77EC6-7076-2221-8D43-33AE73DB3415}"/>
              </a:ext>
            </a:extLst>
          </p:cNvPr>
          <p:cNvGrpSpPr>
            <a:grpSpLocks noChangeAspect="1"/>
          </p:cNvGrpSpPr>
          <p:nvPr/>
        </p:nvGrpSpPr>
        <p:grpSpPr>
          <a:xfrm>
            <a:off x="9318869" y="1284395"/>
            <a:ext cx="2434471" cy="2795255"/>
            <a:chOff x="203682" y="181113"/>
            <a:chExt cx="3800682" cy="3718857"/>
          </a:xfrm>
        </p:grpSpPr>
        <p:pic>
          <p:nvPicPr>
            <p:cNvPr id="17" name="Picture 16" descr="A picture containing outdoor, long, line, lined&#10;&#10;Description automatically generated">
              <a:extLst>
                <a:ext uri="{FF2B5EF4-FFF2-40B4-BE49-F238E27FC236}">
                  <a16:creationId xmlns:a16="http://schemas.microsoft.com/office/drawing/2014/main" id="{42580D32-86DF-86C8-726B-E1D1CEF256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3682" y="181113"/>
              <a:ext cx="3797398" cy="3717071"/>
            </a:xfrm>
            <a:prstGeom prst="rect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</a:ln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B6301DC-6015-F7D3-B4BC-090DAE7AFAFB}"/>
                </a:ext>
              </a:extLst>
            </p:cNvPr>
            <p:cNvSpPr txBox="1"/>
            <p:nvPr/>
          </p:nvSpPr>
          <p:spPr>
            <a:xfrm>
              <a:off x="1700628" y="3477191"/>
              <a:ext cx="2303736" cy="42277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465" dirty="0">
                  <a:cs typeface="Times New Roman" panose="02020603050405020304" pitchFamily="18" charset="0"/>
                </a:rPr>
                <a:t>SCC samples</a:t>
              </a:r>
            </a:p>
          </p:txBody>
        </p:sp>
      </p:grpSp>
      <p:pic>
        <p:nvPicPr>
          <p:cNvPr id="20" name="Picture 19" descr="A picture containing text, black, white&#10;&#10;Description automatically generated">
            <a:extLst>
              <a:ext uri="{FF2B5EF4-FFF2-40B4-BE49-F238E27FC236}">
                <a16:creationId xmlns:a16="http://schemas.microsoft.com/office/drawing/2014/main" id="{D0E9EE78-F38A-6C2E-82D5-A259E81008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2309" y="5135479"/>
            <a:ext cx="3148906" cy="272761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1" name="Picture 20" descr="A picture containing text, white, outdoor object&#10;&#10;Description automatically generated">
            <a:extLst>
              <a:ext uri="{FF2B5EF4-FFF2-40B4-BE49-F238E27FC236}">
                <a16:creationId xmlns:a16="http://schemas.microsoft.com/office/drawing/2014/main" id="{641D2C3E-0029-383A-9737-FEF3114BD9F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4000" contras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0465" y="5141258"/>
            <a:ext cx="3148906" cy="272761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55FA2C5-7D89-5688-3F4C-A7AB96C30ADA}"/>
              </a:ext>
            </a:extLst>
          </p:cNvPr>
          <p:cNvGrpSpPr/>
          <p:nvPr/>
        </p:nvGrpSpPr>
        <p:grpSpPr>
          <a:xfrm>
            <a:off x="11774" y="7166791"/>
            <a:ext cx="9178291" cy="1636051"/>
            <a:chOff x="160497" y="7251961"/>
            <a:chExt cx="9178291" cy="1636051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438609D-3B9F-F1D2-945A-5D95C00E83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273" b="18433"/>
            <a:stretch/>
          </p:blipFill>
          <p:spPr>
            <a:xfrm>
              <a:off x="6900069" y="7260559"/>
              <a:ext cx="2438400" cy="120538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7DA41DA-EF6A-7F77-4A93-96FCE6ED2540}"/>
                </a:ext>
              </a:extLst>
            </p:cNvPr>
            <p:cNvGrpSpPr/>
            <p:nvPr/>
          </p:nvGrpSpPr>
          <p:grpSpPr>
            <a:xfrm>
              <a:off x="160497" y="7251961"/>
              <a:ext cx="2145859" cy="1624253"/>
              <a:chOff x="371447" y="7668587"/>
              <a:chExt cx="1611125" cy="1219500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18926549-33A2-FE92-88BE-C580CBC8F7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1447" y="7668587"/>
                <a:ext cx="1584959" cy="118872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A3D89D0-87D3-B429-908A-2054374F883C}"/>
                  </a:ext>
                </a:extLst>
              </p:cNvPr>
              <p:cNvSpPr txBox="1"/>
              <p:nvPr/>
            </p:nvSpPr>
            <p:spPr>
              <a:xfrm>
                <a:off x="780213" y="8649496"/>
                <a:ext cx="1202359" cy="238591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65" dirty="0">
                    <a:solidFill>
                      <a:srgbClr val="000000"/>
                    </a:solidFill>
                  </a:rPr>
                  <a:t>AISI4340 (SCC)</a:t>
                </a:r>
              </a:p>
            </p:txBody>
          </p:sp>
        </p:grp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02D998D-9949-6400-C4F1-BE33C241C0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6" t="14563" r="1446" b="17984"/>
            <a:stretch/>
          </p:blipFill>
          <p:spPr>
            <a:xfrm>
              <a:off x="4413581" y="7251961"/>
              <a:ext cx="2438400" cy="123358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6" name="Picture 25" descr="A close up of some food&#10;&#10;Description automatically generated with low confidence">
              <a:extLst>
                <a:ext uri="{FF2B5EF4-FFF2-40B4-BE49-F238E27FC236}">
                  <a16:creationId xmlns:a16="http://schemas.microsoft.com/office/drawing/2014/main" id="{27967137-D739-31C1-8F66-FCC8FBFAF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6357" y="7251961"/>
              <a:ext cx="2111009" cy="15832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808A079-FC26-7FB4-8B00-DCA3CB9D755B}"/>
                </a:ext>
              </a:extLst>
            </p:cNvPr>
            <p:cNvSpPr txBox="1"/>
            <p:nvPr/>
          </p:nvSpPr>
          <p:spPr>
            <a:xfrm>
              <a:off x="2822169" y="8570232"/>
              <a:ext cx="1601423" cy="31778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465" dirty="0">
                  <a:solidFill>
                    <a:srgbClr val="000000"/>
                  </a:solidFill>
                </a:rPr>
                <a:t>Geomet (SCC)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74AFB11-F68C-CA29-A377-C8B9BF928463}"/>
                </a:ext>
              </a:extLst>
            </p:cNvPr>
            <p:cNvSpPr txBox="1"/>
            <p:nvPr/>
          </p:nvSpPr>
          <p:spPr>
            <a:xfrm>
              <a:off x="5274602" y="8210107"/>
              <a:ext cx="1601423" cy="31778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465" dirty="0">
                  <a:solidFill>
                    <a:srgbClr val="000000"/>
                  </a:solidFill>
                </a:rPr>
                <a:t>Magni (240days)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357A79A-3A6F-2DC4-C895-FDB2C1AC6805}"/>
                </a:ext>
              </a:extLst>
            </p:cNvPr>
            <p:cNvSpPr txBox="1"/>
            <p:nvPr/>
          </p:nvSpPr>
          <p:spPr>
            <a:xfrm>
              <a:off x="7737365" y="8228129"/>
              <a:ext cx="1601423" cy="31778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465" dirty="0">
                  <a:solidFill>
                    <a:srgbClr val="000000"/>
                  </a:solidFill>
                </a:rPr>
                <a:t>Doerken (240days)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12672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1FCEDEF-1C05-A1F6-C3CA-41CF0E28B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0506B2-E252-591B-7B15-C4CFC56E1B7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20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A07657-9A33-01D0-1275-AD73146F1DA0}"/>
              </a:ext>
            </a:extLst>
          </p:cNvPr>
          <p:cNvSpPr txBox="1"/>
          <p:nvPr/>
        </p:nvSpPr>
        <p:spPr>
          <a:xfrm>
            <a:off x="3003594" y="4151738"/>
            <a:ext cx="102188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Atmospheric Testing – Fasteners </a:t>
            </a:r>
          </a:p>
        </p:txBody>
      </p:sp>
    </p:spTree>
    <p:extLst>
      <p:ext uri="{BB962C8B-B14F-4D97-AF65-F5344CB8AC3E}">
        <p14:creationId xmlns:p14="http://schemas.microsoft.com/office/powerpoint/2010/main" val="292500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87F9BA-455C-3DB4-CF59-20B6C94CA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21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66C591-521C-10FC-6289-369982C76979}"/>
              </a:ext>
            </a:extLst>
          </p:cNvPr>
          <p:cNvSpPr/>
          <p:nvPr/>
        </p:nvSpPr>
        <p:spPr>
          <a:xfrm>
            <a:off x="338697" y="2205103"/>
            <a:ext cx="86418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6709" indent="-456709" defTabSz="1217889">
              <a:spcAft>
                <a:spcPts val="799"/>
              </a:spcAft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A490 Type 1 and 3, Grade 8 bolt/panel configuration mocks corrosion issues installed fasteners end use GSE application.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B49BBF4-3B6A-33B1-DE1B-A59AFD9AFDC1}"/>
              </a:ext>
            </a:extLst>
          </p:cNvPr>
          <p:cNvGrpSpPr/>
          <p:nvPr/>
        </p:nvGrpSpPr>
        <p:grpSpPr>
          <a:xfrm>
            <a:off x="677430" y="4605421"/>
            <a:ext cx="5682006" cy="3725561"/>
            <a:chOff x="4216878" y="1191526"/>
            <a:chExt cx="3575772" cy="2688336"/>
          </a:xfrm>
        </p:grpSpPr>
        <p:pic>
          <p:nvPicPr>
            <p:cNvPr id="6" name="Picture 3" descr="KSC AE intital">
              <a:extLst>
                <a:ext uri="{FF2B5EF4-FFF2-40B4-BE49-F238E27FC236}">
                  <a16:creationId xmlns:a16="http://schemas.microsoft.com/office/drawing/2014/main" id="{89A8F9D2-22C8-49DD-DF58-D1FD3F2763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6879" y="1191526"/>
              <a:ext cx="3575771" cy="2688336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D2BD867-F8FB-1D5C-AF62-E01D046C83CA}"/>
                </a:ext>
              </a:extLst>
            </p:cNvPr>
            <p:cNvSpPr/>
            <p:nvPr/>
          </p:nvSpPr>
          <p:spPr>
            <a:xfrm>
              <a:off x="4216878" y="3515107"/>
              <a:ext cx="3575771" cy="332811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2397" dirty="0">
                  <a:solidFill>
                    <a:prstClr val="black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Atmospheric Testing </a:t>
              </a:r>
              <a:endParaRPr lang="en-US" sz="2397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C11B33C-D01E-7FCB-204A-DCE37C0208F6}"/>
              </a:ext>
            </a:extLst>
          </p:cNvPr>
          <p:cNvGrpSpPr/>
          <p:nvPr/>
        </p:nvGrpSpPr>
        <p:grpSpPr>
          <a:xfrm>
            <a:off x="9998336" y="4920742"/>
            <a:ext cx="4905316" cy="3160774"/>
            <a:chOff x="2384292" y="3023336"/>
            <a:chExt cx="3388924" cy="218524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DAFC579-3D2F-E737-D572-F2F83584A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4292" y="3023336"/>
              <a:ext cx="3388924" cy="2185247"/>
            </a:xfrm>
            <a:prstGeom prst="rect">
              <a:avLst/>
            </a:prstGeom>
            <a:ln>
              <a:solidFill>
                <a:srgbClr val="006699"/>
              </a:solidFill>
            </a:ln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08EEEFA-3EAB-8556-ECA2-217ADC5CD9A4}"/>
                </a:ext>
              </a:extLst>
            </p:cNvPr>
            <p:cNvSpPr txBox="1"/>
            <p:nvPr/>
          </p:nvSpPr>
          <p:spPr>
            <a:xfrm>
              <a:off x="2917062" y="4874594"/>
              <a:ext cx="2286000" cy="262259"/>
            </a:xfrm>
            <a:prstGeom prst="rect">
              <a:avLst/>
            </a:prstGeom>
            <a:ln w="19050">
              <a:solidFill>
                <a:srgbClr val="006699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865" b="1" dirty="0"/>
                <a:t>Bolt/panel configuration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07BE7500-09BC-A338-B794-DFC9B1504D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782"/>
          <a:stretch/>
        </p:blipFill>
        <p:spPr>
          <a:xfrm>
            <a:off x="7089085" y="5295362"/>
            <a:ext cx="3115981" cy="265615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10BB3C6-D619-AB15-9559-368144ABE90A}"/>
              </a:ext>
            </a:extLst>
          </p:cNvPr>
          <p:cNvGrpSpPr/>
          <p:nvPr/>
        </p:nvGrpSpPr>
        <p:grpSpPr>
          <a:xfrm>
            <a:off x="9711799" y="1203106"/>
            <a:ext cx="5849307" cy="3613884"/>
            <a:chOff x="4953000" y="1945927"/>
            <a:chExt cx="6791316" cy="453246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757D0C3-F98C-5A2A-AFF6-FB1AFDF5F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3000" y="1945927"/>
              <a:ext cx="6791316" cy="45324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63F2174-BC40-C701-5FCB-B380253F3EE6}"/>
                </a:ext>
              </a:extLst>
            </p:cNvPr>
            <p:cNvCxnSpPr/>
            <p:nvPr/>
          </p:nvCxnSpPr>
          <p:spPr>
            <a:xfrm>
              <a:off x="8001000" y="4876800"/>
              <a:ext cx="1905000" cy="99060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313D1CF-B29C-FA87-0FE2-06C4E0D85CF3}"/>
                </a:ext>
              </a:extLst>
            </p:cNvPr>
            <p:cNvCxnSpPr/>
            <p:nvPr/>
          </p:nvCxnSpPr>
          <p:spPr>
            <a:xfrm>
              <a:off x="10632679" y="3886200"/>
              <a:ext cx="1025921" cy="53340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FB0DFAA-64B0-1840-C94C-027C8D8B94F4}"/>
                </a:ext>
              </a:extLst>
            </p:cNvPr>
            <p:cNvSpPr txBox="1"/>
            <p:nvPr/>
          </p:nvSpPr>
          <p:spPr>
            <a:xfrm>
              <a:off x="8686800" y="5572731"/>
              <a:ext cx="882821" cy="4582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7889">
                <a:defRPr/>
              </a:pPr>
              <a:r>
                <a:rPr lang="en-US" sz="2664" b="1" dirty="0">
                  <a:solidFill>
                    <a:srgbClr val="FF0000"/>
                  </a:solidFill>
                  <a:latin typeface="Arial"/>
                </a:rPr>
                <a:t>150 </a:t>
              </a:r>
              <a:r>
                <a:rPr lang="en-US" sz="2664" b="1" dirty="0" err="1">
                  <a:solidFill>
                    <a:srgbClr val="FF0000"/>
                  </a:solidFill>
                  <a:latin typeface="Arial"/>
                </a:rPr>
                <a:t>ft</a:t>
              </a:r>
              <a:endParaRPr lang="en-US" sz="2664" b="1" dirty="0">
                <a:solidFill>
                  <a:srgbClr val="FF0000"/>
                </a:solidFill>
                <a:latin typeface="Arial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682EEF7-85E1-07F8-D242-326DA0EAFAB2}"/>
                </a:ext>
              </a:extLst>
            </p:cNvPr>
            <p:cNvSpPr txBox="1"/>
            <p:nvPr/>
          </p:nvSpPr>
          <p:spPr>
            <a:xfrm>
              <a:off x="10632679" y="4476690"/>
              <a:ext cx="1099200" cy="4582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7889">
                <a:defRPr/>
              </a:pPr>
              <a:r>
                <a:rPr lang="en-US" sz="2664" b="1" dirty="0">
                  <a:solidFill>
                    <a:srgbClr val="FF0000"/>
                  </a:solidFill>
                  <a:latin typeface="Arial"/>
                </a:rPr>
                <a:t>0.75 mi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BDDA888C-E5F8-B110-D5D0-4E51D544D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158767" y="2886343"/>
              <a:ext cx="999857" cy="999857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1F8DCB6-1BFE-0047-9248-682203E1B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32297" y="3554246"/>
              <a:ext cx="996696" cy="996696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197D65B1-E593-9379-8D68-E88FC5DFFE9D}"/>
              </a:ext>
            </a:extLst>
          </p:cNvPr>
          <p:cNvSpPr txBox="1"/>
          <p:nvPr/>
        </p:nvSpPr>
        <p:spPr>
          <a:xfrm>
            <a:off x="6745016" y="8154086"/>
            <a:ext cx="949352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Test panels used for corrosion testing to mimic fasteners installed in structural steel 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5C741AE7-5135-61DA-B628-EA50F31CB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2273"/>
            <a:ext cx="16238538" cy="902822"/>
          </a:xfrm>
        </p:spPr>
        <p:txBody>
          <a:bodyPr>
            <a:noAutofit/>
          </a:bodyPr>
          <a:lstStyle/>
          <a:p>
            <a:r>
              <a:rPr lang="en-US" dirty="0"/>
              <a:t>Atmospheric Test Procedure: Fasteners </a:t>
            </a:r>
          </a:p>
        </p:txBody>
      </p:sp>
    </p:spTree>
    <p:extLst>
      <p:ext uri="{BB962C8B-B14F-4D97-AF65-F5344CB8AC3E}">
        <p14:creationId xmlns:p14="http://schemas.microsoft.com/office/powerpoint/2010/main" val="26122772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E1DBF-4056-6206-D38A-A5050B4BC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Fasteners Testing Summary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F22775-5B52-C085-6902-6247C19FF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22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A725DF6B-BD0C-9601-4A1C-4BE9805C28F6}"/>
              </a:ext>
            </a:extLst>
          </p:cNvPr>
          <p:cNvSpPr txBox="1">
            <a:spLocks/>
          </p:cNvSpPr>
          <p:nvPr/>
        </p:nvSpPr>
        <p:spPr>
          <a:xfrm>
            <a:off x="535871" y="1339829"/>
            <a:ext cx="9285857" cy="401601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575"/>
              </a:spcBef>
              <a:spcAft>
                <a:spcPts val="799"/>
              </a:spcAft>
              <a:buNone/>
            </a:pPr>
            <a:r>
              <a:rPr lang="en-US" sz="2397" dirty="0"/>
              <a:t>Fastener Tensile Strength Results using NAS Fastener Test Methods, Method 8:</a:t>
            </a:r>
          </a:p>
          <a:p>
            <a:pPr marL="463052" indent="-463052">
              <a:spcBef>
                <a:spcPts val="575"/>
              </a:spcBef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131" b="0" dirty="0">
                <a:cs typeface="Arial"/>
              </a:rPr>
              <a:t>Bolts were tensile tested to verify no loss in mechanical properties.</a:t>
            </a:r>
          </a:p>
          <a:p>
            <a:pPr marL="463052" indent="-463052">
              <a:spcBef>
                <a:spcPts val="575"/>
              </a:spcBef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131" b="0" dirty="0">
                <a:cs typeface="Arial"/>
              </a:rPr>
              <a:t>Vendor specification is 150ksi for min ultimate tensile strength (UTS).</a:t>
            </a:r>
          </a:p>
          <a:p>
            <a:pPr marL="463052" indent="-463052">
              <a:spcBef>
                <a:spcPts val="575"/>
              </a:spcBef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131" dirty="0">
                <a:cs typeface="Arial"/>
              </a:rPr>
              <a:t>Samples after 18/24 months exposure:</a:t>
            </a:r>
          </a:p>
          <a:p>
            <a:pPr marL="993764" lvl="1" indent="-378477">
              <a:spcBef>
                <a:spcPts val="575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1865" dirty="0">
                <a:cs typeface="Arial"/>
              </a:rPr>
              <a:t>All Scribed and Non-Scribed fasteners met the minimum UTS.</a:t>
            </a:r>
          </a:p>
          <a:p>
            <a:pPr marL="463052" indent="-463052">
              <a:spcBef>
                <a:spcPts val="575"/>
              </a:spcBef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131" dirty="0">
                <a:cs typeface="Arial"/>
              </a:rPr>
              <a:t>Samples after 36 months exposure:</a:t>
            </a:r>
          </a:p>
          <a:p>
            <a:pPr marL="993764" lvl="1" indent="-378477">
              <a:spcBef>
                <a:spcPts val="575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1865" dirty="0">
                <a:cs typeface="Arial"/>
              </a:rPr>
              <a:t>All Non-Scribed fasteners met the minimum UTS.</a:t>
            </a:r>
          </a:p>
          <a:p>
            <a:pPr marL="993764" lvl="1" indent="-378477">
              <a:spcBef>
                <a:spcPts val="575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1865" dirty="0">
                <a:cs typeface="Arial"/>
              </a:rPr>
              <a:t>Geomet samples are in test.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997B597-3D4E-C01F-8FE7-FB5C6E423CC5}"/>
              </a:ext>
            </a:extLst>
          </p:cNvPr>
          <p:cNvSpPr txBox="1">
            <a:spLocks/>
          </p:cNvSpPr>
          <p:nvPr/>
        </p:nvSpPr>
        <p:spPr>
          <a:xfrm>
            <a:off x="9821726" y="2879051"/>
            <a:ext cx="5744071" cy="651942"/>
          </a:xfrm>
          <a:prstGeom prst="rect">
            <a:avLst/>
          </a:prstGeom>
          <a:effectLst/>
        </p:spPr>
        <p:txBody>
          <a:bodyPr vert="horz" lIns="121789" tIns="60895" rIns="121789" bIns="60895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1" i="0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1217889">
              <a:lnSpc>
                <a:spcPct val="90000"/>
              </a:lnSpc>
            </a:pPr>
            <a:r>
              <a:rPr lang="en-US" sz="1865" b="0" dirty="0">
                <a:solidFill>
                  <a:schemeClr val="tx1"/>
                </a:solidFill>
                <a:latin typeface="+mj-lt"/>
                <a:cs typeface="+mj-cs"/>
              </a:rPr>
              <a:t>Representative bolt prior to tensile pull (left) and after tensile pull (right)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F5802D-0D97-67E2-6812-03F77E8B29E6}"/>
              </a:ext>
            </a:extLst>
          </p:cNvPr>
          <p:cNvSpPr txBox="1"/>
          <p:nvPr/>
        </p:nvSpPr>
        <p:spPr>
          <a:xfrm>
            <a:off x="9286708" y="3396228"/>
            <a:ext cx="6279089" cy="666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65" dirty="0">
                <a:latin typeface="+mj-lt"/>
                <a:cs typeface="+mj-cs"/>
              </a:rPr>
              <a:t>Zn/Al flake coated fastener pass/fail results</a:t>
            </a:r>
            <a:br>
              <a:rPr lang="en-US" sz="1865" dirty="0">
                <a:latin typeface="+mj-lt"/>
                <a:cs typeface="+mj-cs"/>
              </a:rPr>
            </a:br>
            <a:r>
              <a:rPr lang="en-US" sz="1865" dirty="0">
                <a:latin typeface="+mj-lt"/>
                <a:cs typeface="+mj-cs"/>
              </a:rPr>
              <a:t>as a function of atmospheric exposure time</a:t>
            </a:r>
            <a:endParaRPr lang="en-US" sz="1865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FC6D7DA-B55E-CD07-C9E6-C3DC56944900}"/>
              </a:ext>
            </a:extLst>
          </p:cNvPr>
          <p:cNvGrpSpPr/>
          <p:nvPr/>
        </p:nvGrpSpPr>
        <p:grpSpPr>
          <a:xfrm>
            <a:off x="484249" y="5369613"/>
            <a:ext cx="3464371" cy="3430758"/>
            <a:chOff x="4540711" y="103144"/>
            <a:chExt cx="3467462" cy="3491422"/>
          </a:xfrm>
        </p:grpSpPr>
        <p:pic>
          <p:nvPicPr>
            <p:cNvPr id="9" name="Picture 8" descr="A picture containing sky, outdoor, stair&#10;&#10;Description automatically generated">
              <a:extLst>
                <a:ext uri="{FF2B5EF4-FFF2-40B4-BE49-F238E27FC236}">
                  <a16:creationId xmlns:a16="http://schemas.microsoft.com/office/drawing/2014/main" id="{051547C3-B9AB-3B11-9459-66F43E61AD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" b="-2"/>
            <a:stretch/>
          </p:blipFill>
          <p:spPr>
            <a:xfrm>
              <a:off x="4648103" y="103144"/>
              <a:ext cx="3273824" cy="3189785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1F4B7B7-5457-10C0-4F82-3835667A4788}"/>
                </a:ext>
              </a:extLst>
            </p:cNvPr>
            <p:cNvSpPr txBox="1"/>
            <p:nvPr/>
          </p:nvSpPr>
          <p:spPr>
            <a:xfrm>
              <a:off x="4540711" y="3041734"/>
              <a:ext cx="3467462" cy="5528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465" dirty="0">
                  <a:cs typeface="Times New Roman" panose="02020603050405020304" pitchFamily="18" charset="0"/>
                </a:rPr>
                <a:t>Controls, Magni &amp; Doerken Bolt panel configurations using </a:t>
              </a:r>
              <a:r>
                <a:rPr lang="en-US" sz="1465" u="sng" dirty="0">
                  <a:solidFill>
                    <a:schemeClr val="accent6">
                      <a:lumMod val="75000"/>
                    </a:schemeClr>
                  </a:solidFill>
                  <a:cs typeface="Times New Roman" panose="02020603050405020304" pitchFamily="18" charset="0"/>
                </a:rPr>
                <a:t>10 test stands</a:t>
              </a:r>
            </a:p>
          </p:txBody>
        </p:sp>
      </p:grpSp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BC46FEA7-5379-3EFC-5163-9B3E6425BC37}"/>
              </a:ext>
            </a:extLst>
          </p:cNvPr>
          <p:cNvPicPr>
            <a:picLocks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3996" y="5369613"/>
            <a:ext cx="1937707" cy="1044204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2" name="Picture 11" descr="A picture containing diagram&#10;&#10;Description automatically generated">
            <a:extLst>
              <a:ext uri="{FF2B5EF4-FFF2-40B4-BE49-F238E27FC236}">
                <a16:creationId xmlns:a16="http://schemas.microsoft.com/office/drawing/2014/main" id="{A4DB6527-3BF1-CF54-0001-2693B50A4FC9}"/>
              </a:ext>
            </a:extLst>
          </p:cNvPr>
          <p:cNvPicPr>
            <a:picLocks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3995" y="6493776"/>
            <a:ext cx="1938388" cy="1044204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C6186560-EBF5-AC76-460B-02CFCFE50A9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92824" y="7249113"/>
            <a:ext cx="1200052" cy="1937706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BBB74B8B-6AE5-184C-47FF-CC02CD3DF8CE}"/>
              </a:ext>
            </a:extLst>
          </p:cNvPr>
          <p:cNvSpPr txBox="1">
            <a:spLocks/>
          </p:cNvSpPr>
          <p:nvPr/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FFFFFE">
                    <a:tint val="75000"/>
                  </a:srgbClr>
                </a:solidFill>
              </a:rPr>
              <a:t>1</a:t>
            </a:r>
            <a:endParaRPr lang="en-US" sz="1598" dirty="0">
              <a:solidFill>
                <a:srgbClr val="898989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560209A-5F7F-00A7-8244-87D94A0B70EC}"/>
              </a:ext>
            </a:extLst>
          </p:cNvPr>
          <p:cNvGrpSpPr/>
          <p:nvPr/>
        </p:nvGrpSpPr>
        <p:grpSpPr>
          <a:xfrm>
            <a:off x="9532513" y="1251886"/>
            <a:ext cx="6317520" cy="1515237"/>
            <a:chOff x="7157072" y="939813"/>
            <a:chExt cx="4743235" cy="113765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0DA55D2-A4BF-838A-498A-25E72069BB4B}"/>
                </a:ext>
              </a:extLst>
            </p:cNvPr>
            <p:cNvGrpSpPr/>
            <p:nvPr/>
          </p:nvGrpSpPr>
          <p:grpSpPr>
            <a:xfrm>
              <a:off x="7157072" y="939813"/>
              <a:ext cx="2123349" cy="1137650"/>
              <a:chOff x="3402566" y="3138873"/>
              <a:chExt cx="2123349" cy="1137650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FC684E24-25EC-0D49-52D4-AFE178CCCE9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10800000">
                <a:off x="3402566" y="3170521"/>
                <a:ext cx="2123349" cy="1106002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56F8DE60-887B-09D7-6E4A-CBA875E3941A}"/>
                  </a:ext>
                </a:extLst>
              </p:cNvPr>
              <p:cNvGrpSpPr/>
              <p:nvPr/>
            </p:nvGrpSpPr>
            <p:grpSpPr>
              <a:xfrm>
                <a:off x="4819128" y="3138873"/>
                <a:ext cx="665434" cy="252660"/>
                <a:chOff x="7226671" y="1590491"/>
                <a:chExt cx="665434" cy="252660"/>
              </a:xfrm>
            </p:grpSpPr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29A3A1AD-4714-3DCE-605D-453E9485A5A1}"/>
                    </a:ext>
                  </a:extLst>
                </p:cNvPr>
                <p:cNvCxnSpPr/>
                <p:nvPr/>
              </p:nvCxnSpPr>
              <p:spPr>
                <a:xfrm>
                  <a:off x="7226671" y="1843151"/>
                  <a:ext cx="665434" cy="0"/>
                </a:xfrm>
                <a:prstGeom prst="line">
                  <a:avLst/>
                </a:prstGeom>
                <a:ln w="28575">
                  <a:solidFill>
                    <a:schemeClr val="accent1"/>
                  </a:solidFill>
                </a:ln>
                <a:effectLst/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6DB00AA-B6E3-EDDA-1AE5-4FB57DCC6127}"/>
                    </a:ext>
                  </a:extLst>
                </p:cNvPr>
                <p:cNvSpPr txBox="1"/>
                <p:nvPr/>
              </p:nvSpPr>
              <p:spPr>
                <a:xfrm>
                  <a:off x="7357984" y="1590491"/>
                  <a:ext cx="414260" cy="2385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65" dirty="0"/>
                    <a:t>1 cm</a:t>
                  </a:r>
                </a:p>
              </p:txBody>
            </p: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238EAF2-A411-8779-3FA6-798875DE521A}"/>
                </a:ext>
              </a:extLst>
            </p:cNvPr>
            <p:cNvGrpSpPr/>
            <p:nvPr/>
          </p:nvGrpSpPr>
          <p:grpSpPr>
            <a:xfrm>
              <a:off x="9370485" y="941832"/>
              <a:ext cx="2529822" cy="1129842"/>
              <a:chOff x="5658552" y="3140892"/>
              <a:chExt cx="2529822" cy="1129842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BBDD3222-6467-41D0-0E8C-C6F2BB03117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16200000">
                <a:off x="6373356" y="2455716"/>
                <a:ext cx="1100214" cy="2529822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9127202F-AFB5-FB39-A018-C7EC05C4D2DF}"/>
                  </a:ext>
                </a:extLst>
              </p:cNvPr>
              <p:cNvGrpSpPr/>
              <p:nvPr/>
            </p:nvGrpSpPr>
            <p:grpSpPr>
              <a:xfrm>
                <a:off x="7522940" y="3140892"/>
                <a:ext cx="665434" cy="250641"/>
                <a:chOff x="8599864" y="1581909"/>
                <a:chExt cx="665434" cy="250641"/>
              </a:xfrm>
            </p:grpSpPr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89723694-AC0A-AAFE-D3B4-6C6342D15A14}"/>
                    </a:ext>
                  </a:extLst>
                </p:cNvPr>
                <p:cNvCxnSpPr/>
                <p:nvPr/>
              </p:nvCxnSpPr>
              <p:spPr>
                <a:xfrm>
                  <a:off x="8599864" y="1832550"/>
                  <a:ext cx="665434" cy="0"/>
                </a:xfrm>
                <a:prstGeom prst="line">
                  <a:avLst/>
                </a:prstGeom>
                <a:ln w="28575">
                  <a:solidFill>
                    <a:schemeClr val="accent1"/>
                  </a:solidFill>
                </a:ln>
                <a:effectLst/>
              </p:spPr>
              <p:style>
                <a:lnRef idx="2">
                  <a:schemeClr val="accent5"/>
                </a:lnRef>
                <a:fillRef idx="0">
                  <a:schemeClr val="accent5"/>
                </a:fillRef>
                <a:effectRef idx="1">
                  <a:schemeClr val="accent5"/>
                </a:effectRef>
                <a:fontRef idx="minor">
                  <a:schemeClr val="tx1"/>
                </a:fontRef>
              </p:style>
            </p:cxn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F231B85F-ACE1-0065-3BA8-297486AC0463}"/>
                    </a:ext>
                  </a:extLst>
                </p:cNvPr>
                <p:cNvSpPr txBox="1"/>
                <p:nvPr/>
              </p:nvSpPr>
              <p:spPr>
                <a:xfrm>
                  <a:off x="8731177" y="1581909"/>
                  <a:ext cx="414260" cy="2385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65" dirty="0"/>
                    <a:t>1 cm</a:t>
                  </a:r>
                </a:p>
              </p:txBody>
            </p:sp>
          </p:grpSp>
        </p:grpSp>
      </p:grpSp>
      <p:graphicFrame>
        <p:nvGraphicFramePr>
          <p:cNvPr id="27" name="Table 5">
            <a:extLst>
              <a:ext uri="{FF2B5EF4-FFF2-40B4-BE49-F238E27FC236}">
                <a16:creationId xmlns:a16="http://schemas.microsoft.com/office/drawing/2014/main" id="{F17EAEA4-C303-0CB1-B1E1-0ECCA4A7EA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762532"/>
              </p:ext>
            </p:extLst>
          </p:nvPr>
        </p:nvGraphicFramePr>
        <p:xfrm>
          <a:off x="7523747" y="4069720"/>
          <a:ext cx="838100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4435">
                  <a:extLst>
                    <a:ext uri="{9D8B030D-6E8A-4147-A177-3AD203B41FA5}">
                      <a16:colId xmlns:a16="http://schemas.microsoft.com/office/drawing/2014/main" val="3919222672"/>
                    </a:ext>
                  </a:extLst>
                </a:gridCol>
                <a:gridCol w="1131313">
                  <a:extLst>
                    <a:ext uri="{9D8B030D-6E8A-4147-A177-3AD203B41FA5}">
                      <a16:colId xmlns:a16="http://schemas.microsoft.com/office/drawing/2014/main" val="319115124"/>
                    </a:ext>
                  </a:extLst>
                </a:gridCol>
                <a:gridCol w="1131313">
                  <a:extLst>
                    <a:ext uri="{9D8B030D-6E8A-4147-A177-3AD203B41FA5}">
                      <a16:colId xmlns:a16="http://schemas.microsoft.com/office/drawing/2014/main" val="4010823651"/>
                    </a:ext>
                  </a:extLst>
                </a:gridCol>
                <a:gridCol w="1131313">
                  <a:extLst>
                    <a:ext uri="{9D8B030D-6E8A-4147-A177-3AD203B41FA5}">
                      <a16:colId xmlns:a16="http://schemas.microsoft.com/office/drawing/2014/main" val="3368785089"/>
                    </a:ext>
                  </a:extLst>
                </a:gridCol>
                <a:gridCol w="1131313">
                  <a:extLst>
                    <a:ext uri="{9D8B030D-6E8A-4147-A177-3AD203B41FA5}">
                      <a16:colId xmlns:a16="http://schemas.microsoft.com/office/drawing/2014/main" val="62367864"/>
                    </a:ext>
                  </a:extLst>
                </a:gridCol>
                <a:gridCol w="1131313">
                  <a:extLst>
                    <a:ext uri="{9D8B030D-6E8A-4147-A177-3AD203B41FA5}">
                      <a16:colId xmlns:a16="http://schemas.microsoft.com/office/drawing/2014/main" val="289094239"/>
                    </a:ext>
                  </a:extLst>
                </a:gridCol>
              </a:tblGrid>
              <a:tr h="743706">
                <a:tc>
                  <a:txBody>
                    <a:bodyPr/>
                    <a:lstStyle/>
                    <a:p>
                      <a:r>
                        <a:rPr lang="en-US" sz="1800" dirty="0"/>
                        <a:t>Pass/Fail Minimum UTS Requirement of 150ksi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Plain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Zinc Plated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u="none" strike="noStrike" dirty="0">
                          <a:effectLst/>
                          <a:latin typeface="+mn-lt"/>
                          <a:cs typeface="Calibri" panose="020F0502020204030204" pitchFamily="34" charset="0"/>
                        </a:rPr>
                        <a:t>Doerken Delta-</a:t>
                      </a:r>
                      <a:r>
                        <a:rPr lang="en-US" sz="1800" u="none" strike="noStrike" dirty="0" err="1">
                          <a:effectLst/>
                          <a:latin typeface="+mn-lt"/>
                          <a:cs typeface="Calibri" panose="020F0502020204030204" pitchFamily="34" charset="0"/>
                        </a:rPr>
                        <a:t>Protekt</a:t>
                      </a:r>
                      <a:r>
                        <a:rPr lang="en-US" sz="1800" u="none" strike="noStrike" dirty="0">
                          <a:effectLst/>
                          <a:latin typeface="+mn-lt"/>
                          <a:cs typeface="Calibri" panose="020F0502020204030204" pitchFamily="34" charset="0"/>
                        </a:rPr>
                        <a:t>® 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u="none" strike="noStrike" dirty="0">
                          <a:effectLst/>
                          <a:latin typeface="+mn-lt"/>
                          <a:cs typeface="Calibri" panose="020F0502020204030204" pitchFamily="34" charset="0"/>
                        </a:rPr>
                        <a:t>Magni 565 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u="none" strike="noStrike" dirty="0">
                          <a:effectLst/>
                          <a:latin typeface="+mn-lt"/>
                          <a:cs typeface="Calibri" panose="020F0502020204030204" pitchFamily="34" charset="0"/>
                        </a:rPr>
                        <a:t>GEOMET® 321 Plus L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492152"/>
                  </a:ext>
                </a:extLst>
              </a:tr>
              <a:tr h="272692">
                <a:tc gridSpan="6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18 months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97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97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97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97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97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937826"/>
                  </a:ext>
                </a:extLst>
              </a:tr>
              <a:tr h="272692">
                <a:tc>
                  <a:txBody>
                    <a:bodyPr/>
                    <a:lstStyle/>
                    <a:p>
                      <a:r>
                        <a:rPr lang="en-US" sz="1600" dirty="0"/>
                        <a:t>Grade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677486"/>
                  </a:ext>
                </a:extLst>
              </a:tr>
              <a:tr h="272692">
                <a:tc>
                  <a:txBody>
                    <a:bodyPr/>
                    <a:lstStyle/>
                    <a:p>
                      <a:r>
                        <a:rPr lang="en-US" sz="1600" dirty="0"/>
                        <a:t>A490 type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643819"/>
                  </a:ext>
                </a:extLst>
              </a:tr>
              <a:tr h="272692">
                <a:tc>
                  <a:txBody>
                    <a:bodyPr/>
                    <a:lstStyle/>
                    <a:p>
                      <a:r>
                        <a:rPr lang="en-US" sz="1600" dirty="0"/>
                        <a:t>A490 type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87769"/>
                  </a:ext>
                </a:extLst>
              </a:tr>
              <a:tr h="272692">
                <a:tc gridSpan="6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24 months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97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97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97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97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97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45755"/>
                  </a:ext>
                </a:extLst>
              </a:tr>
              <a:tr h="272692">
                <a:tc>
                  <a:txBody>
                    <a:bodyPr/>
                    <a:lstStyle/>
                    <a:p>
                      <a:r>
                        <a:rPr lang="en-US" sz="1600" dirty="0"/>
                        <a:t>Grade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05565"/>
                  </a:ext>
                </a:extLst>
              </a:tr>
              <a:tr h="272692">
                <a:tc>
                  <a:txBody>
                    <a:bodyPr/>
                    <a:lstStyle/>
                    <a:p>
                      <a:r>
                        <a:rPr lang="en-US" sz="1600" dirty="0"/>
                        <a:t>A490 type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997741"/>
                  </a:ext>
                </a:extLst>
              </a:tr>
              <a:tr h="272692">
                <a:tc>
                  <a:txBody>
                    <a:bodyPr/>
                    <a:lstStyle/>
                    <a:p>
                      <a:r>
                        <a:rPr lang="en-US" sz="1600" dirty="0"/>
                        <a:t>A490 type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940443"/>
                  </a:ext>
                </a:extLst>
              </a:tr>
              <a:tr h="272692">
                <a:tc gridSpan="6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36 months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97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97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97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97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97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600191"/>
                  </a:ext>
                </a:extLst>
              </a:tr>
              <a:tr h="272692">
                <a:tc>
                  <a:txBody>
                    <a:bodyPr/>
                    <a:lstStyle/>
                    <a:p>
                      <a:r>
                        <a:rPr lang="en-US" sz="1600" dirty="0"/>
                        <a:t>Grade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Testing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903652"/>
                  </a:ext>
                </a:extLst>
              </a:tr>
              <a:tr h="272692">
                <a:tc>
                  <a:txBody>
                    <a:bodyPr/>
                    <a:lstStyle/>
                    <a:p>
                      <a:r>
                        <a:rPr lang="en-US" sz="1600" dirty="0"/>
                        <a:t>A490 type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97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376906"/>
                  </a:ext>
                </a:extLst>
              </a:tr>
              <a:tr h="272692">
                <a:tc>
                  <a:txBody>
                    <a:bodyPr/>
                    <a:lstStyle/>
                    <a:p>
                      <a:r>
                        <a:rPr lang="en-US" sz="1600" dirty="0"/>
                        <a:t>A490 type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12178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97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8857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58414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A8ADC4-3A2A-A948-038F-C8F269978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23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A4C266ED-3A6F-E5D6-1D6F-6860650710A7}"/>
              </a:ext>
            </a:extLst>
          </p:cNvPr>
          <p:cNvSpPr txBox="1">
            <a:spLocks/>
          </p:cNvSpPr>
          <p:nvPr/>
        </p:nvSpPr>
        <p:spPr>
          <a:xfrm>
            <a:off x="535873" y="1339828"/>
            <a:ext cx="7896434" cy="3942258"/>
          </a:xfrm>
          <a:prstGeom prst="rect">
            <a:avLst/>
          </a:prstGeom>
        </p:spPr>
        <p:txBody>
          <a:bodyPr>
            <a:noAutofit/>
          </a:bodyPr>
          <a:lstStyle>
            <a:lvl1pPr marL="380590" marR="0" indent="-380590" algn="l" defTabSz="162206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s"/>
              <a:tabLst/>
              <a:defRPr kumimoji="0" lang="en-US" sz="2400" b="1" i="0" u="none" strike="noStrike" kern="1200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1pPr>
            <a:lvl2pPr marL="680834" marR="0" indent="-228354" algn="l" defTabSz="121784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Times New Roman" panose="02020603050405020304" pitchFamily="18" charset="0"/>
              <a:buChar char="–"/>
              <a:tabLst/>
              <a:defRPr kumimoji="0" lang="en-US" sz="1800" b="1" i="0" u="none" strike="noStrike" kern="1200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2pPr>
            <a:lvl3pPr marL="1059311" marR="0" indent="-380590" algn="l" defTabSz="121784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§"/>
              <a:tabLst/>
              <a:defRPr kumimoji="0" lang="en-US" sz="1600" b="1" i="0" u="none" strike="noStrike" kern="1200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lvl3pPr>
            <a:lvl4pPr marL="1446244" indent="-380590" algn="l" defTabSz="1217889" rtl="0" eaLnBrk="1" latinLnBrk="0" hangingPunct="1">
              <a:lnSpc>
                <a:spcPct val="90000"/>
              </a:lnSpc>
              <a:spcBef>
                <a:spcPts val="666"/>
              </a:spcBef>
              <a:buClr>
                <a:schemeClr val="tx1"/>
              </a:buClr>
              <a:buSzPct val="75000"/>
              <a:buFont typeface="Courier New" panose="02070309020205020404" pitchFamily="49" charset="0"/>
              <a:buChar char="o"/>
              <a:defRPr lang="en-US" sz="1600" b="1" kern="12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750716" indent="-304472" algn="l" defTabSz="1217889" rtl="0" eaLnBrk="1" latinLnBrk="0" hangingPunct="1">
              <a:lnSpc>
                <a:spcPct val="90000"/>
              </a:lnSpc>
              <a:spcBef>
                <a:spcPts val="666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Char char="•"/>
              <a:defRPr lang="en-US" sz="1600" b="1" kern="12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000312" indent="0" algn="l" defTabSz="1217889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None/>
              <a:defRPr sz="23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8140" indent="-304472" algn="l" defTabSz="1217889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7085" indent="-304472" algn="l" defTabSz="1217889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6030" indent="-304472" algn="l" defTabSz="1217889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39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7332">
              <a:spcBef>
                <a:spcPts val="575"/>
              </a:spcBef>
              <a:spcAft>
                <a:spcPts val="799"/>
              </a:spcAft>
              <a:buFont typeface="Wingdings" panose="05000000000000000000" pitchFamily="2" charset="2"/>
              <a:buNone/>
            </a:pPr>
            <a:r>
              <a:rPr lang="en-US" sz="2000" dirty="0">
                <a:latin typeface="+mn-lt"/>
                <a:cs typeface="Calibri" panose="020F0502020204030204" pitchFamily="34" charset="0"/>
              </a:rPr>
              <a:t>M&amp;P situational approval on Zn/Al coating system at KSC:</a:t>
            </a:r>
            <a:endParaRPr lang="en-US" sz="2000" b="0" dirty="0">
              <a:latin typeface="+mn-lt"/>
              <a:cs typeface="Calibri" panose="020F0502020204030204" pitchFamily="34" charset="0"/>
            </a:endParaRPr>
          </a:p>
          <a:p>
            <a:pPr marL="463052" indent="-463052">
              <a:spcBef>
                <a:spcPts val="575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en-US" sz="2000" b="0" dirty="0">
                <a:latin typeface="+mn-lt"/>
                <a:cs typeface="Calibri" panose="020F0502020204030204" pitchFamily="34" charset="0"/>
              </a:rPr>
              <a:t>Core Stage Forward Skirt Umbilical (CSFSU) Spring Can failure discovered in 2020 (in-service from 2016): fractured springs due to unexpected long-term water immersion leading to coating failure, and then general corrosion leading to hydrogen embrittlement and stress corrosion cracking (NASA 4672 report). </a:t>
            </a:r>
          </a:p>
          <a:p>
            <a:pPr marL="463052" indent="-463052">
              <a:spcBef>
                <a:spcPts val="575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en-US" sz="2000" b="0" dirty="0">
                <a:latin typeface="+mn-lt"/>
                <a:cs typeface="Calibri" panose="020F0502020204030204" pitchFamily="34" charset="0"/>
              </a:rPr>
              <a:t>Failures were also found in the Core Stage Inter-Tank Umbilical (CSITU), so Spring Cans on all umbilicals in jeopardy of spring failures prior to Artemis I launch.</a:t>
            </a:r>
          </a:p>
          <a:p>
            <a:pPr marL="463052" indent="-463052">
              <a:spcBef>
                <a:spcPts val="575"/>
              </a:spcBef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en-US" sz="2000" b="0" dirty="0">
                <a:latin typeface="+mn-lt"/>
                <a:cs typeface="Calibri" panose="020F0502020204030204" pitchFamily="34" charset="0"/>
              </a:rPr>
              <a:t>All springs were replaced and included new Zn/Al coating. </a:t>
            </a:r>
          </a:p>
          <a:p>
            <a:pPr>
              <a:spcBef>
                <a:spcPts val="575"/>
              </a:spcBef>
              <a:buFont typeface="Wingdings" panose="05000000000000000000" pitchFamily="2" charset="2"/>
              <a:buChar char="ü"/>
            </a:pPr>
            <a:endParaRPr lang="en-US" sz="2000" dirty="0">
              <a:latin typeface="+mn-lt"/>
              <a:cs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395053-FB5E-8D18-3370-5AB14285C933}"/>
              </a:ext>
            </a:extLst>
          </p:cNvPr>
          <p:cNvSpPr/>
          <p:nvPr/>
        </p:nvSpPr>
        <p:spPr>
          <a:xfrm>
            <a:off x="8437181" y="8348520"/>
            <a:ext cx="7692450" cy="666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65" b="1" dirty="0">
                <a:cs typeface="Calibri" panose="020F0502020204030204" pitchFamily="34" charset="0"/>
              </a:rPr>
              <a:t>SOLUTION: Zn/Al flake coating system applied to the AFT springs for use on the CSFSU ML with approval given by M&amp;P.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BC6D46-639C-FF1E-EBF4-6B3971486C29}"/>
              </a:ext>
            </a:extLst>
          </p:cNvPr>
          <p:cNvSpPr/>
          <p:nvPr/>
        </p:nvSpPr>
        <p:spPr>
          <a:xfrm>
            <a:off x="250273" y="8210319"/>
            <a:ext cx="7639538" cy="953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65" b="1" dirty="0"/>
              <a:t>Exploration Upper Stage Umbilical on ML2 will provide power, communications, and propellants to the larger configuration of the SLS rocket. The Zn/Al coated spring cans are on ML1 and ML2.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99CD1B-F2C7-C169-1861-52C2F622AAF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068227" y="5378914"/>
            <a:ext cx="2407079" cy="3319722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8" name="Umbilical">
            <a:hlinkClick r:id="" action="ppaction://media"/>
            <a:extLst>
              <a:ext uri="{FF2B5EF4-FFF2-40B4-BE49-F238E27FC236}">
                <a16:creationId xmlns:a16="http://schemas.microsoft.com/office/drawing/2014/main" id="{3C2919F1-BA50-6244-F779-D7701C41862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4039" y="5450128"/>
            <a:ext cx="5297695" cy="2730351"/>
          </a:xfrm>
          <a:prstGeom prst="rect">
            <a:avLst/>
          </a:prstGeom>
          <a:ln w="28575">
            <a:solidFill>
              <a:schemeClr val="tx2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414AEB-3E05-2636-0A67-DFB51962D0A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669" t="3850" r="-1"/>
          <a:stretch/>
        </p:blipFill>
        <p:spPr>
          <a:xfrm>
            <a:off x="8437181" y="1223586"/>
            <a:ext cx="2600021" cy="31261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Picture 9" descr="Diagram, engineering drawing&#10;&#10;Description automatically generated">
            <a:extLst>
              <a:ext uri="{FF2B5EF4-FFF2-40B4-BE49-F238E27FC236}">
                <a16:creationId xmlns:a16="http://schemas.microsoft.com/office/drawing/2014/main" id="{F78E3FD4-6132-E902-67CB-B0B8A25BA20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2077" y="3171248"/>
            <a:ext cx="2010498" cy="1628946"/>
          </a:xfrm>
          <a:prstGeom prst="rect">
            <a:avLst/>
          </a:prstGeom>
        </p:spPr>
      </p:pic>
      <p:pic>
        <p:nvPicPr>
          <p:cNvPr id="11" name="Picture 10" descr="A picture containing text, linedrawing&#10;&#10;Description automatically generated">
            <a:extLst>
              <a:ext uri="{FF2B5EF4-FFF2-40B4-BE49-F238E27FC236}">
                <a16:creationId xmlns:a16="http://schemas.microsoft.com/office/drawing/2014/main" id="{2A31327B-C7AB-CBDA-0931-75DAB9318BB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59" t="5138" r="1803"/>
          <a:stretch/>
        </p:blipFill>
        <p:spPr>
          <a:xfrm>
            <a:off x="12992724" y="3240355"/>
            <a:ext cx="3136908" cy="1379833"/>
          </a:xfrm>
          <a:prstGeom prst="rect">
            <a:avLst/>
          </a:prstGeom>
        </p:spPr>
      </p:pic>
      <p:pic>
        <p:nvPicPr>
          <p:cNvPr id="12" name="Picture 11" descr="A picture containing wooden, wood, dirty, gear&#10;&#10;Description automatically generated">
            <a:extLst>
              <a:ext uri="{FF2B5EF4-FFF2-40B4-BE49-F238E27FC236}">
                <a16:creationId xmlns:a16="http://schemas.microsoft.com/office/drawing/2014/main" id="{F1F7C726-EC13-66C4-08FE-F26B5CA23EC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4785" y="1223587"/>
            <a:ext cx="4636722" cy="18163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33E0234-5A21-B171-28F9-088385C55513}"/>
              </a:ext>
            </a:extLst>
          </p:cNvPr>
          <p:cNvSpPr txBox="1"/>
          <p:nvPr/>
        </p:nvSpPr>
        <p:spPr>
          <a:xfrm>
            <a:off x="8437181" y="4783207"/>
            <a:ext cx="7692450" cy="953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65" b="1" dirty="0">
                <a:cs typeface="Calibri" panose="020F0502020204030204" pitchFamily="34" charset="0"/>
              </a:rPr>
              <a:t>PROBLEM: </a:t>
            </a:r>
            <a:r>
              <a:rPr lang="en-US" sz="1865" dirty="0">
                <a:cs typeface="Calibri" panose="020F0502020204030204" pitchFamily="34" charset="0"/>
              </a:rPr>
              <a:t>Several AFT Spring cans fractured and were removed from the CSFSU due to corrosion and hydrogen embrittlement after only 4 years of service.   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1AE7575-7103-62F8-1636-8F190ED302AF}"/>
              </a:ext>
            </a:extLst>
          </p:cNvPr>
          <p:cNvCxnSpPr>
            <a:cxnSpLocks/>
          </p:cNvCxnSpPr>
          <p:nvPr/>
        </p:nvCxnSpPr>
        <p:spPr>
          <a:xfrm flipV="1">
            <a:off x="12112787" y="2095084"/>
            <a:ext cx="369148" cy="419410"/>
          </a:xfrm>
          <a:prstGeom prst="straightConnector1">
            <a:avLst/>
          </a:prstGeom>
          <a:ln w="28575">
            <a:solidFill>
              <a:srgbClr val="89DBF4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E60692E-3CAB-BF81-9768-472D9A01CC46}"/>
              </a:ext>
            </a:extLst>
          </p:cNvPr>
          <p:cNvSpPr txBox="1"/>
          <p:nvPr/>
        </p:nvSpPr>
        <p:spPr>
          <a:xfrm>
            <a:off x="11197495" y="2537694"/>
            <a:ext cx="2325701" cy="461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97" b="1" dirty="0">
                <a:solidFill>
                  <a:srgbClr val="85DFFF"/>
                </a:solidFill>
              </a:rPr>
              <a:t>Fractured spring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83CBE8D2-CF02-D4D1-842F-669FBD94F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2273"/>
            <a:ext cx="16238538" cy="902822"/>
          </a:xfrm>
        </p:spPr>
        <p:txBody>
          <a:bodyPr>
            <a:noAutofit/>
          </a:bodyPr>
          <a:lstStyle/>
          <a:p>
            <a:r>
              <a:rPr lang="en-US" dirty="0"/>
              <a:t>Success Story: Zn/Al Coating </a:t>
            </a:r>
          </a:p>
        </p:txBody>
      </p:sp>
    </p:spTree>
    <p:extLst>
      <p:ext uri="{BB962C8B-B14F-4D97-AF65-F5344CB8AC3E}">
        <p14:creationId xmlns:p14="http://schemas.microsoft.com/office/powerpoint/2010/main" val="923628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9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7DD1A6-7476-C3FC-29B1-250FDC133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584AB-7524-43A8-B521-38C241BBFCC1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24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F1FEDE8-CF1B-B272-8735-7FAD046DC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2273"/>
            <a:ext cx="16238538" cy="902822"/>
          </a:xfrm>
        </p:spPr>
        <p:txBody>
          <a:bodyPr>
            <a:noAutofit/>
          </a:bodyPr>
          <a:lstStyle/>
          <a:p>
            <a:r>
              <a:rPr lang="en-US" dirty="0"/>
              <a:t>Forward Work for Qualifying Zinc Aluminum Coating on GSE </a:t>
            </a:r>
          </a:p>
        </p:txBody>
      </p:sp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F56E2511-0E64-93EA-4F75-56E243698D6C}"/>
              </a:ext>
            </a:extLst>
          </p:cNvPr>
          <p:cNvSpPr txBox="1">
            <a:spLocks/>
          </p:cNvSpPr>
          <p:nvPr/>
        </p:nvSpPr>
        <p:spPr>
          <a:xfrm>
            <a:off x="751263" y="3339467"/>
            <a:ext cx="7368005" cy="4223011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buFontTx/>
              <a:buBlip>
                <a:blip r:embed="rId2"/>
              </a:buBlip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575"/>
              </a:spcBef>
              <a:spcAft>
                <a:spcPts val="799"/>
              </a:spcAft>
              <a:buNone/>
            </a:pPr>
            <a:r>
              <a:rPr lang="en-US" sz="2400" dirty="0">
                <a:latin typeface="+mj-lt"/>
                <a:cs typeface="+mj-cs"/>
              </a:rPr>
              <a:t>Qualifying Zinc Aluminum Coating on GSE:</a:t>
            </a:r>
          </a:p>
          <a:p>
            <a:pPr marL="463052" indent="-463052">
              <a:spcBef>
                <a:spcPts val="575"/>
              </a:spcBef>
              <a:spcAft>
                <a:spcPts val="799"/>
              </a:spcAft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400" b="0" dirty="0">
                <a:cs typeface="Calibri" panose="020F0502020204030204" pitchFamily="34" charset="0"/>
              </a:rPr>
              <a:t>Hydrogen Embrittlement Testing: </a:t>
            </a:r>
            <a:r>
              <a:rPr lang="en-US" sz="2400" i="1" dirty="0">
                <a:cs typeface="Calibri" panose="020F0502020204030204" pitchFamily="34" charset="0"/>
              </a:rPr>
              <a:t>Complete</a:t>
            </a:r>
            <a:r>
              <a:rPr lang="en-US" sz="2400" b="0" dirty="0">
                <a:cs typeface="Calibri" panose="020F0502020204030204" pitchFamily="34" charset="0"/>
              </a:rPr>
              <a:t> </a:t>
            </a:r>
          </a:p>
          <a:p>
            <a:pPr marL="463052" indent="-463052">
              <a:spcBef>
                <a:spcPts val="575"/>
              </a:spcBef>
              <a:spcAft>
                <a:spcPts val="799"/>
              </a:spcAft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2400" b="0" dirty="0">
                <a:cs typeface="Calibri" panose="020F0502020204030204" pitchFamily="34" charset="0"/>
              </a:rPr>
              <a:t>Stress Corrosion Testing: </a:t>
            </a:r>
            <a:r>
              <a:rPr lang="en-US" sz="2400" i="1" dirty="0">
                <a:cs typeface="Calibri" panose="020F0502020204030204" pitchFamily="34" charset="0"/>
              </a:rPr>
              <a:t>Complete </a:t>
            </a:r>
            <a:endParaRPr lang="en-US" sz="2400" b="0" dirty="0"/>
          </a:p>
          <a:p>
            <a:pPr>
              <a:spcBef>
                <a:spcPts val="575"/>
              </a:spcBef>
              <a:spcAft>
                <a:spcPts val="799"/>
              </a:spcAft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n-US" sz="2400" b="0" dirty="0"/>
              <a:t>Atmospheric Corrosion Testing of Fasteners: </a:t>
            </a:r>
            <a:r>
              <a:rPr lang="en-US" sz="2400" dirty="0"/>
              <a:t>On-going</a:t>
            </a:r>
            <a:r>
              <a:rPr lang="en-US" sz="2400" b="0" dirty="0"/>
              <a:t> </a:t>
            </a:r>
            <a:r>
              <a:rPr lang="en-US" sz="2400" b="0" i="1" dirty="0"/>
              <a:t>Corrosion testing of the three coating systems will continue testing at 36, 48, and 60 months. </a:t>
            </a:r>
          </a:p>
          <a:p>
            <a:pPr marL="463052" indent="-463052">
              <a:spcBef>
                <a:spcPts val="575"/>
              </a:spcBef>
              <a:spcAft>
                <a:spcPts val="799"/>
              </a:spcAft>
              <a:buClr>
                <a:srgbClr val="C00000"/>
              </a:buClr>
              <a:buFont typeface="Wingdings" pitchFamily="2" charset="2"/>
              <a:buChar char="ü"/>
            </a:pPr>
            <a:endParaRPr lang="en-US" sz="2400" b="0" dirty="0"/>
          </a:p>
          <a:p>
            <a:pPr marL="463052" indent="-463052">
              <a:spcBef>
                <a:spcPts val="575"/>
              </a:spcBef>
              <a:spcAft>
                <a:spcPts val="799"/>
              </a:spcAft>
              <a:buClr>
                <a:srgbClr val="C00000"/>
              </a:buClr>
              <a:buFont typeface="Wingdings" pitchFamily="2" charset="2"/>
              <a:buChar char="ü"/>
            </a:pPr>
            <a:endParaRPr lang="en-US" sz="2400" b="0" dirty="0">
              <a:cs typeface="Calibri" panose="020F0502020204030204" pitchFamily="34" charset="0"/>
            </a:endParaRPr>
          </a:p>
          <a:p>
            <a:pPr marL="463052" indent="-463052">
              <a:spcBef>
                <a:spcPts val="575"/>
              </a:spcBef>
              <a:spcAft>
                <a:spcPts val="799"/>
              </a:spcAft>
              <a:buClr>
                <a:srgbClr val="C00000"/>
              </a:buClr>
              <a:buFont typeface="Wingdings" pitchFamily="2" charset="2"/>
              <a:buChar char="ü"/>
            </a:pPr>
            <a:endParaRPr lang="en-US" sz="2400" b="0" dirty="0"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E3749A-A124-AE8D-1154-BF7AB9DA11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42"/>
          <a:stretch/>
        </p:blipFill>
        <p:spPr>
          <a:xfrm>
            <a:off x="8004968" y="2055196"/>
            <a:ext cx="7966870" cy="531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183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C7C60CCD-7C41-4B44-825D-6FF02B29F7CD}"/>
              </a:ext>
            </a:extLst>
          </p:cNvPr>
          <p:cNvSpPr txBox="1">
            <a:spLocks/>
          </p:cNvSpPr>
          <p:nvPr/>
        </p:nvSpPr>
        <p:spPr>
          <a:xfrm>
            <a:off x="535872" y="1461616"/>
            <a:ext cx="15127551" cy="6776208"/>
          </a:xfrm>
          <a:prstGeom prst="rect">
            <a:avLst/>
          </a:prstGeom>
        </p:spPr>
        <p:txBody>
          <a:bodyPr vert="horz" lIns="121789" tIns="60895" rIns="121789" bIns="60895" rtlCol="0" anchor="ctr" anchorCtr="0">
            <a:normAutofit/>
          </a:bodyPr>
          <a:lstStyle>
            <a:lvl1pPr marL="332832" indent="-332832" algn="l" defTabSz="457200" rtl="0" eaLnBrk="1" latinLnBrk="0" hangingPunct="1">
              <a:spcBef>
                <a:spcPct val="20000"/>
              </a:spcBef>
              <a:buClr>
                <a:srgbClr val="C00000"/>
              </a:buClr>
              <a:buFont typeface="Arial" panose="020B0604020202020204" pitchFamily="34" charset="0"/>
              <a:buChar char="♦"/>
              <a:defRPr sz="1765" b="1" kern="1200">
                <a:solidFill>
                  <a:srgbClr val="0000FF"/>
                </a:solidFill>
                <a:latin typeface="+mj-lt"/>
                <a:ea typeface="+mn-ea"/>
                <a:cs typeface="+mn-cs"/>
              </a:defRPr>
            </a:lvl1pPr>
            <a:lvl2pPr marL="721137" indent="-277360" algn="l" defTabSz="457200" rtl="0" eaLnBrk="1" latinLnBrk="0" hangingPunct="1">
              <a:spcBef>
                <a:spcPct val="20000"/>
              </a:spcBef>
              <a:buClr>
                <a:srgbClr val="C00000"/>
              </a:buClr>
              <a:buFont typeface="Arial" panose="020B0604020202020204" pitchFamily="34" charset="0"/>
              <a:buChar char="♦"/>
              <a:defRPr sz="1588" b="1" kern="120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lvl2pPr>
            <a:lvl3pPr marL="1139699" indent="-252146" algn="l" defTabSz="457200" rtl="0" eaLnBrk="1" latinLnBrk="0" hangingPunct="1">
              <a:spcBef>
                <a:spcPct val="20000"/>
              </a:spcBef>
              <a:buClr>
                <a:srgbClr val="C00000"/>
              </a:buClr>
              <a:buSzPct val="90000"/>
              <a:buFont typeface="Arial" panose="020B0604020202020204" pitchFamily="34" charset="0"/>
              <a:buChar char="♦"/>
              <a:defRPr sz="1588" b="0" kern="120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lvl3pPr>
            <a:lvl4pPr marL="1553218" indent="-221888" algn="l" defTabSz="457200" rtl="0" eaLnBrk="1" latinLnBrk="0" hangingPunct="1">
              <a:spcBef>
                <a:spcPct val="20000"/>
              </a:spcBef>
              <a:buClr>
                <a:srgbClr val="C00000"/>
              </a:buClr>
              <a:buSzPct val="90000"/>
              <a:buFont typeface="Arial" panose="020B0604020202020204" pitchFamily="34" charset="0"/>
              <a:buChar char="◊"/>
              <a:defRPr sz="1412" kern="120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lvl4pPr>
            <a:lvl5pPr marL="2027252" indent="-252146" algn="l" defTabSz="457200" rtl="0" eaLnBrk="1" latinLnBrk="0" hangingPunct="1">
              <a:spcBef>
                <a:spcPct val="200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 sz="1200" kern="1200">
                <a:solidFill>
                  <a:srgbClr val="0000F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spcBef>
                <a:spcPts val="575"/>
              </a:spcBef>
              <a:buNone/>
            </a:pPr>
            <a:r>
              <a:rPr lang="en-US" sz="4795" dirty="0">
                <a:solidFill>
                  <a:prstClr val="black"/>
                </a:solidFill>
              </a:rPr>
              <a:t>Questions/Comments</a:t>
            </a:r>
            <a:endParaRPr lang="en-US" sz="4795" b="0" dirty="0">
              <a:solidFill>
                <a:prstClr val="black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0DBDAC7-F5F2-2213-3D4F-A49625BC9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0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293767455"/>
      </p:ext>
    </p:extLst>
  </p:cSld>
  <p:clrMapOvr>
    <a:masterClrMapping/>
  </p:clrMapOvr>
</p:sld>
</file>

<file path=ppt/theme/theme1.xml><?xml version="1.0" encoding="utf-8"?>
<a:theme xmlns:a="http://schemas.openxmlformats.org/drawingml/2006/main" name="1_KSC Engineering 2020092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KSC Engineering 2020092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KSC Engineering 2020092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KSC Engineering 2020092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KSC Engineering 2020092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KSC Engineering 2020092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7_KSC Engineering 2020092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KSC Engineering 2020092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SharedWithUsers xmlns="c3af9e07-d24f-4253-8c21-890afa7d7c74">
      <UserInfo>
        <DisplayName>Murray, Becky (KSC-NE000)</DisplayName>
        <AccountId>17</AccountId>
        <AccountType/>
      </UserInfo>
    </SharedWithUsers>
    <lcf76f155ced4ddcb4097134ff3c332f xmlns="9501f9d6-0437-4385-b7f1-36dbe3761fc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455689007FF14CB0CE6110F8ADC350" ma:contentTypeVersion="15" ma:contentTypeDescription="Create a new document." ma:contentTypeScope="" ma:versionID="b6d0c6c765f4b6df09c8e36dc678a534">
  <xsd:schema xmlns:xsd="http://www.w3.org/2001/XMLSchema" xmlns:xs="http://www.w3.org/2001/XMLSchema" xmlns:p="http://schemas.microsoft.com/office/2006/metadata/properties" xmlns:ns2="9501f9d6-0437-4385-b7f1-36dbe3761fcc" xmlns:ns3="c3af9e07-d24f-4253-8c21-890afa7d7c74" xmlns:ns4="d900e117-17a0-4b24-9e47-511ef1d02c43" targetNamespace="http://schemas.microsoft.com/office/2006/metadata/properties" ma:root="true" ma:fieldsID="f50ca46659a54c36364a3fd50c77802f" ns2:_="" ns3:_="" ns4:_="">
    <xsd:import namespace="9501f9d6-0437-4385-b7f1-36dbe3761fcc"/>
    <xsd:import namespace="c3af9e07-d24f-4253-8c21-890afa7d7c74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01f9d6-0437-4385-b7f1-36dbe3761f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f9e07-d24f-4253-8c21-890afa7d7c7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88d04ee9-a395-4aa4-8bff-2d1fb0bfb9e9}" ma:internalName="TaxCatchAll" ma:showField="CatchAllData" ma:web="c3af9e07-d24f-4253-8c21-890afa7d7c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7F6852C-7746-42DA-A872-950C4FF2B95A}">
  <ds:schemaRefs>
    <ds:schemaRef ds:uri="http://purl.org/dc/elements/1.1/"/>
    <ds:schemaRef ds:uri="http://schemas.microsoft.com/office/2006/documentManagement/types"/>
    <ds:schemaRef ds:uri="http://www.w3.org/XML/1998/namespace"/>
    <ds:schemaRef ds:uri="c3af9e07-d24f-4253-8c21-890afa7d7c74"/>
    <ds:schemaRef ds:uri="http://schemas.openxmlformats.org/package/2006/metadata/core-properties"/>
    <ds:schemaRef ds:uri="http://schemas.microsoft.com/office/2006/metadata/properties"/>
    <ds:schemaRef ds:uri="http://purl.org/dc/terms/"/>
    <ds:schemaRef ds:uri="9501f9d6-0437-4385-b7f1-36dbe3761fcc"/>
    <ds:schemaRef ds:uri="http://schemas.microsoft.com/office/infopath/2007/PartnerControls"/>
    <ds:schemaRef ds:uri="d900e117-17a0-4b24-9e47-511ef1d02c43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BD8F159-D314-4CDE-9F72-07542551A99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6E68C0-EC1C-4818-95B2-815EC280B6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01f9d6-0437-4385-b7f1-36dbe3761fcc"/>
    <ds:schemaRef ds:uri="c3af9e07-d24f-4253-8c21-890afa7d7c74"/>
    <ds:schemaRef ds:uri="d900e117-17a0-4b24-9e47-511ef1d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117956</TotalTime>
  <Words>2383</Words>
  <Application>Microsoft Office PowerPoint</Application>
  <PresentationFormat>Custom</PresentationFormat>
  <Paragraphs>379</Paragraphs>
  <Slides>25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25</vt:i4>
      </vt:variant>
    </vt:vector>
  </HeadingPairs>
  <TitlesOfParts>
    <vt:vector size="40" baseType="lpstr">
      <vt:lpstr>Arial</vt:lpstr>
      <vt:lpstr>Calibri</vt:lpstr>
      <vt:lpstr>Calibri Light</vt:lpstr>
      <vt:lpstr>Cambria</vt:lpstr>
      <vt:lpstr>Courier New</vt:lpstr>
      <vt:lpstr>Times New Roman</vt:lpstr>
      <vt:lpstr>Wingdings</vt:lpstr>
      <vt:lpstr>1_KSC Engineering 20200924</vt:lpstr>
      <vt:lpstr>4_KSC Engineering 20200924</vt:lpstr>
      <vt:lpstr>3_KSC Engineering 20200924</vt:lpstr>
      <vt:lpstr>2_KSC Engineering 20200924</vt:lpstr>
      <vt:lpstr>5_KSC Engineering 20200924</vt:lpstr>
      <vt:lpstr>6_KSC Engineering 20200924</vt:lpstr>
      <vt:lpstr>7_KSC Engineering 20200924</vt:lpstr>
      <vt:lpstr>8_KSC Engineering 20200924</vt:lpstr>
      <vt:lpstr>PowerPoint Presentation</vt:lpstr>
      <vt:lpstr>Agenda</vt:lpstr>
      <vt:lpstr>Background </vt:lpstr>
      <vt:lpstr>Kennedy Space Center Marine Enviornment</vt:lpstr>
      <vt:lpstr>Project Background </vt:lpstr>
      <vt:lpstr>Project Background </vt:lpstr>
      <vt:lpstr>Zinc Aluminum Flake Coating (Zn/Al)</vt:lpstr>
      <vt:lpstr>Project Approach</vt:lpstr>
      <vt:lpstr>Material Selected: AISI 4340 Steel</vt:lpstr>
      <vt:lpstr>PowerPoint Presentation</vt:lpstr>
      <vt:lpstr>Hydrogen Embrittlement (HE)</vt:lpstr>
      <vt:lpstr>HE Test Procedures: Incremental Step Load (ISL)</vt:lpstr>
      <vt:lpstr>HE Testing Summary</vt:lpstr>
      <vt:lpstr>PowerPoint Presentation</vt:lpstr>
      <vt:lpstr>Stress Corrosion Cracking (SCC)</vt:lpstr>
      <vt:lpstr>SCC Test Procedure: Constant Strain Test</vt:lpstr>
      <vt:lpstr>PowerPoint Presentation</vt:lpstr>
      <vt:lpstr>NASA KSC Beachside Atmospheric Corrosion Test Site</vt:lpstr>
      <vt:lpstr>SCC Testing Summary</vt:lpstr>
      <vt:lpstr>PowerPoint Presentation</vt:lpstr>
      <vt:lpstr>Atmospheric Test Procedure: Fasteners </vt:lpstr>
      <vt:lpstr>Fasteners Testing Summary</vt:lpstr>
      <vt:lpstr>Success Story: Zn/Al Coating </vt:lpstr>
      <vt:lpstr>Forward Work for Qualifying Zinc Aluminum Coating on GSE </vt:lpstr>
      <vt:lpstr>Thank you!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Anthony, Stephen M. (KSC-NEXF0)</dc:creator>
  <cp:lastModifiedBy>Willis, Monroe M. (KSC-NEL70)</cp:lastModifiedBy>
  <cp:revision>796</cp:revision>
  <cp:lastPrinted>2020-01-13T19:08:06Z</cp:lastPrinted>
  <dcterms:created xsi:type="dcterms:W3CDTF">2019-01-31T19:07:09Z</dcterms:created>
  <dcterms:modified xsi:type="dcterms:W3CDTF">2024-07-05T13:00:13Z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0x010100BB455689007FF14CB0CE6110F8ADC350</vt:lpwstr>
  </property>
  <property fmtid="{D5CDD505-2E9C-101B-9397-08002B2CF9AE}" pid="3" name="MediaServiceImageTags">
    <vt:lpwstr/>
  </property>
</Properties>
</file>