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
  </p:notesMasterIdLst>
  <p:handoutMasterIdLst>
    <p:handoutMasterId r:id="rId7"/>
  </p:handoutMasterIdLst>
  <p:sldIdLst>
    <p:sldId id="256" r:id="rId5"/>
  </p:sldIdLst>
  <p:sldSz cx="32918400" cy="43891200"/>
  <p:notesSz cx="6858000" cy="9144000"/>
  <p:defaultTextStyle>
    <a:defPPr>
      <a:defRPr lang="en-US"/>
    </a:defPPr>
    <a:lvl1pPr algn="l" defTabSz="2192338" rtl="0" eaLnBrk="0" fontAlgn="base" hangingPunct="0">
      <a:spcBef>
        <a:spcPct val="0"/>
      </a:spcBef>
      <a:spcAft>
        <a:spcPct val="0"/>
      </a:spcAft>
      <a:defRPr sz="8600" kern="1200">
        <a:solidFill>
          <a:schemeClr val="tx1"/>
        </a:solidFill>
        <a:latin typeface="Arial" panose="020B0604020202020204" pitchFamily="34" charset="0"/>
        <a:ea typeface="ＭＳ Ｐゴシック" panose="020B0600070205080204" pitchFamily="34" charset="-128"/>
        <a:cs typeface="+mn-cs"/>
      </a:defRPr>
    </a:lvl1pPr>
    <a:lvl2pPr marL="2192338" indent="-1552575" algn="l" defTabSz="2192338" rtl="0" eaLnBrk="0" fontAlgn="base" hangingPunct="0">
      <a:spcBef>
        <a:spcPct val="0"/>
      </a:spcBef>
      <a:spcAft>
        <a:spcPct val="0"/>
      </a:spcAft>
      <a:defRPr sz="8600" kern="1200">
        <a:solidFill>
          <a:schemeClr val="tx1"/>
        </a:solidFill>
        <a:latin typeface="Arial" panose="020B0604020202020204" pitchFamily="34" charset="0"/>
        <a:ea typeface="ＭＳ Ｐゴシック" panose="020B0600070205080204" pitchFamily="34" charset="-128"/>
        <a:cs typeface="+mn-cs"/>
      </a:defRPr>
    </a:lvl2pPr>
    <a:lvl3pPr marL="4386263" indent="-3106738" algn="l" defTabSz="2192338" rtl="0" eaLnBrk="0" fontAlgn="base" hangingPunct="0">
      <a:spcBef>
        <a:spcPct val="0"/>
      </a:spcBef>
      <a:spcAft>
        <a:spcPct val="0"/>
      </a:spcAft>
      <a:defRPr sz="8600" kern="1200">
        <a:solidFill>
          <a:schemeClr val="tx1"/>
        </a:solidFill>
        <a:latin typeface="Arial" panose="020B0604020202020204" pitchFamily="34" charset="0"/>
        <a:ea typeface="ＭＳ Ｐゴシック" panose="020B0600070205080204" pitchFamily="34" charset="-128"/>
        <a:cs typeface="+mn-cs"/>
      </a:defRPr>
    </a:lvl3pPr>
    <a:lvl4pPr marL="6581775" indent="-4662488" algn="l" defTabSz="2192338" rtl="0" eaLnBrk="0" fontAlgn="base" hangingPunct="0">
      <a:spcBef>
        <a:spcPct val="0"/>
      </a:spcBef>
      <a:spcAft>
        <a:spcPct val="0"/>
      </a:spcAft>
      <a:defRPr sz="8600" kern="1200">
        <a:solidFill>
          <a:schemeClr val="tx1"/>
        </a:solidFill>
        <a:latin typeface="Arial" panose="020B0604020202020204" pitchFamily="34" charset="0"/>
        <a:ea typeface="ＭＳ Ｐゴシック" panose="020B0600070205080204" pitchFamily="34" charset="-128"/>
        <a:cs typeface="+mn-cs"/>
      </a:defRPr>
    </a:lvl4pPr>
    <a:lvl5pPr marL="8775700" indent="-6215063" algn="l" defTabSz="2192338" rtl="0" eaLnBrk="0" fontAlgn="base" hangingPunct="0">
      <a:spcBef>
        <a:spcPct val="0"/>
      </a:spcBef>
      <a:spcAft>
        <a:spcPct val="0"/>
      </a:spcAft>
      <a:defRPr sz="8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8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8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8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8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3824">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8D2D79-F97B-A84C-9CC7-58DD6C2DBDB5}" v="2" dt="2024-07-03T15:40:32.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854"/>
    <p:restoredTop sz="94610"/>
  </p:normalViewPr>
  <p:slideViewPr>
    <p:cSldViewPr snapToGrid="0" snapToObjects="1">
      <p:cViewPr>
        <p:scale>
          <a:sx n="25" d="100"/>
          <a:sy n="25" d="100"/>
        </p:scale>
        <p:origin x="1032" y="14"/>
      </p:cViewPr>
      <p:guideLst>
        <p:guide orient="horz" pos="13824"/>
        <p:guide pos="10368"/>
      </p:guideLst>
    </p:cSldViewPr>
  </p:slideViewPr>
  <p:notesTextViewPr>
    <p:cViewPr>
      <p:scale>
        <a:sx n="300" d="100"/>
        <a:sy n="3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3DFBC-94F7-BC56-B7F8-A29E890C08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2193608" eaLnBrk="1" hangingPunct="1">
              <a:defRPr sz="1200">
                <a:latin typeface="Arial"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3B4251F1-3105-AD41-0CB3-5706FC076A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2193608" eaLnBrk="1" hangingPunct="1">
              <a:defRPr sz="1200">
                <a:latin typeface="Arial" charset="0"/>
                <a:ea typeface="ＭＳ Ｐゴシック" charset="-128"/>
              </a:defRPr>
            </a:lvl1pPr>
          </a:lstStyle>
          <a:p>
            <a:pPr>
              <a:defRPr/>
            </a:pPr>
            <a:fld id="{6EA22CFA-ADB4-4A06-BBCD-F88F9669A8CE}" type="datetimeFigureOut">
              <a:rPr lang="en-US"/>
              <a:pPr>
                <a:defRPr/>
              </a:pPr>
              <a:t>7/10/2024</a:t>
            </a:fld>
            <a:endParaRPr lang="en-US" dirty="0"/>
          </a:p>
        </p:txBody>
      </p:sp>
      <p:sp>
        <p:nvSpPr>
          <p:cNvPr id="4" name="Footer Placeholder 3">
            <a:extLst>
              <a:ext uri="{FF2B5EF4-FFF2-40B4-BE49-F238E27FC236}">
                <a16:creationId xmlns:a16="http://schemas.microsoft.com/office/drawing/2014/main" id="{53C23379-3ABE-B087-ED0D-F8AA5C65BD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2193608" eaLnBrk="1" hangingPunct="1">
              <a:defRPr sz="1200">
                <a:latin typeface="Arial" charset="0"/>
                <a:ea typeface="ＭＳ Ｐゴシック" charset="-128"/>
              </a:defRPr>
            </a:lvl1pPr>
          </a:lstStyle>
          <a:p>
            <a:pPr>
              <a:defRPr/>
            </a:pPr>
            <a:endParaRPr lang="en-US" dirty="0"/>
          </a:p>
        </p:txBody>
      </p:sp>
      <p:sp>
        <p:nvSpPr>
          <p:cNvPr id="5" name="Slide Number Placeholder 4">
            <a:extLst>
              <a:ext uri="{FF2B5EF4-FFF2-40B4-BE49-F238E27FC236}">
                <a16:creationId xmlns:a16="http://schemas.microsoft.com/office/drawing/2014/main" id="{2443662E-5990-8753-21AB-769A221949B9}"/>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defTabSz="2193608" eaLnBrk="1" hangingPunct="1">
              <a:defRPr sz="1200"/>
            </a:lvl1pPr>
          </a:lstStyle>
          <a:p>
            <a:pPr>
              <a:defRPr/>
            </a:pPr>
            <a:fld id="{6A4A252F-5522-4D53-A8B9-58E8B0D970F6}"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8DB38A-C1D6-CB4C-9075-227A84FF60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2193608" eaLnBrk="1" hangingPunct="1">
              <a:defRPr sz="1200">
                <a:latin typeface="Arial"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9D7C4F4E-8168-B6D8-341D-45254D6B04A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defTabSz="2193608" eaLnBrk="1" hangingPunct="1">
              <a:defRPr sz="1200">
                <a:latin typeface="Arial" charset="0"/>
                <a:ea typeface="ＭＳ Ｐゴシック" charset="-128"/>
              </a:defRPr>
            </a:lvl1pPr>
          </a:lstStyle>
          <a:p>
            <a:pPr>
              <a:defRPr/>
            </a:pPr>
            <a:fld id="{4CEF93E5-E966-4338-BE4B-7F9EA49F4CF7}" type="datetimeFigureOut">
              <a:rPr lang="en-US"/>
              <a:pPr>
                <a:defRPr/>
              </a:pPr>
              <a:t>7/10/2024</a:t>
            </a:fld>
            <a:endParaRPr lang="en-US" dirty="0"/>
          </a:p>
        </p:txBody>
      </p:sp>
      <p:sp>
        <p:nvSpPr>
          <p:cNvPr id="4" name="Slide Image Placeholder 3">
            <a:extLst>
              <a:ext uri="{FF2B5EF4-FFF2-40B4-BE49-F238E27FC236}">
                <a16:creationId xmlns:a16="http://schemas.microsoft.com/office/drawing/2014/main" id="{C5F797C8-5FD6-D5C6-EBDC-44AFFDC26287}"/>
              </a:ext>
            </a:extLst>
          </p:cNvPr>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050A50FF-7468-78BA-F989-2A78F2AF3AF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F58A9AE-237E-12C2-E0CB-435A812C44C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2193608" eaLnBrk="1" hangingPunct="1">
              <a:defRPr sz="1200">
                <a:latin typeface="Arial" charset="0"/>
                <a:ea typeface="ＭＳ Ｐゴシック" charset="-128"/>
              </a:defRPr>
            </a:lvl1pPr>
          </a:lstStyle>
          <a:p>
            <a:pPr>
              <a:defRPr/>
            </a:pPr>
            <a:endParaRPr lang="en-US" dirty="0"/>
          </a:p>
        </p:txBody>
      </p:sp>
      <p:sp>
        <p:nvSpPr>
          <p:cNvPr id="7" name="Slide Number Placeholder 6">
            <a:extLst>
              <a:ext uri="{FF2B5EF4-FFF2-40B4-BE49-F238E27FC236}">
                <a16:creationId xmlns:a16="http://schemas.microsoft.com/office/drawing/2014/main" id="{E4BD7BB1-3ABE-6F8A-37E9-60DC6785196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defTabSz="2193608" eaLnBrk="1" hangingPunct="1">
              <a:defRPr sz="1200"/>
            </a:lvl1pPr>
          </a:lstStyle>
          <a:p>
            <a:pPr>
              <a:defRPr/>
            </a:pPr>
            <a:fld id="{44B00C12-0F6C-441A-926B-158B7474FCA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mn-lt"/>
        <a:ea typeface="+mn-ea"/>
        <a:cs typeface="+mn-cs"/>
      </a:defRPr>
    </a:lvl1pPr>
    <a:lvl2pPr marL="639763" algn="l" rtl="0" eaLnBrk="0" fontAlgn="base" hangingPunct="0">
      <a:spcBef>
        <a:spcPct val="30000"/>
      </a:spcBef>
      <a:spcAft>
        <a:spcPct val="0"/>
      </a:spcAft>
      <a:defRPr sz="1600" kern="1200">
        <a:solidFill>
          <a:schemeClr val="tx1"/>
        </a:solidFill>
        <a:latin typeface="+mn-lt"/>
        <a:ea typeface="+mn-ea"/>
        <a:cs typeface="+mn-cs"/>
      </a:defRPr>
    </a:lvl2pPr>
    <a:lvl3pPr marL="1279525" algn="l" rtl="0" eaLnBrk="0" fontAlgn="base" hangingPunct="0">
      <a:spcBef>
        <a:spcPct val="30000"/>
      </a:spcBef>
      <a:spcAft>
        <a:spcPct val="0"/>
      </a:spcAft>
      <a:defRPr sz="1600" kern="1200">
        <a:solidFill>
          <a:schemeClr val="tx1"/>
        </a:solidFill>
        <a:latin typeface="+mn-lt"/>
        <a:ea typeface="+mn-ea"/>
        <a:cs typeface="+mn-cs"/>
      </a:defRPr>
    </a:lvl3pPr>
    <a:lvl4pPr marL="1919288" algn="l" rtl="0" eaLnBrk="0" fontAlgn="base" hangingPunct="0">
      <a:spcBef>
        <a:spcPct val="30000"/>
      </a:spcBef>
      <a:spcAft>
        <a:spcPct val="0"/>
      </a:spcAft>
      <a:defRPr sz="1600" kern="1200">
        <a:solidFill>
          <a:schemeClr val="tx1"/>
        </a:solidFill>
        <a:latin typeface="+mn-lt"/>
        <a:ea typeface="+mn-ea"/>
        <a:cs typeface="+mn-cs"/>
      </a:defRPr>
    </a:lvl4pPr>
    <a:lvl5pPr marL="2559050" algn="l" rtl="0" eaLnBrk="0" fontAlgn="base" hangingPunct="0">
      <a:spcBef>
        <a:spcPct val="30000"/>
      </a:spcBef>
      <a:spcAft>
        <a:spcPct val="0"/>
      </a:spcAft>
      <a:defRPr sz="1600" kern="1200">
        <a:solidFill>
          <a:schemeClr val="tx1"/>
        </a:solidFill>
        <a:latin typeface="+mn-lt"/>
        <a:ea typeface="+mn-ea"/>
        <a:cs typeface="+mn-cs"/>
      </a:defRPr>
    </a:lvl5pPr>
    <a:lvl6pPr marL="3200400" algn="l" defTabSz="1280160" rtl="0" eaLnBrk="1" latinLnBrk="0" hangingPunct="1">
      <a:defRPr sz="1680" kern="1200">
        <a:solidFill>
          <a:schemeClr val="tx1"/>
        </a:solidFill>
        <a:latin typeface="+mn-lt"/>
        <a:ea typeface="+mn-ea"/>
        <a:cs typeface="+mn-cs"/>
      </a:defRPr>
    </a:lvl6pPr>
    <a:lvl7pPr marL="3840480" algn="l" defTabSz="1280160" rtl="0" eaLnBrk="1" latinLnBrk="0" hangingPunct="1">
      <a:defRPr sz="1680" kern="1200">
        <a:solidFill>
          <a:schemeClr val="tx1"/>
        </a:solidFill>
        <a:latin typeface="+mn-lt"/>
        <a:ea typeface="+mn-ea"/>
        <a:cs typeface="+mn-cs"/>
      </a:defRPr>
    </a:lvl7pPr>
    <a:lvl8pPr marL="4480560" algn="l" defTabSz="1280160" rtl="0" eaLnBrk="1" latinLnBrk="0" hangingPunct="1">
      <a:defRPr sz="1680" kern="1200">
        <a:solidFill>
          <a:schemeClr val="tx1"/>
        </a:solidFill>
        <a:latin typeface="+mn-lt"/>
        <a:ea typeface="+mn-ea"/>
        <a:cs typeface="+mn-cs"/>
      </a:defRPr>
    </a:lvl8pPr>
    <a:lvl9pPr marL="5120640" algn="l" defTabSz="1280160" rtl="0" eaLnBrk="1" latinLnBrk="0" hangingPunct="1">
      <a:defRPr sz="168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4B00C12-0F6C-441A-926B-158B7474FCAA}" type="slidenum">
              <a:rPr lang="en-US" altLang="en-US" smtClean="0"/>
              <a:pPr>
                <a:defRPr/>
              </a:pPr>
              <a:t>1</a:t>
            </a:fld>
            <a:endParaRPr lang="en-US" altLang="en-US" dirty="0"/>
          </a:p>
        </p:txBody>
      </p:sp>
    </p:spTree>
    <p:extLst>
      <p:ext uri="{BB962C8B-B14F-4D97-AF65-F5344CB8AC3E}">
        <p14:creationId xmlns:p14="http://schemas.microsoft.com/office/powerpoint/2010/main" val="9813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3634723"/>
            <a:ext cx="27980640" cy="940816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937760" y="24871680"/>
            <a:ext cx="23042880" cy="11216640"/>
          </a:xfrm>
          <a:prstGeom prst="rect">
            <a:avLst/>
          </a:prstGeom>
        </p:spPr>
        <p:txBody>
          <a:bodyPr/>
          <a:lstStyle>
            <a:lvl1pPr marL="0" indent="0" algn="ctr">
              <a:buNone/>
              <a:defRPr>
                <a:solidFill>
                  <a:schemeClr val="tx1">
                    <a:tint val="75000"/>
                  </a:schemeClr>
                </a:solidFill>
              </a:defRPr>
            </a:lvl1pPr>
            <a:lvl2pPr marL="1567510" indent="0" algn="ctr">
              <a:buNone/>
              <a:defRPr>
                <a:solidFill>
                  <a:schemeClr val="tx1">
                    <a:tint val="75000"/>
                  </a:schemeClr>
                </a:solidFill>
              </a:defRPr>
            </a:lvl2pPr>
            <a:lvl3pPr marL="3135020" indent="0" algn="ctr">
              <a:buNone/>
              <a:defRPr>
                <a:solidFill>
                  <a:schemeClr val="tx1">
                    <a:tint val="75000"/>
                  </a:schemeClr>
                </a:solidFill>
              </a:defRPr>
            </a:lvl3pPr>
            <a:lvl4pPr marL="4702531" indent="0" algn="ctr">
              <a:buNone/>
              <a:defRPr>
                <a:solidFill>
                  <a:schemeClr val="tx1">
                    <a:tint val="75000"/>
                  </a:schemeClr>
                </a:solidFill>
              </a:defRPr>
            </a:lvl4pPr>
            <a:lvl5pPr marL="6270041" indent="0" algn="ctr">
              <a:buNone/>
              <a:defRPr>
                <a:solidFill>
                  <a:schemeClr val="tx1">
                    <a:tint val="75000"/>
                  </a:schemeClr>
                </a:solidFill>
              </a:defRPr>
            </a:lvl5pPr>
            <a:lvl6pPr marL="7837551" indent="0" algn="ctr">
              <a:buNone/>
              <a:defRPr>
                <a:solidFill>
                  <a:schemeClr val="tx1">
                    <a:tint val="75000"/>
                  </a:schemeClr>
                </a:solidFill>
              </a:defRPr>
            </a:lvl6pPr>
            <a:lvl7pPr marL="9405061" indent="0" algn="ctr">
              <a:buNone/>
              <a:defRPr>
                <a:solidFill>
                  <a:schemeClr val="tx1">
                    <a:tint val="75000"/>
                  </a:schemeClr>
                </a:solidFill>
              </a:defRPr>
            </a:lvl7pPr>
            <a:lvl8pPr marL="10972571" indent="0" algn="ctr">
              <a:buNone/>
              <a:defRPr>
                <a:solidFill>
                  <a:schemeClr val="tx1">
                    <a:tint val="75000"/>
                  </a:schemeClr>
                </a:solidFill>
              </a:defRPr>
            </a:lvl8pPr>
            <a:lvl9pPr marL="1254008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F43970D-F836-23ED-54B9-A678F64D1101}"/>
              </a:ext>
            </a:extLst>
          </p:cNvPr>
          <p:cNvSpPr>
            <a:spLocks noGrp="1"/>
          </p:cNvSpPr>
          <p:nvPr>
            <p:ph type="dt" sz="half" idx="10"/>
          </p:nvPr>
        </p:nvSpPr>
        <p:spPr>
          <a:xfrm>
            <a:off x="16462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128"/>
              </a:defRPr>
            </a:lvl1pPr>
          </a:lstStyle>
          <a:p>
            <a:pPr>
              <a:defRPr/>
            </a:pPr>
            <a:fld id="{39EC0436-4D14-4F0F-9CAF-BDC06C767333}" type="datetime1">
              <a:rPr lang="en-US" altLang="x-none"/>
              <a:pPr>
                <a:defRPr/>
              </a:pPr>
              <a:t>7/10/2024</a:t>
            </a:fld>
            <a:endParaRPr lang="en-US" altLang="x-none" dirty="0"/>
          </a:p>
        </p:txBody>
      </p:sp>
      <p:sp>
        <p:nvSpPr>
          <p:cNvPr id="5" name="Footer Placeholder 4">
            <a:extLst>
              <a:ext uri="{FF2B5EF4-FFF2-40B4-BE49-F238E27FC236}">
                <a16:creationId xmlns:a16="http://schemas.microsoft.com/office/drawing/2014/main" id="{60F403B3-9EB8-73E0-9A3D-42F86D7A58D4}"/>
              </a:ext>
            </a:extLst>
          </p:cNvPr>
          <p:cNvSpPr>
            <a:spLocks noGrp="1"/>
          </p:cNvSpPr>
          <p:nvPr>
            <p:ph type="ftr" sz="quarter" idx="11"/>
          </p:nvPr>
        </p:nvSpPr>
        <p:spPr>
          <a:xfrm>
            <a:off x="11247438" y="40679688"/>
            <a:ext cx="104251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64203E73-69AB-D57C-15DC-48E31B7011D8}"/>
              </a:ext>
            </a:extLst>
          </p:cNvPr>
          <p:cNvSpPr>
            <a:spLocks noGrp="1"/>
          </p:cNvSpPr>
          <p:nvPr>
            <p:ph type="sldNum" sz="quarter" idx="12"/>
          </p:nvPr>
        </p:nvSpPr>
        <p:spPr>
          <a:xfrm>
            <a:off x="235918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panose="020F0502020204030204" pitchFamily="34" charset="0"/>
              </a:defRPr>
            </a:lvl1pPr>
          </a:lstStyle>
          <a:p>
            <a:pPr>
              <a:defRPr/>
            </a:pPr>
            <a:fld id="{D4F74239-6C68-45DB-94AF-6395C49D34A7}" type="slidenum">
              <a:rPr lang="en-US" altLang="en-US"/>
              <a:pPr>
                <a:defRPr/>
              </a:pPr>
              <a:t>‹#›</a:t>
            </a:fld>
            <a:endParaRPr lang="en-US" altLang="en-US" dirty="0"/>
          </a:p>
        </p:txBody>
      </p:sp>
    </p:spTree>
    <p:extLst>
      <p:ext uri="{BB962C8B-B14F-4D97-AF65-F5344CB8AC3E}">
        <p14:creationId xmlns:p14="http://schemas.microsoft.com/office/powerpoint/2010/main" val="4288212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45920" y="1757683"/>
            <a:ext cx="29626560" cy="73152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645920" y="10241284"/>
            <a:ext cx="29626560" cy="2896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A73D71-B1FB-402F-473F-4E3DD30D2AF3}"/>
              </a:ext>
            </a:extLst>
          </p:cNvPr>
          <p:cNvSpPr>
            <a:spLocks noGrp="1"/>
          </p:cNvSpPr>
          <p:nvPr>
            <p:ph type="dt" sz="half" idx="10"/>
          </p:nvPr>
        </p:nvSpPr>
        <p:spPr>
          <a:xfrm>
            <a:off x="16462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128"/>
              </a:defRPr>
            </a:lvl1pPr>
          </a:lstStyle>
          <a:p>
            <a:pPr>
              <a:defRPr/>
            </a:pPr>
            <a:fld id="{612EC51A-1758-4271-8BDC-A64902F3BE35}" type="datetime1">
              <a:rPr lang="en-US" altLang="x-none"/>
              <a:pPr>
                <a:defRPr/>
              </a:pPr>
              <a:t>7/10/2024</a:t>
            </a:fld>
            <a:endParaRPr lang="en-US" altLang="x-none" dirty="0"/>
          </a:p>
        </p:txBody>
      </p:sp>
      <p:sp>
        <p:nvSpPr>
          <p:cNvPr id="5" name="Footer Placeholder 4">
            <a:extLst>
              <a:ext uri="{FF2B5EF4-FFF2-40B4-BE49-F238E27FC236}">
                <a16:creationId xmlns:a16="http://schemas.microsoft.com/office/drawing/2014/main" id="{D94C4376-094A-03B1-D849-A27FF5F5571B}"/>
              </a:ext>
            </a:extLst>
          </p:cNvPr>
          <p:cNvSpPr>
            <a:spLocks noGrp="1"/>
          </p:cNvSpPr>
          <p:nvPr>
            <p:ph type="ftr" sz="quarter" idx="11"/>
          </p:nvPr>
        </p:nvSpPr>
        <p:spPr>
          <a:xfrm>
            <a:off x="11247438" y="40679688"/>
            <a:ext cx="104251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0549FD52-134E-0292-8D41-AFFB47C3EB42}"/>
              </a:ext>
            </a:extLst>
          </p:cNvPr>
          <p:cNvSpPr>
            <a:spLocks noGrp="1"/>
          </p:cNvSpPr>
          <p:nvPr>
            <p:ph type="sldNum" sz="quarter" idx="12"/>
          </p:nvPr>
        </p:nvSpPr>
        <p:spPr>
          <a:xfrm>
            <a:off x="235918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panose="020F0502020204030204" pitchFamily="34" charset="0"/>
              </a:defRPr>
            </a:lvl1pPr>
          </a:lstStyle>
          <a:p>
            <a:pPr>
              <a:defRPr/>
            </a:pPr>
            <a:fld id="{8F700945-083B-44EB-B20C-EF89597A5B06}" type="slidenum">
              <a:rPr lang="en-US" altLang="en-US"/>
              <a:pPr>
                <a:defRPr/>
              </a:pPr>
              <a:t>‹#›</a:t>
            </a:fld>
            <a:endParaRPr lang="en-US" altLang="en-US" dirty="0"/>
          </a:p>
        </p:txBody>
      </p:sp>
    </p:spTree>
    <p:extLst>
      <p:ext uri="{BB962C8B-B14F-4D97-AF65-F5344CB8AC3E}">
        <p14:creationId xmlns:p14="http://schemas.microsoft.com/office/powerpoint/2010/main" val="2048387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281448" y="8432800"/>
            <a:ext cx="17773650" cy="17976088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949067" y="8432800"/>
            <a:ext cx="52783740" cy="17976088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3188B-EEB3-204E-C748-658FD1ADBBF1}"/>
              </a:ext>
            </a:extLst>
          </p:cNvPr>
          <p:cNvSpPr>
            <a:spLocks noGrp="1"/>
          </p:cNvSpPr>
          <p:nvPr>
            <p:ph type="dt" sz="half" idx="10"/>
          </p:nvPr>
        </p:nvSpPr>
        <p:spPr>
          <a:xfrm>
            <a:off x="16462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128"/>
              </a:defRPr>
            </a:lvl1pPr>
          </a:lstStyle>
          <a:p>
            <a:pPr>
              <a:defRPr/>
            </a:pPr>
            <a:fld id="{BB4FE5E2-1D19-4682-9DFB-D474BF8785BB}" type="datetime1">
              <a:rPr lang="en-US" altLang="x-none"/>
              <a:pPr>
                <a:defRPr/>
              </a:pPr>
              <a:t>7/10/2024</a:t>
            </a:fld>
            <a:endParaRPr lang="en-US" altLang="x-none" dirty="0"/>
          </a:p>
        </p:txBody>
      </p:sp>
      <p:sp>
        <p:nvSpPr>
          <p:cNvPr id="5" name="Footer Placeholder 4">
            <a:extLst>
              <a:ext uri="{FF2B5EF4-FFF2-40B4-BE49-F238E27FC236}">
                <a16:creationId xmlns:a16="http://schemas.microsoft.com/office/drawing/2014/main" id="{EED73F03-EBA0-F5A0-64B6-13D26CE6A91B}"/>
              </a:ext>
            </a:extLst>
          </p:cNvPr>
          <p:cNvSpPr>
            <a:spLocks noGrp="1"/>
          </p:cNvSpPr>
          <p:nvPr>
            <p:ph type="ftr" sz="quarter" idx="11"/>
          </p:nvPr>
        </p:nvSpPr>
        <p:spPr>
          <a:xfrm>
            <a:off x="11247438" y="40679688"/>
            <a:ext cx="104251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449ACD5C-9CB8-C244-075C-6FBB90797D09}"/>
              </a:ext>
            </a:extLst>
          </p:cNvPr>
          <p:cNvSpPr>
            <a:spLocks noGrp="1"/>
          </p:cNvSpPr>
          <p:nvPr>
            <p:ph type="sldNum" sz="quarter" idx="12"/>
          </p:nvPr>
        </p:nvSpPr>
        <p:spPr>
          <a:xfrm>
            <a:off x="235918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panose="020F0502020204030204" pitchFamily="34" charset="0"/>
              </a:defRPr>
            </a:lvl1pPr>
          </a:lstStyle>
          <a:p>
            <a:pPr>
              <a:defRPr/>
            </a:pPr>
            <a:fld id="{9DEF850A-35FC-451B-804B-21B072AF81D9}" type="slidenum">
              <a:rPr lang="en-US" altLang="en-US"/>
              <a:pPr>
                <a:defRPr/>
              </a:pPr>
              <a:t>‹#›</a:t>
            </a:fld>
            <a:endParaRPr lang="en-US" altLang="en-US" dirty="0"/>
          </a:p>
        </p:txBody>
      </p:sp>
    </p:spTree>
    <p:extLst>
      <p:ext uri="{BB962C8B-B14F-4D97-AF65-F5344CB8AC3E}">
        <p14:creationId xmlns:p14="http://schemas.microsoft.com/office/powerpoint/2010/main" val="3200521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45920" y="1757683"/>
            <a:ext cx="29626560" cy="7315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45920" y="10241284"/>
            <a:ext cx="29626560" cy="28966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C5000-B814-F2CC-36E7-EAE3664CCA13}"/>
              </a:ext>
            </a:extLst>
          </p:cNvPr>
          <p:cNvSpPr>
            <a:spLocks noGrp="1"/>
          </p:cNvSpPr>
          <p:nvPr>
            <p:ph type="dt" sz="half" idx="10"/>
          </p:nvPr>
        </p:nvSpPr>
        <p:spPr>
          <a:xfrm>
            <a:off x="16462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128"/>
              </a:defRPr>
            </a:lvl1pPr>
          </a:lstStyle>
          <a:p>
            <a:pPr>
              <a:defRPr/>
            </a:pPr>
            <a:fld id="{D1A97D5E-8DFC-4FF5-ABD1-BE90E01D2958}" type="datetime1">
              <a:rPr lang="en-US" altLang="x-none"/>
              <a:pPr>
                <a:defRPr/>
              </a:pPr>
              <a:t>7/10/2024</a:t>
            </a:fld>
            <a:endParaRPr lang="en-US" altLang="x-none" dirty="0"/>
          </a:p>
        </p:txBody>
      </p:sp>
      <p:sp>
        <p:nvSpPr>
          <p:cNvPr id="5" name="Footer Placeholder 4">
            <a:extLst>
              <a:ext uri="{FF2B5EF4-FFF2-40B4-BE49-F238E27FC236}">
                <a16:creationId xmlns:a16="http://schemas.microsoft.com/office/drawing/2014/main" id="{2ADAD4A1-C3B8-B929-215F-A86949FDA2D2}"/>
              </a:ext>
            </a:extLst>
          </p:cNvPr>
          <p:cNvSpPr>
            <a:spLocks noGrp="1"/>
          </p:cNvSpPr>
          <p:nvPr>
            <p:ph type="ftr" sz="quarter" idx="11"/>
          </p:nvPr>
        </p:nvSpPr>
        <p:spPr>
          <a:xfrm>
            <a:off x="11247438" y="40679688"/>
            <a:ext cx="104251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C149EE05-8344-1BFF-E2D4-9996F41B4BB4}"/>
              </a:ext>
            </a:extLst>
          </p:cNvPr>
          <p:cNvSpPr>
            <a:spLocks noGrp="1"/>
          </p:cNvSpPr>
          <p:nvPr>
            <p:ph type="sldNum" sz="quarter" idx="12"/>
          </p:nvPr>
        </p:nvSpPr>
        <p:spPr>
          <a:xfrm>
            <a:off x="235918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panose="020F0502020204030204" pitchFamily="34" charset="0"/>
              </a:defRPr>
            </a:lvl1pPr>
          </a:lstStyle>
          <a:p>
            <a:pPr>
              <a:defRPr/>
            </a:pPr>
            <a:fld id="{918894E4-05AE-47A3-BFBA-51CDE0E47CAA}" type="slidenum">
              <a:rPr lang="en-US" altLang="en-US"/>
              <a:pPr>
                <a:defRPr/>
              </a:pPr>
              <a:t>‹#›</a:t>
            </a:fld>
            <a:endParaRPr lang="en-US" altLang="en-US" dirty="0"/>
          </a:p>
        </p:txBody>
      </p:sp>
    </p:spTree>
    <p:extLst>
      <p:ext uri="{BB962C8B-B14F-4D97-AF65-F5344CB8AC3E}">
        <p14:creationId xmlns:p14="http://schemas.microsoft.com/office/powerpoint/2010/main" val="262311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6" y="28204163"/>
            <a:ext cx="27980640" cy="8717280"/>
          </a:xfrm>
          <a:prstGeom prst="rect">
            <a:avLst/>
          </a:prstGeom>
        </p:spPr>
        <p:txBody>
          <a:bodyPr anchor="t"/>
          <a:lstStyle>
            <a:lvl1pPr algn="l">
              <a:defRPr sz="13700" b="1" cap="all"/>
            </a:lvl1pPr>
          </a:lstStyle>
          <a:p>
            <a:r>
              <a:rPr lang="en-US"/>
              <a:t>Click to edit Master title style</a:t>
            </a:r>
          </a:p>
        </p:txBody>
      </p:sp>
      <p:sp>
        <p:nvSpPr>
          <p:cNvPr id="3" name="Text Placeholder 2"/>
          <p:cNvSpPr>
            <a:spLocks noGrp="1"/>
          </p:cNvSpPr>
          <p:nvPr>
            <p:ph type="body" idx="1"/>
          </p:nvPr>
        </p:nvSpPr>
        <p:spPr>
          <a:xfrm>
            <a:off x="2600326" y="18602967"/>
            <a:ext cx="27980640" cy="9601197"/>
          </a:xfrm>
          <a:prstGeom prst="rect">
            <a:avLst/>
          </a:prstGeom>
        </p:spPr>
        <p:txBody>
          <a:bodyPr anchor="b"/>
          <a:lstStyle>
            <a:lvl1pPr marL="0" indent="0">
              <a:buNone/>
              <a:defRPr sz="6900">
                <a:solidFill>
                  <a:schemeClr val="tx1">
                    <a:tint val="75000"/>
                  </a:schemeClr>
                </a:solidFill>
              </a:defRPr>
            </a:lvl1pPr>
            <a:lvl2pPr marL="1567510" indent="0">
              <a:buNone/>
              <a:defRPr sz="6200">
                <a:solidFill>
                  <a:schemeClr val="tx1">
                    <a:tint val="75000"/>
                  </a:schemeClr>
                </a:solidFill>
              </a:defRPr>
            </a:lvl2pPr>
            <a:lvl3pPr marL="3135020" indent="0">
              <a:buNone/>
              <a:defRPr sz="5500">
                <a:solidFill>
                  <a:schemeClr val="tx1">
                    <a:tint val="75000"/>
                  </a:schemeClr>
                </a:solidFill>
              </a:defRPr>
            </a:lvl3pPr>
            <a:lvl4pPr marL="4702531" indent="0">
              <a:buNone/>
              <a:defRPr sz="4800">
                <a:solidFill>
                  <a:schemeClr val="tx1">
                    <a:tint val="75000"/>
                  </a:schemeClr>
                </a:solidFill>
              </a:defRPr>
            </a:lvl4pPr>
            <a:lvl5pPr marL="6270041" indent="0">
              <a:buNone/>
              <a:defRPr sz="4800">
                <a:solidFill>
                  <a:schemeClr val="tx1">
                    <a:tint val="75000"/>
                  </a:schemeClr>
                </a:solidFill>
              </a:defRPr>
            </a:lvl5pPr>
            <a:lvl6pPr marL="7837551" indent="0">
              <a:buNone/>
              <a:defRPr sz="4800">
                <a:solidFill>
                  <a:schemeClr val="tx1">
                    <a:tint val="75000"/>
                  </a:schemeClr>
                </a:solidFill>
              </a:defRPr>
            </a:lvl6pPr>
            <a:lvl7pPr marL="9405061" indent="0">
              <a:buNone/>
              <a:defRPr sz="4800">
                <a:solidFill>
                  <a:schemeClr val="tx1">
                    <a:tint val="75000"/>
                  </a:schemeClr>
                </a:solidFill>
              </a:defRPr>
            </a:lvl7pPr>
            <a:lvl8pPr marL="10972571" indent="0">
              <a:buNone/>
              <a:defRPr sz="4800">
                <a:solidFill>
                  <a:schemeClr val="tx1">
                    <a:tint val="75000"/>
                  </a:schemeClr>
                </a:solidFill>
              </a:defRPr>
            </a:lvl8pPr>
            <a:lvl9pPr marL="12540082" indent="0">
              <a:buNone/>
              <a:defRPr sz="48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9800BE-CE66-91CD-A5AC-915FF41F4D48}"/>
              </a:ext>
            </a:extLst>
          </p:cNvPr>
          <p:cNvSpPr>
            <a:spLocks noGrp="1"/>
          </p:cNvSpPr>
          <p:nvPr>
            <p:ph type="dt" sz="half" idx="10"/>
          </p:nvPr>
        </p:nvSpPr>
        <p:spPr>
          <a:xfrm>
            <a:off x="16462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128"/>
              </a:defRPr>
            </a:lvl1pPr>
          </a:lstStyle>
          <a:p>
            <a:pPr>
              <a:defRPr/>
            </a:pPr>
            <a:fld id="{BC116716-B132-4C28-B9FF-340A7A2870B0}" type="datetime1">
              <a:rPr lang="en-US" altLang="x-none"/>
              <a:pPr>
                <a:defRPr/>
              </a:pPr>
              <a:t>7/10/2024</a:t>
            </a:fld>
            <a:endParaRPr lang="en-US" altLang="x-none" dirty="0"/>
          </a:p>
        </p:txBody>
      </p:sp>
      <p:sp>
        <p:nvSpPr>
          <p:cNvPr id="5" name="Footer Placeholder 4">
            <a:extLst>
              <a:ext uri="{FF2B5EF4-FFF2-40B4-BE49-F238E27FC236}">
                <a16:creationId xmlns:a16="http://schemas.microsoft.com/office/drawing/2014/main" id="{DD2D2A8D-8755-DE27-1392-DA218A68ABDB}"/>
              </a:ext>
            </a:extLst>
          </p:cNvPr>
          <p:cNvSpPr>
            <a:spLocks noGrp="1"/>
          </p:cNvSpPr>
          <p:nvPr>
            <p:ph type="ftr" sz="quarter" idx="11"/>
          </p:nvPr>
        </p:nvSpPr>
        <p:spPr>
          <a:xfrm>
            <a:off x="11247438" y="40679688"/>
            <a:ext cx="104251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9019F17F-7340-FEC6-48CF-904EB0BB258E}"/>
              </a:ext>
            </a:extLst>
          </p:cNvPr>
          <p:cNvSpPr>
            <a:spLocks noGrp="1"/>
          </p:cNvSpPr>
          <p:nvPr>
            <p:ph type="sldNum" sz="quarter" idx="12"/>
          </p:nvPr>
        </p:nvSpPr>
        <p:spPr>
          <a:xfrm>
            <a:off x="235918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panose="020F0502020204030204" pitchFamily="34" charset="0"/>
              </a:defRPr>
            </a:lvl1pPr>
          </a:lstStyle>
          <a:p>
            <a:pPr>
              <a:defRPr/>
            </a:pPr>
            <a:fld id="{53EAFE20-C1EC-4672-B778-8642B86A808E}" type="slidenum">
              <a:rPr lang="en-US" altLang="en-US"/>
              <a:pPr>
                <a:defRPr/>
              </a:pPr>
              <a:t>‹#›</a:t>
            </a:fld>
            <a:endParaRPr lang="en-US" altLang="en-US" dirty="0"/>
          </a:p>
        </p:txBody>
      </p:sp>
    </p:spTree>
    <p:extLst>
      <p:ext uri="{BB962C8B-B14F-4D97-AF65-F5344CB8AC3E}">
        <p14:creationId xmlns:p14="http://schemas.microsoft.com/office/powerpoint/2010/main" val="1773187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45920" y="1757683"/>
            <a:ext cx="29626560" cy="7315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949069" y="49154080"/>
            <a:ext cx="35278694" cy="139039603"/>
          </a:xfrm>
          <a:prstGeom prst="rect">
            <a:avLst/>
          </a:prstGeom>
        </p:spPr>
        <p:txBody>
          <a:bodyPr/>
          <a:lstStyle>
            <a:lvl1pPr>
              <a:defRPr sz="9600"/>
            </a:lvl1pPr>
            <a:lvl2pPr>
              <a:defRPr sz="8200"/>
            </a:lvl2pPr>
            <a:lvl3pPr>
              <a:defRPr sz="6900"/>
            </a:lvl3pPr>
            <a:lvl4pPr>
              <a:defRPr sz="6200"/>
            </a:lvl4pPr>
            <a:lvl5pPr>
              <a:defRPr sz="6200"/>
            </a:lvl5pPr>
            <a:lvl6pPr>
              <a:defRPr sz="6200"/>
            </a:lvl6pPr>
            <a:lvl7pPr>
              <a:defRPr sz="6200"/>
            </a:lvl7pPr>
            <a:lvl8pPr>
              <a:defRPr sz="6200"/>
            </a:lvl8pPr>
            <a:lvl9pPr>
              <a:defRPr sz="6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776401" y="49154080"/>
            <a:ext cx="35278697" cy="139039603"/>
          </a:xfrm>
          <a:prstGeom prst="rect">
            <a:avLst/>
          </a:prstGeom>
        </p:spPr>
        <p:txBody>
          <a:bodyPr/>
          <a:lstStyle>
            <a:lvl1pPr>
              <a:defRPr sz="9600"/>
            </a:lvl1pPr>
            <a:lvl2pPr>
              <a:defRPr sz="8200"/>
            </a:lvl2pPr>
            <a:lvl3pPr>
              <a:defRPr sz="6900"/>
            </a:lvl3pPr>
            <a:lvl4pPr>
              <a:defRPr sz="6200"/>
            </a:lvl4pPr>
            <a:lvl5pPr>
              <a:defRPr sz="6200"/>
            </a:lvl5pPr>
            <a:lvl6pPr>
              <a:defRPr sz="6200"/>
            </a:lvl6pPr>
            <a:lvl7pPr>
              <a:defRPr sz="6200"/>
            </a:lvl7pPr>
            <a:lvl8pPr>
              <a:defRPr sz="6200"/>
            </a:lvl8pPr>
            <a:lvl9pPr>
              <a:defRPr sz="6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6FA6DD-1FB9-A9C4-411C-836B3E35CDED}"/>
              </a:ext>
            </a:extLst>
          </p:cNvPr>
          <p:cNvSpPr>
            <a:spLocks noGrp="1"/>
          </p:cNvSpPr>
          <p:nvPr>
            <p:ph type="dt" sz="half" idx="10"/>
          </p:nvPr>
        </p:nvSpPr>
        <p:spPr>
          <a:xfrm>
            <a:off x="16462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128"/>
              </a:defRPr>
            </a:lvl1pPr>
          </a:lstStyle>
          <a:p>
            <a:pPr>
              <a:defRPr/>
            </a:pPr>
            <a:fld id="{46845733-504E-46FB-B000-EC2D95F155A0}" type="datetime1">
              <a:rPr lang="en-US" altLang="x-none"/>
              <a:pPr>
                <a:defRPr/>
              </a:pPr>
              <a:t>7/10/2024</a:t>
            </a:fld>
            <a:endParaRPr lang="en-US" altLang="x-none" dirty="0"/>
          </a:p>
        </p:txBody>
      </p:sp>
      <p:sp>
        <p:nvSpPr>
          <p:cNvPr id="6" name="Footer Placeholder 5">
            <a:extLst>
              <a:ext uri="{FF2B5EF4-FFF2-40B4-BE49-F238E27FC236}">
                <a16:creationId xmlns:a16="http://schemas.microsoft.com/office/drawing/2014/main" id="{4A2F8200-6C5A-827D-CAA2-E09888D19C0A}"/>
              </a:ext>
            </a:extLst>
          </p:cNvPr>
          <p:cNvSpPr>
            <a:spLocks noGrp="1"/>
          </p:cNvSpPr>
          <p:nvPr>
            <p:ph type="ftr" sz="quarter" idx="11"/>
          </p:nvPr>
        </p:nvSpPr>
        <p:spPr>
          <a:xfrm>
            <a:off x="11247438" y="40679688"/>
            <a:ext cx="104251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69B0256C-B826-5751-1E5C-B11F09DC7738}"/>
              </a:ext>
            </a:extLst>
          </p:cNvPr>
          <p:cNvSpPr>
            <a:spLocks noGrp="1"/>
          </p:cNvSpPr>
          <p:nvPr>
            <p:ph type="sldNum" sz="quarter" idx="12"/>
          </p:nvPr>
        </p:nvSpPr>
        <p:spPr>
          <a:xfrm>
            <a:off x="235918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panose="020F0502020204030204" pitchFamily="34" charset="0"/>
              </a:defRPr>
            </a:lvl1pPr>
          </a:lstStyle>
          <a:p>
            <a:pPr>
              <a:defRPr/>
            </a:pPr>
            <a:fld id="{C52CDB27-1878-450A-844B-024E4B331CAB}" type="slidenum">
              <a:rPr lang="en-US" altLang="en-US"/>
              <a:pPr>
                <a:defRPr/>
              </a:pPr>
              <a:t>‹#›</a:t>
            </a:fld>
            <a:endParaRPr lang="en-US" altLang="en-US" dirty="0"/>
          </a:p>
        </p:txBody>
      </p:sp>
    </p:spTree>
    <p:extLst>
      <p:ext uri="{BB962C8B-B14F-4D97-AF65-F5344CB8AC3E}">
        <p14:creationId xmlns:p14="http://schemas.microsoft.com/office/powerpoint/2010/main" val="1382036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1757683"/>
            <a:ext cx="29626560" cy="73152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1" y="9824723"/>
            <a:ext cx="14544677" cy="4094477"/>
          </a:xfrm>
          <a:prstGeom prst="rect">
            <a:avLst/>
          </a:prstGeom>
        </p:spPr>
        <p:txBody>
          <a:bodyPr anchor="b"/>
          <a:lstStyle>
            <a:lvl1pPr marL="0" indent="0">
              <a:buNone/>
              <a:defRPr sz="8200" b="1"/>
            </a:lvl1pPr>
            <a:lvl2pPr marL="1567510" indent="0">
              <a:buNone/>
              <a:defRPr sz="6900" b="1"/>
            </a:lvl2pPr>
            <a:lvl3pPr marL="3135020" indent="0">
              <a:buNone/>
              <a:defRPr sz="6200" b="1"/>
            </a:lvl3pPr>
            <a:lvl4pPr marL="4702531" indent="0">
              <a:buNone/>
              <a:defRPr sz="5500" b="1"/>
            </a:lvl4pPr>
            <a:lvl5pPr marL="6270041" indent="0">
              <a:buNone/>
              <a:defRPr sz="5500" b="1"/>
            </a:lvl5pPr>
            <a:lvl6pPr marL="7837551" indent="0">
              <a:buNone/>
              <a:defRPr sz="5500" b="1"/>
            </a:lvl6pPr>
            <a:lvl7pPr marL="9405061" indent="0">
              <a:buNone/>
              <a:defRPr sz="5500" b="1"/>
            </a:lvl7pPr>
            <a:lvl8pPr marL="10972571" indent="0">
              <a:buNone/>
              <a:defRPr sz="5500" b="1"/>
            </a:lvl8pPr>
            <a:lvl9pPr marL="12540082" indent="0">
              <a:buNone/>
              <a:defRPr sz="5500" b="1"/>
            </a:lvl9pPr>
          </a:lstStyle>
          <a:p>
            <a:pPr lvl="0"/>
            <a:r>
              <a:rPr lang="en-US"/>
              <a:t>Click to edit Master text styles</a:t>
            </a:r>
          </a:p>
        </p:txBody>
      </p:sp>
      <p:sp>
        <p:nvSpPr>
          <p:cNvPr id="4" name="Content Placeholder 3"/>
          <p:cNvSpPr>
            <a:spLocks noGrp="1"/>
          </p:cNvSpPr>
          <p:nvPr>
            <p:ph sz="half" idx="2"/>
          </p:nvPr>
        </p:nvSpPr>
        <p:spPr>
          <a:xfrm>
            <a:off x="1645921" y="13919200"/>
            <a:ext cx="14544677" cy="25288243"/>
          </a:xfrm>
          <a:prstGeom prst="rect">
            <a:avLst/>
          </a:prstGeom>
        </p:spPr>
        <p:txBody>
          <a:bodyPr/>
          <a:lstStyle>
            <a:lvl1pPr>
              <a:defRPr sz="8200"/>
            </a:lvl1pPr>
            <a:lvl2pPr>
              <a:defRPr sz="6900"/>
            </a:lvl2pPr>
            <a:lvl3pPr>
              <a:defRPr sz="6200"/>
            </a:lvl3pPr>
            <a:lvl4pPr>
              <a:defRPr sz="5500"/>
            </a:lvl4pPr>
            <a:lvl5pPr>
              <a:defRPr sz="5500"/>
            </a:lvl5pPr>
            <a:lvl6pPr>
              <a:defRPr sz="5500"/>
            </a:lvl6pPr>
            <a:lvl7pPr>
              <a:defRPr sz="5500"/>
            </a:lvl7pPr>
            <a:lvl8pPr>
              <a:defRPr sz="5500"/>
            </a:lvl8pPr>
            <a:lvl9pPr>
              <a:defRPr sz="5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092" y="9824723"/>
            <a:ext cx="14550390" cy="4094477"/>
          </a:xfrm>
          <a:prstGeom prst="rect">
            <a:avLst/>
          </a:prstGeom>
        </p:spPr>
        <p:txBody>
          <a:bodyPr anchor="b"/>
          <a:lstStyle>
            <a:lvl1pPr marL="0" indent="0">
              <a:buNone/>
              <a:defRPr sz="8200" b="1"/>
            </a:lvl1pPr>
            <a:lvl2pPr marL="1567510" indent="0">
              <a:buNone/>
              <a:defRPr sz="6900" b="1"/>
            </a:lvl2pPr>
            <a:lvl3pPr marL="3135020" indent="0">
              <a:buNone/>
              <a:defRPr sz="6200" b="1"/>
            </a:lvl3pPr>
            <a:lvl4pPr marL="4702531" indent="0">
              <a:buNone/>
              <a:defRPr sz="5500" b="1"/>
            </a:lvl4pPr>
            <a:lvl5pPr marL="6270041" indent="0">
              <a:buNone/>
              <a:defRPr sz="5500" b="1"/>
            </a:lvl5pPr>
            <a:lvl6pPr marL="7837551" indent="0">
              <a:buNone/>
              <a:defRPr sz="5500" b="1"/>
            </a:lvl6pPr>
            <a:lvl7pPr marL="9405061" indent="0">
              <a:buNone/>
              <a:defRPr sz="5500" b="1"/>
            </a:lvl7pPr>
            <a:lvl8pPr marL="10972571" indent="0">
              <a:buNone/>
              <a:defRPr sz="5500" b="1"/>
            </a:lvl8pPr>
            <a:lvl9pPr marL="12540082" indent="0">
              <a:buNone/>
              <a:defRPr sz="5500" b="1"/>
            </a:lvl9pPr>
          </a:lstStyle>
          <a:p>
            <a:pPr lvl="0"/>
            <a:r>
              <a:rPr lang="en-US"/>
              <a:t>Click to edit Master text styles</a:t>
            </a:r>
          </a:p>
        </p:txBody>
      </p:sp>
      <p:sp>
        <p:nvSpPr>
          <p:cNvPr id="6" name="Content Placeholder 5"/>
          <p:cNvSpPr>
            <a:spLocks noGrp="1"/>
          </p:cNvSpPr>
          <p:nvPr>
            <p:ph sz="quarter" idx="4"/>
          </p:nvPr>
        </p:nvSpPr>
        <p:spPr>
          <a:xfrm>
            <a:off x="16722092" y="13919200"/>
            <a:ext cx="14550390" cy="25288243"/>
          </a:xfrm>
          <a:prstGeom prst="rect">
            <a:avLst/>
          </a:prstGeom>
        </p:spPr>
        <p:txBody>
          <a:bodyPr/>
          <a:lstStyle>
            <a:lvl1pPr>
              <a:defRPr sz="8200"/>
            </a:lvl1pPr>
            <a:lvl2pPr>
              <a:defRPr sz="6900"/>
            </a:lvl2pPr>
            <a:lvl3pPr>
              <a:defRPr sz="6200"/>
            </a:lvl3pPr>
            <a:lvl4pPr>
              <a:defRPr sz="5500"/>
            </a:lvl4pPr>
            <a:lvl5pPr>
              <a:defRPr sz="5500"/>
            </a:lvl5pPr>
            <a:lvl6pPr>
              <a:defRPr sz="5500"/>
            </a:lvl6pPr>
            <a:lvl7pPr>
              <a:defRPr sz="5500"/>
            </a:lvl7pPr>
            <a:lvl8pPr>
              <a:defRPr sz="5500"/>
            </a:lvl8pPr>
            <a:lvl9pPr>
              <a:defRPr sz="5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C73315-CE24-F487-FBD5-E723CE466D4C}"/>
              </a:ext>
            </a:extLst>
          </p:cNvPr>
          <p:cNvSpPr>
            <a:spLocks noGrp="1"/>
          </p:cNvSpPr>
          <p:nvPr>
            <p:ph type="dt" sz="half" idx="10"/>
          </p:nvPr>
        </p:nvSpPr>
        <p:spPr>
          <a:xfrm>
            <a:off x="16462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128"/>
              </a:defRPr>
            </a:lvl1pPr>
          </a:lstStyle>
          <a:p>
            <a:pPr>
              <a:defRPr/>
            </a:pPr>
            <a:fld id="{443F3402-0072-4D62-9B00-8ED21285CA5D}" type="datetime1">
              <a:rPr lang="en-US" altLang="x-none"/>
              <a:pPr>
                <a:defRPr/>
              </a:pPr>
              <a:t>7/10/2024</a:t>
            </a:fld>
            <a:endParaRPr lang="en-US" altLang="x-none" dirty="0"/>
          </a:p>
        </p:txBody>
      </p:sp>
      <p:sp>
        <p:nvSpPr>
          <p:cNvPr id="8" name="Footer Placeholder 7">
            <a:extLst>
              <a:ext uri="{FF2B5EF4-FFF2-40B4-BE49-F238E27FC236}">
                <a16:creationId xmlns:a16="http://schemas.microsoft.com/office/drawing/2014/main" id="{6615BBC3-FE5E-1E89-7840-FA056F2646AD}"/>
              </a:ext>
            </a:extLst>
          </p:cNvPr>
          <p:cNvSpPr>
            <a:spLocks noGrp="1"/>
          </p:cNvSpPr>
          <p:nvPr>
            <p:ph type="ftr" sz="quarter" idx="11"/>
          </p:nvPr>
        </p:nvSpPr>
        <p:spPr>
          <a:xfrm>
            <a:off x="11247438" y="40679688"/>
            <a:ext cx="104251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0"/>
                <a:cs typeface="ＭＳ Ｐゴシック" charset="0"/>
              </a:defRPr>
            </a:lvl1pPr>
          </a:lstStyle>
          <a:p>
            <a:pPr>
              <a:defRPr/>
            </a:pPr>
            <a:endParaRPr lang="en-US" dirty="0"/>
          </a:p>
        </p:txBody>
      </p:sp>
      <p:sp>
        <p:nvSpPr>
          <p:cNvPr id="9" name="Slide Number Placeholder 8">
            <a:extLst>
              <a:ext uri="{FF2B5EF4-FFF2-40B4-BE49-F238E27FC236}">
                <a16:creationId xmlns:a16="http://schemas.microsoft.com/office/drawing/2014/main" id="{366D28E5-503D-72D7-9514-6D9297D3F475}"/>
              </a:ext>
            </a:extLst>
          </p:cNvPr>
          <p:cNvSpPr>
            <a:spLocks noGrp="1"/>
          </p:cNvSpPr>
          <p:nvPr>
            <p:ph type="sldNum" sz="quarter" idx="12"/>
          </p:nvPr>
        </p:nvSpPr>
        <p:spPr>
          <a:xfrm>
            <a:off x="235918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panose="020F0502020204030204" pitchFamily="34" charset="0"/>
              </a:defRPr>
            </a:lvl1pPr>
          </a:lstStyle>
          <a:p>
            <a:pPr>
              <a:defRPr/>
            </a:pPr>
            <a:fld id="{D6B5B8F0-ABA6-4647-9C4B-C45805E98439}" type="slidenum">
              <a:rPr lang="en-US" altLang="en-US"/>
              <a:pPr>
                <a:defRPr/>
              </a:pPr>
              <a:t>‹#›</a:t>
            </a:fld>
            <a:endParaRPr lang="en-US" altLang="en-US" dirty="0"/>
          </a:p>
        </p:txBody>
      </p:sp>
    </p:spTree>
    <p:extLst>
      <p:ext uri="{BB962C8B-B14F-4D97-AF65-F5344CB8AC3E}">
        <p14:creationId xmlns:p14="http://schemas.microsoft.com/office/powerpoint/2010/main" val="132045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45920" y="1757683"/>
            <a:ext cx="29626560" cy="73152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4F8BD51-4FCE-B6F2-3F8D-9C9733907966}"/>
              </a:ext>
            </a:extLst>
          </p:cNvPr>
          <p:cNvSpPr>
            <a:spLocks noGrp="1"/>
          </p:cNvSpPr>
          <p:nvPr>
            <p:ph type="dt" sz="half" idx="10"/>
          </p:nvPr>
        </p:nvSpPr>
        <p:spPr>
          <a:xfrm>
            <a:off x="16462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128"/>
              </a:defRPr>
            </a:lvl1pPr>
          </a:lstStyle>
          <a:p>
            <a:pPr>
              <a:defRPr/>
            </a:pPr>
            <a:fld id="{3960EC89-153B-45FB-90E4-EDDC933F9C58}" type="datetime1">
              <a:rPr lang="en-US" altLang="x-none"/>
              <a:pPr>
                <a:defRPr/>
              </a:pPr>
              <a:t>7/10/2024</a:t>
            </a:fld>
            <a:endParaRPr lang="en-US" altLang="x-none" dirty="0"/>
          </a:p>
        </p:txBody>
      </p:sp>
      <p:sp>
        <p:nvSpPr>
          <p:cNvPr id="4" name="Footer Placeholder 3">
            <a:extLst>
              <a:ext uri="{FF2B5EF4-FFF2-40B4-BE49-F238E27FC236}">
                <a16:creationId xmlns:a16="http://schemas.microsoft.com/office/drawing/2014/main" id="{80EFBD3A-28CC-09F3-8661-A21E2A44B888}"/>
              </a:ext>
            </a:extLst>
          </p:cNvPr>
          <p:cNvSpPr>
            <a:spLocks noGrp="1"/>
          </p:cNvSpPr>
          <p:nvPr>
            <p:ph type="ftr" sz="quarter" idx="11"/>
          </p:nvPr>
        </p:nvSpPr>
        <p:spPr>
          <a:xfrm>
            <a:off x="11247438" y="40679688"/>
            <a:ext cx="104251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D6DD454C-BF58-591F-BC44-CB8CD46BE3E2}"/>
              </a:ext>
            </a:extLst>
          </p:cNvPr>
          <p:cNvSpPr>
            <a:spLocks noGrp="1"/>
          </p:cNvSpPr>
          <p:nvPr>
            <p:ph type="sldNum" sz="quarter" idx="12"/>
          </p:nvPr>
        </p:nvSpPr>
        <p:spPr>
          <a:xfrm>
            <a:off x="235918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panose="020F0502020204030204" pitchFamily="34" charset="0"/>
              </a:defRPr>
            </a:lvl1pPr>
          </a:lstStyle>
          <a:p>
            <a:pPr>
              <a:defRPr/>
            </a:pPr>
            <a:fld id="{B34AACF1-C7EB-4BB1-8915-7C4CD6470B20}" type="slidenum">
              <a:rPr lang="en-US" altLang="en-US"/>
              <a:pPr>
                <a:defRPr/>
              </a:pPr>
              <a:t>‹#›</a:t>
            </a:fld>
            <a:endParaRPr lang="en-US" altLang="en-US" dirty="0"/>
          </a:p>
        </p:txBody>
      </p:sp>
    </p:spTree>
    <p:extLst>
      <p:ext uri="{BB962C8B-B14F-4D97-AF65-F5344CB8AC3E}">
        <p14:creationId xmlns:p14="http://schemas.microsoft.com/office/powerpoint/2010/main" val="471003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031832-1F20-03B6-06E2-E870D89C4CB9}"/>
              </a:ext>
            </a:extLst>
          </p:cNvPr>
          <p:cNvSpPr>
            <a:spLocks noGrp="1"/>
          </p:cNvSpPr>
          <p:nvPr>
            <p:ph type="dt" sz="half" idx="10"/>
          </p:nvPr>
        </p:nvSpPr>
        <p:spPr>
          <a:xfrm>
            <a:off x="16462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128"/>
              </a:defRPr>
            </a:lvl1pPr>
          </a:lstStyle>
          <a:p>
            <a:pPr>
              <a:defRPr/>
            </a:pPr>
            <a:fld id="{067DECFA-D1D6-4F6F-9B59-101C0A926D5B}" type="datetime1">
              <a:rPr lang="en-US" altLang="x-none"/>
              <a:pPr>
                <a:defRPr/>
              </a:pPr>
              <a:t>7/10/2024</a:t>
            </a:fld>
            <a:endParaRPr lang="en-US" altLang="x-none" dirty="0"/>
          </a:p>
        </p:txBody>
      </p:sp>
      <p:sp>
        <p:nvSpPr>
          <p:cNvPr id="3" name="Footer Placeholder 2">
            <a:extLst>
              <a:ext uri="{FF2B5EF4-FFF2-40B4-BE49-F238E27FC236}">
                <a16:creationId xmlns:a16="http://schemas.microsoft.com/office/drawing/2014/main" id="{73A83496-7066-0DD2-8CE7-BE73FEFBAB93}"/>
              </a:ext>
            </a:extLst>
          </p:cNvPr>
          <p:cNvSpPr>
            <a:spLocks noGrp="1"/>
          </p:cNvSpPr>
          <p:nvPr>
            <p:ph type="ftr" sz="quarter" idx="11"/>
          </p:nvPr>
        </p:nvSpPr>
        <p:spPr>
          <a:xfrm>
            <a:off x="11247438" y="40679688"/>
            <a:ext cx="104251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0"/>
                <a:cs typeface="ＭＳ Ｐゴシック" charset="0"/>
              </a:defRPr>
            </a:lvl1pPr>
          </a:lstStyle>
          <a:p>
            <a:pPr>
              <a:defRPr/>
            </a:pPr>
            <a:endParaRPr lang="en-US" dirty="0"/>
          </a:p>
        </p:txBody>
      </p:sp>
      <p:sp>
        <p:nvSpPr>
          <p:cNvPr id="4" name="Slide Number Placeholder 3">
            <a:extLst>
              <a:ext uri="{FF2B5EF4-FFF2-40B4-BE49-F238E27FC236}">
                <a16:creationId xmlns:a16="http://schemas.microsoft.com/office/drawing/2014/main" id="{C3E28778-E864-8460-CCF0-6764778F6FC2}"/>
              </a:ext>
            </a:extLst>
          </p:cNvPr>
          <p:cNvSpPr>
            <a:spLocks noGrp="1"/>
          </p:cNvSpPr>
          <p:nvPr>
            <p:ph type="sldNum" sz="quarter" idx="12"/>
          </p:nvPr>
        </p:nvSpPr>
        <p:spPr>
          <a:xfrm>
            <a:off x="235918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panose="020F0502020204030204" pitchFamily="34" charset="0"/>
              </a:defRPr>
            </a:lvl1pPr>
          </a:lstStyle>
          <a:p>
            <a:pPr>
              <a:defRPr/>
            </a:pPr>
            <a:fld id="{FEFD0F71-3FC2-4DB7-8382-3FF54832CB49}" type="slidenum">
              <a:rPr lang="en-US" altLang="en-US"/>
              <a:pPr>
                <a:defRPr/>
              </a:pPr>
              <a:t>‹#›</a:t>
            </a:fld>
            <a:endParaRPr lang="en-US" altLang="en-US" dirty="0"/>
          </a:p>
        </p:txBody>
      </p:sp>
    </p:spTree>
    <p:extLst>
      <p:ext uri="{BB962C8B-B14F-4D97-AF65-F5344CB8AC3E}">
        <p14:creationId xmlns:p14="http://schemas.microsoft.com/office/powerpoint/2010/main" val="3560670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2" y="1747520"/>
            <a:ext cx="10829927" cy="7437120"/>
          </a:xfrm>
          <a:prstGeom prst="rect">
            <a:avLst/>
          </a:prstGeom>
        </p:spPr>
        <p:txBody>
          <a:bodyPr anchor="b"/>
          <a:lstStyle>
            <a:lvl1pPr algn="l">
              <a:defRPr sz="6900" b="1"/>
            </a:lvl1pPr>
          </a:lstStyle>
          <a:p>
            <a:r>
              <a:rPr lang="en-US"/>
              <a:t>Click to edit Master title style</a:t>
            </a:r>
          </a:p>
        </p:txBody>
      </p:sp>
      <p:sp>
        <p:nvSpPr>
          <p:cNvPr id="3" name="Content Placeholder 2"/>
          <p:cNvSpPr>
            <a:spLocks noGrp="1"/>
          </p:cNvSpPr>
          <p:nvPr>
            <p:ph idx="1"/>
          </p:nvPr>
        </p:nvSpPr>
        <p:spPr>
          <a:xfrm>
            <a:off x="12870180" y="1747524"/>
            <a:ext cx="18402300" cy="37459923"/>
          </a:xfrm>
          <a:prstGeom prst="rect">
            <a:avLst/>
          </a:prstGeom>
        </p:spPr>
        <p:txBody>
          <a:bodyPr/>
          <a:lstStyle>
            <a:lvl1pPr>
              <a:defRPr sz="11000"/>
            </a:lvl1pPr>
            <a:lvl2pPr>
              <a:defRPr sz="9600"/>
            </a:lvl2pPr>
            <a:lvl3pPr>
              <a:defRPr sz="8200"/>
            </a:lvl3pPr>
            <a:lvl4pPr>
              <a:defRPr sz="6900"/>
            </a:lvl4pPr>
            <a:lvl5pPr>
              <a:defRPr sz="6900"/>
            </a:lvl5pPr>
            <a:lvl6pPr>
              <a:defRPr sz="6900"/>
            </a:lvl6pPr>
            <a:lvl7pPr>
              <a:defRPr sz="6900"/>
            </a:lvl7pPr>
            <a:lvl8pPr>
              <a:defRPr sz="6900"/>
            </a:lvl8pPr>
            <a:lvl9pPr>
              <a:defRPr sz="6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5922" y="9184644"/>
            <a:ext cx="10829927" cy="30022803"/>
          </a:xfrm>
          <a:prstGeom prst="rect">
            <a:avLst/>
          </a:prstGeom>
        </p:spPr>
        <p:txBody>
          <a:bodyPr/>
          <a:lstStyle>
            <a:lvl1pPr marL="0" indent="0">
              <a:buNone/>
              <a:defRPr sz="4800"/>
            </a:lvl1pPr>
            <a:lvl2pPr marL="1567510" indent="0">
              <a:buNone/>
              <a:defRPr sz="4100"/>
            </a:lvl2pPr>
            <a:lvl3pPr marL="3135020" indent="0">
              <a:buNone/>
              <a:defRPr sz="3400"/>
            </a:lvl3pPr>
            <a:lvl4pPr marL="4702531" indent="0">
              <a:buNone/>
              <a:defRPr sz="3100"/>
            </a:lvl4pPr>
            <a:lvl5pPr marL="6270041" indent="0">
              <a:buNone/>
              <a:defRPr sz="3100"/>
            </a:lvl5pPr>
            <a:lvl6pPr marL="7837551" indent="0">
              <a:buNone/>
              <a:defRPr sz="3100"/>
            </a:lvl6pPr>
            <a:lvl7pPr marL="9405061" indent="0">
              <a:buNone/>
              <a:defRPr sz="3100"/>
            </a:lvl7pPr>
            <a:lvl8pPr marL="10972571" indent="0">
              <a:buNone/>
              <a:defRPr sz="3100"/>
            </a:lvl8pPr>
            <a:lvl9pPr marL="12540082" indent="0">
              <a:buNone/>
              <a:defRPr sz="3100"/>
            </a:lvl9pPr>
          </a:lstStyle>
          <a:p>
            <a:pPr lvl="0"/>
            <a:r>
              <a:rPr lang="en-US"/>
              <a:t>Click to edit Master text styles</a:t>
            </a:r>
          </a:p>
        </p:txBody>
      </p:sp>
      <p:sp>
        <p:nvSpPr>
          <p:cNvPr id="5" name="Date Placeholder 4">
            <a:extLst>
              <a:ext uri="{FF2B5EF4-FFF2-40B4-BE49-F238E27FC236}">
                <a16:creationId xmlns:a16="http://schemas.microsoft.com/office/drawing/2014/main" id="{036ED98F-0E4F-7EC7-CE42-FF376A9DE2FC}"/>
              </a:ext>
            </a:extLst>
          </p:cNvPr>
          <p:cNvSpPr>
            <a:spLocks noGrp="1"/>
          </p:cNvSpPr>
          <p:nvPr>
            <p:ph type="dt" sz="half" idx="10"/>
          </p:nvPr>
        </p:nvSpPr>
        <p:spPr>
          <a:xfrm>
            <a:off x="16462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128"/>
              </a:defRPr>
            </a:lvl1pPr>
          </a:lstStyle>
          <a:p>
            <a:pPr>
              <a:defRPr/>
            </a:pPr>
            <a:fld id="{96B698AD-D08E-4FFF-B9C1-16131B3FED13}" type="datetime1">
              <a:rPr lang="en-US" altLang="x-none"/>
              <a:pPr>
                <a:defRPr/>
              </a:pPr>
              <a:t>7/10/2024</a:t>
            </a:fld>
            <a:endParaRPr lang="en-US" altLang="x-none" dirty="0"/>
          </a:p>
        </p:txBody>
      </p:sp>
      <p:sp>
        <p:nvSpPr>
          <p:cNvPr id="6" name="Footer Placeholder 5">
            <a:extLst>
              <a:ext uri="{FF2B5EF4-FFF2-40B4-BE49-F238E27FC236}">
                <a16:creationId xmlns:a16="http://schemas.microsoft.com/office/drawing/2014/main" id="{CD83B380-B02B-0A36-EABF-989242A4DC71}"/>
              </a:ext>
            </a:extLst>
          </p:cNvPr>
          <p:cNvSpPr>
            <a:spLocks noGrp="1"/>
          </p:cNvSpPr>
          <p:nvPr>
            <p:ph type="ftr" sz="quarter" idx="11"/>
          </p:nvPr>
        </p:nvSpPr>
        <p:spPr>
          <a:xfrm>
            <a:off x="11247438" y="40679688"/>
            <a:ext cx="104251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C6301004-53AA-34DD-0F01-648131E68D82}"/>
              </a:ext>
            </a:extLst>
          </p:cNvPr>
          <p:cNvSpPr>
            <a:spLocks noGrp="1"/>
          </p:cNvSpPr>
          <p:nvPr>
            <p:ph type="sldNum" sz="quarter" idx="12"/>
          </p:nvPr>
        </p:nvSpPr>
        <p:spPr>
          <a:xfrm>
            <a:off x="235918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panose="020F0502020204030204" pitchFamily="34" charset="0"/>
              </a:defRPr>
            </a:lvl1pPr>
          </a:lstStyle>
          <a:p>
            <a:pPr>
              <a:defRPr/>
            </a:pPr>
            <a:fld id="{908E4FA0-4C35-471F-994E-A0E9CAD0F6E2}" type="slidenum">
              <a:rPr lang="en-US" altLang="en-US"/>
              <a:pPr>
                <a:defRPr/>
              </a:pPr>
              <a:t>‹#›</a:t>
            </a:fld>
            <a:endParaRPr lang="en-US" altLang="en-US" dirty="0"/>
          </a:p>
        </p:txBody>
      </p:sp>
    </p:spTree>
    <p:extLst>
      <p:ext uri="{BB962C8B-B14F-4D97-AF65-F5344CB8AC3E}">
        <p14:creationId xmlns:p14="http://schemas.microsoft.com/office/powerpoint/2010/main" val="3540017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30723840"/>
            <a:ext cx="19751040" cy="3627123"/>
          </a:xfrm>
          <a:prstGeom prst="rect">
            <a:avLst/>
          </a:prstGeom>
        </p:spPr>
        <p:txBody>
          <a:bodyPr anchor="b"/>
          <a:lstStyle>
            <a:lvl1pPr algn="l">
              <a:defRPr sz="6900" b="1"/>
            </a:lvl1pPr>
          </a:lstStyle>
          <a:p>
            <a:r>
              <a:rPr lang="en-US"/>
              <a:t>Click to edit Master title style</a:t>
            </a:r>
          </a:p>
        </p:txBody>
      </p:sp>
      <p:sp>
        <p:nvSpPr>
          <p:cNvPr id="3" name="Picture Placeholder 2"/>
          <p:cNvSpPr>
            <a:spLocks noGrp="1"/>
          </p:cNvSpPr>
          <p:nvPr>
            <p:ph type="pic" idx="1"/>
          </p:nvPr>
        </p:nvSpPr>
        <p:spPr>
          <a:xfrm>
            <a:off x="6452237" y="3921760"/>
            <a:ext cx="19751040" cy="26334720"/>
          </a:xfrm>
          <a:prstGeom prst="rect">
            <a:avLst/>
          </a:prstGeom>
        </p:spPr>
        <p:txBody>
          <a:bodyPr/>
          <a:lstStyle>
            <a:lvl1pPr marL="0" indent="0">
              <a:buNone/>
              <a:defRPr sz="11000"/>
            </a:lvl1pPr>
            <a:lvl2pPr marL="1567510" indent="0">
              <a:buNone/>
              <a:defRPr sz="9600"/>
            </a:lvl2pPr>
            <a:lvl3pPr marL="3135020" indent="0">
              <a:buNone/>
              <a:defRPr sz="8200"/>
            </a:lvl3pPr>
            <a:lvl4pPr marL="4702531" indent="0">
              <a:buNone/>
              <a:defRPr sz="6900"/>
            </a:lvl4pPr>
            <a:lvl5pPr marL="6270041" indent="0">
              <a:buNone/>
              <a:defRPr sz="6900"/>
            </a:lvl5pPr>
            <a:lvl6pPr marL="7837551" indent="0">
              <a:buNone/>
              <a:defRPr sz="6900"/>
            </a:lvl6pPr>
            <a:lvl7pPr marL="9405061" indent="0">
              <a:buNone/>
              <a:defRPr sz="6900"/>
            </a:lvl7pPr>
            <a:lvl8pPr marL="10972571" indent="0">
              <a:buNone/>
              <a:defRPr sz="6900"/>
            </a:lvl8pPr>
            <a:lvl9pPr marL="12540082" indent="0">
              <a:buNone/>
              <a:defRPr sz="6900"/>
            </a:lvl9pPr>
          </a:lstStyle>
          <a:p>
            <a:pPr lvl="0"/>
            <a:endParaRPr lang="en-US" noProof="0" dirty="0"/>
          </a:p>
        </p:txBody>
      </p:sp>
      <p:sp>
        <p:nvSpPr>
          <p:cNvPr id="4" name="Text Placeholder 3"/>
          <p:cNvSpPr>
            <a:spLocks noGrp="1"/>
          </p:cNvSpPr>
          <p:nvPr>
            <p:ph type="body" sz="half" idx="2"/>
          </p:nvPr>
        </p:nvSpPr>
        <p:spPr>
          <a:xfrm>
            <a:off x="6452237" y="34350963"/>
            <a:ext cx="19751040" cy="5151117"/>
          </a:xfrm>
          <a:prstGeom prst="rect">
            <a:avLst/>
          </a:prstGeom>
        </p:spPr>
        <p:txBody>
          <a:bodyPr/>
          <a:lstStyle>
            <a:lvl1pPr marL="0" indent="0">
              <a:buNone/>
              <a:defRPr sz="4800"/>
            </a:lvl1pPr>
            <a:lvl2pPr marL="1567510" indent="0">
              <a:buNone/>
              <a:defRPr sz="4100"/>
            </a:lvl2pPr>
            <a:lvl3pPr marL="3135020" indent="0">
              <a:buNone/>
              <a:defRPr sz="3400"/>
            </a:lvl3pPr>
            <a:lvl4pPr marL="4702531" indent="0">
              <a:buNone/>
              <a:defRPr sz="3100"/>
            </a:lvl4pPr>
            <a:lvl5pPr marL="6270041" indent="0">
              <a:buNone/>
              <a:defRPr sz="3100"/>
            </a:lvl5pPr>
            <a:lvl6pPr marL="7837551" indent="0">
              <a:buNone/>
              <a:defRPr sz="3100"/>
            </a:lvl6pPr>
            <a:lvl7pPr marL="9405061" indent="0">
              <a:buNone/>
              <a:defRPr sz="3100"/>
            </a:lvl7pPr>
            <a:lvl8pPr marL="10972571" indent="0">
              <a:buNone/>
              <a:defRPr sz="3100"/>
            </a:lvl8pPr>
            <a:lvl9pPr marL="12540082" indent="0">
              <a:buNone/>
              <a:defRPr sz="3100"/>
            </a:lvl9pPr>
          </a:lstStyle>
          <a:p>
            <a:pPr lvl="0"/>
            <a:r>
              <a:rPr lang="en-US"/>
              <a:t>Click to edit Master text styles</a:t>
            </a:r>
          </a:p>
        </p:txBody>
      </p:sp>
      <p:sp>
        <p:nvSpPr>
          <p:cNvPr id="5" name="Date Placeholder 4">
            <a:extLst>
              <a:ext uri="{FF2B5EF4-FFF2-40B4-BE49-F238E27FC236}">
                <a16:creationId xmlns:a16="http://schemas.microsoft.com/office/drawing/2014/main" id="{E96C541D-5D10-6C0F-3724-9E24617885DD}"/>
              </a:ext>
            </a:extLst>
          </p:cNvPr>
          <p:cNvSpPr>
            <a:spLocks noGrp="1"/>
          </p:cNvSpPr>
          <p:nvPr>
            <p:ph type="dt" sz="half" idx="10"/>
          </p:nvPr>
        </p:nvSpPr>
        <p:spPr>
          <a:xfrm>
            <a:off x="16462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128"/>
              </a:defRPr>
            </a:lvl1pPr>
          </a:lstStyle>
          <a:p>
            <a:pPr>
              <a:defRPr/>
            </a:pPr>
            <a:fld id="{9341B020-7E7E-4519-A882-C6CC3DDEFF68}" type="datetime1">
              <a:rPr lang="en-US" altLang="x-none"/>
              <a:pPr>
                <a:defRPr/>
              </a:pPr>
              <a:t>7/10/2024</a:t>
            </a:fld>
            <a:endParaRPr lang="en-US" altLang="x-none" dirty="0"/>
          </a:p>
        </p:txBody>
      </p:sp>
      <p:sp>
        <p:nvSpPr>
          <p:cNvPr id="6" name="Footer Placeholder 5">
            <a:extLst>
              <a:ext uri="{FF2B5EF4-FFF2-40B4-BE49-F238E27FC236}">
                <a16:creationId xmlns:a16="http://schemas.microsoft.com/office/drawing/2014/main" id="{389F9977-3535-306F-B431-4F32E506FE01}"/>
              </a:ext>
            </a:extLst>
          </p:cNvPr>
          <p:cNvSpPr>
            <a:spLocks noGrp="1"/>
          </p:cNvSpPr>
          <p:nvPr>
            <p:ph type="ftr" sz="quarter" idx="11"/>
          </p:nvPr>
        </p:nvSpPr>
        <p:spPr>
          <a:xfrm>
            <a:off x="11247438" y="40679688"/>
            <a:ext cx="104251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6211C6F4-2B8A-94B9-604A-A9EF2DF5C29C}"/>
              </a:ext>
            </a:extLst>
          </p:cNvPr>
          <p:cNvSpPr>
            <a:spLocks noGrp="1"/>
          </p:cNvSpPr>
          <p:nvPr>
            <p:ph type="sldNum" sz="quarter" idx="12"/>
          </p:nvPr>
        </p:nvSpPr>
        <p:spPr>
          <a:xfrm>
            <a:off x="23591838" y="40679688"/>
            <a:ext cx="7681912" cy="2336800"/>
          </a:xfrm>
          <a:prstGeom prst="rect">
            <a:avLst/>
          </a:prstGeom>
        </p:spPr>
        <p:txBody>
          <a:bodyPr vert="horz" wrap="square" lIns="91440" tIns="45720" rIns="91440" bIns="45720" numCol="1" anchor="t" anchorCtr="0" compatLnSpc="1">
            <a:prstTxWarp prst="textNoShape">
              <a:avLst/>
            </a:prstTxWarp>
          </a:bodyPr>
          <a:lstStyle>
            <a:lvl1pPr defTabSz="2193608" eaLnBrk="1" hangingPunct="1">
              <a:defRPr sz="8680">
                <a:latin typeface="Calibri" panose="020F0502020204030204" pitchFamily="34" charset="0"/>
              </a:defRPr>
            </a:lvl1pPr>
          </a:lstStyle>
          <a:p>
            <a:pPr>
              <a:defRPr/>
            </a:pPr>
            <a:fld id="{4EB7C894-FE95-4DE6-8117-F1C8A9FE8F01}" type="slidenum">
              <a:rPr lang="en-US" altLang="en-US"/>
              <a:pPr>
                <a:defRPr/>
              </a:pPr>
              <a:t>‹#›</a:t>
            </a:fld>
            <a:endParaRPr lang="en-US" altLang="en-US" dirty="0"/>
          </a:p>
        </p:txBody>
      </p:sp>
    </p:spTree>
    <p:extLst>
      <p:ext uri="{BB962C8B-B14F-4D97-AF65-F5344CB8AC3E}">
        <p14:creationId xmlns:p14="http://schemas.microsoft.com/office/powerpoint/2010/main" val="3503237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txStyles>
    <p:titleStyle>
      <a:lvl1pPr algn="ctr" defTabSz="1566863" rtl="0" eaLnBrk="0" fontAlgn="base" hangingPunct="0">
        <a:spcBef>
          <a:spcPct val="0"/>
        </a:spcBef>
        <a:spcAft>
          <a:spcPct val="0"/>
        </a:spcAft>
        <a:defRPr sz="15100" kern="1200">
          <a:solidFill>
            <a:schemeClr val="tx1"/>
          </a:solidFill>
          <a:latin typeface="+mj-lt"/>
          <a:ea typeface="ＭＳ Ｐゴシック" charset="-128"/>
          <a:cs typeface="ＭＳ Ｐゴシック" charset="-128"/>
        </a:defRPr>
      </a:lvl1pPr>
      <a:lvl2pPr algn="ctr" defTabSz="1566863" rtl="0" eaLnBrk="0" fontAlgn="base" hangingPunct="0">
        <a:spcBef>
          <a:spcPct val="0"/>
        </a:spcBef>
        <a:spcAft>
          <a:spcPct val="0"/>
        </a:spcAft>
        <a:defRPr sz="15100">
          <a:solidFill>
            <a:schemeClr val="tx1"/>
          </a:solidFill>
          <a:latin typeface="Calibri" charset="0"/>
          <a:ea typeface="ＭＳ Ｐゴシック" charset="-128"/>
          <a:cs typeface="ＭＳ Ｐゴシック" charset="-128"/>
        </a:defRPr>
      </a:lvl2pPr>
      <a:lvl3pPr algn="ctr" defTabSz="1566863" rtl="0" eaLnBrk="0" fontAlgn="base" hangingPunct="0">
        <a:spcBef>
          <a:spcPct val="0"/>
        </a:spcBef>
        <a:spcAft>
          <a:spcPct val="0"/>
        </a:spcAft>
        <a:defRPr sz="15100">
          <a:solidFill>
            <a:schemeClr val="tx1"/>
          </a:solidFill>
          <a:latin typeface="Calibri" charset="0"/>
          <a:ea typeface="ＭＳ Ｐゴシック" charset="-128"/>
          <a:cs typeface="ＭＳ Ｐゴシック" charset="-128"/>
        </a:defRPr>
      </a:lvl3pPr>
      <a:lvl4pPr algn="ctr" defTabSz="1566863" rtl="0" eaLnBrk="0" fontAlgn="base" hangingPunct="0">
        <a:spcBef>
          <a:spcPct val="0"/>
        </a:spcBef>
        <a:spcAft>
          <a:spcPct val="0"/>
        </a:spcAft>
        <a:defRPr sz="15100">
          <a:solidFill>
            <a:schemeClr val="tx1"/>
          </a:solidFill>
          <a:latin typeface="Calibri" charset="0"/>
          <a:ea typeface="ＭＳ Ｐゴシック" charset="-128"/>
          <a:cs typeface="ＭＳ Ｐゴシック" charset="-128"/>
        </a:defRPr>
      </a:lvl4pPr>
      <a:lvl5pPr algn="ctr" defTabSz="1566863" rtl="0" eaLnBrk="0" fontAlgn="base" hangingPunct="0">
        <a:spcBef>
          <a:spcPct val="0"/>
        </a:spcBef>
        <a:spcAft>
          <a:spcPct val="0"/>
        </a:spcAft>
        <a:defRPr sz="15100">
          <a:solidFill>
            <a:schemeClr val="tx1"/>
          </a:solidFill>
          <a:latin typeface="Calibri" charset="0"/>
          <a:ea typeface="ＭＳ Ｐゴシック" charset="-128"/>
          <a:cs typeface="ＭＳ Ｐゴシック" charset="-128"/>
        </a:defRPr>
      </a:lvl5pPr>
      <a:lvl6pPr marL="457200" algn="ctr" defTabSz="1566863" rtl="0" fontAlgn="base">
        <a:spcBef>
          <a:spcPct val="0"/>
        </a:spcBef>
        <a:spcAft>
          <a:spcPct val="0"/>
        </a:spcAft>
        <a:defRPr sz="15100">
          <a:solidFill>
            <a:schemeClr val="tx1"/>
          </a:solidFill>
          <a:latin typeface="Calibri" charset="0"/>
          <a:ea typeface="ＭＳ Ｐゴシック" charset="-128"/>
          <a:cs typeface="ＭＳ Ｐゴシック" charset="-128"/>
        </a:defRPr>
      </a:lvl6pPr>
      <a:lvl7pPr marL="914400" algn="ctr" defTabSz="1566863" rtl="0" fontAlgn="base">
        <a:spcBef>
          <a:spcPct val="0"/>
        </a:spcBef>
        <a:spcAft>
          <a:spcPct val="0"/>
        </a:spcAft>
        <a:defRPr sz="15100">
          <a:solidFill>
            <a:schemeClr val="tx1"/>
          </a:solidFill>
          <a:latin typeface="Calibri" charset="0"/>
          <a:ea typeface="ＭＳ Ｐゴシック" charset="-128"/>
          <a:cs typeface="ＭＳ Ｐゴシック" charset="-128"/>
        </a:defRPr>
      </a:lvl7pPr>
      <a:lvl8pPr marL="1371600" algn="ctr" defTabSz="1566863" rtl="0" fontAlgn="base">
        <a:spcBef>
          <a:spcPct val="0"/>
        </a:spcBef>
        <a:spcAft>
          <a:spcPct val="0"/>
        </a:spcAft>
        <a:defRPr sz="15100">
          <a:solidFill>
            <a:schemeClr val="tx1"/>
          </a:solidFill>
          <a:latin typeface="Calibri" charset="0"/>
          <a:ea typeface="ＭＳ Ｐゴシック" charset="-128"/>
          <a:cs typeface="ＭＳ Ｐゴシック" charset="-128"/>
        </a:defRPr>
      </a:lvl8pPr>
      <a:lvl9pPr marL="1828800" algn="ctr" defTabSz="1566863" rtl="0" fontAlgn="base">
        <a:spcBef>
          <a:spcPct val="0"/>
        </a:spcBef>
        <a:spcAft>
          <a:spcPct val="0"/>
        </a:spcAft>
        <a:defRPr sz="15100">
          <a:solidFill>
            <a:schemeClr val="tx1"/>
          </a:solidFill>
          <a:latin typeface="Calibri" charset="0"/>
          <a:ea typeface="ＭＳ Ｐゴシック" charset="-128"/>
          <a:cs typeface="ＭＳ Ｐゴシック" charset="-128"/>
        </a:defRPr>
      </a:lvl9pPr>
    </p:titleStyle>
    <p:bodyStyle>
      <a:lvl1pPr marL="1174750" indent="-1174750" algn="l" defTabSz="1566863" rtl="0" eaLnBrk="0" fontAlgn="base" hangingPunct="0">
        <a:spcBef>
          <a:spcPct val="20000"/>
        </a:spcBef>
        <a:spcAft>
          <a:spcPct val="0"/>
        </a:spcAft>
        <a:buFont typeface="Arial" panose="020B0604020202020204" pitchFamily="34" charset="0"/>
        <a:buChar char="•"/>
        <a:defRPr sz="11000" kern="1200">
          <a:solidFill>
            <a:schemeClr val="tx1"/>
          </a:solidFill>
          <a:latin typeface="+mn-lt"/>
          <a:ea typeface="ＭＳ Ｐゴシック" charset="-128"/>
          <a:cs typeface="ＭＳ Ｐゴシック" charset="-128"/>
        </a:defRPr>
      </a:lvl1pPr>
      <a:lvl2pPr marL="2546350" indent="-979488" algn="l" defTabSz="1566863"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2pPr>
      <a:lvl3pPr marL="3917950" indent="-782638" algn="l" defTabSz="1566863" rtl="0" eaLnBrk="0" fontAlgn="base" hangingPunct="0">
        <a:spcBef>
          <a:spcPct val="20000"/>
        </a:spcBef>
        <a:spcAft>
          <a:spcPct val="0"/>
        </a:spcAft>
        <a:buFont typeface="Arial" panose="020B0604020202020204" pitchFamily="34" charset="0"/>
        <a:buChar char="•"/>
        <a:defRPr sz="8200" kern="1200">
          <a:solidFill>
            <a:schemeClr val="tx1"/>
          </a:solidFill>
          <a:latin typeface="+mn-lt"/>
          <a:ea typeface="ＭＳ Ｐゴシック" charset="-128"/>
          <a:cs typeface="+mn-cs"/>
        </a:defRPr>
      </a:lvl3pPr>
      <a:lvl4pPr marL="5484813" indent="-782638" algn="l" defTabSz="1566863" rtl="0" eaLnBrk="0" fontAlgn="base" hangingPunct="0">
        <a:spcBef>
          <a:spcPct val="20000"/>
        </a:spcBef>
        <a:spcAft>
          <a:spcPct val="0"/>
        </a:spcAft>
        <a:buFont typeface="Arial" panose="020B0604020202020204" pitchFamily="34" charset="0"/>
        <a:buChar char="–"/>
        <a:defRPr sz="6900" kern="1200">
          <a:solidFill>
            <a:schemeClr val="tx1"/>
          </a:solidFill>
          <a:latin typeface="+mn-lt"/>
          <a:ea typeface="ＭＳ Ｐゴシック" charset="-128"/>
          <a:cs typeface="+mn-cs"/>
        </a:defRPr>
      </a:lvl4pPr>
      <a:lvl5pPr marL="7053263" indent="-782638" algn="l" defTabSz="1566863" rtl="0" eaLnBrk="0" fontAlgn="base" hangingPunct="0">
        <a:spcBef>
          <a:spcPct val="20000"/>
        </a:spcBef>
        <a:spcAft>
          <a:spcPct val="0"/>
        </a:spcAft>
        <a:buFont typeface="Arial" panose="020B0604020202020204" pitchFamily="34" charset="0"/>
        <a:buChar char="»"/>
        <a:defRPr sz="6900" kern="1200">
          <a:solidFill>
            <a:schemeClr val="tx1"/>
          </a:solidFill>
          <a:latin typeface="+mn-lt"/>
          <a:ea typeface="ＭＳ Ｐゴシック" charset="-128"/>
          <a:cs typeface="+mn-cs"/>
        </a:defRPr>
      </a:lvl5pPr>
      <a:lvl6pPr marL="8621306" indent="-783755" algn="l" defTabSz="1567510" rtl="0" eaLnBrk="1" latinLnBrk="0" hangingPunct="1">
        <a:spcBef>
          <a:spcPct val="20000"/>
        </a:spcBef>
        <a:buFont typeface="Arial"/>
        <a:buChar char="•"/>
        <a:defRPr sz="6900" kern="1200">
          <a:solidFill>
            <a:schemeClr val="tx1"/>
          </a:solidFill>
          <a:latin typeface="+mn-lt"/>
          <a:ea typeface="+mn-ea"/>
          <a:cs typeface="+mn-cs"/>
        </a:defRPr>
      </a:lvl6pPr>
      <a:lvl7pPr marL="10188816" indent="-783755" algn="l" defTabSz="1567510" rtl="0" eaLnBrk="1" latinLnBrk="0" hangingPunct="1">
        <a:spcBef>
          <a:spcPct val="20000"/>
        </a:spcBef>
        <a:buFont typeface="Arial"/>
        <a:buChar char="•"/>
        <a:defRPr sz="6900" kern="1200">
          <a:solidFill>
            <a:schemeClr val="tx1"/>
          </a:solidFill>
          <a:latin typeface="+mn-lt"/>
          <a:ea typeface="+mn-ea"/>
          <a:cs typeface="+mn-cs"/>
        </a:defRPr>
      </a:lvl7pPr>
      <a:lvl8pPr marL="11756327" indent="-783755" algn="l" defTabSz="1567510" rtl="0" eaLnBrk="1" latinLnBrk="0" hangingPunct="1">
        <a:spcBef>
          <a:spcPct val="20000"/>
        </a:spcBef>
        <a:buFont typeface="Arial"/>
        <a:buChar char="•"/>
        <a:defRPr sz="6900" kern="1200">
          <a:solidFill>
            <a:schemeClr val="tx1"/>
          </a:solidFill>
          <a:latin typeface="+mn-lt"/>
          <a:ea typeface="+mn-ea"/>
          <a:cs typeface="+mn-cs"/>
        </a:defRPr>
      </a:lvl8pPr>
      <a:lvl9pPr marL="13323837" indent="-783755" algn="l" defTabSz="1567510" rtl="0" eaLnBrk="1" latinLnBrk="0" hangingPunct="1">
        <a:spcBef>
          <a:spcPct val="20000"/>
        </a:spcBef>
        <a:buFont typeface="Arial"/>
        <a:buChar char="•"/>
        <a:defRPr sz="6900" kern="1200">
          <a:solidFill>
            <a:schemeClr val="tx1"/>
          </a:solidFill>
          <a:latin typeface="+mn-lt"/>
          <a:ea typeface="+mn-ea"/>
          <a:cs typeface="+mn-cs"/>
        </a:defRPr>
      </a:lvl9pPr>
    </p:bodyStyle>
    <p:otherStyle>
      <a:defPPr>
        <a:defRPr lang="en-US"/>
      </a:defPPr>
      <a:lvl1pPr marL="0" algn="l" defTabSz="1567510" rtl="0" eaLnBrk="1" latinLnBrk="0" hangingPunct="1">
        <a:defRPr sz="6200" kern="1200">
          <a:solidFill>
            <a:schemeClr val="tx1"/>
          </a:solidFill>
          <a:latin typeface="+mn-lt"/>
          <a:ea typeface="+mn-ea"/>
          <a:cs typeface="+mn-cs"/>
        </a:defRPr>
      </a:lvl1pPr>
      <a:lvl2pPr marL="1567510" algn="l" defTabSz="1567510" rtl="0" eaLnBrk="1" latinLnBrk="0" hangingPunct="1">
        <a:defRPr sz="6200" kern="1200">
          <a:solidFill>
            <a:schemeClr val="tx1"/>
          </a:solidFill>
          <a:latin typeface="+mn-lt"/>
          <a:ea typeface="+mn-ea"/>
          <a:cs typeface="+mn-cs"/>
        </a:defRPr>
      </a:lvl2pPr>
      <a:lvl3pPr marL="3135020" algn="l" defTabSz="1567510" rtl="0" eaLnBrk="1" latinLnBrk="0" hangingPunct="1">
        <a:defRPr sz="6200" kern="1200">
          <a:solidFill>
            <a:schemeClr val="tx1"/>
          </a:solidFill>
          <a:latin typeface="+mn-lt"/>
          <a:ea typeface="+mn-ea"/>
          <a:cs typeface="+mn-cs"/>
        </a:defRPr>
      </a:lvl3pPr>
      <a:lvl4pPr marL="4702531" algn="l" defTabSz="1567510" rtl="0" eaLnBrk="1" latinLnBrk="0" hangingPunct="1">
        <a:defRPr sz="6200" kern="1200">
          <a:solidFill>
            <a:schemeClr val="tx1"/>
          </a:solidFill>
          <a:latin typeface="+mn-lt"/>
          <a:ea typeface="+mn-ea"/>
          <a:cs typeface="+mn-cs"/>
        </a:defRPr>
      </a:lvl4pPr>
      <a:lvl5pPr marL="6270041" algn="l" defTabSz="1567510" rtl="0" eaLnBrk="1" latinLnBrk="0" hangingPunct="1">
        <a:defRPr sz="6200" kern="1200">
          <a:solidFill>
            <a:schemeClr val="tx1"/>
          </a:solidFill>
          <a:latin typeface="+mn-lt"/>
          <a:ea typeface="+mn-ea"/>
          <a:cs typeface="+mn-cs"/>
        </a:defRPr>
      </a:lvl5pPr>
      <a:lvl6pPr marL="7837551" algn="l" defTabSz="1567510" rtl="0" eaLnBrk="1" latinLnBrk="0" hangingPunct="1">
        <a:defRPr sz="6200" kern="1200">
          <a:solidFill>
            <a:schemeClr val="tx1"/>
          </a:solidFill>
          <a:latin typeface="+mn-lt"/>
          <a:ea typeface="+mn-ea"/>
          <a:cs typeface="+mn-cs"/>
        </a:defRPr>
      </a:lvl6pPr>
      <a:lvl7pPr marL="9405061" algn="l" defTabSz="1567510" rtl="0" eaLnBrk="1" latinLnBrk="0" hangingPunct="1">
        <a:defRPr sz="6200" kern="1200">
          <a:solidFill>
            <a:schemeClr val="tx1"/>
          </a:solidFill>
          <a:latin typeface="+mn-lt"/>
          <a:ea typeface="+mn-ea"/>
          <a:cs typeface="+mn-cs"/>
        </a:defRPr>
      </a:lvl7pPr>
      <a:lvl8pPr marL="10972571" algn="l" defTabSz="1567510" rtl="0" eaLnBrk="1" latinLnBrk="0" hangingPunct="1">
        <a:defRPr sz="6200" kern="1200">
          <a:solidFill>
            <a:schemeClr val="tx1"/>
          </a:solidFill>
          <a:latin typeface="+mn-lt"/>
          <a:ea typeface="+mn-ea"/>
          <a:cs typeface="+mn-cs"/>
        </a:defRPr>
      </a:lvl8pPr>
      <a:lvl9pPr marL="12540082" algn="l" defTabSz="1567510" rtl="0" eaLnBrk="1" latinLnBrk="0" hangingPunct="1">
        <a:defRPr sz="6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jp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6">
            <a:extLst>
              <a:ext uri="{FF2B5EF4-FFF2-40B4-BE49-F238E27FC236}">
                <a16:creationId xmlns:a16="http://schemas.microsoft.com/office/drawing/2014/main" id="{211BEAD9-AAF4-3C99-1C2A-A997DDA825AB}"/>
              </a:ext>
            </a:extLst>
          </p:cNvPr>
          <p:cNvSpPr txBox="1">
            <a:spLocks noChangeArrowheads="1"/>
          </p:cNvSpPr>
          <p:nvPr/>
        </p:nvSpPr>
        <p:spPr bwMode="auto">
          <a:xfrm>
            <a:off x="0" y="1783937"/>
            <a:ext cx="32918400" cy="4955203"/>
          </a:xfrm>
          <a:prstGeom prst="rect">
            <a:avLst/>
          </a:prstGeom>
          <a:solidFill>
            <a:srgbClr val="0084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600">
                <a:solidFill>
                  <a:schemeClr val="tx1"/>
                </a:solidFill>
                <a:latin typeface="Arial" panose="020B0604020202020204" pitchFamily="34" charset="0"/>
                <a:ea typeface="ＭＳ Ｐゴシック" panose="020B0600070205080204" pitchFamily="34" charset="-128"/>
              </a:defRPr>
            </a:lvl1pPr>
            <a:lvl2pPr marL="742950" indent="-285750">
              <a:defRPr sz="8600">
                <a:solidFill>
                  <a:schemeClr val="tx1"/>
                </a:solidFill>
                <a:latin typeface="Arial" panose="020B0604020202020204" pitchFamily="34" charset="0"/>
                <a:ea typeface="ＭＳ Ｐゴシック" panose="020B0600070205080204" pitchFamily="34" charset="-128"/>
              </a:defRPr>
            </a:lvl2pPr>
            <a:lvl3pPr marL="1143000" indent="-228600">
              <a:defRPr sz="8600">
                <a:solidFill>
                  <a:schemeClr val="tx1"/>
                </a:solidFill>
                <a:latin typeface="Arial" panose="020B0604020202020204" pitchFamily="34" charset="0"/>
                <a:ea typeface="ＭＳ Ｐゴシック" panose="020B0600070205080204" pitchFamily="34" charset="-128"/>
              </a:defRPr>
            </a:lvl3pPr>
            <a:lvl4pPr marL="1600200" indent="-228600">
              <a:defRPr sz="8600">
                <a:solidFill>
                  <a:schemeClr val="tx1"/>
                </a:solidFill>
                <a:latin typeface="Arial" panose="020B0604020202020204" pitchFamily="34" charset="0"/>
                <a:ea typeface="ＭＳ Ｐゴシック" panose="020B0600070205080204" pitchFamily="34" charset="-128"/>
              </a:defRPr>
            </a:lvl4pPr>
            <a:lvl5pPr marL="2057400" indent="-228600">
              <a:defRPr sz="8600">
                <a:solidFill>
                  <a:schemeClr val="tx1"/>
                </a:solidFill>
                <a:latin typeface="Arial" panose="020B0604020202020204" pitchFamily="34" charset="0"/>
                <a:ea typeface="ＭＳ Ｐゴシック" panose="020B0600070205080204" pitchFamily="34" charset="-128"/>
              </a:defRPr>
            </a:lvl5pPr>
            <a:lvl6pPr marL="2514600" indent="-228600" defTabSz="2192338"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6pPr>
            <a:lvl7pPr marL="2971800" indent="-228600" defTabSz="2192338"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7pPr>
            <a:lvl8pPr marL="3429000" indent="-228600" defTabSz="2192338"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8pPr>
            <a:lvl9pPr marL="3886200" indent="-228600" defTabSz="2192338"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9pPr>
          </a:lstStyle>
          <a:p>
            <a:pPr marL="0" marR="0" lvl="0" indent="0" algn="ctr" rtl="0">
              <a:lnSpc>
                <a:spcPct val="100000"/>
              </a:lnSpc>
              <a:spcBef>
                <a:spcPts val="0"/>
              </a:spcBef>
              <a:spcAft>
                <a:spcPts val="0"/>
              </a:spcAft>
              <a:buClr>
                <a:srgbClr val="000000"/>
              </a:buClr>
              <a:buSzPts val="8100"/>
              <a:buFont typeface="Arial"/>
              <a:buNone/>
            </a:pPr>
            <a:r>
              <a:rPr lang="en-US" sz="8800" b="1" i="0" u="none" strike="noStrike" cap="none" dirty="0">
                <a:solidFill>
                  <a:schemeClr val="lt1"/>
                </a:solidFill>
                <a:latin typeface="Times New Roman" panose="02020603050405020304" pitchFamily="18" charset="0"/>
                <a:ea typeface="Times New Roman"/>
                <a:cs typeface="Times New Roman" panose="02020603050405020304" pitchFamily="18" charset="0"/>
                <a:sym typeface="Times New Roman"/>
              </a:rPr>
              <a:t>Flammability of Materials on the Moon</a:t>
            </a:r>
            <a:endParaRPr lang="en-US" sz="88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000000"/>
              </a:buClr>
              <a:buSzPts val="6000"/>
              <a:buFont typeface="Arial"/>
              <a:buNone/>
            </a:pPr>
            <a:r>
              <a:rPr lang="en-US" sz="6600" b="0" i="0" u="none" strike="noStrike" cap="none" dirty="0">
                <a:solidFill>
                  <a:schemeClr val="lt1"/>
                </a:solidFill>
                <a:latin typeface="Times New Roman" panose="02020603050405020304" pitchFamily="18" charset="0"/>
                <a:ea typeface="Times New Roman"/>
                <a:cs typeface="Times New Roman" panose="02020603050405020304" pitchFamily="18" charset="0"/>
                <a:sym typeface="Times New Roman"/>
              </a:rPr>
              <a:t>Jennifer Zayac</a:t>
            </a:r>
            <a:r>
              <a:rPr lang="en-US" sz="6600" b="0" i="0" u="none" strike="noStrike" cap="none" baseline="30000" dirty="0">
                <a:solidFill>
                  <a:schemeClr val="lt1"/>
                </a:solidFill>
                <a:latin typeface="Times New Roman" panose="02020603050405020304" pitchFamily="18" charset="0"/>
                <a:ea typeface="Times New Roman"/>
                <a:cs typeface="Times New Roman" panose="02020603050405020304" pitchFamily="18" charset="0"/>
                <a:sym typeface="Times New Roman"/>
              </a:rPr>
              <a:t>1,2</a:t>
            </a:r>
            <a:r>
              <a:rPr lang="en-US" sz="6600" b="0" i="0" u="none" strike="noStrike" cap="none" dirty="0">
                <a:solidFill>
                  <a:schemeClr val="lt1"/>
                </a:solidFill>
                <a:latin typeface="Times New Roman" panose="02020603050405020304" pitchFamily="18" charset="0"/>
                <a:ea typeface="Times New Roman"/>
                <a:cs typeface="Times New Roman" panose="02020603050405020304" pitchFamily="18" charset="0"/>
                <a:sym typeface="Times New Roman"/>
              </a:rPr>
              <a:t>, Michael Johnston</a:t>
            </a:r>
            <a:r>
              <a:rPr lang="en-US" sz="6600" b="0" i="0" u="none" strike="noStrike" cap="none" baseline="30000" dirty="0">
                <a:solidFill>
                  <a:schemeClr val="lt1"/>
                </a:solidFill>
                <a:latin typeface="Times New Roman" panose="02020603050405020304" pitchFamily="18" charset="0"/>
                <a:ea typeface="Times New Roman"/>
                <a:cs typeface="Times New Roman" panose="02020603050405020304" pitchFamily="18" charset="0"/>
                <a:sym typeface="Times New Roman"/>
              </a:rPr>
              <a:t>2</a:t>
            </a:r>
            <a:r>
              <a:rPr lang="en-US" sz="6600" b="0" i="0" u="none" strike="noStrike" cap="none" dirty="0">
                <a:solidFill>
                  <a:schemeClr val="lt1"/>
                </a:solidFill>
                <a:latin typeface="Times New Roman" panose="02020603050405020304" pitchFamily="18" charset="0"/>
                <a:ea typeface="Times New Roman"/>
                <a:cs typeface="Times New Roman" panose="02020603050405020304" pitchFamily="18" charset="0"/>
                <a:sym typeface="Times New Roman"/>
              </a:rPr>
              <a:t>, Gary Ruff</a:t>
            </a:r>
            <a:r>
              <a:rPr lang="en-US" sz="6600" b="0" i="0" u="none" strike="noStrike" cap="none" baseline="30000" dirty="0">
                <a:solidFill>
                  <a:schemeClr val="lt1"/>
                </a:solidFill>
                <a:latin typeface="Times New Roman" panose="02020603050405020304" pitchFamily="18" charset="0"/>
                <a:ea typeface="Times New Roman"/>
                <a:cs typeface="Times New Roman" panose="02020603050405020304" pitchFamily="18" charset="0"/>
                <a:sym typeface="Times New Roman"/>
              </a:rPr>
              <a:t> 2 </a:t>
            </a:r>
            <a:r>
              <a:rPr lang="en-US" sz="6600" b="0" i="0" u="none" strike="noStrike" cap="none" dirty="0">
                <a:solidFill>
                  <a:schemeClr val="lt1"/>
                </a:solidFill>
                <a:latin typeface="Times New Roman" panose="02020603050405020304" pitchFamily="18" charset="0"/>
                <a:ea typeface="Times New Roman"/>
                <a:cs typeface="Times New Roman" panose="02020603050405020304" pitchFamily="18" charset="0"/>
                <a:sym typeface="Times New Roman"/>
              </a:rPr>
              <a:t> and Paul Ferkul</a:t>
            </a:r>
            <a:r>
              <a:rPr lang="en-US" sz="6600" b="0" i="0" u="none" strike="noStrike" cap="none" baseline="30000" dirty="0">
                <a:solidFill>
                  <a:schemeClr val="lt1"/>
                </a:solidFill>
                <a:latin typeface="Times New Roman" panose="02020603050405020304" pitchFamily="18" charset="0"/>
                <a:ea typeface="Times New Roman"/>
                <a:cs typeface="Times New Roman" panose="02020603050405020304" pitchFamily="18" charset="0"/>
                <a:sym typeface="Times New Roman"/>
              </a:rPr>
              <a:t>2,3</a:t>
            </a:r>
          </a:p>
          <a:p>
            <a:pPr marL="0" marR="0" lvl="0" indent="0" algn="ctr" rtl="0">
              <a:lnSpc>
                <a:spcPct val="100000"/>
              </a:lnSpc>
              <a:spcBef>
                <a:spcPts val="0"/>
              </a:spcBef>
              <a:spcAft>
                <a:spcPts val="0"/>
              </a:spcAft>
              <a:buClr>
                <a:srgbClr val="000000"/>
              </a:buClr>
              <a:buSzPts val="4000"/>
              <a:buFont typeface="Arial"/>
              <a:buNone/>
            </a:pPr>
            <a:r>
              <a:rPr lang="en-US" sz="5400" b="0" i="1" u="none" strike="noStrike" cap="none" baseline="30000" dirty="0">
                <a:solidFill>
                  <a:schemeClr val="lt1"/>
                </a:solidFill>
                <a:latin typeface="Times New Roman" panose="02020603050405020304" pitchFamily="18" charset="0"/>
                <a:ea typeface="Times New Roman"/>
                <a:cs typeface="Times New Roman" panose="02020603050405020304" pitchFamily="18" charset="0"/>
                <a:sym typeface="Times New Roman"/>
              </a:rPr>
              <a:t>1</a:t>
            </a:r>
            <a:r>
              <a:rPr lang="en-US" sz="5400" b="0" i="1" u="none" strike="noStrike" cap="none" dirty="0">
                <a:solidFill>
                  <a:schemeClr val="lt1"/>
                </a:solidFill>
                <a:latin typeface="Times New Roman" panose="02020603050405020304" pitchFamily="18" charset="0"/>
                <a:ea typeface="Times New Roman"/>
                <a:cs typeface="Times New Roman" panose="02020603050405020304" pitchFamily="18" charset="0"/>
                <a:sym typeface="Times New Roman"/>
              </a:rPr>
              <a:t>Ohio Northern University, Ada, OH, </a:t>
            </a:r>
          </a:p>
          <a:p>
            <a:pPr marL="0" marR="0" lvl="0" indent="0" algn="ctr" rtl="0">
              <a:lnSpc>
                <a:spcPct val="100000"/>
              </a:lnSpc>
              <a:spcBef>
                <a:spcPts val="0"/>
              </a:spcBef>
              <a:spcAft>
                <a:spcPts val="0"/>
              </a:spcAft>
              <a:buClr>
                <a:srgbClr val="000000"/>
              </a:buClr>
              <a:buSzPts val="4000"/>
              <a:buFont typeface="Arial"/>
              <a:buNone/>
            </a:pPr>
            <a:r>
              <a:rPr lang="en-US" sz="5400" b="0" i="1" u="none" strike="noStrike" cap="none" baseline="30000" dirty="0">
                <a:solidFill>
                  <a:schemeClr val="lt1"/>
                </a:solidFill>
                <a:latin typeface="Times New Roman" panose="02020603050405020304" pitchFamily="18" charset="0"/>
                <a:ea typeface="Times New Roman"/>
                <a:cs typeface="Times New Roman" panose="02020603050405020304" pitchFamily="18" charset="0"/>
                <a:sym typeface="Times New Roman"/>
              </a:rPr>
              <a:t>2</a:t>
            </a:r>
            <a:r>
              <a:rPr lang="en-US" sz="5400" b="0" i="1" u="none" strike="noStrike" cap="none" dirty="0">
                <a:solidFill>
                  <a:schemeClr val="lt1"/>
                </a:solidFill>
                <a:latin typeface="Times New Roman" panose="02020603050405020304" pitchFamily="18" charset="0"/>
                <a:ea typeface="Times New Roman"/>
                <a:cs typeface="Times New Roman" panose="02020603050405020304" pitchFamily="18" charset="0"/>
                <a:sym typeface="Times New Roman"/>
              </a:rPr>
              <a:t>National Aeronautics and Space Administration, Cleveland, Ohio, </a:t>
            </a:r>
          </a:p>
          <a:p>
            <a:pPr marL="0" marR="0" lvl="0" indent="0" algn="ctr" rtl="0">
              <a:lnSpc>
                <a:spcPct val="100000"/>
              </a:lnSpc>
              <a:spcBef>
                <a:spcPts val="0"/>
              </a:spcBef>
              <a:spcAft>
                <a:spcPts val="0"/>
              </a:spcAft>
              <a:buClr>
                <a:srgbClr val="000000"/>
              </a:buClr>
              <a:buSzPts val="4000"/>
              <a:buFont typeface="Arial"/>
              <a:buNone/>
            </a:pPr>
            <a:r>
              <a:rPr lang="en-US" sz="5400" b="0" i="1" u="none" strike="noStrike" cap="none" dirty="0">
                <a:solidFill>
                  <a:schemeClr val="lt1"/>
                </a:solidFill>
                <a:latin typeface="Times New Roman" panose="02020603050405020304" pitchFamily="18" charset="0"/>
                <a:ea typeface="Times New Roman"/>
                <a:cs typeface="Times New Roman" panose="02020603050405020304" pitchFamily="18" charset="0"/>
                <a:sym typeface="Times New Roman"/>
              </a:rPr>
              <a:t>Universities Space Research Association, Cleveland, OH</a:t>
            </a:r>
            <a:endParaRPr lang="en-US" sz="5400" b="0" i="0" u="none" strike="noStrike" cap="none" dirty="0">
              <a:solidFill>
                <a:schemeClr val="lt1"/>
              </a:solidFill>
              <a:latin typeface="Times New Roman" panose="02020603050405020304" pitchFamily="18" charset="0"/>
              <a:ea typeface="Times New Roman"/>
              <a:cs typeface="Times New Roman" panose="02020603050405020304" pitchFamily="18" charset="0"/>
              <a:sym typeface="Times New Roman"/>
            </a:endParaRPr>
          </a:p>
        </p:txBody>
      </p:sp>
      <p:sp>
        <p:nvSpPr>
          <p:cNvPr id="14351" name="TextBox 17">
            <a:extLst>
              <a:ext uri="{FF2B5EF4-FFF2-40B4-BE49-F238E27FC236}">
                <a16:creationId xmlns:a16="http://schemas.microsoft.com/office/drawing/2014/main" id="{A0B9AD7E-6D0C-3624-7F16-628FFDA34F3D}"/>
              </a:ext>
            </a:extLst>
          </p:cNvPr>
          <p:cNvSpPr txBox="1">
            <a:spLocks noChangeArrowheads="1"/>
          </p:cNvSpPr>
          <p:nvPr/>
        </p:nvSpPr>
        <p:spPr bwMode="auto">
          <a:xfrm>
            <a:off x="8724992" y="598257"/>
            <a:ext cx="154684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ea typeface="ＭＳ Ｐゴシック" panose="020B0600070205080204" pitchFamily="34" charset="-128"/>
              </a:defRPr>
            </a:lvl1pPr>
            <a:lvl2pPr marL="742950" indent="-285750">
              <a:defRPr sz="8600">
                <a:solidFill>
                  <a:schemeClr val="tx1"/>
                </a:solidFill>
                <a:latin typeface="Arial" panose="020B0604020202020204" pitchFamily="34" charset="0"/>
                <a:ea typeface="ＭＳ Ｐゴシック" panose="020B0600070205080204" pitchFamily="34" charset="-128"/>
              </a:defRPr>
            </a:lvl2pPr>
            <a:lvl3pPr marL="1143000" indent="-228600">
              <a:defRPr sz="8600">
                <a:solidFill>
                  <a:schemeClr val="tx1"/>
                </a:solidFill>
                <a:latin typeface="Arial" panose="020B0604020202020204" pitchFamily="34" charset="0"/>
                <a:ea typeface="ＭＳ Ｐゴシック" panose="020B0600070205080204" pitchFamily="34" charset="-128"/>
              </a:defRPr>
            </a:lvl3pPr>
            <a:lvl4pPr marL="1600200" indent="-228600">
              <a:defRPr sz="8600">
                <a:solidFill>
                  <a:schemeClr val="tx1"/>
                </a:solidFill>
                <a:latin typeface="Arial" panose="020B0604020202020204" pitchFamily="34" charset="0"/>
                <a:ea typeface="ＭＳ Ｐゴシック" panose="020B0600070205080204" pitchFamily="34" charset="-128"/>
              </a:defRPr>
            </a:lvl4pPr>
            <a:lvl5pPr marL="2057400" indent="-228600">
              <a:defRPr sz="8600">
                <a:solidFill>
                  <a:schemeClr val="tx1"/>
                </a:solidFill>
                <a:latin typeface="Arial" panose="020B0604020202020204" pitchFamily="34" charset="0"/>
                <a:ea typeface="ＭＳ Ｐゴシック" panose="020B0600070205080204" pitchFamily="34" charset="-128"/>
              </a:defRPr>
            </a:lvl5pPr>
            <a:lvl6pPr marL="2514600" indent="-228600" defTabSz="2192338"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6pPr>
            <a:lvl7pPr marL="2971800" indent="-228600" defTabSz="2192338"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7pPr>
            <a:lvl8pPr marL="3429000" indent="-228600" defTabSz="2192338"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8pPr>
            <a:lvl9pPr marL="3886200" indent="-228600" defTabSz="2192338"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800" dirty="0">
                <a:latin typeface="Arial Black" panose="020B0A04020102020204" pitchFamily="34" charset="0"/>
              </a:rPr>
              <a:t>2024 Glenn Space Technology Symposium</a:t>
            </a:r>
          </a:p>
        </p:txBody>
      </p:sp>
      <p:pic>
        <p:nvPicPr>
          <p:cNvPr id="4" name="Picture 3" descr="A picture containing graphics, screenshot, graphic design, art&#10;&#10;Description automatically generated">
            <a:extLst>
              <a:ext uri="{FF2B5EF4-FFF2-40B4-BE49-F238E27FC236}">
                <a16:creationId xmlns:a16="http://schemas.microsoft.com/office/drawing/2014/main" id="{7185E948-743E-D9CB-113A-E75F46748B57}"/>
              </a:ext>
            </a:extLst>
          </p:cNvPr>
          <p:cNvPicPr>
            <a:picLocks noChangeAspect="1"/>
          </p:cNvPicPr>
          <p:nvPr/>
        </p:nvPicPr>
        <p:blipFill>
          <a:blip r:embed="rId3"/>
          <a:stretch>
            <a:fillRect/>
          </a:stretch>
        </p:blipFill>
        <p:spPr>
          <a:xfrm>
            <a:off x="28346669" y="167301"/>
            <a:ext cx="3606800" cy="1803400"/>
          </a:xfrm>
          <a:prstGeom prst="rect">
            <a:avLst/>
          </a:prstGeom>
        </p:spPr>
      </p:pic>
      <p:pic>
        <p:nvPicPr>
          <p:cNvPr id="14353" name="Google Shape;89;p1">
            <a:extLst>
              <a:ext uri="{FF2B5EF4-FFF2-40B4-BE49-F238E27FC236}">
                <a16:creationId xmlns:a16="http://schemas.microsoft.com/office/drawing/2014/main" id="{14E42268-1F3F-9451-D3D1-E3EF47948724}"/>
              </a:ext>
            </a:extLst>
          </p:cNvPr>
          <p:cNvPicPr preferRelativeResize="0"/>
          <p:nvPr/>
        </p:nvPicPr>
        <p:blipFill rotWithShape="1">
          <a:blip r:embed="rId4">
            <a:alphaModFix/>
          </a:blip>
          <a:srcRect/>
          <a:stretch/>
        </p:blipFill>
        <p:spPr>
          <a:xfrm>
            <a:off x="21374886" y="6739140"/>
            <a:ext cx="5995738" cy="5602766"/>
          </a:xfrm>
          <a:prstGeom prst="rect">
            <a:avLst/>
          </a:prstGeom>
          <a:noFill/>
          <a:ln>
            <a:noFill/>
          </a:ln>
        </p:spPr>
      </p:pic>
      <p:grpSp>
        <p:nvGrpSpPr>
          <p:cNvPr id="14356" name="Google Shape;90;p1">
            <a:extLst>
              <a:ext uri="{FF2B5EF4-FFF2-40B4-BE49-F238E27FC236}">
                <a16:creationId xmlns:a16="http://schemas.microsoft.com/office/drawing/2014/main" id="{E4549067-7C75-7A48-7A0C-AC7530BFAD78}"/>
              </a:ext>
            </a:extLst>
          </p:cNvPr>
          <p:cNvGrpSpPr/>
          <p:nvPr/>
        </p:nvGrpSpPr>
        <p:grpSpPr>
          <a:xfrm>
            <a:off x="8118889" y="32489246"/>
            <a:ext cx="9382665" cy="8834358"/>
            <a:chOff x="11176744" y="14945573"/>
            <a:chExt cx="14305023" cy="11005803"/>
          </a:xfrm>
        </p:grpSpPr>
        <p:pic>
          <p:nvPicPr>
            <p:cNvPr id="14357" name="Google Shape;91;p1" descr="Diagram&#10;&#10;Description automatically generated">
              <a:extLst>
                <a:ext uri="{FF2B5EF4-FFF2-40B4-BE49-F238E27FC236}">
                  <a16:creationId xmlns:a16="http://schemas.microsoft.com/office/drawing/2014/main" id="{759284F6-0C02-D21B-36F3-BFF99D474377}"/>
                </a:ext>
              </a:extLst>
            </p:cNvPr>
            <p:cNvPicPr preferRelativeResize="0"/>
            <p:nvPr/>
          </p:nvPicPr>
          <p:blipFill rotWithShape="1">
            <a:blip r:embed="rId5">
              <a:alphaModFix/>
            </a:blip>
            <a:srcRect/>
            <a:stretch/>
          </p:blipFill>
          <p:spPr>
            <a:xfrm>
              <a:off x="11367392" y="14945573"/>
              <a:ext cx="6753545" cy="8996135"/>
            </a:xfrm>
            <a:prstGeom prst="rect">
              <a:avLst/>
            </a:prstGeom>
            <a:noFill/>
            <a:ln>
              <a:noFill/>
            </a:ln>
          </p:spPr>
        </p:pic>
        <p:pic>
          <p:nvPicPr>
            <p:cNvPr id="14358" name="Google Shape;92;p1" descr="Diagram, engineering drawing&#10;&#10;Description automatically generated">
              <a:extLst>
                <a:ext uri="{FF2B5EF4-FFF2-40B4-BE49-F238E27FC236}">
                  <a16:creationId xmlns:a16="http://schemas.microsoft.com/office/drawing/2014/main" id="{A5C11173-90ED-65CA-D620-C80634E804E9}"/>
                </a:ext>
              </a:extLst>
            </p:cNvPr>
            <p:cNvPicPr preferRelativeResize="0"/>
            <p:nvPr/>
          </p:nvPicPr>
          <p:blipFill rotWithShape="1">
            <a:blip r:embed="rId6">
              <a:alphaModFix/>
            </a:blip>
            <a:srcRect/>
            <a:stretch/>
          </p:blipFill>
          <p:spPr>
            <a:xfrm>
              <a:off x="17937114" y="14967812"/>
              <a:ext cx="7544653" cy="8980608"/>
            </a:xfrm>
            <a:prstGeom prst="rect">
              <a:avLst/>
            </a:prstGeom>
            <a:noFill/>
            <a:ln>
              <a:noFill/>
            </a:ln>
          </p:spPr>
        </p:pic>
        <p:sp>
          <p:nvSpPr>
            <p:cNvPr id="14359" name="Google Shape;93;p1">
              <a:extLst>
                <a:ext uri="{FF2B5EF4-FFF2-40B4-BE49-F238E27FC236}">
                  <a16:creationId xmlns:a16="http://schemas.microsoft.com/office/drawing/2014/main" id="{8F728C56-7D8C-FEC9-D3C3-A0A27E6A389C}"/>
                </a:ext>
              </a:extLst>
            </p:cNvPr>
            <p:cNvSpPr txBox="1"/>
            <p:nvPr/>
          </p:nvSpPr>
          <p:spPr>
            <a:xfrm>
              <a:off x="11176744" y="23995376"/>
              <a:ext cx="14304900" cy="195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The spaceflight unit of Flammability of Materials on the Moon (FM</a:t>
              </a:r>
              <a:r>
                <a:rPr lang="en-US" sz="2400" b="0" i="0" u="none" strike="noStrike" cap="none" baseline="30000">
                  <a:solidFill>
                    <a:srgbClr val="000000"/>
                  </a:solidFill>
                  <a:latin typeface="Arial"/>
                  <a:ea typeface="Arial"/>
                  <a:cs typeface="Arial"/>
                  <a:sym typeface="Arial"/>
                </a:rPr>
                <a:t>2</a:t>
              </a:r>
              <a:r>
                <a:rPr lang="en-US" sz="2400" b="0" i="0" u="none" strike="noStrike" cap="none">
                  <a:solidFill>
                    <a:srgbClr val="000000"/>
                  </a:solidFill>
                  <a:latin typeface="Arial"/>
                  <a:ea typeface="Arial"/>
                  <a:cs typeface="Arial"/>
                  <a:sym typeface="Arial"/>
                </a:rPr>
                <a:t>) will add various features and upgrades to increase free internal volume, hardened systems for space travel, and facilitate communications to the lander, then Earth.</a:t>
              </a:r>
              <a:endParaRPr sz="1400" b="0" i="0" u="none" strike="noStrike" cap="none">
                <a:solidFill>
                  <a:srgbClr val="000000"/>
                </a:solidFill>
                <a:latin typeface="Arial"/>
                <a:ea typeface="Arial"/>
                <a:cs typeface="Arial"/>
                <a:sym typeface="Arial"/>
              </a:endParaRPr>
            </a:p>
          </p:txBody>
        </p:sp>
      </p:grpSp>
      <p:pic>
        <p:nvPicPr>
          <p:cNvPr id="14361" name="Google Shape;95;p1" descr="Shape, arrow&#10;&#10;Description automatically generated">
            <a:extLst>
              <a:ext uri="{FF2B5EF4-FFF2-40B4-BE49-F238E27FC236}">
                <a16:creationId xmlns:a16="http://schemas.microsoft.com/office/drawing/2014/main" id="{8F2D59BA-9540-3E79-6CEA-9CFCED5F28CF}"/>
              </a:ext>
            </a:extLst>
          </p:cNvPr>
          <p:cNvPicPr preferRelativeResize="0"/>
          <p:nvPr/>
        </p:nvPicPr>
        <p:blipFill rotWithShape="1">
          <a:blip r:embed="rId7">
            <a:alphaModFix/>
          </a:blip>
          <a:srcRect/>
          <a:stretch/>
        </p:blipFill>
        <p:spPr>
          <a:xfrm>
            <a:off x="28191572" y="2047539"/>
            <a:ext cx="2801851" cy="2329881"/>
          </a:xfrm>
          <a:prstGeom prst="rect">
            <a:avLst/>
          </a:prstGeom>
          <a:noFill/>
          <a:ln>
            <a:noFill/>
          </a:ln>
        </p:spPr>
      </p:pic>
      <p:pic>
        <p:nvPicPr>
          <p:cNvPr id="14362" name="Google Shape;96;p1">
            <a:extLst>
              <a:ext uri="{FF2B5EF4-FFF2-40B4-BE49-F238E27FC236}">
                <a16:creationId xmlns:a16="http://schemas.microsoft.com/office/drawing/2014/main" id="{55178267-33F2-AA8A-CD62-AFE9D9818A95}"/>
              </a:ext>
            </a:extLst>
          </p:cNvPr>
          <p:cNvPicPr preferRelativeResize="0"/>
          <p:nvPr/>
        </p:nvPicPr>
        <p:blipFill rotWithShape="1">
          <a:blip r:embed="rId8">
            <a:alphaModFix/>
          </a:blip>
          <a:srcRect/>
          <a:stretch/>
        </p:blipFill>
        <p:spPr>
          <a:xfrm>
            <a:off x="497787" y="1000704"/>
            <a:ext cx="5054400" cy="5054400"/>
          </a:xfrm>
          <a:prstGeom prst="rect">
            <a:avLst/>
          </a:prstGeom>
          <a:noFill/>
          <a:ln>
            <a:noFill/>
          </a:ln>
        </p:spPr>
      </p:pic>
      <p:sp>
        <p:nvSpPr>
          <p:cNvPr id="14363" name="Google Shape;97;p1">
            <a:extLst>
              <a:ext uri="{FF2B5EF4-FFF2-40B4-BE49-F238E27FC236}">
                <a16:creationId xmlns:a16="http://schemas.microsoft.com/office/drawing/2014/main" id="{2B5E925A-EAB0-1832-DA0A-1D141682C7D0}"/>
              </a:ext>
            </a:extLst>
          </p:cNvPr>
          <p:cNvSpPr txBox="1"/>
          <p:nvPr/>
        </p:nvSpPr>
        <p:spPr>
          <a:xfrm>
            <a:off x="2123792" y="6969482"/>
            <a:ext cx="13202400" cy="142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rgbClr val="000000"/>
                </a:solidFill>
                <a:latin typeface="Calibri"/>
                <a:ea typeface="Calibri"/>
                <a:cs typeface="Calibri"/>
                <a:sym typeface="Calibri"/>
              </a:rPr>
              <a:t>Introduction</a:t>
            </a:r>
            <a:endParaRPr sz="5400" b="0" i="0" u="none" strike="noStrike" cap="none" dirty="0">
              <a:solidFill>
                <a:srgbClr val="000000"/>
              </a:solidFill>
              <a:latin typeface="Calibri"/>
              <a:ea typeface="Calibri"/>
              <a:cs typeface="Calibri"/>
              <a:sym typeface="Calibri"/>
            </a:endParaRPr>
          </a:p>
        </p:txBody>
      </p:sp>
      <p:sp>
        <p:nvSpPr>
          <p:cNvPr id="14364" name="Google Shape;98;p1">
            <a:extLst>
              <a:ext uri="{FF2B5EF4-FFF2-40B4-BE49-F238E27FC236}">
                <a16:creationId xmlns:a16="http://schemas.microsoft.com/office/drawing/2014/main" id="{423308D1-580B-F2CC-67C7-E3812246D642}"/>
              </a:ext>
            </a:extLst>
          </p:cNvPr>
          <p:cNvSpPr txBox="1"/>
          <p:nvPr/>
        </p:nvSpPr>
        <p:spPr>
          <a:xfrm>
            <a:off x="16744177" y="15035131"/>
            <a:ext cx="14587088" cy="1671196"/>
          </a:xfrm>
          <a:prstGeom prst="rect">
            <a:avLst/>
          </a:prstGeom>
          <a:noFill/>
          <a:ln w="114300" cap="flat" cmpd="sng">
            <a:solidFill>
              <a:srgbClr val="4C1130"/>
            </a:solidFill>
            <a:prstDash val="solid"/>
            <a:round/>
            <a:headEnd type="none" w="sm" len="sm"/>
            <a:tailEnd type="none" w="sm" len="sm"/>
          </a:ln>
        </p:spPr>
        <p:txBody>
          <a:bodyPr spcFirstLastPara="1" wrap="square" lIns="91425" tIns="91425" rIns="91425" bIns="91425" anchor="t" anchorCtr="0">
            <a:spAutoFit/>
          </a:bodyPr>
          <a:lstStyle/>
          <a:p>
            <a:pPr marL="12700" marR="0" lvl="0" indent="-12700" algn="l" rtl="0">
              <a:lnSpc>
                <a:spcPct val="115000"/>
              </a:lnSpc>
              <a:spcBef>
                <a:spcPts val="0"/>
              </a:spcBef>
              <a:spcAft>
                <a:spcPts val="0"/>
              </a:spcAft>
              <a:buClr>
                <a:srgbClr val="000000"/>
              </a:buClr>
              <a:buSzPts val="2800"/>
              <a:buFont typeface="Arial"/>
              <a:buNone/>
            </a:pPr>
            <a:r>
              <a:rPr lang="en-US" sz="2800" b="0" i="0" u="none" strike="noStrike" cap="none" dirty="0">
                <a:solidFill>
                  <a:srgbClr val="000000"/>
                </a:solidFill>
                <a:latin typeface="Calibri"/>
                <a:ea typeface="Calibri"/>
                <a:cs typeface="Calibri"/>
                <a:sym typeface="Calibri"/>
              </a:rPr>
              <a:t>•Onboard Gas Cylinders</a:t>
            </a:r>
            <a:endParaRPr lang="en-US" sz="2800" b="0" i="0" u="none" strike="noStrike" cap="none" dirty="0">
              <a:solidFill>
                <a:srgbClr val="434343"/>
              </a:solidFill>
              <a:latin typeface="Calibri"/>
              <a:ea typeface="Calibri"/>
              <a:cs typeface="Calibri"/>
              <a:sym typeface="Calibri"/>
            </a:endParaRPr>
          </a:p>
          <a:p>
            <a:pPr marL="12700" marR="0" lvl="0" indent="-12700" algn="l" rtl="0">
              <a:lnSpc>
                <a:spcPct val="115000"/>
              </a:lnSpc>
              <a:spcBef>
                <a:spcPts val="0"/>
              </a:spcBef>
              <a:spcAft>
                <a:spcPts val="0"/>
              </a:spcAft>
              <a:buClr>
                <a:schemeClr val="dk1"/>
              </a:buClr>
              <a:buSzPts val="1100"/>
              <a:buFont typeface="Arial"/>
              <a:buNone/>
            </a:pPr>
            <a:r>
              <a:rPr lang="en-US" sz="2800" b="0" i="0" u="none" strike="noStrike" cap="none" dirty="0">
                <a:solidFill>
                  <a:srgbClr val="434343"/>
                </a:solidFill>
                <a:latin typeface="Calibri"/>
                <a:ea typeface="Calibri"/>
                <a:cs typeface="Calibri"/>
                <a:sym typeface="Calibri"/>
              </a:rPr>
              <a:t>•Pressure/temperature sensors</a:t>
            </a:r>
            <a:endParaRPr lang="en-US" sz="1400" b="0" i="0" u="none" strike="noStrike" cap="none" dirty="0">
              <a:solidFill>
                <a:srgbClr val="000000"/>
              </a:solidFill>
              <a:latin typeface="Arial"/>
              <a:ea typeface="Arial"/>
              <a:cs typeface="Arial"/>
              <a:sym typeface="Arial"/>
            </a:endParaRPr>
          </a:p>
          <a:p>
            <a:pPr marL="12700" marR="0" lvl="0" indent="-12700" algn="l" rtl="0">
              <a:lnSpc>
                <a:spcPct val="115000"/>
              </a:lnSpc>
              <a:spcBef>
                <a:spcPts val="0"/>
              </a:spcBef>
              <a:spcAft>
                <a:spcPts val="0"/>
              </a:spcAft>
              <a:buClr>
                <a:srgbClr val="000000"/>
              </a:buClr>
              <a:buSzPts val="2800"/>
              <a:buFont typeface="Arial"/>
              <a:buNone/>
            </a:pPr>
            <a:r>
              <a:rPr lang="en-US" sz="2800" b="0" i="0" u="none" strike="noStrike" cap="none" dirty="0">
                <a:solidFill>
                  <a:srgbClr val="000000"/>
                </a:solidFill>
                <a:latin typeface="Calibri"/>
                <a:ea typeface="Calibri"/>
                <a:cs typeface="Calibri"/>
                <a:sym typeface="Calibri"/>
              </a:rPr>
              <a:t>•Single trigger PLC controlled</a:t>
            </a:r>
            <a:endParaRPr lang="en-US" sz="2800" b="0" i="0" u="none" strike="noStrike" cap="none" dirty="0">
              <a:solidFill>
                <a:srgbClr val="434343"/>
              </a:solidFill>
              <a:latin typeface="Calibri"/>
              <a:ea typeface="Calibri"/>
              <a:cs typeface="Calibri"/>
              <a:sym typeface="Calibri"/>
            </a:endParaRPr>
          </a:p>
        </p:txBody>
      </p:sp>
      <p:sp>
        <p:nvSpPr>
          <p:cNvPr id="14365" name="Google Shape;99;p1">
            <a:extLst>
              <a:ext uri="{FF2B5EF4-FFF2-40B4-BE49-F238E27FC236}">
                <a16:creationId xmlns:a16="http://schemas.microsoft.com/office/drawing/2014/main" id="{3C10E4E3-423C-EA28-6320-917134AFBC3D}"/>
              </a:ext>
            </a:extLst>
          </p:cNvPr>
          <p:cNvSpPr txBox="1"/>
          <p:nvPr/>
        </p:nvSpPr>
        <p:spPr>
          <a:xfrm>
            <a:off x="21969412" y="15087864"/>
            <a:ext cx="8299467" cy="1671196"/>
          </a:xfrm>
          <a:prstGeom prst="rect">
            <a:avLst/>
          </a:prstGeom>
          <a:noFill/>
          <a:ln>
            <a:noFill/>
          </a:ln>
        </p:spPr>
        <p:txBody>
          <a:bodyPr spcFirstLastPara="1" wrap="square" lIns="91425" tIns="91425" rIns="91425" bIns="91425" anchor="t" anchorCtr="0">
            <a:spAutoFit/>
          </a:bodyPr>
          <a:lstStyle/>
          <a:p>
            <a:pPr marL="12700" marR="0" lvl="0" indent="-12700" algn="l" rtl="0">
              <a:lnSpc>
                <a:spcPct val="115000"/>
              </a:lnSpc>
              <a:spcBef>
                <a:spcPts val="0"/>
              </a:spcBef>
              <a:spcAft>
                <a:spcPts val="0"/>
              </a:spcAft>
              <a:buClr>
                <a:srgbClr val="000000"/>
              </a:buClr>
              <a:buSzPts val="2800"/>
              <a:buFont typeface="Arial"/>
              <a:buNone/>
            </a:pPr>
            <a:r>
              <a:rPr lang="en-US" sz="2800" b="0" i="0" u="none" strike="noStrike" cap="none" dirty="0">
                <a:solidFill>
                  <a:srgbClr val="434343"/>
                </a:solidFill>
                <a:latin typeface="Calibri"/>
                <a:ea typeface="Calibri"/>
                <a:cs typeface="Calibri"/>
                <a:sym typeface="Calibri"/>
              </a:rPr>
              <a:t>•Two Color Cameras</a:t>
            </a:r>
            <a:endParaRPr sz="1400" b="0" i="0" u="none" strike="noStrike" cap="none" dirty="0">
              <a:solidFill>
                <a:srgbClr val="000000"/>
              </a:solidFill>
              <a:latin typeface="Arial"/>
              <a:ea typeface="Arial"/>
              <a:cs typeface="Arial"/>
              <a:sym typeface="Arial"/>
            </a:endParaRPr>
          </a:p>
          <a:p>
            <a:pPr marL="12700" marR="0" lvl="0" indent="-12700" algn="l" rtl="0">
              <a:lnSpc>
                <a:spcPct val="115000"/>
              </a:lnSpc>
              <a:spcBef>
                <a:spcPts val="0"/>
              </a:spcBef>
              <a:spcAft>
                <a:spcPts val="0"/>
              </a:spcAft>
              <a:buClr>
                <a:srgbClr val="000000"/>
              </a:buClr>
              <a:buSzPts val="2800"/>
              <a:buFont typeface="Arial"/>
              <a:buNone/>
            </a:pPr>
            <a:r>
              <a:rPr lang="en-US" sz="2800" b="0" i="0" u="none" strike="noStrike" cap="none" dirty="0">
                <a:solidFill>
                  <a:srgbClr val="000000"/>
                </a:solidFill>
                <a:latin typeface="Calibri"/>
                <a:ea typeface="Calibri"/>
                <a:cs typeface="Calibri"/>
                <a:sym typeface="Calibri"/>
              </a:rPr>
              <a:t>•LED Illumination</a:t>
            </a:r>
            <a:endParaRPr sz="2800" b="0" i="0" u="none" strike="noStrike" cap="none" dirty="0">
              <a:solidFill>
                <a:srgbClr val="000000"/>
              </a:solidFill>
              <a:latin typeface="Calibri"/>
              <a:ea typeface="Calibri"/>
              <a:cs typeface="Calibri"/>
              <a:sym typeface="Calibri"/>
            </a:endParaRPr>
          </a:p>
          <a:p>
            <a:pPr marL="12700" marR="0" lvl="0" indent="-12700" algn="l" rtl="0">
              <a:lnSpc>
                <a:spcPct val="115000"/>
              </a:lnSpc>
              <a:spcBef>
                <a:spcPts val="0"/>
              </a:spcBef>
              <a:spcAft>
                <a:spcPts val="0"/>
              </a:spcAft>
              <a:buClr>
                <a:srgbClr val="000000"/>
              </a:buClr>
              <a:buSzPts val="2800"/>
              <a:buFont typeface="Arial"/>
              <a:buNone/>
            </a:pPr>
            <a:r>
              <a:rPr lang="en-US" sz="2800" b="0" i="0" u="none" strike="noStrike" cap="none" dirty="0">
                <a:solidFill>
                  <a:srgbClr val="000000"/>
                </a:solidFill>
                <a:latin typeface="Calibri"/>
                <a:ea typeface="Calibri"/>
                <a:cs typeface="Calibri"/>
                <a:sym typeface="Calibri"/>
              </a:rPr>
              <a:t>•Four Independent Ignitors</a:t>
            </a:r>
            <a:endParaRPr sz="2800" b="0" i="0" u="none" strike="noStrike" cap="none" dirty="0">
              <a:solidFill>
                <a:srgbClr val="000000"/>
              </a:solidFill>
              <a:latin typeface="Calibri"/>
              <a:ea typeface="Calibri"/>
              <a:cs typeface="Calibri"/>
              <a:sym typeface="Calibri"/>
            </a:endParaRPr>
          </a:p>
        </p:txBody>
      </p:sp>
      <p:sp>
        <p:nvSpPr>
          <p:cNvPr id="14366" name="Google Shape;100;p1">
            <a:extLst>
              <a:ext uri="{FF2B5EF4-FFF2-40B4-BE49-F238E27FC236}">
                <a16:creationId xmlns:a16="http://schemas.microsoft.com/office/drawing/2014/main" id="{BC371572-422A-9E38-4854-7CE88BD5E1AB}"/>
              </a:ext>
            </a:extLst>
          </p:cNvPr>
          <p:cNvSpPr txBox="1"/>
          <p:nvPr/>
        </p:nvSpPr>
        <p:spPr>
          <a:xfrm>
            <a:off x="17777091" y="14109656"/>
            <a:ext cx="12656700" cy="142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rgbClr val="000000"/>
                </a:solidFill>
                <a:latin typeface="Calibri"/>
                <a:ea typeface="Calibri"/>
                <a:cs typeface="Calibri"/>
                <a:sym typeface="Calibri"/>
              </a:rPr>
              <a:t>Key Features</a:t>
            </a:r>
            <a:endParaRPr sz="5400" b="0" i="0" u="none" strike="noStrike" cap="none" dirty="0">
              <a:solidFill>
                <a:srgbClr val="000000"/>
              </a:solidFill>
              <a:latin typeface="Calibri"/>
              <a:ea typeface="Calibri"/>
              <a:cs typeface="Calibri"/>
              <a:sym typeface="Calibri"/>
            </a:endParaRPr>
          </a:p>
        </p:txBody>
      </p:sp>
      <p:sp>
        <p:nvSpPr>
          <p:cNvPr id="14367" name="Google Shape;103;p1">
            <a:extLst>
              <a:ext uri="{FF2B5EF4-FFF2-40B4-BE49-F238E27FC236}">
                <a16:creationId xmlns:a16="http://schemas.microsoft.com/office/drawing/2014/main" id="{1E32E1A2-44E7-1E2C-5D3A-C82586E042AA}"/>
              </a:ext>
            </a:extLst>
          </p:cNvPr>
          <p:cNvSpPr txBox="1"/>
          <p:nvPr/>
        </p:nvSpPr>
        <p:spPr>
          <a:xfrm>
            <a:off x="152400" y="41821800"/>
            <a:ext cx="16816500" cy="1840800"/>
          </a:xfrm>
          <a:prstGeom prst="rect">
            <a:avLst/>
          </a:prstGeom>
          <a:noFill/>
          <a:ln w="114300" cap="flat" cmpd="sng">
            <a:solidFill>
              <a:srgbClr val="4C113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5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This work was made possible by the funding provided by Biological and Physical Sciences </a:t>
            </a:r>
            <a:r>
              <a:rPr lang="en-US" sz="2400">
                <a:latin typeface="Calibri"/>
                <a:ea typeface="Calibri"/>
                <a:cs typeface="Calibri"/>
                <a:sym typeface="Calibri"/>
              </a:rPr>
              <a:t>(BPS and )</a:t>
            </a:r>
            <a:r>
              <a:rPr lang="en-US" sz="2400" b="0" i="0" u="none" strike="noStrike" cap="none">
                <a:solidFill>
                  <a:srgbClr val="000000"/>
                </a:solidFill>
                <a:latin typeface="Calibri"/>
                <a:ea typeface="Calibri"/>
                <a:cs typeface="Calibri"/>
                <a:sym typeface="Calibri"/>
              </a:rPr>
              <a:t>Mars Campaign Office (MCO) as well as the Staff at the Zero Gravity Research Facility staff and Dan Gotti for building the engineering unit. ZIN Technologies will build the flight unit to fly on a </a:t>
            </a:r>
            <a:r>
              <a:rPr lang="en-US" sz="2400">
                <a:latin typeface="Calibri"/>
                <a:ea typeface="Calibri"/>
                <a:cs typeface="Calibri"/>
                <a:sym typeface="Calibri"/>
              </a:rPr>
              <a:t>Human Lander System (HLS)</a:t>
            </a:r>
            <a:r>
              <a:rPr lang="en-US" sz="2400" b="0" i="0" u="none" strike="noStrike" cap="none">
                <a:solidFill>
                  <a:srgbClr val="000000"/>
                </a:solidFill>
                <a:latin typeface="Calibri"/>
                <a:ea typeface="Calibri"/>
                <a:cs typeface="Calibri"/>
                <a:sym typeface="Calibri"/>
              </a:rPr>
              <a:t>.  Intern funding </a:t>
            </a:r>
            <a:r>
              <a:rPr lang="en-US" sz="2400">
                <a:latin typeface="Calibri"/>
                <a:ea typeface="Calibri"/>
                <a:cs typeface="Calibri"/>
                <a:sym typeface="Calibri"/>
              </a:rPr>
              <a:t>has been </a:t>
            </a:r>
            <a:r>
              <a:rPr lang="en-US" sz="2400" b="0" i="0" u="none" strike="noStrike" cap="none">
                <a:solidFill>
                  <a:srgbClr val="000000"/>
                </a:solidFill>
                <a:latin typeface="Calibri"/>
                <a:ea typeface="Calibri"/>
                <a:cs typeface="Calibri"/>
                <a:sym typeface="Calibri"/>
              </a:rPr>
              <a:t>provided by the NASA Mars Campaign Office, NASA Biologi</a:t>
            </a:r>
            <a:r>
              <a:rPr lang="en-US" sz="2400">
                <a:latin typeface="Calibri"/>
                <a:ea typeface="Calibri"/>
                <a:cs typeface="Calibri"/>
                <a:sym typeface="Calibri"/>
              </a:rPr>
              <a:t>cal and Physical Sciences division, </a:t>
            </a:r>
            <a:r>
              <a:rPr lang="en-US" sz="2400" b="0" i="0" u="none" strike="noStrike" cap="none">
                <a:solidFill>
                  <a:srgbClr val="000000"/>
                </a:solidFill>
                <a:latin typeface="Calibri"/>
                <a:ea typeface="Calibri"/>
                <a:cs typeface="Calibri"/>
                <a:sym typeface="Calibri"/>
              </a:rPr>
              <a:t> and the Ohio Space Grant Co</a:t>
            </a:r>
            <a:r>
              <a:rPr lang="en-US" sz="2400">
                <a:latin typeface="Calibri"/>
                <a:ea typeface="Calibri"/>
                <a:cs typeface="Calibri"/>
                <a:sym typeface="Calibri"/>
              </a:rPr>
              <a:t>nsortium</a:t>
            </a:r>
            <a:r>
              <a:rPr lang="en-US" sz="3200" b="0" i="0" u="none" strike="noStrike" cap="none">
                <a:solidFill>
                  <a:srgbClr val="000000"/>
                </a:solidFill>
                <a:latin typeface="Calibri"/>
                <a:ea typeface="Calibri"/>
                <a:cs typeface="Calibri"/>
                <a:sym typeface="Calibri"/>
              </a:rPr>
              <a:t>.</a:t>
            </a:r>
            <a:endParaRPr sz="3200" b="0" i="0" u="none" strike="noStrike" cap="none">
              <a:solidFill>
                <a:srgbClr val="000000"/>
              </a:solidFill>
              <a:latin typeface="Calibri"/>
              <a:ea typeface="Calibri"/>
              <a:cs typeface="Calibri"/>
              <a:sym typeface="Calibri"/>
            </a:endParaRPr>
          </a:p>
        </p:txBody>
      </p:sp>
      <p:sp>
        <p:nvSpPr>
          <p:cNvPr id="14368" name="Google Shape;104;p1">
            <a:extLst>
              <a:ext uri="{FF2B5EF4-FFF2-40B4-BE49-F238E27FC236}">
                <a16:creationId xmlns:a16="http://schemas.microsoft.com/office/drawing/2014/main" id="{CA250E53-5017-A560-26A5-2573BCCD5AAF}"/>
              </a:ext>
            </a:extLst>
          </p:cNvPr>
          <p:cNvSpPr txBox="1"/>
          <p:nvPr/>
        </p:nvSpPr>
        <p:spPr>
          <a:xfrm>
            <a:off x="1047138" y="40958611"/>
            <a:ext cx="16194300" cy="142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rgbClr val="000000"/>
                </a:solidFill>
                <a:latin typeface="Calibri"/>
                <a:ea typeface="Calibri"/>
                <a:cs typeface="Calibri"/>
                <a:sym typeface="Calibri"/>
              </a:rPr>
              <a:t>Acknowledgements</a:t>
            </a:r>
            <a:endParaRPr sz="5400" b="0" i="0" u="none" strike="noStrike" cap="none">
              <a:solidFill>
                <a:srgbClr val="000000"/>
              </a:solidFill>
              <a:latin typeface="Calibri"/>
              <a:ea typeface="Calibri"/>
              <a:cs typeface="Calibri"/>
              <a:sym typeface="Calibri"/>
            </a:endParaRPr>
          </a:p>
        </p:txBody>
      </p:sp>
      <p:pic>
        <p:nvPicPr>
          <p:cNvPr id="14369" name="Google Shape;105;p1">
            <a:extLst>
              <a:ext uri="{FF2B5EF4-FFF2-40B4-BE49-F238E27FC236}">
                <a16:creationId xmlns:a16="http://schemas.microsoft.com/office/drawing/2014/main" id="{83E91EB4-A4EE-195D-E95C-0B3F74A7739D}"/>
              </a:ext>
            </a:extLst>
          </p:cNvPr>
          <p:cNvPicPr preferRelativeResize="0"/>
          <p:nvPr/>
        </p:nvPicPr>
        <p:blipFill rotWithShape="1">
          <a:blip r:embed="rId9">
            <a:alphaModFix/>
          </a:blip>
          <a:srcRect b="4568"/>
          <a:stretch/>
        </p:blipFill>
        <p:spPr>
          <a:xfrm>
            <a:off x="17829713" y="7054933"/>
            <a:ext cx="4141399" cy="6739197"/>
          </a:xfrm>
          <a:prstGeom prst="rect">
            <a:avLst/>
          </a:prstGeom>
          <a:noFill/>
          <a:ln>
            <a:noFill/>
          </a:ln>
        </p:spPr>
      </p:pic>
      <p:pic>
        <p:nvPicPr>
          <p:cNvPr id="14370" name="Google Shape;106;p1">
            <a:extLst>
              <a:ext uri="{FF2B5EF4-FFF2-40B4-BE49-F238E27FC236}">
                <a16:creationId xmlns:a16="http://schemas.microsoft.com/office/drawing/2014/main" id="{057B4E03-13AA-0090-7111-1E35A76E93CA}"/>
              </a:ext>
            </a:extLst>
          </p:cNvPr>
          <p:cNvPicPr preferRelativeResize="0"/>
          <p:nvPr/>
        </p:nvPicPr>
        <p:blipFill rotWithShape="1">
          <a:blip r:embed="rId10">
            <a:alphaModFix/>
          </a:blip>
          <a:srcRect b="2075"/>
          <a:stretch/>
        </p:blipFill>
        <p:spPr>
          <a:xfrm>
            <a:off x="399755" y="16345392"/>
            <a:ext cx="2236308" cy="5012167"/>
          </a:xfrm>
          <a:prstGeom prst="rect">
            <a:avLst/>
          </a:prstGeom>
          <a:noFill/>
          <a:ln>
            <a:noFill/>
          </a:ln>
        </p:spPr>
      </p:pic>
      <p:pic>
        <p:nvPicPr>
          <p:cNvPr id="14371" name="Google Shape;107;p1">
            <a:extLst>
              <a:ext uri="{FF2B5EF4-FFF2-40B4-BE49-F238E27FC236}">
                <a16:creationId xmlns:a16="http://schemas.microsoft.com/office/drawing/2014/main" id="{F9D952D3-BF42-75D3-3438-94A97ABC1FA7}"/>
              </a:ext>
            </a:extLst>
          </p:cNvPr>
          <p:cNvPicPr preferRelativeResize="0"/>
          <p:nvPr/>
        </p:nvPicPr>
        <p:blipFill rotWithShape="1">
          <a:blip r:embed="rId11">
            <a:alphaModFix/>
          </a:blip>
          <a:srcRect/>
          <a:stretch/>
        </p:blipFill>
        <p:spPr>
          <a:xfrm>
            <a:off x="3019942" y="16391405"/>
            <a:ext cx="2236308" cy="4989886"/>
          </a:xfrm>
          <a:prstGeom prst="rect">
            <a:avLst/>
          </a:prstGeom>
          <a:noFill/>
          <a:ln>
            <a:noFill/>
          </a:ln>
        </p:spPr>
      </p:pic>
      <p:pic>
        <p:nvPicPr>
          <p:cNvPr id="14373" name="Google Shape;109;p1">
            <a:extLst>
              <a:ext uri="{FF2B5EF4-FFF2-40B4-BE49-F238E27FC236}">
                <a16:creationId xmlns:a16="http://schemas.microsoft.com/office/drawing/2014/main" id="{73313BDD-66BF-22D0-5943-1AC85577FCE8}"/>
              </a:ext>
            </a:extLst>
          </p:cNvPr>
          <p:cNvPicPr preferRelativeResize="0"/>
          <p:nvPr/>
        </p:nvPicPr>
        <p:blipFill rotWithShape="1">
          <a:blip r:embed="rId12">
            <a:alphaModFix/>
          </a:blip>
          <a:srcRect/>
          <a:stretch/>
        </p:blipFill>
        <p:spPr>
          <a:xfrm>
            <a:off x="5576033" y="16391425"/>
            <a:ext cx="2332238" cy="4989866"/>
          </a:xfrm>
          <a:prstGeom prst="rect">
            <a:avLst/>
          </a:prstGeom>
          <a:noFill/>
          <a:ln>
            <a:noFill/>
          </a:ln>
        </p:spPr>
      </p:pic>
      <p:pic>
        <p:nvPicPr>
          <p:cNvPr id="14374" name="Google Shape;110;p1">
            <a:extLst>
              <a:ext uri="{FF2B5EF4-FFF2-40B4-BE49-F238E27FC236}">
                <a16:creationId xmlns:a16="http://schemas.microsoft.com/office/drawing/2014/main" id="{3EB4DDFE-53B9-90E2-2360-C9ED243D419A}"/>
              </a:ext>
            </a:extLst>
          </p:cNvPr>
          <p:cNvPicPr preferRelativeResize="0"/>
          <p:nvPr/>
        </p:nvPicPr>
        <p:blipFill rotWithShape="1">
          <a:blip r:embed="rId13">
            <a:alphaModFix/>
          </a:blip>
          <a:srcRect/>
          <a:stretch/>
        </p:blipFill>
        <p:spPr>
          <a:xfrm>
            <a:off x="8724992" y="16385138"/>
            <a:ext cx="1684375" cy="4750669"/>
          </a:xfrm>
          <a:prstGeom prst="rect">
            <a:avLst/>
          </a:prstGeom>
          <a:noFill/>
          <a:ln>
            <a:noFill/>
          </a:ln>
        </p:spPr>
      </p:pic>
      <p:pic>
        <p:nvPicPr>
          <p:cNvPr id="14375" name="Google Shape;111;p1">
            <a:extLst>
              <a:ext uri="{FF2B5EF4-FFF2-40B4-BE49-F238E27FC236}">
                <a16:creationId xmlns:a16="http://schemas.microsoft.com/office/drawing/2014/main" id="{367095C8-7F21-F3E7-904A-40AA84EE5466}"/>
              </a:ext>
            </a:extLst>
          </p:cNvPr>
          <p:cNvPicPr preferRelativeResize="0"/>
          <p:nvPr/>
        </p:nvPicPr>
        <p:blipFill rotWithShape="1">
          <a:blip r:embed="rId14">
            <a:alphaModFix/>
          </a:blip>
          <a:srcRect/>
          <a:stretch/>
        </p:blipFill>
        <p:spPr>
          <a:xfrm>
            <a:off x="10658436" y="16412921"/>
            <a:ext cx="2476144" cy="4750674"/>
          </a:xfrm>
          <a:prstGeom prst="rect">
            <a:avLst/>
          </a:prstGeom>
          <a:noFill/>
          <a:ln>
            <a:noFill/>
          </a:ln>
        </p:spPr>
      </p:pic>
      <p:pic>
        <p:nvPicPr>
          <p:cNvPr id="14376" name="Google Shape;112;p1">
            <a:extLst>
              <a:ext uri="{FF2B5EF4-FFF2-40B4-BE49-F238E27FC236}">
                <a16:creationId xmlns:a16="http://schemas.microsoft.com/office/drawing/2014/main" id="{25E20F78-9905-8F16-9BD2-1E0FA55B70C2}"/>
              </a:ext>
            </a:extLst>
          </p:cNvPr>
          <p:cNvPicPr preferRelativeResize="0"/>
          <p:nvPr/>
        </p:nvPicPr>
        <p:blipFill rotWithShape="1">
          <a:blip r:embed="rId15">
            <a:alphaModFix/>
          </a:blip>
          <a:srcRect/>
          <a:stretch/>
        </p:blipFill>
        <p:spPr>
          <a:xfrm>
            <a:off x="13350878" y="16411049"/>
            <a:ext cx="2664123" cy="4750675"/>
          </a:xfrm>
          <a:prstGeom prst="rect">
            <a:avLst/>
          </a:prstGeom>
          <a:noFill/>
          <a:ln>
            <a:noFill/>
          </a:ln>
        </p:spPr>
      </p:pic>
      <p:sp>
        <p:nvSpPr>
          <p:cNvPr id="14377" name="Google Shape;113;p1">
            <a:extLst>
              <a:ext uri="{FF2B5EF4-FFF2-40B4-BE49-F238E27FC236}">
                <a16:creationId xmlns:a16="http://schemas.microsoft.com/office/drawing/2014/main" id="{C8CDDA2C-DB0F-F726-C3C8-18D163C351D8}"/>
              </a:ext>
            </a:extLst>
          </p:cNvPr>
          <p:cNvSpPr txBox="1"/>
          <p:nvPr/>
        </p:nvSpPr>
        <p:spPr>
          <a:xfrm>
            <a:off x="184159" y="21658056"/>
            <a:ext cx="7002021" cy="1735830"/>
          </a:xfrm>
          <a:prstGeom prst="rect">
            <a:avLst/>
          </a:prstGeom>
          <a:noFill/>
          <a:ln w="114300" cap="flat" cmpd="sng">
            <a:solidFill>
              <a:srgbClr val="4C1130"/>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5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The flame tip opens as the chamber loses oxygen and near extinction, allowing a greater amount of oxygen to flow through the middle, letting the flame burn a little longer.</a:t>
            </a:r>
            <a:endParaRPr sz="2400" b="0" i="0" u="none" strike="noStrike" cap="none">
              <a:solidFill>
                <a:srgbClr val="000000"/>
              </a:solidFill>
              <a:latin typeface="Calibri"/>
              <a:ea typeface="Calibri"/>
              <a:cs typeface="Calibri"/>
              <a:sym typeface="Calibri"/>
            </a:endParaRPr>
          </a:p>
        </p:txBody>
      </p:sp>
      <p:sp>
        <p:nvSpPr>
          <p:cNvPr id="14378" name="Google Shape;114;p1">
            <a:extLst>
              <a:ext uri="{FF2B5EF4-FFF2-40B4-BE49-F238E27FC236}">
                <a16:creationId xmlns:a16="http://schemas.microsoft.com/office/drawing/2014/main" id="{5257F1C6-107D-FD79-8B76-3E3739E9E3FB}"/>
              </a:ext>
            </a:extLst>
          </p:cNvPr>
          <p:cNvSpPr txBox="1"/>
          <p:nvPr/>
        </p:nvSpPr>
        <p:spPr>
          <a:xfrm>
            <a:off x="8092271" y="21822313"/>
            <a:ext cx="7897800" cy="1452900"/>
          </a:xfrm>
          <a:prstGeom prst="rect">
            <a:avLst/>
          </a:prstGeom>
          <a:noFill/>
          <a:ln w="114300" cap="flat" cmpd="sng">
            <a:solidFill>
              <a:srgbClr val="4C1130"/>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5000"/>
              </a:lnSpc>
              <a:spcBef>
                <a:spcPts val="0"/>
              </a:spcBef>
              <a:spcAft>
                <a:spcPts val="0"/>
              </a:spcAft>
              <a:buClr>
                <a:srgbClr val="000000"/>
              </a:buClr>
              <a:buSzPts val="2400"/>
              <a:buFont typeface="Arial"/>
              <a:buNone/>
            </a:pPr>
            <a:r>
              <a:rPr lang="en-US" sz="2400" b="0" i="0" u="none" strike="noStrike" cap="none" dirty="0">
                <a:solidFill>
                  <a:srgbClr val="000000"/>
                </a:solidFill>
                <a:latin typeface="Calibri"/>
                <a:ea typeface="Calibri"/>
                <a:cs typeface="Calibri"/>
                <a:sym typeface="Calibri"/>
              </a:rPr>
              <a:t>As the oxygen begins to deplete, the flame becomes smaller and turns blue just before extinction. Flame size, strength, propagation speed, and extinction oxygen can be recorded</a:t>
            </a:r>
            <a:r>
              <a:rPr lang="en-US" sz="3200" b="0" i="0" u="none" strike="noStrike" cap="none" dirty="0">
                <a:solidFill>
                  <a:srgbClr val="000000"/>
                </a:solidFill>
                <a:latin typeface="Calibri"/>
                <a:ea typeface="Calibri"/>
                <a:cs typeface="Calibri"/>
                <a:sym typeface="Calibri"/>
              </a:rPr>
              <a:t>.</a:t>
            </a:r>
            <a:endParaRPr sz="3200" b="0" i="0" u="none" strike="noStrike" cap="none" dirty="0">
              <a:solidFill>
                <a:srgbClr val="000000"/>
              </a:solidFill>
              <a:latin typeface="Calibri"/>
              <a:ea typeface="Calibri"/>
              <a:cs typeface="Calibri"/>
              <a:sym typeface="Calibri"/>
            </a:endParaRPr>
          </a:p>
        </p:txBody>
      </p:sp>
      <p:pic>
        <p:nvPicPr>
          <p:cNvPr id="14379" name="Google Shape;115;p1">
            <a:extLst>
              <a:ext uri="{FF2B5EF4-FFF2-40B4-BE49-F238E27FC236}">
                <a16:creationId xmlns:a16="http://schemas.microsoft.com/office/drawing/2014/main" id="{35A57E75-B7DC-F907-D572-9F054732C861}"/>
              </a:ext>
            </a:extLst>
          </p:cNvPr>
          <p:cNvPicPr preferRelativeResize="0"/>
          <p:nvPr/>
        </p:nvPicPr>
        <p:blipFill rotWithShape="1">
          <a:blip r:embed="rId16">
            <a:alphaModFix/>
          </a:blip>
          <a:srcRect t="2856" b="8102"/>
          <a:stretch/>
        </p:blipFill>
        <p:spPr>
          <a:xfrm>
            <a:off x="27143433" y="6926577"/>
            <a:ext cx="3311455" cy="6985002"/>
          </a:xfrm>
          <a:prstGeom prst="rect">
            <a:avLst/>
          </a:prstGeom>
          <a:noFill/>
          <a:ln>
            <a:noFill/>
          </a:ln>
        </p:spPr>
      </p:pic>
      <p:sp>
        <p:nvSpPr>
          <p:cNvPr id="14380" name="Google Shape;116;p1">
            <a:extLst>
              <a:ext uri="{FF2B5EF4-FFF2-40B4-BE49-F238E27FC236}">
                <a16:creationId xmlns:a16="http://schemas.microsoft.com/office/drawing/2014/main" id="{9BB07C9F-6D52-863C-53BA-0C39A5839996}"/>
              </a:ext>
            </a:extLst>
          </p:cNvPr>
          <p:cNvSpPr txBox="1"/>
          <p:nvPr/>
        </p:nvSpPr>
        <p:spPr>
          <a:xfrm>
            <a:off x="8333977" y="15506578"/>
            <a:ext cx="9382200" cy="14223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4800"/>
              <a:buFont typeface="Arial"/>
              <a:buNone/>
            </a:pPr>
            <a:r>
              <a:rPr lang="en-US" sz="4800" b="0" i="0" u="none" strike="noStrike" cap="none" dirty="0">
                <a:solidFill>
                  <a:srgbClr val="000000"/>
                </a:solidFill>
                <a:latin typeface="Calibri"/>
                <a:ea typeface="Calibri"/>
                <a:cs typeface="Calibri"/>
                <a:sym typeface="Calibri"/>
              </a:rPr>
              <a:t>Downward 21%, 14.4 psi</a:t>
            </a:r>
            <a:endParaRPr sz="4800" b="0" i="0" u="none" strike="noStrike" cap="none" dirty="0">
              <a:solidFill>
                <a:srgbClr val="000000"/>
              </a:solidFill>
              <a:latin typeface="Calibri"/>
              <a:ea typeface="Calibri"/>
              <a:cs typeface="Calibri"/>
              <a:sym typeface="Calibri"/>
            </a:endParaRPr>
          </a:p>
        </p:txBody>
      </p:sp>
      <p:sp>
        <p:nvSpPr>
          <p:cNvPr id="14381" name="Google Shape;117;p1">
            <a:extLst>
              <a:ext uri="{FF2B5EF4-FFF2-40B4-BE49-F238E27FC236}">
                <a16:creationId xmlns:a16="http://schemas.microsoft.com/office/drawing/2014/main" id="{FE8B8002-CCEC-4865-AF91-1FEA8AEEA46F}"/>
              </a:ext>
            </a:extLst>
          </p:cNvPr>
          <p:cNvSpPr txBox="1"/>
          <p:nvPr/>
        </p:nvSpPr>
        <p:spPr>
          <a:xfrm>
            <a:off x="-286145" y="15343508"/>
            <a:ext cx="9382200" cy="142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000000"/>
                </a:solidFill>
                <a:latin typeface="Calibri"/>
                <a:ea typeface="Calibri"/>
                <a:cs typeface="Calibri"/>
                <a:sym typeface="Calibri"/>
              </a:rPr>
              <a:t>Upward, 21% 14.4 psi</a:t>
            </a:r>
            <a:endParaRPr sz="4800" b="0" i="0" u="none" strike="noStrike" cap="none" dirty="0">
              <a:solidFill>
                <a:srgbClr val="000000"/>
              </a:solidFill>
              <a:latin typeface="Calibri"/>
              <a:ea typeface="Calibri"/>
              <a:cs typeface="Calibri"/>
              <a:sym typeface="Calibri"/>
            </a:endParaRPr>
          </a:p>
        </p:txBody>
      </p:sp>
      <p:pic>
        <p:nvPicPr>
          <p:cNvPr id="14382" name="Google Shape;118;p1">
            <a:extLst>
              <a:ext uri="{FF2B5EF4-FFF2-40B4-BE49-F238E27FC236}">
                <a16:creationId xmlns:a16="http://schemas.microsoft.com/office/drawing/2014/main" id="{00C1EEB1-A8A8-7212-6FD6-8C1ADD35DE53}"/>
              </a:ext>
            </a:extLst>
          </p:cNvPr>
          <p:cNvPicPr preferRelativeResize="0"/>
          <p:nvPr/>
        </p:nvPicPr>
        <p:blipFill rotWithShape="1">
          <a:blip r:embed="rId17">
            <a:alphaModFix/>
          </a:blip>
          <a:srcRect/>
          <a:stretch/>
        </p:blipFill>
        <p:spPr>
          <a:xfrm>
            <a:off x="29679628" y="4119736"/>
            <a:ext cx="3151642" cy="2329876"/>
          </a:xfrm>
          <a:prstGeom prst="rect">
            <a:avLst/>
          </a:prstGeom>
          <a:noFill/>
          <a:ln>
            <a:noFill/>
          </a:ln>
        </p:spPr>
      </p:pic>
      <p:sp>
        <p:nvSpPr>
          <p:cNvPr id="14383" name="Google Shape;119;p1">
            <a:extLst>
              <a:ext uri="{FF2B5EF4-FFF2-40B4-BE49-F238E27FC236}">
                <a16:creationId xmlns:a16="http://schemas.microsoft.com/office/drawing/2014/main" id="{1647F43C-90E9-3D5E-5CF5-D2458D559B7C}"/>
              </a:ext>
            </a:extLst>
          </p:cNvPr>
          <p:cNvSpPr txBox="1"/>
          <p:nvPr/>
        </p:nvSpPr>
        <p:spPr>
          <a:xfrm>
            <a:off x="850474" y="35082763"/>
            <a:ext cx="6384000" cy="5208900"/>
          </a:xfrm>
          <a:prstGeom prst="rect">
            <a:avLst/>
          </a:prstGeom>
          <a:noFill/>
          <a:ln w="114300" cap="flat" cmpd="sng">
            <a:solidFill>
              <a:srgbClr val="4C113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5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Flammability of Materials on the Moon will be sent to the Lunar surface </a:t>
            </a:r>
            <a:r>
              <a:rPr lang="en-US" sz="2400">
                <a:latin typeface="Calibri"/>
                <a:ea typeface="Calibri"/>
                <a:cs typeface="Calibri"/>
                <a:sym typeface="Calibri"/>
              </a:rPr>
              <a:t>on the SpaceX Human Lander System demonstration flight. I</a:t>
            </a:r>
            <a:r>
              <a:rPr lang="en-US" sz="2400" b="0" i="0" u="none" strike="noStrike" cap="none">
                <a:solidFill>
                  <a:srgbClr val="000000"/>
                </a:solidFill>
                <a:latin typeface="Calibri"/>
                <a:ea typeface="Calibri"/>
                <a:cs typeface="Calibri"/>
                <a:sym typeface="Calibri"/>
              </a:rPr>
              <a:t>t will provide the reference for how materials burn under the effect of long term Lunar gravity to help understand and mitigate the risk for future surface exploration missions. The flight hardware is currently being constructed </a:t>
            </a:r>
            <a:r>
              <a:rPr lang="en-US" sz="2400">
                <a:latin typeface="Calibri"/>
                <a:ea typeface="Calibri"/>
                <a:cs typeface="Calibri"/>
                <a:sym typeface="Calibri"/>
              </a:rPr>
              <a:t>by ZIN Technologies.</a:t>
            </a:r>
            <a:r>
              <a:rPr lang="en-US" sz="2400" b="0" i="0" u="none" strike="noStrike" cap="none">
                <a:solidFill>
                  <a:srgbClr val="000000"/>
                </a:solidFill>
                <a:latin typeface="Calibri"/>
                <a:ea typeface="Calibri"/>
                <a:cs typeface="Calibri"/>
                <a:sym typeface="Calibri"/>
              </a:rPr>
              <a:t>  Future student work will consist of Matlab analysis of Earth laboratory tests including flame size, flame spread rate and distance, oxygen concentration at extinction, and atmosphere changes during and after each burn.</a:t>
            </a:r>
            <a:endParaRPr sz="2400" b="0" i="0" u="none" strike="noStrike" cap="none">
              <a:solidFill>
                <a:srgbClr val="000000"/>
              </a:solidFill>
              <a:latin typeface="Calibri"/>
              <a:ea typeface="Calibri"/>
              <a:cs typeface="Calibri"/>
              <a:sym typeface="Calibri"/>
            </a:endParaRPr>
          </a:p>
        </p:txBody>
      </p:sp>
      <p:pic>
        <p:nvPicPr>
          <p:cNvPr id="14384" name="Google Shape;120;p1">
            <a:extLst>
              <a:ext uri="{FF2B5EF4-FFF2-40B4-BE49-F238E27FC236}">
                <a16:creationId xmlns:a16="http://schemas.microsoft.com/office/drawing/2014/main" id="{F382673F-0BF9-6CE3-C9D0-68134DBE5CA5}"/>
              </a:ext>
            </a:extLst>
          </p:cNvPr>
          <p:cNvPicPr preferRelativeResize="0"/>
          <p:nvPr/>
        </p:nvPicPr>
        <p:blipFill rotWithShape="1">
          <a:blip r:embed="rId18">
            <a:alphaModFix/>
          </a:blip>
          <a:srcRect/>
          <a:stretch/>
        </p:blipFill>
        <p:spPr>
          <a:xfrm rot="5400000">
            <a:off x="19397207" y="26950037"/>
            <a:ext cx="3478460" cy="1347097"/>
          </a:xfrm>
          <a:prstGeom prst="rect">
            <a:avLst/>
          </a:prstGeom>
          <a:noFill/>
          <a:ln>
            <a:noFill/>
          </a:ln>
        </p:spPr>
      </p:pic>
      <p:pic>
        <p:nvPicPr>
          <p:cNvPr id="14385" name="Google Shape;121;p1">
            <a:extLst>
              <a:ext uri="{FF2B5EF4-FFF2-40B4-BE49-F238E27FC236}">
                <a16:creationId xmlns:a16="http://schemas.microsoft.com/office/drawing/2014/main" id="{93B13855-C64B-FA29-0D8F-8D4CA945739C}"/>
              </a:ext>
            </a:extLst>
          </p:cNvPr>
          <p:cNvPicPr preferRelativeResize="0"/>
          <p:nvPr/>
        </p:nvPicPr>
        <p:blipFill rotWithShape="1">
          <a:blip r:embed="rId19">
            <a:alphaModFix/>
          </a:blip>
          <a:srcRect/>
          <a:stretch/>
        </p:blipFill>
        <p:spPr>
          <a:xfrm rot="5400000">
            <a:off x="16165214" y="27038837"/>
            <a:ext cx="3451930" cy="1017088"/>
          </a:xfrm>
          <a:prstGeom prst="rect">
            <a:avLst/>
          </a:prstGeom>
          <a:noFill/>
          <a:ln>
            <a:noFill/>
          </a:ln>
        </p:spPr>
      </p:pic>
      <p:pic>
        <p:nvPicPr>
          <p:cNvPr id="14386" name="Google Shape;124;p1">
            <a:extLst>
              <a:ext uri="{FF2B5EF4-FFF2-40B4-BE49-F238E27FC236}">
                <a16:creationId xmlns:a16="http://schemas.microsoft.com/office/drawing/2014/main" id="{57645A38-A77E-9224-6D71-A39F340876D0}"/>
              </a:ext>
            </a:extLst>
          </p:cNvPr>
          <p:cNvPicPr preferRelativeResize="0"/>
          <p:nvPr/>
        </p:nvPicPr>
        <p:blipFill rotWithShape="1">
          <a:blip r:embed="rId20">
            <a:alphaModFix/>
          </a:blip>
          <a:srcRect/>
          <a:stretch/>
        </p:blipFill>
        <p:spPr>
          <a:xfrm rot="5400000">
            <a:off x="19766558" y="19569986"/>
            <a:ext cx="5248275" cy="2181225"/>
          </a:xfrm>
          <a:prstGeom prst="rect">
            <a:avLst/>
          </a:prstGeom>
          <a:noFill/>
          <a:ln>
            <a:noFill/>
          </a:ln>
        </p:spPr>
      </p:pic>
      <p:pic>
        <p:nvPicPr>
          <p:cNvPr id="14387" name="Google Shape;125;p1">
            <a:extLst>
              <a:ext uri="{FF2B5EF4-FFF2-40B4-BE49-F238E27FC236}">
                <a16:creationId xmlns:a16="http://schemas.microsoft.com/office/drawing/2014/main" id="{9EB840FA-978D-D160-FEB7-3A5D3B353818}"/>
              </a:ext>
            </a:extLst>
          </p:cNvPr>
          <p:cNvPicPr preferRelativeResize="0"/>
          <p:nvPr/>
        </p:nvPicPr>
        <p:blipFill rotWithShape="1">
          <a:blip r:embed="rId21">
            <a:alphaModFix/>
          </a:blip>
          <a:srcRect/>
          <a:stretch/>
        </p:blipFill>
        <p:spPr>
          <a:xfrm rot="5400000">
            <a:off x="17390620" y="19612850"/>
            <a:ext cx="5238750" cy="2085975"/>
          </a:xfrm>
          <a:prstGeom prst="rect">
            <a:avLst/>
          </a:prstGeom>
          <a:noFill/>
          <a:ln>
            <a:noFill/>
          </a:ln>
        </p:spPr>
      </p:pic>
      <p:pic>
        <p:nvPicPr>
          <p:cNvPr id="14388" name="Google Shape;126;p1">
            <a:extLst>
              <a:ext uri="{FF2B5EF4-FFF2-40B4-BE49-F238E27FC236}">
                <a16:creationId xmlns:a16="http://schemas.microsoft.com/office/drawing/2014/main" id="{FB319F0E-E525-9D63-8AEC-DD7A86949C2F}"/>
              </a:ext>
            </a:extLst>
          </p:cNvPr>
          <p:cNvPicPr preferRelativeResize="0"/>
          <p:nvPr/>
        </p:nvPicPr>
        <p:blipFill rotWithShape="1">
          <a:blip r:embed="rId22">
            <a:alphaModFix/>
          </a:blip>
          <a:srcRect l="14754" t="8909" r="14584" b="15715"/>
          <a:stretch/>
        </p:blipFill>
        <p:spPr>
          <a:xfrm rot="5400000">
            <a:off x="15024587" y="19383230"/>
            <a:ext cx="4876800" cy="2463375"/>
          </a:xfrm>
          <a:prstGeom prst="rect">
            <a:avLst/>
          </a:prstGeom>
          <a:noFill/>
          <a:ln>
            <a:noFill/>
          </a:ln>
        </p:spPr>
      </p:pic>
      <p:pic>
        <p:nvPicPr>
          <p:cNvPr id="14389" name="Google Shape;127;p1">
            <a:extLst>
              <a:ext uri="{FF2B5EF4-FFF2-40B4-BE49-F238E27FC236}">
                <a16:creationId xmlns:a16="http://schemas.microsoft.com/office/drawing/2014/main" id="{A9EEB6C4-076B-14FE-A690-A79207BC8100}"/>
              </a:ext>
            </a:extLst>
          </p:cNvPr>
          <p:cNvPicPr preferRelativeResize="0"/>
          <p:nvPr/>
        </p:nvPicPr>
        <p:blipFill rotWithShape="1">
          <a:blip r:embed="rId23">
            <a:alphaModFix/>
          </a:blip>
          <a:srcRect/>
          <a:stretch/>
        </p:blipFill>
        <p:spPr>
          <a:xfrm rot="5400000">
            <a:off x="24425086" y="20116453"/>
            <a:ext cx="3801775" cy="2422100"/>
          </a:xfrm>
          <a:prstGeom prst="rect">
            <a:avLst/>
          </a:prstGeom>
          <a:noFill/>
          <a:ln>
            <a:noFill/>
          </a:ln>
        </p:spPr>
      </p:pic>
      <p:pic>
        <p:nvPicPr>
          <p:cNvPr id="14390" name="Google Shape;128;p1">
            <a:extLst>
              <a:ext uri="{FF2B5EF4-FFF2-40B4-BE49-F238E27FC236}">
                <a16:creationId xmlns:a16="http://schemas.microsoft.com/office/drawing/2014/main" id="{A557F048-C7AC-6729-2E14-2D4D61C827A1}"/>
              </a:ext>
            </a:extLst>
          </p:cNvPr>
          <p:cNvPicPr preferRelativeResize="0"/>
          <p:nvPr/>
        </p:nvPicPr>
        <p:blipFill rotWithShape="1">
          <a:blip r:embed="rId24">
            <a:alphaModFix/>
          </a:blip>
          <a:srcRect/>
          <a:stretch/>
        </p:blipFill>
        <p:spPr>
          <a:xfrm rot="5400000">
            <a:off x="28737347" y="20413386"/>
            <a:ext cx="5323250" cy="1824750"/>
          </a:xfrm>
          <a:prstGeom prst="rect">
            <a:avLst/>
          </a:prstGeom>
          <a:noFill/>
          <a:ln>
            <a:noFill/>
          </a:ln>
        </p:spPr>
      </p:pic>
      <p:pic>
        <p:nvPicPr>
          <p:cNvPr id="14391" name="Google Shape;129;p1">
            <a:extLst>
              <a:ext uri="{FF2B5EF4-FFF2-40B4-BE49-F238E27FC236}">
                <a16:creationId xmlns:a16="http://schemas.microsoft.com/office/drawing/2014/main" id="{A8486AA3-4F61-9150-6B58-D34364A59474}"/>
              </a:ext>
            </a:extLst>
          </p:cNvPr>
          <p:cNvPicPr preferRelativeResize="0"/>
          <p:nvPr/>
        </p:nvPicPr>
        <p:blipFill rotWithShape="1">
          <a:blip r:embed="rId25">
            <a:alphaModFix/>
          </a:blip>
          <a:srcRect/>
          <a:stretch/>
        </p:blipFill>
        <p:spPr>
          <a:xfrm rot="5400000">
            <a:off x="26343510" y="20089348"/>
            <a:ext cx="5295900" cy="2476275"/>
          </a:xfrm>
          <a:prstGeom prst="rect">
            <a:avLst/>
          </a:prstGeom>
          <a:noFill/>
          <a:ln>
            <a:noFill/>
          </a:ln>
        </p:spPr>
      </p:pic>
      <p:pic>
        <p:nvPicPr>
          <p:cNvPr id="14392" name="Google Shape;130;p1">
            <a:extLst>
              <a:ext uri="{FF2B5EF4-FFF2-40B4-BE49-F238E27FC236}">
                <a16:creationId xmlns:a16="http://schemas.microsoft.com/office/drawing/2014/main" id="{8954D07D-FEC9-C675-0108-DBD8F946E6CE}"/>
              </a:ext>
            </a:extLst>
          </p:cNvPr>
          <p:cNvPicPr preferRelativeResize="0"/>
          <p:nvPr/>
        </p:nvPicPr>
        <p:blipFill rotWithShape="1">
          <a:blip r:embed="rId26">
            <a:alphaModFix/>
          </a:blip>
          <a:srcRect t="576" b="69094"/>
          <a:stretch/>
        </p:blipFill>
        <p:spPr>
          <a:xfrm rot="5400000">
            <a:off x="25340800" y="26599890"/>
            <a:ext cx="3411125" cy="1943975"/>
          </a:xfrm>
          <a:prstGeom prst="rect">
            <a:avLst/>
          </a:prstGeom>
          <a:noFill/>
          <a:ln>
            <a:noFill/>
          </a:ln>
        </p:spPr>
      </p:pic>
      <p:sp>
        <p:nvSpPr>
          <p:cNvPr id="14393" name="Google Shape;131;p1">
            <a:extLst>
              <a:ext uri="{FF2B5EF4-FFF2-40B4-BE49-F238E27FC236}">
                <a16:creationId xmlns:a16="http://schemas.microsoft.com/office/drawing/2014/main" id="{B00476A0-B91F-A70E-7189-5E6767FDE886}"/>
              </a:ext>
            </a:extLst>
          </p:cNvPr>
          <p:cNvSpPr txBox="1"/>
          <p:nvPr/>
        </p:nvSpPr>
        <p:spPr>
          <a:xfrm>
            <a:off x="16043852" y="27104553"/>
            <a:ext cx="6753300" cy="14223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4800"/>
              <a:buFont typeface="Arial"/>
              <a:buNone/>
            </a:pPr>
            <a:r>
              <a:rPr lang="en-US" sz="2400" b="0" i="0" u="none" strike="noStrike" cap="none">
                <a:solidFill>
                  <a:srgbClr val="000000"/>
                </a:solidFill>
                <a:latin typeface="Calibri"/>
                <a:ea typeface="Calibri"/>
                <a:cs typeface="Calibri"/>
                <a:sym typeface="Calibri"/>
              </a:rPr>
              <a:t>Upward (1g)</a:t>
            </a:r>
            <a:endParaRPr sz="2400" b="0" i="0" u="none" strike="noStrike" cap="none">
              <a:solidFill>
                <a:srgbClr val="000000"/>
              </a:solidFill>
              <a:latin typeface="Calibri"/>
              <a:ea typeface="Calibri"/>
              <a:cs typeface="Calibri"/>
              <a:sym typeface="Calibri"/>
            </a:endParaRPr>
          </a:p>
          <a:p>
            <a:pPr marL="0" marR="0" lvl="0" indent="0" algn="ctr" rtl="0">
              <a:lnSpc>
                <a:spcPct val="80000"/>
              </a:lnSpc>
              <a:spcBef>
                <a:spcPts val="0"/>
              </a:spcBef>
              <a:spcAft>
                <a:spcPts val="0"/>
              </a:spcAft>
              <a:buClr>
                <a:srgbClr val="000000"/>
              </a:buClr>
              <a:buSzPts val="4800"/>
              <a:buFont typeface="Arial"/>
              <a:buNone/>
            </a:pPr>
            <a:r>
              <a:rPr lang="en-US" sz="2400" b="0" i="0" u="none" strike="noStrike" cap="none">
                <a:solidFill>
                  <a:srgbClr val="000000"/>
                </a:solidFill>
                <a:latin typeface="Calibri"/>
                <a:ea typeface="Calibri"/>
                <a:cs typeface="Calibri"/>
                <a:sym typeface="Calibri"/>
              </a:rPr>
              <a:t>Left: 14.4 psi  </a:t>
            </a:r>
            <a:endParaRPr sz="2400" b="0" i="0" u="none" strike="noStrike" cap="none">
              <a:solidFill>
                <a:srgbClr val="000000"/>
              </a:solidFill>
              <a:latin typeface="Calibri"/>
              <a:ea typeface="Calibri"/>
              <a:cs typeface="Calibri"/>
              <a:sym typeface="Calibri"/>
            </a:endParaRPr>
          </a:p>
          <a:p>
            <a:pPr marL="0" marR="0" lvl="0" indent="0" algn="ctr" rtl="0">
              <a:lnSpc>
                <a:spcPct val="80000"/>
              </a:lnSpc>
              <a:spcBef>
                <a:spcPts val="0"/>
              </a:spcBef>
              <a:spcAft>
                <a:spcPts val="0"/>
              </a:spcAft>
              <a:buClr>
                <a:srgbClr val="000000"/>
              </a:buClr>
              <a:buSzPts val="4800"/>
              <a:buFont typeface="Arial"/>
              <a:buNone/>
            </a:pPr>
            <a:r>
              <a:rPr lang="en-US" sz="2400" b="0" i="0" u="none" strike="noStrike" cap="none">
                <a:solidFill>
                  <a:srgbClr val="000000"/>
                </a:solidFill>
                <a:latin typeface="Calibri"/>
                <a:ea typeface="Calibri"/>
                <a:cs typeface="Calibri"/>
                <a:sym typeface="Calibri"/>
              </a:rPr>
              <a:t>Right:8.2 psi</a:t>
            </a:r>
            <a:endParaRPr sz="2400" b="0" i="0" u="none" strike="noStrike" cap="none">
              <a:solidFill>
                <a:srgbClr val="000000"/>
              </a:solidFill>
              <a:latin typeface="Calibri"/>
              <a:ea typeface="Calibri"/>
              <a:cs typeface="Calibri"/>
              <a:sym typeface="Calibri"/>
            </a:endParaRPr>
          </a:p>
        </p:txBody>
      </p:sp>
      <p:sp>
        <p:nvSpPr>
          <p:cNvPr id="14394" name="Google Shape;132;p1">
            <a:extLst>
              <a:ext uri="{FF2B5EF4-FFF2-40B4-BE49-F238E27FC236}">
                <a16:creationId xmlns:a16="http://schemas.microsoft.com/office/drawing/2014/main" id="{4C45EDC7-9737-025E-D654-B5D30D7EEF8E}"/>
              </a:ext>
            </a:extLst>
          </p:cNvPr>
          <p:cNvSpPr txBox="1"/>
          <p:nvPr/>
        </p:nvSpPr>
        <p:spPr>
          <a:xfrm>
            <a:off x="25492814" y="7896601"/>
            <a:ext cx="2275500" cy="461700"/>
          </a:xfrm>
          <a:prstGeom prst="rect">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Fabric Fuel 1</a:t>
            </a:r>
            <a:endParaRPr sz="1400" b="0" i="0" u="none" strike="noStrike" cap="none">
              <a:solidFill>
                <a:srgbClr val="000000"/>
              </a:solidFill>
              <a:latin typeface="Arial"/>
              <a:ea typeface="Arial"/>
              <a:cs typeface="Arial"/>
              <a:sym typeface="Arial"/>
            </a:endParaRPr>
          </a:p>
        </p:txBody>
      </p:sp>
      <p:sp>
        <p:nvSpPr>
          <p:cNvPr id="14395" name="Google Shape;133;p1">
            <a:extLst>
              <a:ext uri="{FF2B5EF4-FFF2-40B4-BE49-F238E27FC236}">
                <a16:creationId xmlns:a16="http://schemas.microsoft.com/office/drawing/2014/main" id="{B56ED09F-DDFA-EAE5-02D2-600D4E423E95}"/>
              </a:ext>
            </a:extLst>
          </p:cNvPr>
          <p:cNvSpPr txBox="1"/>
          <p:nvPr/>
        </p:nvSpPr>
        <p:spPr>
          <a:xfrm>
            <a:off x="25492814" y="11716388"/>
            <a:ext cx="2275500" cy="461700"/>
          </a:xfrm>
          <a:prstGeom prst="rect">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Fuel Rod 1</a:t>
            </a:r>
            <a:endParaRPr sz="1400" b="0" i="0" u="none" strike="noStrike" cap="none">
              <a:solidFill>
                <a:srgbClr val="000000"/>
              </a:solidFill>
              <a:latin typeface="Arial"/>
              <a:ea typeface="Arial"/>
              <a:cs typeface="Arial"/>
              <a:sym typeface="Arial"/>
            </a:endParaRPr>
          </a:p>
        </p:txBody>
      </p:sp>
      <p:sp>
        <p:nvSpPr>
          <p:cNvPr id="14396" name="Google Shape;134;p1">
            <a:extLst>
              <a:ext uri="{FF2B5EF4-FFF2-40B4-BE49-F238E27FC236}">
                <a16:creationId xmlns:a16="http://schemas.microsoft.com/office/drawing/2014/main" id="{DF915CA7-77E0-B523-4436-B339BCD89438}"/>
              </a:ext>
            </a:extLst>
          </p:cNvPr>
          <p:cNvSpPr txBox="1"/>
          <p:nvPr/>
        </p:nvSpPr>
        <p:spPr>
          <a:xfrm>
            <a:off x="25492814" y="8601389"/>
            <a:ext cx="2275500" cy="461700"/>
          </a:xfrm>
          <a:prstGeom prst="rect">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Fabric Fuel 2</a:t>
            </a:r>
            <a:endParaRPr sz="1400" b="0" i="0" u="none" strike="noStrike" cap="none">
              <a:solidFill>
                <a:srgbClr val="000000"/>
              </a:solidFill>
              <a:latin typeface="Arial"/>
              <a:ea typeface="Arial"/>
              <a:cs typeface="Arial"/>
              <a:sym typeface="Arial"/>
            </a:endParaRPr>
          </a:p>
        </p:txBody>
      </p:sp>
      <p:sp>
        <p:nvSpPr>
          <p:cNvPr id="14397" name="Google Shape;135;p1">
            <a:extLst>
              <a:ext uri="{FF2B5EF4-FFF2-40B4-BE49-F238E27FC236}">
                <a16:creationId xmlns:a16="http://schemas.microsoft.com/office/drawing/2014/main" id="{0B4EC60E-3E27-C604-3FEA-18CE58389E58}"/>
              </a:ext>
            </a:extLst>
          </p:cNvPr>
          <p:cNvSpPr txBox="1"/>
          <p:nvPr/>
        </p:nvSpPr>
        <p:spPr>
          <a:xfrm>
            <a:off x="25492814" y="12520847"/>
            <a:ext cx="2275500" cy="461700"/>
          </a:xfrm>
          <a:prstGeom prst="rect">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Fuel Rod 2</a:t>
            </a:r>
            <a:endParaRPr sz="1400" b="0" i="0" u="none" strike="noStrike" cap="none">
              <a:solidFill>
                <a:srgbClr val="000000"/>
              </a:solidFill>
              <a:latin typeface="Arial"/>
              <a:ea typeface="Arial"/>
              <a:cs typeface="Arial"/>
              <a:sym typeface="Arial"/>
            </a:endParaRPr>
          </a:p>
        </p:txBody>
      </p:sp>
      <p:cxnSp>
        <p:nvCxnSpPr>
          <p:cNvPr id="14398" name="Google Shape;136;p1">
            <a:extLst>
              <a:ext uri="{FF2B5EF4-FFF2-40B4-BE49-F238E27FC236}">
                <a16:creationId xmlns:a16="http://schemas.microsoft.com/office/drawing/2014/main" id="{E17C0A0E-6FC7-9502-6EDC-F2B10A999703}"/>
              </a:ext>
            </a:extLst>
          </p:cNvPr>
          <p:cNvCxnSpPr>
            <a:stCxn id="14394" idx="3"/>
          </p:cNvCxnSpPr>
          <p:nvPr/>
        </p:nvCxnSpPr>
        <p:spPr>
          <a:xfrm>
            <a:off x="27768314" y="8127451"/>
            <a:ext cx="363600" cy="410100"/>
          </a:xfrm>
          <a:prstGeom prst="straightConnector1">
            <a:avLst/>
          </a:prstGeom>
          <a:noFill/>
          <a:ln w="38100" cap="flat" cmpd="sng">
            <a:solidFill>
              <a:schemeClr val="lt1"/>
            </a:solidFill>
            <a:prstDash val="solid"/>
            <a:round/>
            <a:headEnd type="none" w="sm" len="sm"/>
            <a:tailEnd type="triangle" w="med" len="med"/>
          </a:ln>
        </p:spPr>
      </p:cxnSp>
      <p:cxnSp>
        <p:nvCxnSpPr>
          <p:cNvPr id="14399" name="Google Shape;137;p1">
            <a:extLst>
              <a:ext uri="{FF2B5EF4-FFF2-40B4-BE49-F238E27FC236}">
                <a16:creationId xmlns:a16="http://schemas.microsoft.com/office/drawing/2014/main" id="{5B24A0D7-4B98-8537-0678-643C3C1DEC0C}"/>
              </a:ext>
            </a:extLst>
          </p:cNvPr>
          <p:cNvCxnSpPr>
            <a:stCxn id="14396" idx="3"/>
          </p:cNvCxnSpPr>
          <p:nvPr/>
        </p:nvCxnSpPr>
        <p:spPr>
          <a:xfrm>
            <a:off x="27768314" y="8832239"/>
            <a:ext cx="1343400" cy="339300"/>
          </a:xfrm>
          <a:prstGeom prst="straightConnector1">
            <a:avLst/>
          </a:prstGeom>
          <a:noFill/>
          <a:ln w="38100" cap="flat" cmpd="sng">
            <a:solidFill>
              <a:schemeClr val="lt1"/>
            </a:solidFill>
            <a:prstDash val="solid"/>
            <a:round/>
            <a:headEnd type="none" w="sm" len="sm"/>
            <a:tailEnd type="triangle" w="med" len="med"/>
          </a:ln>
        </p:spPr>
      </p:cxnSp>
      <p:cxnSp>
        <p:nvCxnSpPr>
          <p:cNvPr id="14400" name="Google Shape;138;p1">
            <a:extLst>
              <a:ext uri="{FF2B5EF4-FFF2-40B4-BE49-F238E27FC236}">
                <a16:creationId xmlns:a16="http://schemas.microsoft.com/office/drawing/2014/main" id="{EA3FF53E-F124-4C64-FE39-9B919A4D4DC1}"/>
              </a:ext>
            </a:extLst>
          </p:cNvPr>
          <p:cNvCxnSpPr>
            <a:stCxn id="14395" idx="3"/>
          </p:cNvCxnSpPr>
          <p:nvPr/>
        </p:nvCxnSpPr>
        <p:spPr>
          <a:xfrm rot="10800000" flipH="1">
            <a:off x="27768314" y="10814738"/>
            <a:ext cx="802800" cy="1132500"/>
          </a:xfrm>
          <a:prstGeom prst="straightConnector1">
            <a:avLst/>
          </a:prstGeom>
          <a:noFill/>
          <a:ln w="38100" cap="flat" cmpd="sng">
            <a:solidFill>
              <a:schemeClr val="lt1"/>
            </a:solidFill>
            <a:prstDash val="solid"/>
            <a:round/>
            <a:headEnd type="none" w="sm" len="sm"/>
            <a:tailEnd type="triangle" w="med" len="med"/>
          </a:ln>
        </p:spPr>
      </p:cxnSp>
      <p:cxnSp>
        <p:nvCxnSpPr>
          <p:cNvPr id="14401" name="Google Shape;139;p1">
            <a:extLst>
              <a:ext uri="{FF2B5EF4-FFF2-40B4-BE49-F238E27FC236}">
                <a16:creationId xmlns:a16="http://schemas.microsoft.com/office/drawing/2014/main" id="{A978755B-F4D3-234B-F8BC-65666331D14A}"/>
              </a:ext>
            </a:extLst>
          </p:cNvPr>
          <p:cNvCxnSpPr>
            <a:stCxn id="14397" idx="3"/>
          </p:cNvCxnSpPr>
          <p:nvPr/>
        </p:nvCxnSpPr>
        <p:spPr>
          <a:xfrm rot="10800000" flipH="1">
            <a:off x="27768314" y="10866197"/>
            <a:ext cx="1030800" cy="1885500"/>
          </a:xfrm>
          <a:prstGeom prst="straightConnector1">
            <a:avLst/>
          </a:prstGeom>
          <a:noFill/>
          <a:ln w="38100" cap="flat" cmpd="sng">
            <a:solidFill>
              <a:schemeClr val="lt1"/>
            </a:solidFill>
            <a:prstDash val="solid"/>
            <a:round/>
            <a:headEnd type="none" w="sm" len="sm"/>
            <a:tailEnd type="triangle" w="med" len="med"/>
          </a:ln>
        </p:spPr>
      </p:cxnSp>
      <p:sp>
        <p:nvSpPr>
          <p:cNvPr id="14402" name="Google Shape;140;p1">
            <a:extLst>
              <a:ext uri="{FF2B5EF4-FFF2-40B4-BE49-F238E27FC236}">
                <a16:creationId xmlns:a16="http://schemas.microsoft.com/office/drawing/2014/main" id="{7D087353-3F01-EE74-DF91-DA7DE2A6E1A0}"/>
              </a:ext>
            </a:extLst>
          </p:cNvPr>
          <p:cNvSpPr txBox="1"/>
          <p:nvPr/>
        </p:nvSpPr>
        <p:spPr>
          <a:xfrm>
            <a:off x="17798955" y="13801292"/>
            <a:ext cx="42468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Flammability of Materials on the Moon (FM</a:t>
            </a:r>
            <a:r>
              <a:rPr lang="en-US" sz="2400" b="0" i="0" u="none" strike="noStrike" cap="none" baseline="30000">
                <a:solidFill>
                  <a:srgbClr val="000000"/>
                </a:solidFill>
                <a:latin typeface="Arial"/>
                <a:ea typeface="Arial"/>
                <a:cs typeface="Arial"/>
                <a:sym typeface="Arial"/>
              </a:rPr>
              <a:t>2</a:t>
            </a:r>
            <a:r>
              <a:rPr lang="en-US" sz="2400" b="0" i="0" u="none" strike="noStrike" cap="none">
                <a:solidFill>
                  <a:srgbClr val="000000"/>
                </a:solidFill>
                <a:latin typeface="Arial"/>
                <a:ea typeface="Arial"/>
                <a:cs typeface="Arial"/>
                <a:sym typeface="Arial"/>
              </a:rPr>
              <a:t>) Laboratory Prototype</a:t>
            </a:r>
            <a:endParaRPr sz="1400" b="0" i="0" u="none" strike="noStrike" cap="none">
              <a:solidFill>
                <a:srgbClr val="000000"/>
              </a:solidFill>
              <a:latin typeface="Arial"/>
              <a:ea typeface="Arial"/>
              <a:cs typeface="Arial"/>
              <a:sym typeface="Arial"/>
            </a:endParaRPr>
          </a:p>
        </p:txBody>
      </p:sp>
      <p:sp>
        <p:nvSpPr>
          <p:cNvPr id="14403" name="Google Shape;141;p1">
            <a:extLst>
              <a:ext uri="{FF2B5EF4-FFF2-40B4-BE49-F238E27FC236}">
                <a16:creationId xmlns:a16="http://schemas.microsoft.com/office/drawing/2014/main" id="{E7CB60E2-798B-04CA-01F9-A84BAB162783}"/>
              </a:ext>
            </a:extLst>
          </p:cNvPr>
          <p:cNvSpPr txBox="1"/>
          <p:nvPr/>
        </p:nvSpPr>
        <p:spPr>
          <a:xfrm>
            <a:off x="26599630" y="13801292"/>
            <a:ext cx="42468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Flammability of Materials on the Moon (FM</a:t>
            </a:r>
            <a:r>
              <a:rPr lang="en-US" sz="2400" b="0" i="0" u="none" strike="noStrike" cap="none" baseline="30000">
                <a:solidFill>
                  <a:srgbClr val="000000"/>
                </a:solidFill>
                <a:latin typeface="Arial"/>
                <a:ea typeface="Arial"/>
                <a:cs typeface="Arial"/>
                <a:sym typeface="Arial"/>
              </a:rPr>
              <a:t>2</a:t>
            </a:r>
            <a:r>
              <a:rPr lang="en-US" sz="2400" b="0" i="0" u="none" strike="noStrike" cap="none">
                <a:solidFill>
                  <a:srgbClr val="000000"/>
                </a:solidFill>
                <a:latin typeface="Arial"/>
                <a:ea typeface="Arial"/>
                <a:cs typeface="Arial"/>
                <a:sym typeface="Arial"/>
              </a:rPr>
              <a:t>) Solid Fuel Module</a:t>
            </a:r>
            <a:endParaRPr sz="1400" b="0" i="0" u="none" strike="noStrike" cap="none">
              <a:solidFill>
                <a:srgbClr val="000000"/>
              </a:solidFill>
              <a:latin typeface="Arial"/>
              <a:ea typeface="Arial"/>
              <a:cs typeface="Arial"/>
              <a:sym typeface="Arial"/>
            </a:endParaRPr>
          </a:p>
        </p:txBody>
      </p:sp>
      <p:sp>
        <p:nvSpPr>
          <p:cNvPr id="14404" name="Google Shape;142;p1">
            <a:extLst>
              <a:ext uri="{FF2B5EF4-FFF2-40B4-BE49-F238E27FC236}">
                <a16:creationId xmlns:a16="http://schemas.microsoft.com/office/drawing/2014/main" id="{B8E6D32C-B4C2-917A-85FE-34B6B77CF3AD}"/>
              </a:ext>
            </a:extLst>
          </p:cNvPr>
          <p:cNvSpPr txBox="1"/>
          <p:nvPr/>
        </p:nvSpPr>
        <p:spPr>
          <a:xfrm>
            <a:off x="2071970" y="8088199"/>
            <a:ext cx="13202400" cy="6189900"/>
          </a:xfrm>
          <a:prstGeom prst="rect">
            <a:avLst/>
          </a:prstGeom>
          <a:noFill/>
          <a:ln w="114300" cap="flat" cmpd="sng">
            <a:solidFill>
              <a:srgbClr val="4C1130"/>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5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Lunar gravity has been found to increase the limits of flammability for some materials compared to Earth gravity, presenting a goldilocks zone of reduced convective heat loss, while generating enough buoyant flow to replenish fresh oxygen into the flame zone.  Combined with the elevated oxygen concentrations of planned Space Exploration Atmospheres (Sea), a long duration fire experiment in Lunar gravity is important to help understand and mitigate the increased risk.</a:t>
            </a:r>
            <a:endParaRPr sz="1400" b="0" i="0" u="none" strike="noStrike" cap="none">
              <a:solidFill>
                <a:srgbClr val="000000"/>
              </a:solidFill>
              <a:latin typeface="Arial"/>
              <a:ea typeface="Arial"/>
              <a:cs typeface="Arial"/>
              <a:sym typeface="Arial"/>
            </a:endParaRPr>
          </a:p>
          <a:p>
            <a:pPr marL="0" marR="0" lvl="0" indent="0" algn="just" rtl="0">
              <a:lnSpc>
                <a:spcPct val="105000"/>
              </a:lnSpc>
              <a:spcBef>
                <a:spcPts val="80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Flammability of Materials on the Moon (FM</a:t>
            </a:r>
            <a:r>
              <a:rPr lang="en-US" sz="2400" b="0" i="0" u="none" strike="noStrike" cap="none" baseline="30000">
                <a:solidFill>
                  <a:srgbClr val="000000"/>
                </a:solidFill>
                <a:latin typeface="Calibri"/>
                <a:ea typeface="Calibri"/>
                <a:cs typeface="Calibri"/>
                <a:sym typeface="Calibri"/>
              </a:rPr>
              <a:t>2</a:t>
            </a:r>
            <a:r>
              <a:rPr lang="en-US" sz="2400" b="0" i="0" u="none" strike="noStrike" cap="none">
                <a:solidFill>
                  <a:srgbClr val="000000"/>
                </a:solidFill>
                <a:latin typeface="Calibri"/>
                <a:ea typeface="Calibri"/>
                <a:cs typeface="Calibri"/>
                <a:sym typeface="Calibri"/>
              </a:rPr>
              <a:t>) is a robotic, self-contained, combustion chamber which will be sent to the surface of the Moon on a Commercial Lunar Payload Services (CLPS) lander mission CP-21. The environmental control system can replicate and conduct fire experiments automatically in the expected atmospheres, specifically 21% oxygen at 14.7 psia, and 34% oxygen at 8.2 psia, which are of immediate interest to the Human Lander System (HLS) and Lunar Rover.</a:t>
            </a:r>
            <a:endParaRPr sz="1400" b="0" i="0" u="none" strike="noStrike" cap="none">
              <a:solidFill>
                <a:srgbClr val="000000"/>
              </a:solidFill>
              <a:latin typeface="Arial"/>
              <a:ea typeface="Arial"/>
              <a:cs typeface="Arial"/>
              <a:sym typeface="Arial"/>
            </a:endParaRPr>
          </a:p>
          <a:p>
            <a:pPr marL="0" marR="0" lvl="0" indent="0" algn="just" rtl="0">
              <a:lnSpc>
                <a:spcPct val="105000"/>
              </a:lnSpc>
              <a:spcBef>
                <a:spcPts val="800"/>
              </a:spcBef>
              <a:spcAft>
                <a:spcPts val="80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The laboratory prototype became operational this summer. There are four samples currently planned; two SIBAL fabrics (cotton/fiberglass blend) which will be burned in air and two acrylic rods which will be burned in Normoxic Space Exploration Atmospheres (SEA). One of each fuel will be burned upward and downward. SIBAL fabric has been found to only burn downward in air in lunar gravity (via Lunar gravity centrifuge and parabolic flight) where on Earth’s gravity it extinguishes immediately after ignition. </a:t>
            </a:r>
            <a:endParaRPr sz="2400" b="0" i="0" u="none" strike="noStrike" cap="none">
              <a:solidFill>
                <a:srgbClr val="000000"/>
              </a:solidFill>
              <a:latin typeface="Calibri"/>
              <a:ea typeface="Calibri"/>
              <a:cs typeface="Calibri"/>
              <a:sym typeface="Calibri"/>
            </a:endParaRPr>
          </a:p>
        </p:txBody>
      </p:sp>
      <p:sp>
        <p:nvSpPr>
          <p:cNvPr id="14405" name="Google Shape;143;p1">
            <a:extLst>
              <a:ext uri="{FF2B5EF4-FFF2-40B4-BE49-F238E27FC236}">
                <a16:creationId xmlns:a16="http://schemas.microsoft.com/office/drawing/2014/main" id="{FC2DD613-6803-A827-51F2-465DB2008966}"/>
              </a:ext>
            </a:extLst>
          </p:cNvPr>
          <p:cNvSpPr txBox="1"/>
          <p:nvPr/>
        </p:nvSpPr>
        <p:spPr>
          <a:xfrm>
            <a:off x="17461049" y="27007146"/>
            <a:ext cx="12656700" cy="142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rgbClr val="000000"/>
                </a:solidFill>
                <a:latin typeface="Calibri"/>
                <a:ea typeface="Calibri"/>
                <a:cs typeface="Calibri"/>
                <a:sym typeface="Calibri"/>
              </a:rPr>
              <a:t>SIBAL</a:t>
            </a:r>
            <a:endParaRPr sz="5400" b="0" i="0" u="none" strike="noStrike" cap="none" dirty="0">
              <a:solidFill>
                <a:srgbClr val="000000"/>
              </a:solidFill>
              <a:latin typeface="Calibri"/>
              <a:ea typeface="Calibri"/>
              <a:cs typeface="Calibri"/>
              <a:sym typeface="Calibri"/>
            </a:endParaRPr>
          </a:p>
        </p:txBody>
      </p:sp>
      <p:sp>
        <p:nvSpPr>
          <p:cNvPr id="14406" name="Google Shape;145;p1">
            <a:extLst>
              <a:ext uri="{FF2B5EF4-FFF2-40B4-BE49-F238E27FC236}">
                <a16:creationId xmlns:a16="http://schemas.microsoft.com/office/drawing/2014/main" id="{ED27386D-8138-6F5B-959D-4CA39D025363}"/>
              </a:ext>
            </a:extLst>
          </p:cNvPr>
          <p:cNvSpPr txBox="1"/>
          <p:nvPr/>
        </p:nvSpPr>
        <p:spPr>
          <a:xfrm>
            <a:off x="2123792" y="14508441"/>
            <a:ext cx="13202400" cy="142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rgbClr val="000000"/>
                </a:solidFill>
                <a:latin typeface="Calibri"/>
                <a:ea typeface="Calibri"/>
                <a:cs typeface="Calibri"/>
                <a:sym typeface="Calibri"/>
              </a:rPr>
              <a:t>4 mm PMMA Rod</a:t>
            </a:r>
            <a:endParaRPr sz="5400" b="0" i="0" u="none" strike="noStrike" cap="none" dirty="0">
              <a:solidFill>
                <a:srgbClr val="000000"/>
              </a:solidFill>
              <a:latin typeface="Calibri"/>
              <a:ea typeface="Calibri"/>
              <a:cs typeface="Calibri"/>
              <a:sym typeface="Calibri"/>
            </a:endParaRPr>
          </a:p>
        </p:txBody>
      </p:sp>
      <p:sp>
        <p:nvSpPr>
          <p:cNvPr id="14407" name="Google Shape;146;p1">
            <a:extLst>
              <a:ext uri="{FF2B5EF4-FFF2-40B4-BE49-F238E27FC236}">
                <a16:creationId xmlns:a16="http://schemas.microsoft.com/office/drawing/2014/main" id="{9228C714-174C-2ED7-43C9-9B83756C127D}"/>
              </a:ext>
            </a:extLst>
          </p:cNvPr>
          <p:cNvSpPr txBox="1"/>
          <p:nvPr/>
        </p:nvSpPr>
        <p:spPr>
          <a:xfrm>
            <a:off x="16482235" y="17128315"/>
            <a:ext cx="12515100" cy="142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a:solidFill>
                  <a:srgbClr val="000000"/>
                </a:solidFill>
                <a:latin typeface="Calibri"/>
                <a:ea typeface="Calibri"/>
                <a:cs typeface="Calibri"/>
                <a:sym typeface="Calibri"/>
              </a:rPr>
              <a:t>Upward (1g), 34%,8.2 psi</a:t>
            </a:r>
            <a:endParaRPr sz="4800" b="0" i="0" u="none" strike="noStrike" cap="none" dirty="0">
              <a:solidFill>
                <a:srgbClr val="000000"/>
              </a:solidFill>
              <a:latin typeface="Calibri"/>
              <a:ea typeface="Calibri"/>
              <a:cs typeface="Calibri"/>
              <a:sym typeface="Calibri"/>
            </a:endParaRPr>
          </a:p>
        </p:txBody>
      </p:sp>
      <p:sp>
        <p:nvSpPr>
          <p:cNvPr id="14408" name="Google Shape;147;p1">
            <a:extLst>
              <a:ext uri="{FF2B5EF4-FFF2-40B4-BE49-F238E27FC236}">
                <a16:creationId xmlns:a16="http://schemas.microsoft.com/office/drawing/2014/main" id="{BAFEE457-0C3C-42E4-F7C0-21C346391881}"/>
              </a:ext>
            </a:extLst>
          </p:cNvPr>
          <p:cNvSpPr txBox="1"/>
          <p:nvPr/>
        </p:nvSpPr>
        <p:spPr>
          <a:xfrm>
            <a:off x="15708572" y="23489255"/>
            <a:ext cx="8523028" cy="2123628"/>
          </a:xfrm>
          <a:prstGeom prst="rect">
            <a:avLst/>
          </a:prstGeom>
          <a:noFill/>
          <a:ln w="114300" cap="flat" cmpd="sng">
            <a:solidFill>
              <a:srgbClr val="4C1130"/>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5000"/>
              </a:lnSpc>
              <a:spcBef>
                <a:spcPts val="0"/>
              </a:spcBef>
              <a:spcAft>
                <a:spcPts val="0"/>
              </a:spcAft>
              <a:buClr>
                <a:srgbClr val="000000"/>
              </a:buClr>
              <a:buSzPts val="2400"/>
              <a:buFont typeface="Arial"/>
              <a:buNone/>
            </a:pPr>
            <a:r>
              <a:rPr lang="en-US" sz="2400" b="0" i="0" u="none" strike="noStrike" cap="none" dirty="0">
                <a:solidFill>
                  <a:srgbClr val="000000"/>
                </a:solidFill>
                <a:latin typeface="Calibri"/>
                <a:ea typeface="Calibri"/>
                <a:cs typeface="Calibri"/>
                <a:sym typeface="Calibri"/>
              </a:rPr>
              <a:t>The upward flame images in 34% oxygen, 8.2 psi appear dimmer than the above 21% oxygen time series, because the camera gain adjusts to the extreme brightness of the soot, making the blue tip appear dim.  The high heat experienced by the rod begins to curl it to the side.</a:t>
            </a:r>
            <a:endParaRPr sz="2400" b="0" i="0" u="none" strike="noStrike" cap="none" dirty="0">
              <a:solidFill>
                <a:srgbClr val="000000"/>
              </a:solidFill>
              <a:latin typeface="Calibri"/>
              <a:ea typeface="Calibri"/>
              <a:cs typeface="Calibri"/>
              <a:sym typeface="Calibri"/>
            </a:endParaRPr>
          </a:p>
        </p:txBody>
      </p:sp>
      <p:sp>
        <p:nvSpPr>
          <p:cNvPr id="14409" name="Google Shape;148;p1">
            <a:extLst>
              <a:ext uri="{FF2B5EF4-FFF2-40B4-BE49-F238E27FC236}">
                <a16:creationId xmlns:a16="http://schemas.microsoft.com/office/drawing/2014/main" id="{E043D6C3-3C6A-D0C4-5750-1C78FB492923}"/>
              </a:ext>
            </a:extLst>
          </p:cNvPr>
          <p:cNvSpPr txBox="1"/>
          <p:nvPr/>
        </p:nvSpPr>
        <p:spPr>
          <a:xfrm>
            <a:off x="24656829" y="24342685"/>
            <a:ext cx="8193000" cy="942000"/>
          </a:xfrm>
          <a:prstGeom prst="rect">
            <a:avLst/>
          </a:prstGeom>
          <a:noFill/>
          <a:ln w="114300" cap="flat" cmpd="sng">
            <a:solidFill>
              <a:srgbClr val="4C1130"/>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5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The 34% oxygen downward burning flame is very obviously hotter and brighter in this image series. </a:t>
            </a:r>
            <a:endParaRPr sz="2400" b="0" i="0" u="none" strike="noStrike" cap="none">
              <a:solidFill>
                <a:srgbClr val="000000"/>
              </a:solidFill>
              <a:latin typeface="Calibri"/>
              <a:ea typeface="Calibri"/>
              <a:cs typeface="Calibri"/>
              <a:sym typeface="Calibri"/>
            </a:endParaRPr>
          </a:p>
        </p:txBody>
      </p:sp>
      <p:sp>
        <p:nvSpPr>
          <p:cNvPr id="14410" name="Google Shape;149;p1">
            <a:extLst>
              <a:ext uri="{FF2B5EF4-FFF2-40B4-BE49-F238E27FC236}">
                <a16:creationId xmlns:a16="http://schemas.microsoft.com/office/drawing/2014/main" id="{CA93A45B-0D29-1A37-DE3F-25EBF69DC010}"/>
              </a:ext>
            </a:extLst>
          </p:cNvPr>
          <p:cNvSpPr txBox="1"/>
          <p:nvPr/>
        </p:nvSpPr>
        <p:spPr>
          <a:xfrm>
            <a:off x="23130100" y="29532315"/>
            <a:ext cx="9090300" cy="2105700"/>
          </a:xfrm>
          <a:prstGeom prst="rect">
            <a:avLst/>
          </a:prstGeom>
          <a:noFill/>
          <a:ln w="114300" cap="flat" cmpd="sng">
            <a:solidFill>
              <a:srgbClr val="4C1130"/>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5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The SIBAL fabric fuel on the left is seen to have extinguished. It was ignited at 14.4 psi in 21% oxygen, and the right at 8.2 psi in 34% oxygen.  The 14.4 psi (and 1atm) case will persist in Lunar gravity as found in centrifuge and parabolic flight tests. A bright flame burns SIBAL fuel downwards in 34% oxygen at 8.2 psi</a:t>
            </a:r>
            <a:endParaRPr sz="2400" b="0" i="0" u="none" strike="noStrike" cap="none">
              <a:solidFill>
                <a:srgbClr val="000000"/>
              </a:solidFill>
              <a:latin typeface="Calibri"/>
              <a:ea typeface="Calibri"/>
              <a:cs typeface="Calibri"/>
              <a:sym typeface="Calibri"/>
            </a:endParaRPr>
          </a:p>
        </p:txBody>
      </p:sp>
      <p:sp>
        <p:nvSpPr>
          <p:cNvPr id="14411" name="Google Shape;150;p1">
            <a:extLst>
              <a:ext uri="{FF2B5EF4-FFF2-40B4-BE49-F238E27FC236}">
                <a16:creationId xmlns:a16="http://schemas.microsoft.com/office/drawing/2014/main" id="{D2A01DB6-B9CB-DF8E-7906-23A8EE35D1D1}"/>
              </a:ext>
            </a:extLst>
          </p:cNvPr>
          <p:cNvSpPr txBox="1"/>
          <p:nvPr/>
        </p:nvSpPr>
        <p:spPr>
          <a:xfrm>
            <a:off x="17502200" y="29640615"/>
            <a:ext cx="5447400" cy="1717800"/>
          </a:xfrm>
          <a:prstGeom prst="rect">
            <a:avLst/>
          </a:prstGeom>
          <a:noFill/>
          <a:ln w="114300" cap="flat" cmpd="sng">
            <a:solidFill>
              <a:srgbClr val="4C1130"/>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5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This material burns upward in 21% oxygen at 14.4 psi (and 1 atm) (Left).  A smaller, but stable flame persists is shown to persist 8.2 psi as well (Right).</a:t>
            </a:r>
            <a:endParaRPr sz="2400" b="0" i="0" u="none" strike="noStrike" cap="none">
              <a:solidFill>
                <a:srgbClr val="000000"/>
              </a:solidFill>
              <a:latin typeface="Calibri"/>
              <a:ea typeface="Calibri"/>
              <a:cs typeface="Calibri"/>
              <a:sym typeface="Calibri"/>
            </a:endParaRPr>
          </a:p>
        </p:txBody>
      </p:sp>
      <p:pic>
        <p:nvPicPr>
          <p:cNvPr id="14412" name="Google Shape;151;p1">
            <a:extLst>
              <a:ext uri="{FF2B5EF4-FFF2-40B4-BE49-F238E27FC236}">
                <a16:creationId xmlns:a16="http://schemas.microsoft.com/office/drawing/2014/main" id="{4C2EF9F8-2427-D98B-C78C-9F02D05F7EA5}"/>
              </a:ext>
            </a:extLst>
          </p:cNvPr>
          <p:cNvPicPr preferRelativeResize="0"/>
          <p:nvPr/>
        </p:nvPicPr>
        <p:blipFill rotWithShape="1">
          <a:blip r:embed="rId27">
            <a:alphaModFix/>
          </a:blip>
          <a:srcRect r="18672"/>
          <a:stretch/>
        </p:blipFill>
        <p:spPr>
          <a:xfrm rot="5400000">
            <a:off x="29550325" y="26983515"/>
            <a:ext cx="3595775" cy="1176725"/>
          </a:xfrm>
          <a:prstGeom prst="rect">
            <a:avLst/>
          </a:prstGeom>
          <a:noFill/>
          <a:ln>
            <a:noFill/>
          </a:ln>
        </p:spPr>
      </p:pic>
      <p:pic>
        <p:nvPicPr>
          <p:cNvPr id="14413" name="Google Shape;152;p1">
            <a:extLst>
              <a:ext uri="{FF2B5EF4-FFF2-40B4-BE49-F238E27FC236}">
                <a16:creationId xmlns:a16="http://schemas.microsoft.com/office/drawing/2014/main" id="{886C0BCF-1BDF-2BD6-DF25-F0C1C1CE981D}"/>
              </a:ext>
            </a:extLst>
          </p:cNvPr>
          <p:cNvPicPr preferRelativeResize="0"/>
          <p:nvPr/>
        </p:nvPicPr>
        <p:blipFill>
          <a:blip r:embed="rId28">
            <a:alphaModFix/>
          </a:blip>
          <a:stretch>
            <a:fillRect/>
          </a:stretch>
        </p:blipFill>
        <p:spPr>
          <a:xfrm>
            <a:off x="18034950" y="31656693"/>
            <a:ext cx="14532424" cy="12005907"/>
          </a:xfrm>
          <a:prstGeom prst="rect">
            <a:avLst/>
          </a:prstGeom>
          <a:noFill/>
          <a:ln w="114300" cap="flat" cmpd="sng">
            <a:solidFill>
              <a:srgbClr val="4C1130"/>
            </a:solidFill>
            <a:prstDash val="solid"/>
            <a:round/>
            <a:headEnd type="none" w="sm" len="sm"/>
            <a:tailEnd type="none" w="sm" len="sm"/>
          </a:ln>
        </p:spPr>
      </p:pic>
      <p:sp>
        <p:nvSpPr>
          <p:cNvPr id="14414" name="Google Shape;153;p1">
            <a:extLst>
              <a:ext uri="{FF2B5EF4-FFF2-40B4-BE49-F238E27FC236}">
                <a16:creationId xmlns:a16="http://schemas.microsoft.com/office/drawing/2014/main" id="{C3D5CBF8-8C31-7A2B-552B-933709A035D0}"/>
              </a:ext>
            </a:extLst>
          </p:cNvPr>
          <p:cNvSpPr txBox="1"/>
          <p:nvPr/>
        </p:nvSpPr>
        <p:spPr>
          <a:xfrm>
            <a:off x="622402" y="23615793"/>
            <a:ext cx="14571738" cy="8712000"/>
          </a:xfrm>
          <a:prstGeom prst="rect">
            <a:avLst/>
          </a:prstGeom>
          <a:noFill/>
          <a:ln w="114300" cap="flat" cmpd="sng">
            <a:solidFill>
              <a:srgbClr val="4C113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900" b="1" dirty="0">
                <a:latin typeface="Calibri"/>
                <a:ea typeface="Calibri"/>
                <a:cs typeface="Calibri"/>
                <a:sym typeface="Calibri"/>
              </a:rPr>
              <a:t>Centrifuge Testing</a:t>
            </a:r>
            <a:endParaRPr sz="3900" b="1" dirty="0">
              <a:latin typeface="Calibri"/>
              <a:ea typeface="Calibri"/>
              <a:cs typeface="Calibri"/>
              <a:sym typeface="Calibri"/>
            </a:endParaRPr>
          </a:p>
          <a:p>
            <a:pPr marL="0" lvl="0" indent="0" algn="l" rtl="0">
              <a:spcBef>
                <a:spcPts val="0"/>
              </a:spcBef>
              <a:spcAft>
                <a:spcPts val="0"/>
              </a:spcAft>
              <a:buClr>
                <a:srgbClr val="000000"/>
              </a:buClr>
              <a:buSzPts val="3200"/>
              <a:buFont typeface="Arial"/>
              <a:buNone/>
            </a:pPr>
            <a:endParaRPr sz="3500" dirty="0">
              <a:latin typeface="Calibri"/>
              <a:ea typeface="Calibri"/>
              <a:cs typeface="Calibri"/>
              <a:sym typeface="Calibri"/>
            </a:endParaRPr>
          </a:p>
          <a:p>
            <a:pPr marL="0" lvl="0" indent="0" algn="l" rtl="0">
              <a:spcBef>
                <a:spcPts val="0"/>
              </a:spcBef>
              <a:spcAft>
                <a:spcPts val="0"/>
              </a:spcAft>
              <a:buClr>
                <a:srgbClr val="000000"/>
              </a:buClr>
              <a:buSzPts val="3200"/>
              <a:buFont typeface="Arial"/>
              <a:buNone/>
            </a:pPr>
            <a:endParaRPr sz="3200" dirty="0">
              <a:latin typeface="Calibri"/>
              <a:ea typeface="Calibri"/>
              <a:cs typeface="Calibri"/>
              <a:sym typeface="Calibri"/>
            </a:endParaRPr>
          </a:p>
          <a:p>
            <a:pPr marL="0" lvl="0" indent="0" algn="l" rtl="0">
              <a:spcBef>
                <a:spcPts val="0"/>
              </a:spcBef>
              <a:spcAft>
                <a:spcPts val="0"/>
              </a:spcAft>
              <a:buClr>
                <a:srgbClr val="000000"/>
              </a:buClr>
              <a:buSzPts val="3200"/>
              <a:buFont typeface="Arial"/>
              <a:buNone/>
            </a:pPr>
            <a:endParaRPr sz="3200" dirty="0">
              <a:latin typeface="Calibri"/>
              <a:ea typeface="Calibri"/>
              <a:cs typeface="Calibri"/>
              <a:sym typeface="Calibri"/>
            </a:endParaRPr>
          </a:p>
          <a:p>
            <a:pPr marL="0" lvl="0" indent="0" algn="l" rtl="0">
              <a:spcBef>
                <a:spcPts val="0"/>
              </a:spcBef>
              <a:spcAft>
                <a:spcPts val="0"/>
              </a:spcAft>
              <a:buClr>
                <a:srgbClr val="000000"/>
              </a:buClr>
              <a:buSzPts val="3200"/>
              <a:buFont typeface="Arial"/>
              <a:buNone/>
            </a:pPr>
            <a:endParaRPr sz="3200" dirty="0">
              <a:latin typeface="Calibri"/>
              <a:ea typeface="Calibri"/>
              <a:cs typeface="Calibri"/>
              <a:sym typeface="Calibri"/>
            </a:endParaRPr>
          </a:p>
          <a:p>
            <a:pPr marL="0" lvl="0" indent="0" algn="l" rtl="0">
              <a:spcBef>
                <a:spcPts val="0"/>
              </a:spcBef>
              <a:spcAft>
                <a:spcPts val="0"/>
              </a:spcAft>
              <a:buClr>
                <a:srgbClr val="000000"/>
              </a:buClr>
              <a:buSzPts val="3200"/>
              <a:buFont typeface="Arial"/>
              <a:buNone/>
            </a:pPr>
            <a:endParaRPr sz="3200" dirty="0">
              <a:latin typeface="Calibri"/>
              <a:ea typeface="Calibri"/>
              <a:cs typeface="Calibri"/>
              <a:sym typeface="Calibri"/>
            </a:endParaRPr>
          </a:p>
          <a:p>
            <a:pPr marL="0" lvl="0" indent="0" algn="l" rtl="0">
              <a:spcBef>
                <a:spcPts val="0"/>
              </a:spcBef>
              <a:spcAft>
                <a:spcPts val="0"/>
              </a:spcAft>
              <a:buClr>
                <a:srgbClr val="000000"/>
              </a:buClr>
              <a:buSzPts val="3200"/>
              <a:buFont typeface="Arial"/>
              <a:buNone/>
            </a:pPr>
            <a:endParaRPr sz="3200" dirty="0">
              <a:latin typeface="Calibri"/>
              <a:ea typeface="Calibri"/>
              <a:cs typeface="Calibri"/>
              <a:sym typeface="Calibri"/>
            </a:endParaRPr>
          </a:p>
          <a:p>
            <a:pPr marL="0" lvl="0" indent="0" algn="l" rtl="0">
              <a:spcBef>
                <a:spcPts val="0"/>
              </a:spcBef>
              <a:spcAft>
                <a:spcPts val="0"/>
              </a:spcAft>
              <a:buClr>
                <a:srgbClr val="000000"/>
              </a:buClr>
              <a:buSzPts val="3200"/>
              <a:buFont typeface="Arial"/>
              <a:buNone/>
            </a:pPr>
            <a:endParaRPr sz="3200" dirty="0">
              <a:latin typeface="Calibri"/>
              <a:ea typeface="Calibri"/>
              <a:cs typeface="Calibri"/>
              <a:sym typeface="Calibri"/>
            </a:endParaRPr>
          </a:p>
          <a:p>
            <a:pPr marL="0" lvl="0" indent="0" algn="l" rtl="0">
              <a:spcBef>
                <a:spcPts val="0"/>
              </a:spcBef>
              <a:spcAft>
                <a:spcPts val="0"/>
              </a:spcAft>
              <a:buClr>
                <a:srgbClr val="000000"/>
              </a:buClr>
              <a:buSzPts val="3200"/>
              <a:buFont typeface="Arial"/>
              <a:buNone/>
            </a:pPr>
            <a:endParaRPr sz="3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dirty="0">
              <a:latin typeface="Calibri"/>
              <a:ea typeface="Calibri"/>
              <a:cs typeface="Calibri"/>
              <a:sym typeface="Calibri"/>
            </a:endParaRPr>
          </a:p>
        </p:txBody>
      </p:sp>
      <p:pic>
        <p:nvPicPr>
          <p:cNvPr id="14415" name="Google Shape;154;p1">
            <a:extLst>
              <a:ext uri="{FF2B5EF4-FFF2-40B4-BE49-F238E27FC236}">
                <a16:creationId xmlns:a16="http://schemas.microsoft.com/office/drawing/2014/main" id="{DC4346ED-E0D3-A5E0-C75A-D5EC496CCE6A}"/>
              </a:ext>
            </a:extLst>
          </p:cNvPr>
          <p:cNvPicPr preferRelativeResize="0"/>
          <p:nvPr/>
        </p:nvPicPr>
        <p:blipFill rotWithShape="1">
          <a:blip r:embed="rId29">
            <a:alphaModFix/>
          </a:blip>
          <a:srcRect l="27897" t="22804" r="14960" b="34887"/>
          <a:stretch/>
        </p:blipFill>
        <p:spPr>
          <a:xfrm rot="-5400000">
            <a:off x="-608650" y="26126146"/>
            <a:ext cx="7541949" cy="4187850"/>
          </a:xfrm>
          <a:prstGeom prst="rect">
            <a:avLst/>
          </a:prstGeom>
          <a:noFill/>
          <a:ln>
            <a:noFill/>
          </a:ln>
        </p:spPr>
      </p:pic>
      <p:sp>
        <p:nvSpPr>
          <p:cNvPr id="14416" name="Google Shape;155;p1">
            <a:extLst>
              <a:ext uri="{FF2B5EF4-FFF2-40B4-BE49-F238E27FC236}">
                <a16:creationId xmlns:a16="http://schemas.microsoft.com/office/drawing/2014/main" id="{9A085A56-CEDB-F1A1-865B-B7DDA87E3DE9}"/>
              </a:ext>
            </a:extLst>
          </p:cNvPr>
          <p:cNvSpPr txBox="1"/>
          <p:nvPr/>
        </p:nvSpPr>
        <p:spPr>
          <a:xfrm>
            <a:off x="10180150" y="25431550"/>
            <a:ext cx="4716468" cy="21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3200"/>
              <a:buFont typeface="Arial"/>
              <a:buNone/>
            </a:pPr>
            <a:r>
              <a:rPr lang="en-US" sz="2800" dirty="0">
                <a:solidFill>
                  <a:schemeClr val="dk1"/>
                </a:solidFill>
                <a:latin typeface="Calibri"/>
                <a:ea typeface="Calibri"/>
                <a:cs typeface="Calibri"/>
                <a:sym typeface="Calibri"/>
              </a:rPr>
              <a:t>Provides Increasing evidence that materials have lower oxygen limits of flammability in Lunar gravity than in Earth gravity according to the 5.18 second tests using the zero-gravity drop facility.</a:t>
            </a:r>
            <a:endParaRPr sz="2800" dirty="0">
              <a:solidFill>
                <a:schemeClr val="dk1"/>
              </a:solidFill>
              <a:latin typeface="Calibri"/>
              <a:ea typeface="Calibri"/>
              <a:cs typeface="Calibri"/>
              <a:sym typeface="Calibri"/>
            </a:endParaRPr>
          </a:p>
        </p:txBody>
      </p:sp>
      <p:sp>
        <p:nvSpPr>
          <p:cNvPr id="14417" name="Google Shape;156;p1">
            <a:extLst>
              <a:ext uri="{FF2B5EF4-FFF2-40B4-BE49-F238E27FC236}">
                <a16:creationId xmlns:a16="http://schemas.microsoft.com/office/drawing/2014/main" id="{E63740AB-47AE-884A-EC28-A9826C239B29}"/>
              </a:ext>
            </a:extLst>
          </p:cNvPr>
          <p:cNvSpPr txBox="1"/>
          <p:nvPr/>
        </p:nvSpPr>
        <p:spPr>
          <a:xfrm>
            <a:off x="10180150" y="29373725"/>
            <a:ext cx="4937930" cy="2339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dirty="0">
                <a:solidFill>
                  <a:schemeClr val="dk1"/>
                </a:solidFill>
                <a:latin typeface="Calibri"/>
                <a:ea typeface="Calibri"/>
                <a:cs typeface="Calibri"/>
                <a:sym typeface="Calibri"/>
              </a:rPr>
              <a:t>Left: Polycarbonate sample in 30% oxygen in 1g, initial tests for finding extinction limit Right: Centrifuge drop rig and hardware</a:t>
            </a:r>
            <a:endParaRPr sz="2800" dirty="0">
              <a:solidFill>
                <a:schemeClr val="dk1"/>
              </a:solidFill>
              <a:latin typeface="Calibri"/>
              <a:ea typeface="Calibri"/>
              <a:cs typeface="Calibri"/>
              <a:sym typeface="Calibri"/>
            </a:endParaRPr>
          </a:p>
        </p:txBody>
      </p:sp>
      <p:pic>
        <p:nvPicPr>
          <p:cNvPr id="14418" name="Google Shape;157;p1">
            <a:extLst>
              <a:ext uri="{FF2B5EF4-FFF2-40B4-BE49-F238E27FC236}">
                <a16:creationId xmlns:a16="http://schemas.microsoft.com/office/drawing/2014/main" id="{EB7FE6B6-1444-7B48-2080-49A0CE676EE9}"/>
              </a:ext>
            </a:extLst>
          </p:cNvPr>
          <p:cNvPicPr preferRelativeResize="0"/>
          <p:nvPr/>
        </p:nvPicPr>
        <p:blipFill rotWithShape="1">
          <a:blip r:embed="rId30">
            <a:alphaModFix/>
          </a:blip>
          <a:srcRect l="14582" r="19042" b="5660"/>
          <a:stretch/>
        </p:blipFill>
        <p:spPr>
          <a:xfrm>
            <a:off x="5728425" y="24449100"/>
            <a:ext cx="3979549" cy="7541949"/>
          </a:xfrm>
          <a:prstGeom prst="rect">
            <a:avLst/>
          </a:prstGeom>
          <a:noFill/>
          <a:ln>
            <a:noFill/>
          </a:ln>
        </p:spPr>
      </p:pic>
      <p:sp>
        <p:nvSpPr>
          <p:cNvPr id="14419" name="Google Shape;122;p1">
            <a:extLst>
              <a:ext uri="{FF2B5EF4-FFF2-40B4-BE49-F238E27FC236}">
                <a16:creationId xmlns:a16="http://schemas.microsoft.com/office/drawing/2014/main" id="{FBE9CE54-270B-CD2C-CDB5-09535939944F}"/>
              </a:ext>
            </a:extLst>
          </p:cNvPr>
          <p:cNvSpPr txBox="1"/>
          <p:nvPr/>
        </p:nvSpPr>
        <p:spPr>
          <a:xfrm>
            <a:off x="23944386" y="27071646"/>
            <a:ext cx="10833000" cy="14223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4800"/>
              <a:buFont typeface="Arial"/>
              <a:buNone/>
            </a:pPr>
            <a:r>
              <a:rPr lang="en-US" sz="2400" b="0" i="0" u="none" strike="noStrike" cap="none" dirty="0">
                <a:solidFill>
                  <a:srgbClr val="000000"/>
                </a:solidFill>
                <a:latin typeface="Calibri"/>
                <a:ea typeface="Calibri"/>
                <a:cs typeface="Calibri"/>
                <a:sym typeface="Calibri"/>
              </a:rPr>
              <a:t>Downward (1g)</a:t>
            </a:r>
            <a:endParaRPr sz="2400" b="0" i="0" u="none" strike="noStrike" cap="none" dirty="0">
              <a:solidFill>
                <a:srgbClr val="000000"/>
              </a:solidFill>
              <a:latin typeface="Calibri"/>
              <a:ea typeface="Calibri"/>
              <a:cs typeface="Calibri"/>
              <a:sym typeface="Calibri"/>
            </a:endParaRPr>
          </a:p>
          <a:p>
            <a:pPr marL="0" marR="0" lvl="0" indent="0" algn="ctr" rtl="0">
              <a:lnSpc>
                <a:spcPct val="80000"/>
              </a:lnSpc>
              <a:spcBef>
                <a:spcPts val="0"/>
              </a:spcBef>
              <a:spcAft>
                <a:spcPts val="0"/>
              </a:spcAft>
              <a:buClr>
                <a:srgbClr val="000000"/>
              </a:buClr>
              <a:buSzPts val="4800"/>
              <a:buFont typeface="Arial"/>
              <a:buNone/>
            </a:pPr>
            <a:r>
              <a:rPr lang="en-US" sz="2400" b="0" i="0" u="none" strike="noStrike" cap="none" dirty="0">
                <a:solidFill>
                  <a:srgbClr val="000000"/>
                </a:solidFill>
                <a:latin typeface="Calibri"/>
                <a:ea typeface="Calibri"/>
                <a:cs typeface="Calibri"/>
                <a:sym typeface="Calibri"/>
              </a:rPr>
              <a:t>Left: 14.4 at 21%  psi </a:t>
            </a:r>
            <a:endParaRPr sz="2400" b="0" i="0" u="none" strike="noStrike" cap="none" dirty="0">
              <a:solidFill>
                <a:srgbClr val="000000"/>
              </a:solidFill>
              <a:latin typeface="Calibri"/>
              <a:ea typeface="Calibri"/>
              <a:cs typeface="Calibri"/>
              <a:sym typeface="Calibri"/>
            </a:endParaRPr>
          </a:p>
          <a:p>
            <a:pPr marL="0" marR="0" lvl="0" indent="0" algn="ctr" rtl="0">
              <a:lnSpc>
                <a:spcPct val="80000"/>
              </a:lnSpc>
              <a:spcBef>
                <a:spcPts val="0"/>
              </a:spcBef>
              <a:spcAft>
                <a:spcPts val="0"/>
              </a:spcAft>
              <a:buClr>
                <a:srgbClr val="000000"/>
              </a:buClr>
              <a:buSzPts val="4800"/>
              <a:buFont typeface="Arial"/>
              <a:buNone/>
            </a:pPr>
            <a:r>
              <a:rPr lang="en-US" sz="2400" b="0" i="0" u="none" strike="noStrike" cap="none" dirty="0">
                <a:solidFill>
                  <a:srgbClr val="000000"/>
                </a:solidFill>
                <a:latin typeface="Calibri"/>
                <a:ea typeface="Calibri"/>
                <a:cs typeface="Calibri"/>
                <a:sym typeface="Calibri"/>
              </a:rPr>
              <a:t>Right:8.2 psi at 34%</a:t>
            </a:r>
            <a:endParaRPr sz="2400" b="0" i="0" u="none" strike="noStrike" cap="none" dirty="0">
              <a:solidFill>
                <a:srgbClr val="000000"/>
              </a:solidFill>
              <a:latin typeface="Calibri"/>
              <a:ea typeface="Calibri"/>
              <a:cs typeface="Calibri"/>
              <a:sym typeface="Calibri"/>
            </a:endParaRPr>
          </a:p>
        </p:txBody>
      </p:sp>
      <p:sp>
        <p:nvSpPr>
          <p:cNvPr id="14420" name="Google Shape;144;p1">
            <a:extLst>
              <a:ext uri="{FF2B5EF4-FFF2-40B4-BE49-F238E27FC236}">
                <a16:creationId xmlns:a16="http://schemas.microsoft.com/office/drawing/2014/main" id="{C0045CC3-1C20-75F5-D9E6-9A2315E304E3}"/>
              </a:ext>
            </a:extLst>
          </p:cNvPr>
          <p:cNvSpPr txBox="1"/>
          <p:nvPr/>
        </p:nvSpPr>
        <p:spPr>
          <a:xfrm>
            <a:off x="24885428" y="17749000"/>
            <a:ext cx="12515100" cy="142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a:solidFill>
                  <a:srgbClr val="000000"/>
                </a:solidFill>
                <a:latin typeface="Calibri"/>
                <a:ea typeface="Calibri"/>
                <a:cs typeface="Calibri"/>
                <a:sym typeface="Calibri"/>
              </a:rPr>
              <a:t>Downward (1g), 34%,8.2 psi</a:t>
            </a:r>
            <a:endParaRPr sz="4800" b="0" i="0" u="none" strike="noStrike" cap="none" dirty="0">
              <a:solidFill>
                <a:srgbClr val="000000"/>
              </a:solidFill>
              <a:latin typeface="Calibri"/>
              <a:ea typeface="Calibri"/>
              <a:cs typeface="Calibri"/>
              <a:sym typeface="Calibri"/>
            </a:endParaRPr>
          </a:p>
        </p:txBody>
      </p:sp>
      <p:sp>
        <p:nvSpPr>
          <p:cNvPr id="14421" name="Google Shape;123;p1">
            <a:extLst>
              <a:ext uri="{FF2B5EF4-FFF2-40B4-BE49-F238E27FC236}">
                <a16:creationId xmlns:a16="http://schemas.microsoft.com/office/drawing/2014/main" id="{396A9917-7597-FEEF-95DB-E42B12FD8C5A}"/>
              </a:ext>
            </a:extLst>
          </p:cNvPr>
          <p:cNvSpPr txBox="1"/>
          <p:nvPr/>
        </p:nvSpPr>
        <p:spPr>
          <a:xfrm>
            <a:off x="-3621783" y="33412629"/>
            <a:ext cx="15328500" cy="142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rgbClr val="000000"/>
                </a:solidFill>
                <a:latin typeface="Calibri"/>
                <a:ea typeface="Calibri"/>
                <a:cs typeface="Calibri"/>
                <a:sym typeface="Calibri"/>
              </a:rPr>
              <a:t>Future Work</a:t>
            </a:r>
            <a:endParaRPr sz="5400" b="0" i="0" u="none" strike="noStrike" cap="none" dirty="0">
              <a:solidFill>
                <a:srgbClr val="000000"/>
              </a:solidFill>
              <a:latin typeface="Calibri"/>
              <a:ea typeface="Calibri"/>
              <a:cs typeface="Calibri"/>
              <a:sym typeface="Calibri"/>
            </a:endParaRPr>
          </a:p>
        </p:txBody>
      </p:sp>
      <p:sp>
        <p:nvSpPr>
          <p:cNvPr id="14423" name="TextBox 14422">
            <a:extLst>
              <a:ext uri="{FF2B5EF4-FFF2-40B4-BE49-F238E27FC236}">
                <a16:creationId xmlns:a16="http://schemas.microsoft.com/office/drawing/2014/main" id="{24D8641A-E9A1-F93A-CE61-D5121573E954}"/>
              </a:ext>
            </a:extLst>
          </p:cNvPr>
          <p:cNvSpPr txBox="1"/>
          <p:nvPr/>
        </p:nvSpPr>
        <p:spPr>
          <a:xfrm>
            <a:off x="26730060" y="16146576"/>
            <a:ext cx="20513040" cy="558743"/>
          </a:xfrm>
          <a:prstGeom prst="rect">
            <a:avLst/>
          </a:prstGeom>
          <a:noFill/>
        </p:spPr>
        <p:txBody>
          <a:bodyPr wrap="square">
            <a:spAutoFit/>
          </a:bodyPr>
          <a:lstStyle/>
          <a:p>
            <a:pPr marL="12700" marR="0" lvl="0" indent="-12700" algn="l" rtl="0">
              <a:lnSpc>
                <a:spcPct val="115000"/>
              </a:lnSpc>
              <a:spcBef>
                <a:spcPts val="0"/>
              </a:spcBef>
              <a:spcAft>
                <a:spcPts val="0"/>
              </a:spcAft>
              <a:buClr>
                <a:srgbClr val="000000"/>
              </a:buClr>
              <a:buSzPts val="2800"/>
              <a:buFont typeface="Arial"/>
              <a:buNone/>
            </a:pPr>
            <a:r>
              <a:rPr lang="en-US" sz="2800" b="0" i="0" u="none" strike="noStrike" cap="none" dirty="0">
                <a:solidFill>
                  <a:srgbClr val="434343"/>
                </a:solidFill>
                <a:latin typeface="Calibri"/>
                <a:ea typeface="Calibri"/>
                <a:cs typeface="Calibri"/>
                <a:sym typeface="Calibri"/>
              </a:rPr>
              <a:t>•O</a:t>
            </a:r>
            <a:r>
              <a:rPr lang="en-US" sz="2800" b="0" i="0" u="none" strike="noStrike" cap="none" baseline="-25000" dirty="0">
                <a:solidFill>
                  <a:srgbClr val="434343"/>
                </a:solidFill>
                <a:latin typeface="Calibri"/>
                <a:ea typeface="Calibri"/>
                <a:cs typeface="Calibri"/>
                <a:sym typeface="Calibri"/>
              </a:rPr>
              <a:t>2</a:t>
            </a:r>
            <a:r>
              <a:rPr lang="en-US" sz="2800" b="0" i="0" u="none" strike="noStrike" cap="none" dirty="0">
                <a:solidFill>
                  <a:srgbClr val="434343"/>
                </a:solidFill>
                <a:latin typeface="Calibri"/>
                <a:ea typeface="Calibri"/>
                <a:cs typeface="Calibri"/>
                <a:sym typeface="Calibri"/>
              </a:rPr>
              <a:t>, CO</a:t>
            </a:r>
            <a:r>
              <a:rPr lang="en-US" sz="2800" b="0" i="0" u="none" strike="noStrike" cap="none" baseline="-25000" dirty="0">
                <a:solidFill>
                  <a:srgbClr val="434343"/>
                </a:solidFill>
                <a:latin typeface="Calibri"/>
                <a:ea typeface="Calibri"/>
                <a:cs typeface="Calibri"/>
                <a:sym typeface="Calibri"/>
              </a:rPr>
              <a:t>2</a:t>
            </a:r>
            <a:r>
              <a:rPr lang="en-US" sz="2800" b="0" i="0" u="none" strike="noStrike" cap="none" dirty="0">
                <a:solidFill>
                  <a:srgbClr val="434343"/>
                </a:solidFill>
                <a:latin typeface="Calibri"/>
                <a:ea typeface="Calibri"/>
                <a:cs typeface="Calibri"/>
                <a:sym typeface="Calibri"/>
              </a:rPr>
              <a:t>, CO, %RH Sensors</a:t>
            </a:r>
            <a:endParaRPr lang="en-US" sz="2800" b="0" i="0" u="none" strike="noStrike" cap="none" dirty="0">
              <a:solidFill>
                <a:srgbClr val="000000"/>
              </a:solidFill>
              <a:latin typeface="Calibri"/>
              <a:ea typeface="Calibri"/>
              <a:cs typeface="Calibri"/>
              <a:sym typeface="Calibri"/>
            </a:endParaRPr>
          </a:p>
        </p:txBody>
      </p:sp>
      <p:sp>
        <p:nvSpPr>
          <p:cNvPr id="14425" name="TextBox 14424">
            <a:extLst>
              <a:ext uri="{FF2B5EF4-FFF2-40B4-BE49-F238E27FC236}">
                <a16:creationId xmlns:a16="http://schemas.microsoft.com/office/drawing/2014/main" id="{D1B3B6DD-501E-C88E-6F1B-4DD9047DDA1E}"/>
              </a:ext>
            </a:extLst>
          </p:cNvPr>
          <p:cNvSpPr txBox="1"/>
          <p:nvPr/>
        </p:nvSpPr>
        <p:spPr>
          <a:xfrm>
            <a:off x="26730060" y="15127789"/>
            <a:ext cx="20513040" cy="1051506"/>
          </a:xfrm>
          <a:prstGeom prst="rect">
            <a:avLst/>
          </a:prstGeom>
          <a:noFill/>
        </p:spPr>
        <p:txBody>
          <a:bodyPr wrap="square">
            <a:spAutoFit/>
          </a:bodyPr>
          <a:lstStyle/>
          <a:p>
            <a:pPr marL="12700" marR="0" lvl="0" indent="-12700" algn="l" rtl="0">
              <a:lnSpc>
                <a:spcPct val="115000"/>
              </a:lnSpc>
              <a:spcBef>
                <a:spcPts val="0"/>
              </a:spcBef>
              <a:spcAft>
                <a:spcPts val="0"/>
              </a:spcAft>
              <a:buClr>
                <a:schemeClr val="dk1"/>
              </a:buClr>
              <a:buSzPts val="1100"/>
              <a:buFont typeface="Arial"/>
              <a:buNone/>
            </a:pPr>
            <a:r>
              <a:rPr lang="en-US" sz="2800" b="0" i="0" u="none" strike="noStrike" cap="none" dirty="0">
                <a:solidFill>
                  <a:srgbClr val="434343"/>
                </a:solidFill>
                <a:latin typeface="Calibri"/>
                <a:ea typeface="Calibri"/>
                <a:cs typeface="Calibri"/>
                <a:sym typeface="Calibri"/>
              </a:rPr>
              <a:t>•Self Contained System</a:t>
            </a:r>
            <a:endParaRPr lang="en-US" sz="2800" b="0" i="0" u="none" strike="noStrike" cap="none" dirty="0">
              <a:solidFill>
                <a:srgbClr val="000000"/>
              </a:solidFill>
              <a:latin typeface="Arial"/>
              <a:ea typeface="Arial"/>
              <a:cs typeface="Arial"/>
              <a:sym typeface="Arial"/>
            </a:endParaRPr>
          </a:p>
          <a:p>
            <a:pPr marL="12700" marR="0" lvl="0" indent="-12700" algn="l" rtl="0">
              <a:lnSpc>
                <a:spcPct val="115000"/>
              </a:lnSpc>
              <a:spcBef>
                <a:spcPts val="0"/>
              </a:spcBef>
              <a:spcAft>
                <a:spcPts val="0"/>
              </a:spcAft>
              <a:buClr>
                <a:schemeClr val="dk1"/>
              </a:buClr>
              <a:buSzPts val="1100"/>
              <a:buFont typeface="Arial"/>
              <a:buNone/>
            </a:pPr>
            <a:r>
              <a:rPr lang="en-US" sz="2800" b="0" i="0" u="none" strike="noStrike" cap="none" dirty="0">
                <a:solidFill>
                  <a:srgbClr val="434343"/>
                </a:solidFill>
                <a:latin typeface="Calibri"/>
                <a:ea typeface="Calibri"/>
                <a:cs typeface="Calibri"/>
                <a:sym typeface="Calibri"/>
              </a:rPr>
              <a:t>• 0-1 atm, 0-34% O</a:t>
            </a:r>
            <a:r>
              <a:rPr lang="en-US" sz="2800" b="0" i="0" u="none" strike="noStrike" cap="none" baseline="-25000" dirty="0">
                <a:solidFill>
                  <a:srgbClr val="434343"/>
                </a:solidFill>
                <a:latin typeface="Calibri"/>
                <a:ea typeface="Calibri"/>
                <a:cs typeface="Calibri"/>
                <a:sym typeface="Calibri"/>
              </a:rPr>
              <a:t>2</a:t>
            </a:r>
            <a:endParaRPr lang="en-US" sz="28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e88b690-0f31-4454-8e22-4175cea81044">
      <Terms xmlns="http://schemas.microsoft.com/office/infopath/2007/PartnerControls"/>
    </lcf76f155ced4ddcb4097134ff3c332f>
    <TaxCatchAll xmlns="12ed247c-a2c9-4122-88cf-79c6be2d48a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E43121092B95741B4E22086325EE147" ma:contentTypeVersion="18" ma:contentTypeDescription="Create a new document." ma:contentTypeScope="" ma:versionID="6f9236c1233ac833614b5184b6aea23f">
  <xsd:schema xmlns:xsd="http://www.w3.org/2001/XMLSchema" xmlns:xs="http://www.w3.org/2001/XMLSchema" xmlns:p="http://schemas.microsoft.com/office/2006/metadata/properties" xmlns:ns2="6e88b690-0f31-4454-8e22-4175cea81044" xmlns:ns3="12ed247c-a2c9-4122-88cf-79c6be2d48a0" targetNamespace="http://schemas.microsoft.com/office/2006/metadata/properties" ma:root="true" ma:fieldsID="50053503e82a42eab4900d9e166de48a" ns2:_="" ns3:_="">
    <xsd:import namespace="6e88b690-0f31-4454-8e22-4175cea81044"/>
    <xsd:import namespace="12ed247c-a2c9-4122-88cf-79c6be2d48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88b690-0f31-4454-8e22-4175cea810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9dea824-b2c3-4e65-89b8-bc0854fe521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ed247c-a2c9-4122-88cf-79c6be2d48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c3b6d46-ad98-4664-811c-99fcfb5b15d6}" ma:internalName="TaxCatchAll" ma:showField="CatchAllData" ma:web="12ed247c-a2c9-4122-88cf-79c6be2d48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E9FBFE-7836-4A8C-AE94-9B3093C59B04}">
  <ds:schemaRefs>
    <ds:schemaRef ds:uri="http://purl.org/dc/terms/"/>
    <ds:schemaRef ds:uri="http://purl.org/dc/dcmitype/"/>
    <ds:schemaRef ds:uri="6e88b690-0f31-4454-8e22-4175cea81044"/>
    <ds:schemaRef ds:uri="http://purl.org/dc/elements/1.1/"/>
    <ds:schemaRef ds:uri="http://schemas.microsoft.com/office/2006/metadata/properties"/>
    <ds:schemaRef ds:uri="http://schemas.microsoft.com/office/2006/documentManagement/types"/>
    <ds:schemaRef ds:uri="12ed247c-a2c9-4122-88cf-79c6be2d48a0"/>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CCCBEE8-6B8A-4E25-8260-9963226A275B}">
  <ds:schemaRefs>
    <ds:schemaRef ds:uri="http://schemas.microsoft.com/sharepoint/v3/contenttype/forms"/>
  </ds:schemaRefs>
</ds:datastoreItem>
</file>

<file path=customXml/itemProps3.xml><?xml version="1.0" encoding="utf-8"?>
<ds:datastoreItem xmlns:ds="http://schemas.openxmlformats.org/officeDocument/2006/customXml" ds:itemID="{E063CA0E-CB40-4D98-878F-F81333457D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88b690-0f31-4454-8e22-4175cea81044"/>
    <ds:schemaRef ds:uri="12ed247c-a2c9-4122-88cf-79c6be2d48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560</TotalTime>
  <Words>987</Words>
  <Application>Microsoft Office PowerPoint</Application>
  <PresentationFormat>Custom</PresentationFormat>
  <Paragraphs>67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Times New Roman</vt:lpstr>
      <vt:lpstr>Office Theme</vt:lpstr>
      <vt:lpstr>PowerPoint Presentation</vt:lpstr>
    </vt:vector>
  </TitlesOfParts>
  <Company>uah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Matthew Turner</dc:creator>
  <cp:lastModifiedBy>Zayac, Jennifer (GRC-LTX0)[Intern]</cp:lastModifiedBy>
  <cp:revision>39</cp:revision>
  <cp:lastPrinted>2013-08-13T14:13:39Z</cp:lastPrinted>
  <dcterms:created xsi:type="dcterms:W3CDTF">2010-10-12T02:54:59Z</dcterms:created>
  <dcterms:modified xsi:type="dcterms:W3CDTF">2024-07-10T16:11:39Z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0x0101007E43121092B95741B4E22086325EE147</vt:lpwstr>
  </property>
  <property fmtid="{D5CDD505-2E9C-101B-9397-08002B2CF9AE}" pid="3" name="MediaServiceImageTags">
    <vt:lpwstr/>
  </property>
</Properties>
</file>