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0"/>
  </p:notesMasterIdLst>
  <p:sldIdLst>
    <p:sldId id="257" r:id="rId5"/>
    <p:sldId id="258" r:id="rId6"/>
    <p:sldId id="284" r:id="rId7"/>
    <p:sldId id="285" r:id="rId8"/>
    <p:sldId id="286" r:id="rId9"/>
    <p:sldId id="291" r:id="rId10"/>
    <p:sldId id="287" r:id="rId11"/>
    <p:sldId id="292" r:id="rId12"/>
    <p:sldId id="305" r:id="rId13"/>
    <p:sldId id="304" r:id="rId14"/>
    <p:sldId id="294" r:id="rId15"/>
    <p:sldId id="296" r:id="rId16"/>
    <p:sldId id="297" r:id="rId17"/>
    <p:sldId id="298" r:id="rId18"/>
    <p:sldId id="299" r:id="rId19"/>
    <p:sldId id="306" r:id="rId20"/>
    <p:sldId id="302" r:id="rId21"/>
    <p:sldId id="300" r:id="rId22"/>
    <p:sldId id="301" r:id="rId23"/>
    <p:sldId id="303" r:id="rId24"/>
    <p:sldId id="293" r:id="rId25"/>
    <p:sldId id="282" r:id="rId26"/>
    <p:sldId id="295" r:id="rId27"/>
    <p:sldId id="288" r:id="rId28"/>
    <p:sldId id="289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8E51618-948A-4B50-B21C-BE68DF54A0AA}">
          <p14:sldIdLst>
            <p14:sldId id="257"/>
          </p14:sldIdLst>
        </p14:section>
        <p14:section name="Rationale" id="{2584361A-48D9-4BD3-AC9E-5FCEA7D28656}">
          <p14:sldIdLst>
            <p14:sldId id="258"/>
            <p14:sldId id="284"/>
            <p14:sldId id="285"/>
            <p14:sldId id="286"/>
            <p14:sldId id="291"/>
            <p14:sldId id="287"/>
            <p14:sldId id="292"/>
            <p14:sldId id="305"/>
            <p14:sldId id="304"/>
            <p14:sldId id="294"/>
            <p14:sldId id="296"/>
            <p14:sldId id="297"/>
            <p14:sldId id="298"/>
            <p14:sldId id="299"/>
            <p14:sldId id="306"/>
            <p14:sldId id="302"/>
            <p14:sldId id="300"/>
            <p14:sldId id="301"/>
            <p14:sldId id="303"/>
            <p14:sldId id="293"/>
            <p14:sldId id="282"/>
            <p14:sldId id="295"/>
            <p14:sldId id="288"/>
            <p14:sldId id="289"/>
          </p14:sldIdLst>
        </p14:section>
        <p14:section name="BOLT vs FlatBOLT" id="{07013684-99AB-4A0D-9387-0927ECC137B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3A8D"/>
    <a:srgbClr val="FFFFFF"/>
    <a:srgbClr val="4767A0"/>
    <a:srgbClr val="E5E8EF"/>
    <a:srgbClr val="88A3D0"/>
    <a:srgbClr val="D9D9D9"/>
    <a:srgbClr val="BFBFBF"/>
    <a:srgbClr val="A6A6A6"/>
    <a:srgbClr val="6E8EC2"/>
    <a:srgbClr val="FAFA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0F02BD-D591-4D10-B966-F70E1740F380}" v="272" dt="2024-07-15T03:00:54.8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19" autoAdjust="0"/>
    <p:restoredTop sz="97359" autoAdjust="0"/>
  </p:normalViewPr>
  <p:slideViewPr>
    <p:cSldViewPr snapToGrid="0">
      <p:cViewPr>
        <p:scale>
          <a:sx n="150" d="100"/>
          <a:sy n="150" d="100"/>
        </p:scale>
        <p:origin x="9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ey" userId="fb4a3dfa-cfa1-40e9-9e9e-aeb6399ed8ae" providerId="ADAL" clId="{490F02BD-D591-4D10-B966-F70E1740F380}"/>
    <pc:docChg chg="undo redo custSel modSld sldOrd">
      <pc:chgData name="Carey" userId="fb4a3dfa-cfa1-40e9-9e9e-aeb6399ed8ae" providerId="ADAL" clId="{490F02BD-D591-4D10-B966-F70E1740F380}" dt="2024-07-15T03:09:06.759" v="396" actId="729"/>
      <pc:docMkLst>
        <pc:docMk/>
      </pc:docMkLst>
      <pc:sldChg chg="addSp modSp mod">
        <pc:chgData name="Carey" userId="fb4a3dfa-cfa1-40e9-9e9e-aeb6399ed8ae" providerId="ADAL" clId="{490F02BD-D591-4D10-B966-F70E1740F380}" dt="2024-07-15T02:56:56.945" v="231" actId="20577"/>
        <pc:sldMkLst>
          <pc:docMk/>
          <pc:sldMk cId="1317871011" sldId="257"/>
        </pc:sldMkLst>
        <pc:spChg chg="add mod">
          <ac:chgData name="Carey" userId="fb4a3dfa-cfa1-40e9-9e9e-aeb6399ed8ae" providerId="ADAL" clId="{490F02BD-D591-4D10-B966-F70E1740F380}" dt="2024-07-15T02:56:56.945" v="231" actId="20577"/>
          <ac:spMkLst>
            <pc:docMk/>
            <pc:sldMk cId="1317871011" sldId="257"/>
            <ac:spMk id="4" creationId="{394B2B24-9C9E-DCCA-A8F5-5BF4FA121123}"/>
          </ac:spMkLst>
        </pc:spChg>
        <pc:spChg chg="mod">
          <ac:chgData name="Carey" userId="fb4a3dfa-cfa1-40e9-9e9e-aeb6399ed8ae" providerId="ADAL" clId="{490F02BD-D591-4D10-B966-F70E1740F380}" dt="2024-07-12T16:42:14.542" v="217" actId="20577"/>
          <ac:spMkLst>
            <pc:docMk/>
            <pc:sldMk cId="1317871011" sldId="257"/>
            <ac:spMk id="7" creationId="{00000000-0000-0000-0000-000000000000}"/>
          </ac:spMkLst>
        </pc:spChg>
      </pc:sldChg>
      <pc:sldChg chg="mod modShow">
        <pc:chgData name="Carey" userId="fb4a3dfa-cfa1-40e9-9e9e-aeb6399ed8ae" providerId="ADAL" clId="{490F02BD-D591-4D10-B966-F70E1740F380}" dt="2024-07-15T03:09:06.759" v="396" actId="729"/>
        <pc:sldMkLst>
          <pc:docMk/>
          <pc:sldMk cId="2433523846" sldId="282"/>
        </pc:sldMkLst>
      </pc:sldChg>
      <pc:sldChg chg="modSp">
        <pc:chgData name="Carey" userId="fb4a3dfa-cfa1-40e9-9e9e-aeb6399ed8ae" providerId="ADAL" clId="{490F02BD-D591-4D10-B966-F70E1740F380}" dt="2024-07-12T16:14:08.588" v="88" actId="114"/>
        <pc:sldMkLst>
          <pc:docMk/>
          <pc:sldMk cId="2562635545" sldId="285"/>
        </pc:sldMkLst>
        <pc:spChg chg="mod">
          <ac:chgData name="Carey" userId="fb4a3dfa-cfa1-40e9-9e9e-aeb6399ed8ae" providerId="ADAL" clId="{490F02BD-D591-4D10-B966-F70E1740F380}" dt="2024-07-12T16:14:08.588" v="88" actId="114"/>
          <ac:spMkLst>
            <pc:docMk/>
            <pc:sldMk cId="2562635545" sldId="285"/>
            <ac:spMk id="3" creationId="{518BF35C-AF9A-0400-74A0-7E0B2969BC5D}"/>
          </ac:spMkLst>
        </pc:spChg>
      </pc:sldChg>
      <pc:sldChg chg="addSp modSp mod">
        <pc:chgData name="Carey" userId="fb4a3dfa-cfa1-40e9-9e9e-aeb6399ed8ae" providerId="ADAL" clId="{490F02BD-D591-4D10-B966-F70E1740F380}" dt="2024-07-15T03:03:50.050" v="331" actId="20577"/>
        <pc:sldMkLst>
          <pc:docMk/>
          <pc:sldMk cId="894050867" sldId="298"/>
        </pc:sldMkLst>
        <pc:spChg chg="mod">
          <ac:chgData name="Carey" userId="fb4a3dfa-cfa1-40e9-9e9e-aeb6399ed8ae" providerId="ADAL" clId="{490F02BD-D591-4D10-B966-F70E1740F380}" dt="2024-07-15T03:02:46.098" v="303" actId="14100"/>
          <ac:spMkLst>
            <pc:docMk/>
            <pc:sldMk cId="894050867" sldId="298"/>
            <ac:spMk id="8" creationId="{D000A201-F5D0-0E32-1C69-46D5E6173760}"/>
          </ac:spMkLst>
        </pc:spChg>
        <pc:spChg chg="mod">
          <ac:chgData name="Carey" userId="fb4a3dfa-cfa1-40e9-9e9e-aeb6399ed8ae" providerId="ADAL" clId="{490F02BD-D591-4D10-B966-F70E1740F380}" dt="2024-07-15T03:03:50.050" v="331" actId="20577"/>
          <ac:spMkLst>
            <pc:docMk/>
            <pc:sldMk cId="894050867" sldId="298"/>
            <ac:spMk id="10" creationId="{A6950779-B15E-4A23-76B3-037131EDB95C}"/>
          </ac:spMkLst>
        </pc:spChg>
        <pc:spChg chg="add mod">
          <ac:chgData name="Carey" userId="fb4a3dfa-cfa1-40e9-9e9e-aeb6399ed8ae" providerId="ADAL" clId="{490F02BD-D591-4D10-B966-F70E1740F380}" dt="2024-07-15T03:03:29.743" v="329" actId="1076"/>
          <ac:spMkLst>
            <pc:docMk/>
            <pc:sldMk cId="894050867" sldId="298"/>
            <ac:spMk id="14" creationId="{F9516F55-99F5-8A8F-F273-6684050D589B}"/>
          </ac:spMkLst>
        </pc:spChg>
        <pc:spChg chg="add mod">
          <ac:chgData name="Carey" userId="fb4a3dfa-cfa1-40e9-9e9e-aeb6399ed8ae" providerId="ADAL" clId="{490F02BD-D591-4D10-B966-F70E1740F380}" dt="2024-07-15T03:02:10.228" v="299" actId="1076"/>
          <ac:spMkLst>
            <pc:docMk/>
            <pc:sldMk cId="894050867" sldId="298"/>
            <ac:spMk id="17" creationId="{0B303F39-B2FF-D0A3-CC04-029A3ACC96FE}"/>
          </ac:spMkLst>
        </pc:spChg>
        <pc:spChg chg="mod">
          <ac:chgData name="Carey" userId="fb4a3dfa-cfa1-40e9-9e9e-aeb6399ed8ae" providerId="ADAL" clId="{490F02BD-D591-4D10-B966-F70E1740F380}" dt="2024-07-15T03:03:10.191" v="321" actId="1036"/>
          <ac:spMkLst>
            <pc:docMk/>
            <pc:sldMk cId="894050867" sldId="298"/>
            <ac:spMk id="22" creationId="{AE061BEA-8216-CAD1-79B3-149F59831747}"/>
          </ac:spMkLst>
        </pc:spChg>
        <pc:spChg chg="mod">
          <ac:chgData name="Carey" userId="fb4a3dfa-cfa1-40e9-9e9e-aeb6399ed8ae" providerId="ADAL" clId="{490F02BD-D591-4D10-B966-F70E1740F380}" dt="2024-07-15T03:03:10.191" v="321" actId="1036"/>
          <ac:spMkLst>
            <pc:docMk/>
            <pc:sldMk cId="894050867" sldId="298"/>
            <ac:spMk id="23" creationId="{E42FEEBE-57FE-EAAE-3F1F-0F304A8A7DA8}"/>
          </ac:spMkLst>
        </pc:spChg>
        <pc:grpChg chg="mod">
          <ac:chgData name="Carey" userId="fb4a3dfa-cfa1-40e9-9e9e-aeb6399ed8ae" providerId="ADAL" clId="{490F02BD-D591-4D10-B966-F70E1740F380}" dt="2024-07-15T03:02:30.643" v="301" actId="1076"/>
          <ac:grpSpMkLst>
            <pc:docMk/>
            <pc:sldMk cId="894050867" sldId="298"/>
            <ac:grpSpMk id="7" creationId="{EBCD9905-5421-2B2A-9596-2252A7F1F8FF}"/>
          </ac:grpSpMkLst>
        </pc:grpChg>
        <pc:picChg chg="mod">
          <ac:chgData name="Carey" userId="fb4a3dfa-cfa1-40e9-9e9e-aeb6399ed8ae" providerId="ADAL" clId="{490F02BD-D591-4D10-B966-F70E1740F380}" dt="2024-07-15T03:02:30.643" v="301" actId="1076"/>
          <ac:picMkLst>
            <pc:docMk/>
            <pc:sldMk cId="894050867" sldId="298"/>
            <ac:picMk id="4" creationId="{39C171BB-5D6B-2353-5CF5-44386E3FBE15}"/>
          </ac:picMkLst>
        </pc:picChg>
        <pc:picChg chg="mod">
          <ac:chgData name="Carey" userId="fb4a3dfa-cfa1-40e9-9e9e-aeb6399ed8ae" providerId="ADAL" clId="{490F02BD-D591-4D10-B966-F70E1740F380}" dt="2024-07-15T03:02:30.643" v="301" actId="1076"/>
          <ac:picMkLst>
            <pc:docMk/>
            <pc:sldMk cId="894050867" sldId="298"/>
            <ac:picMk id="5" creationId="{B19D7B98-7E10-FA79-C4A6-2A4B40DAABB3}"/>
          </ac:picMkLst>
        </pc:picChg>
        <pc:picChg chg="mod">
          <ac:chgData name="Carey" userId="fb4a3dfa-cfa1-40e9-9e9e-aeb6399ed8ae" providerId="ADAL" clId="{490F02BD-D591-4D10-B966-F70E1740F380}" dt="2024-07-15T02:59:27.687" v="258" actId="14100"/>
          <ac:picMkLst>
            <pc:docMk/>
            <pc:sldMk cId="894050867" sldId="298"/>
            <ac:picMk id="9" creationId="{AC6323E9-ABC0-6087-931F-FA14041F6EB9}"/>
          </ac:picMkLst>
        </pc:picChg>
        <pc:cxnChg chg="add mod">
          <ac:chgData name="Carey" userId="fb4a3dfa-cfa1-40e9-9e9e-aeb6399ed8ae" providerId="ADAL" clId="{490F02BD-D591-4D10-B966-F70E1740F380}" dt="2024-07-15T03:00:24.271" v="267" actId="14100"/>
          <ac:cxnSpMkLst>
            <pc:docMk/>
            <pc:sldMk cId="894050867" sldId="298"/>
            <ac:cxnSpMk id="12" creationId="{FA2DC5CA-F1F3-271D-8ECC-F3468F8C71EC}"/>
          </ac:cxnSpMkLst>
        </pc:cxnChg>
      </pc:sldChg>
      <pc:sldChg chg="addSp modSp mod">
        <pc:chgData name="Carey" userId="fb4a3dfa-cfa1-40e9-9e9e-aeb6399ed8ae" providerId="ADAL" clId="{490F02BD-D591-4D10-B966-F70E1740F380}" dt="2024-07-12T16:26:06.766" v="176" actId="1035"/>
        <pc:sldMkLst>
          <pc:docMk/>
          <pc:sldMk cId="3177355892" sldId="299"/>
        </pc:sldMkLst>
        <pc:spChg chg="add mod">
          <ac:chgData name="Carey" userId="fb4a3dfa-cfa1-40e9-9e9e-aeb6399ed8ae" providerId="ADAL" clId="{490F02BD-D591-4D10-B966-F70E1740F380}" dt="2024-07-12T16:26:06.766" v="176" actId="1035"/>
          <ac:spMkLst>
            <pc:docMk/>
            <pc:sldMk cId="3177355892" sldId="299"/>
            <ac:spMk id="5" creationId="{485DAC83-A478-7E53-AE6D-B22D269B5755}"/>
          </ac:spMkLst>
        </pc:spChg>
      </pc:sldChg>
      <pc:sldChg chg="modSp mod">
        <pc:chgData name="Carey" userId="fb4a3dfa-cfa1-40e9-9e9e-aeb6399ed8ae" providerId="ADAL" clId="{490F02BD-D591-4D10-B966-F70E1740F380}" dt="2024-07-12T16:30:46.676" v="211" actId="14100"/>
        <pc:sldMkLst>
          <pc:docMk/>
          <pc:sldMk cId="317302116" sldId="300"/>
        </pc:sldMkLst>
        <pc:spChg chg="mod">
          <ac:chgData name="Carey" userId="fb4a3dfa-cfa1-40e9-9e9e-aeb6399ed8ae" providerId="ADAL" clId="{490F02BD-D591-4D10-B966-F70E1740F380}" dt="2024-07-12T16:30:46.676" v="211" actId="14100"/>
          <ac:spMkLst>
            <pc:docMk/>
            <pc:sldMk cId="317302116" sldId="300"/>
            <ac:spMk id="12" creationId="{2753A088-DA95-CFAC-DFC4-B6FFB6457ADE}"/>
          </ac:spMkLst>
        </pc:spChg>
        <pc:spChg chg="mod">
          <ac:chgData name="Carey" userId="fb4a3dfa-cfa1-40e9-9e9e-aeb6399ed8ae" providerId="ADAL" clId="{490F02BD-D591-4D10-B966-F70E1740F380}" dt="2024-07-12T16:30:36.169" v="209" actId="14100"/>
          <ac:spMkLst>
            <pc:docMk/>
            <pc:sldMk cId="317302116" sldId="300"/>
            <ac:spMk id="14" creationId="{7F21DC6E-B143-017D-7885-B340184D7BA3}"/>
          </ac:spMkLst>
        </pc:spChg>
      </pc:sldChg>
      <pc:sldChg chg="ord">
        <pc:chgData name="Carey" userId="fb4a3dfa-cfa1-40e9-9e9e-aeb6399ed8ae" providerId="ADAL" clId="{490F02BD-D591-4D10-B966-F70E1740F380}" dt="2024-07-12T16:32:53.990" v="213"/>
        <pc:sldMkLst>
          <pc:docMk/>
          <pc:sldMk cId="3808307860" sldId="301"/>
        </pc:sldMkLst>
      </pc:sldChg>
      <pc:sldChg chg="modSp mod">
        <pc:chgData name="Carey" userId="fb4a3dfa-cfa1-40e9-9e9e-aeb6399ed8ae" providerId="ADAL" clId="{490F02BD-D591-4D10-B966-F70E1740F380}" dt="2024-07-12T16:29:37.435" v="206" actId="20577"/>
        <pc:sldMkLst>
          <pc:docMk/>
          <pc:sldMk cId="1524683397" sldId="302"/>
        </pc:sldMkLst>
        <pc:spChg chg="mod">
          <ac:chgData name="Carey" userId="fb4a3dfa-cfa1-40e9-9e9e-aeb6399ed8ae" providerId="ADAL" clId="{490F02BD-D591-4D10-B966-F70E1740F380}" dt="2024-07-12T16:29:03.943" v="194" actId="20577"/>
          <ac:spMkLst>
            <pc:docMk/>
            <pc:sldMk cId="1524683397" sldId="302"/>
            <ac:spMk id="5" creationId="{19F30625-32ED-5408-B5DE-DA0BA2559E7E}"/>
          </ac:spMkLst>
        </pc:spChg>
        <pc:spChg chg="mod">
          <ac:chgData name="Carey" userId="fb4a3dfa-cfa1-40e9-9e9e-aeb6399ed8ae" providerId="ADAL" clId="{490F02BD-D591-4D10-B966-F70E1740F380}" dt="2024-07-12T16:29:37.435" v="206" actId="20577"/>
          <ac:spMkLst>
            <pc:docMk/>
            <pc:sldMk cId="1524683397" sldId="302"/>
            <ac:spMk id="7" creationId="{0318E0ED-5C9C-F090-8672-3B2A84297737}"/>
          </ac:spMkLst>
        </pc:spChg>
      </pc:sldChg>
      <pc:sldChg chg="modSp mod">
        <pc:chgData name="Carey" userId="fb4a3dfa-cfa1-40e9-9e9e-aeb6399ed8ae" providerId="ADAL" clId="{490F02BD-D591-4D10-B966-F70E1740F380}" dt="2024-07-15T03:08:44.477" v="395" actId="1076"/>
        <pc:sldMkLst>
          <pc:docMk/>
          <pc:sldMk cId="3656298499" sldId="303"/>
        </pc:sldMkLst>
        <pc:spChg chg="mod">
          <ac:chgData name="Carey" userId="fb4a3dfa-cfa1-40e9-9e9e-aeb6399ed8ae" providerId="ADAL" clId="{490F02BD-D591-4D10-B966-F70E1740F380}" dt="2024-07-15T03:08:44.477" v="395" actId="1076"/>
          <ac:spMkLst>
            <pc:docMk/>
            <pc:sldMk cId="3656298499" sldId="303"/>
            <ac:spMk id="2" creationId="{ED6D0E9F-2744-EA00-4703-C81E71F0E8C7}"/>
          </ac:spMkLst>
        </pc:spChg>
      </pc:sldChg>
      <pc:sldChg chg="addSp modSp mod">
        <pc:chgData name="Carey" userId="fb4a3dfa-cfa1-40e9-9e9e-aeb6399ed8ae" providerId="ADAL" clId="{490F02BD-D591-4D10-B966-F70E1740F380}" dt="2024-07-12T16:28:01.372" v="183" actId="6549"/>
        <pc:sldMkLst>
          <pc:docMk/>
          <pc:sldMk cId="3245834347" sldId="306"/>
        </pc:sldMkLst>
        <pc:spChg chg="add mod">
          <ac:chgData name="Carey" userId="fb4a3dfa-cfa1-40e9-9e9e-aeb6399ed8ae" providerId="ADAL" clId="{490F02BD-D591-4D10-B966-F70E1740F380}" dt="2024-07-12T16:28:01.372" v="183" actId="6549"/>
          <ac:spMkLst>
            <pc:docMk/>
            <pc:sldMk cId="3245834347" sldId="306"/>
            <ac:spMk id="2" creationId="{326CD4D6-1308-2B44-2F2B-FB1021B6F625}"/>
          </ac:spMkLst>
        </pc:spChg>
      </pc:sldChg>
    </pc:docChg>
  </pc:docChgLst>
  <pc:docChgLst>
    <pc:chgData name="Scott, Carey F. (LARC-D305)" userId="fb4a3dfa-cfa1-40e9-9e9e-aeb6399ed8ae" providerId="ADAL" clId="{490F02BD-D591-4D10-B966-F70E1740F380}"/>
    <pc:docChg chg="undo custSel addSld delSld modSld sldOrd modSection">
      <pc:chgData name="Scott, Carey F. (LARC-D305)" userId="fb4a3dfa-cfa1-40e9-9e9e-aeb6399ed8ae" providerId="ADAL" clId="{490F02BD-D591-4D10-B966-F70E1740F380}" dt="2024-07-12T03:54:21.007" v="1907" actId="1076"/>
      <pc:docMkLst>
        <pc:docMk/>
      </pc:docMkLst>
      <pc:sldChg chg="addSp modSp mod">
        <pc:chgData name="Scott, Carey F. (LARC-D305)" userId="fb4a3dfa-cfa1-40e9-9e9e-aeb6399ed8ae" providerId="ADAL" clId="{490F02BD-D591-4D10-B966-F70E1740F380}" dt="2024-07-10T03:44:42.861" v="1527" actId="20577"/>
        <pc:sldMkLst>
          <pc:docMk/>
          <pc:sldMk cId="2034986396" sldId="258"/>
        </pc:sldMkLst>
        <pc:spChg chg="add mod">
          <ac:chgData name="Scott, Carey F. (LARC-D305)" userId="fb4a3dfa-cfa1-40e9-9e9e-aeb6399ed8ae" providerId="ADAL" clId="{490F02BD-D591-4D10-B966-F70E1740F380}" dt="2024-07-10T03:44:42.861" v="1527" actId="20577"/>
          <ac:spMkLst>
            <pc:docMk/>
            <pc:sldMk cId="2034986396" sldId="258"/>
            <ac:spMk id="3" creationId="{6DF0708A-7915-B99D-1902-0BB203B7D016}"/>
          </ac:spMkLst>
        </pc:spChg>
        <pc:spChg chg="mod">
          <ac:chgData name="Scott, Carey F. (LARC-D305)" userId="fb4a3dfa-cfa1-40e9-9e9e-aeb6399ed8ae" providerId="ADAL" clId="{490F02BD-D591-4D10-B966-F70E1740F380}" dt="2024-07-10T03:44:16.473" v="1521" actId="1076"/>
          <ac:spMkLst>
            <pc:docMk/>
            <pc:sldMk cId="2034986396" sldId="258"/>
            <ac:spMk id="11" creationId="{00000000-0000-0000-0000-000000000000}"/>
          </ac:spMkLst>
        </pc:spChg>
      </pc:sldChg>
      <pc:sldChg chg="del">
        <pc:chgData name="Scott, Carey F. (LARC-D305)" userId="fb4a3dfa-cfa1-40e9-9e9e-aeb6399ed8ae" providerId="ADAL" clId="{490F02BD-D591-4D10-B966-F70E1740F380}" dt="2024-07-10T02:19:01.976" v="44" actId="2696"/>
        <pc:sldMkLst>
          <pc:docMk/>
          <pc:sldMk cId="1696505106" sldId="282"/>
        </pc:sldMkLst>
      </pc:sldChg>
      <pc:sldChg chg="add">
        <pc:chgData name="Scott, Carey F. (LARC-D305)" userId="fb4a3dfa-cfa1-40e9-9e9e-aeb6399ed8ae" providerId="ADAL" clId="{490F02BD-D591-4D10-B966-F70E1740F380}" dt="2024-07-10T02:19:06.954" v="45"/>
        <pc:sldMkLst>
          <pc:docMk/>
          <pc:sldMk cId="2433523846" sldId="282"/>
        </pc:sldMkLst>
      </pc:sldChg>
      <pc:sldChg chg="addSp delSp modSp mod">
        <pc:chgData name="Scott, Carey F. (LARC-D305)" userId="fb4a3dfa-cfa1-40e9-9e9e-aeb6399ed8ae" providerId="ADAL" clId="{490F02BD-D591-4D10-B966-F70E1740F380}" dt="2024-07-12T03:39:28.118" v="1758" actId="207"/>
        <pc:sldMkLst>
          <pc:docMk/>
          <pc:sldMk cId="2562635545" sldId="285"/>
        </pc:sldMkLst>
        <pc:spChg chg="add mod">
          <ac:chgData name="Scott, Carey F. (LARC-D305)" userId="fb4a3dfa-cfa1-40e9-9e9e-aeb6399ed8ae" providerId="ADAL" clId="{490F02BD-D591-4D10-B966-F70E1740F380}" dt="2024-07-12T03:37:56.394" v="1745" actId="1076"/>
          <ac:spMkLst>
            <pc:docMk/>
            <pc:sldMk cId="2562635545" sldId="285"/>
            <ac:spMk id="2" creationId="{BC6DA7CE-D8BD-11BC-71D7-B10499ECD293}"/>
          </ac:spMkLst>
        </pc:spChg>
        <pc:spChg chg="add del mod">
          <ac:chgData name="Scott, Carey F. (LARC-D305)" userId="fb4a3dfa-cfa1-40e9-9e9e-aeb6399ed8ae" providerId="ADAL" clId="{490F02BD-D591-4D10-B966-F70E1740F380}" dt="2024-07-12T03:39:03.651" v="1755" actId="11529"/>
          <ac:spMkLst>
            <pc:docMk/>
            <pc:sldMk cId="2562635545" sldId="285"/>
            <ac:spMk id="9" creationId="{8070020F-EEE5-8DB2-C7AF-5F30F9CB31E5}"/>
          </ac:spMkLst>
        </pc:spChg>
        <pc:graphicFrameChg chg="mod modGraphic">
          <ac:chgData name="Scott, Carey F. (LARC-D305)" userId="fb4a3dfa-cfa1-40e9-9e9e-aeb6399ed8ae" providerId="ADAL" clId="{490F02BD-D591-4D10-B966-F70E1740F380}" dt="2024-07-12T03:39:28.118" v="1758" actId="207"/>
          <ac:graphicFrameMkLst>
            <pc:docMk/>
            <pc:sldMk cId="2562635545" sldId="285"/>
            <ac:graphicFrameMk id="21" creationId="{4CEAB7A6-1E52-7EC2-D759-2691F4A9B022}"/>
          </ac:graphicFrameMkLst>
        </pc:graphicFrameChg>
        <pc:cxnChg chg="add mod">
          <ac:chgData name="Scott, Carey F. (LARC-D305)" userId="fb4a3dfa-cfa1-40e9-9e9e-aeb6399ed8ae" providerId="ADAL" clId="{490F02BD-D591-4D10-B966-F70E1740F380}" dt="2024-07-12T03:37:48.986" v="1744" actId="14100"/>
          <ac:cxnSpMkLst>
            <pc:docMk/>
            <pc:sldMk cId="2562635545" sldId="285"/>
            <ac:cxnSpMk id="5" creationId="{AF7C9EB1-A6E2-BA18-71CD-3309A53C2881}"/>
          </ac:cxnSpMkLst>
        </pc:cxnChg>
      </pc:sldChg>
      <pc:sldChg chg="modSp mod">
        <pc:chgData name="Scott, Carey F. (LARC-D305)" userId="fb4a3dfa-cfa1-40e9-9e9e-aeb6399ed8ae" providerId="ADAL" clId="{490F02BD-D591-4D10-B966-F70E1740F380}" dt="2024-07-10T03:30:49.814" v="1320" actId="1076"/>
        <pc:sldMkLst>
          <pc:docMk/>
          <pc:sldMk cId="192654201" sldId="286"/>
        </pc:sldMkLst>
        <pc:spChg chg="mod">
          <ac:chgData name="Scott, Carey F. (LARC-D305)" userId="fb4a3dfa-cfa1-40e9-9e9e-aeb6399ed8ae" providerId="ADAL" clId="{490F02BD-D591-4D10-B966-F70E1740F380}" dt="2024-07-10T03:29:54.141" v="1310" actId="14100"/>
          <ac:spMkLst>
            <pc:docMk/>
            <pc:sldMk cId="192654201" sldId="286"/>
            <ac:spMk id="3" creationId="{518BF35C-AF9A-0400-74A0-7E0B2969BC5D}"/>
          </ac:spMkLst>
        </pc:spChg>
        <pc:spChg chg="mod">
          <ac:chgData name="Scott, Carey F. (LARC-D305)" userId="fb4a3dfa-cfa1-40e9-9e9e-aeb6399ed8ae" providerId="ADAL" clId="{490F02BD-D591-4D10-B966-F70E1740F380}" dt="2024-07-10T03:30:49.814" v="1320" actId="1076"/>
          <ac:spMkLst>
            <pc:docMk/>
            <pc:sldMk cId="192654201" sldId="286"/>
            <ac:spMk id="14" creationId="{D030F9C0-F9EC-BA99-EEE2-E9F7B5829260}"/>
          </ac:spMkLst>
        </pc:spChg>
        <pc:spChg chg="mod">
          <ac:chgData name="Scott, Carey F. (LARC-D305)" userId="fb4a3dfa-cfa1-40e9-9e9e-aeb6399ed8ae" providerId="ADAL" clId="{490F02BD-D591-4D10-B966-F70E1740F380}" dt="2024-07-10T03:30:03.871" v="1312" actId="14100"/>
          <ac:spMkLst>
            <pc:docMk/>
            <pc:sldMk cId="192654201" sldId="286"/>
            <ac:spMk id="16" creationId="{C80C01BE-0E4B-929C-CF69-F1937BED1745}"/>
          </ac:spMkLst>
        </pc:spChg>
        <pc:spChg chg="mod">
          <ac:chgData name="Scott, Carey F. (LARC-D305)" userId="fb4a3dfa-cfa1-40e9-9e9e-aeb6399ed8ae" providerId="ADAL" clId="{490F02BD-D591-4D10-B966-F70E1740F380}" dt="2024-07-10T03:30:37.165" v="1318" actId="1076"/>
          <ac:spMkLst>
            <pc:docMk/>
            <pc:sldMk cId="192654201" sldId="286"/>
            <ac:spMk id="17" creationId="{6BD95A92-8DBB-FBB9-F8E9-CAAB8D5CB3E8}"/>
          </ac:spMkLst>
        </pc:spChg>
        <pc:picChg chg="mod">
          <ac:chgData name="Scott, Carey F. (LARC-D305)" userId="fb4a3dfa-cfa1-40e9-9e9e-aeb6399ed8ae" providerId="ADAL" clId="{490F02BD-D591-4D10-B966-F70E1740F380}" dt="2024-07-10T03:30:41.053" v="1319" actId="14100"/>
          <ac:picMkLst>
            <pc:docMk/>
            <pc:sldMk cId="192654201" sldId="286"/>
            <ac:picMk id="9" creationId="{73C33D75-DC7A-C513-9541-6EC0E3FF8E78}"/>
          </ac:picMkLst>
        </pc:picChg>
        <pc:picChg chg="mod">
          <ac:chgData name="Scott, Carey F. (LARC-D305)" userId="fb4a3dfa-cfa1-40e9-9e9e-aeb6399ed8ae" providerId="ADAL" clId="{490F02BD-D591-4D10-B966-F70E1740F380}" dt="2024-07-10T03:30:03.871" v="1312" actId="14100"/>
          <ac:picMkLst>
            <pc:docMk/>
            <pc:sldMk cId="192654201" sldId="286"/>
            <ac:picMk id="12" creationId="{FF1469C6-32F2-C1BB-14F2-7CCD7CCD4F45}"/>
          </ac:picMkLst>
        </pc:picChg>
        <pc:cxnChg chg="mod">
          <ac:chgData name="Scott, Carey F. (LARC-D305)" userId="fb4a3dfa-cfa1-40e9-9e9e-aeb6399ed8ae" providerId="ADAL" clId="{490F02BD-D591-4D10-B966-F70E1740F380}" dt="2024-07-10T03:30:37.165" v="1318" actId="1076"/>
          <ac:cxnSpMkLst>
            <pc:docMk/>
            <pc:sldMk cId="192654201" sldId="286"/>
            <ac:cxnSpMk id="20" creationId="{3A9C4D8D-A98D-A976-78B3-CB2DDC46896F}"/>
          </ac:cxnSpMkLst>
        </pc:cxnChg>
      </pc:sldChg>
      <pc:sldChg chg="modSp mod">
        <pc:chgData name="Scott, Carey F. (LARC-D305)" userId="fb4a3dfa-cfa1-40e9-9e9e-aeb6399ed8ae" providerId="ADAL" clId="{490F02BD-D591-4D10-B966-F70E1740F380}" dt="2024-07-10T03:32:33.647" v="1368" actId="20577"/>
        <pc:sldMkLst>
          <pc:docMk/>
          <pc:sldMk cId="308021782" sldId="287"/>
        </pc:sldMkLst>
        <pc:spChg chg="mod">
          <ac:chgData name="Scott, Carey F. (LARC-D305)" userId="fb4a3dfa-cfa1-40e9-9e9e-aeb6399ed8ae" providerId="ADAL" clId="{490F02BD-D591-4D10-B966-F70E1740F380}" dt="2024-07-10T03:32:33.647" v="1368" actId="20577"/>
          <ac:spMkLst>
            <pc:docMk/>
            <pc:sldMk cId="308021782" sldId="287"/>
            <ac:spMk id="113" creationId="{CD5C1328-019B-E19A-8CF1-C40CC0AFCC7E}"/>
          </ac:spMkLst>
        </pc:spChg>
      </pc:sldChg>
      <pc:sldChg chg="del">
        <pc:chgData name="Scott, Carey F. (LARC-D305)" userId="fb4a3dfa-cfa1-40e9-9e9e-aeb6399ed8ae" providerId="ADAL" clId="{490F02BD-D591-4D10-B966-F70E1740F380}" dt="2024-07-09T04:50:58.960" v="0" actId="47"/>
        <pc:sldMkLst>
          <pc:docMk/>
          <pc:sldMk cId="1618388383" sldId="290"/>
        </pc:sldMkLst>
      </pc:sldChg>
      <pc:sldChg chg="addSp delSp modSp mod ord">
        <pc:chgData name="Scott, Carey F. (LARC-D305)" userId="fb4a3dfa-cfa1-40e9-9e9e-aeb6399ed8ae" providerId="ADAL" clId="{490F02BD-D591-4D10-B966-F70E1740F380}" dt="2024-07-10T02:33:05.674" v="225" actId="21"/>
        <pc:sldMkLst>
          <pc:docMk/>
          <pc:sldMk cId="2960107661" sldId="292"/>
        </pc:sldMkLst>
        <pc:spChg chg="add del mod">
          <ac:chgData name="Scott, Carey F. (LARC-D305)" userId="fb4a3dfa-cfa1-40e9-9e9e-aeb6399ed8ae" providerId="ADAL" clId="{490F02BD-D591-4D10-B966-F70E1740F380}" dt="2024-07-10T02:33:05.674" v="225" actId="21"/>
          <ac:spMkLst>
            <pc:docMk/>
            <pc:sldMk cId="2960107661" sldId="292"/>
            <ac:spMk id="2" creationId="{395CB80D-40F9-6202-6889-C354C5633BBA}"/>
          </ac:spMkLst>
        </pc:spChg>
        <pc:spChg chg="mod">
          <ac:chgData name="Scott, Carey F. (LARC-D305)" userId="fb4a3dfa-cfa1-40e9-9e9e-aeb6399ed8ae" providerId="ADAL" clId="{490F02BD-D591-4D10-B966-F70E1740F380}" dt="2024-07-10T02:33:02.133" v="224" actId="20577"/>
          <ac:spMkLst>
            <pc:docMk/>
            <pc:sldMk cId="2960107661" sldId="292"/>
            <ac:spMk id="6" creationId="{60FEE326-39FF-DE4D-BA0C-A83047ABD497}"/>
          </ac:spMkLst>
        </pc:spChg>
        <pc:cxnChg chg="add del mod">
          <ac:chgData name="Scott, Carey F. (LARC-D305)" userId="fb4a3dfa-cfa1-40e9-9e9e-aeb6399ed8ae" providerId="ADAL" clId="{490F02BD-D591-4D10-B966-F70E1740F380}" dt="2024-07-10T02:29:41.106" v="132" actId="478"/>
          <ac:cxnSpMkLst>
            <pc:docMk/>
            <pc:sldMk cId="2960107661" sldId="292"/>
            <ac:cxnSpMk id="7" creationId="{DE09C149-90A6-6DF6-8FF8-64E0742A2AC4}"/>
          </ac:cxnSpMkLst>
        </pc:cxnChg>
      </pc:sldChg>
      <pc:sldChg chg="addSp delSp modSp mod">
        <pc:chgData name="Scott, Carey F. (LARC-D305)" userId="fb4a3dfa-cfa1-40e9-9e9e-aeb6399ed8ae" providerId="ADAL" clId="{490F02BD-D591-4D10-B966-F70E1740F380}" dt="2024-07-09T04:54:33.906" v="26" actId="478"/>
        <pc:sldMkLst>
          <pc:docMk/>
          <pc:sldMk cId="611071790" sldId="293"/>
        </pc:sldMkLst>
        <pc:graphicFrameChg chg="add del mod modGraphic">
          <ac:chgData name="Scott, Carey F. (LARC-D305)" userId="fb4a3dfa-cfa1-40e9-9e9e-aeb6399ed8ae" providerId="ADAL" clId="{490F02BD-D591-4D10-B966-F70E1740F380}" dt="2024-07-09T04:53:56.546" v="19" actId="478"/>
          <ac:graphicFrameMkLst>
            <pc:docMk/>
            <pc:sldMk cId="611071790" sldId="293"/>
            <ac:graphicFrameMk id="8" creationId="{7380278D-8EB3-2ED8-48D3-33D6E27CD237}"/>
          </ac:graphicFrameMkLst>
        </pc:graphicFrameChg>
        <pc:graphicFrameChg chg="add del mod modGraphic">
          <ac:chgData name="Scott, Carey F. (LARC-D305)" userId="fb4a3dfa-cfa1-40e9-9e9e-aeb6399ed8ae" providerId="ADAL" clId="{490F02BD-D591-4D10-B966-F70E1740F380}" dt="2024-07-09T04:54:33.906" v="26" actId="478"/>
          <ac:graphicFrameMkLst>
            <pc:docMk/>
            <pc:sldMk cId="611071790" sldId="293"/>
            <ac:graphicFrameMk id="10" creationId="{ED47440A-10D1-43EB-EB2F-9F70004C8E06}"/>
          </ac:graphicFrameMkLst>
        </pc:graphicFrameChg>
      </pc:sldChg>
      <pc:sldChg chg="modSp mod">
        <pc:chgData name="Scott, Carey F. (LARC-D305)" userId="fb4a3dfa-cfa1-40e9-9e9e-aeb6399ed8ae" providerId="ADAL" clId="{490F02BD-D591-4D10-B966-F70E1740F380}" dt="2024-07-10T03:14:10.558" v="903" actId="20577"/>
        <pc:sldMkLst>
          <pc:docMk/>
          <pc:sldMk cId="2917865705" sldId="294"/>
        </pc:sldMkLst>
        <pc:spChg chg="mod">
          <ac:chgData name="Scott, Carey F. (LARC-D305)" userId="fb4a3dfa-cfa1-40e9-9e9e-aeb6399ed8ae" providerId="ADAL" clId="{490F02BD-D591-4D10-B966-F70E1740F380}" dt="2024-07-10T03:14:10.558" v="903" actId="20577"/>
          <ac:spMkLst>
            <pc:docMk/>
            <pc:sldMk cId="2917865705" sldId="294"/>
            <ac:spMk id="3" creationId="{518BF35C-AF9A-0400-74A0-7E0B2969BC5D}"/>
          </ac:spMkLst>
        </pc:spChg>
      </pc:sldChg>
      <pc:sldChg chg="addSp delSp modSp mod">
        <pc:chgData name="Scott, Carey F. (LARC-D305)" userId="fb4a3dfa-cfa1-40e9-9e9e-aeb6399ed8ae" providerId="ADAL" clId="{490F02BD-D591-4D10-B966-F70E1740F380}" dt="2024-07-10T03:52:05.719" v="1546" actId="1076"/>
        <pc:sldMkLst>
          <pc:docMk/>
          <pc:sldMk cId="584024414" sldId="296"/>
        </pc:sldMkLst>
        <pc:spChg chg="add mod">
          <ac:chgData name="Scott, Carey F. (LARC-D305)" userId="fb4a3dfa-cfa1-40e9-9e9e-aeb6399ed8ae" providerId="ADAL" clId="{490F02BD-D591-4D10-B966-F70E1740F380}" dt="2024-07-10T03:15:17.386" v="918" actId="14100"/>
          <ac:spMkLst>
            <pc:docMk/>
            <pc:sldMk cId="584024414" sldId="296"/>
            <ac:spMk id="2" creationId="{2291EFE0-3120-8675-E4B8-2A2E0D95BD08}"/>
          </ac:spMkLst>
        </pc:spChg>
        <pc:spChg chg="mod">
          <ac:chgData name="Scott, Carey F. (LARC-D305)" userId="fb4a3dfa-cfa1-40e9-9e9e-aeb6399ed8ae" providerId="ADAL" clId="{490F02BD-D591-4D10-B966-F70E1740F380}" dt="2024-07-10T02:40:08.924" v="466" actId="20577"/>
          <ac:spMkLst>
            <pc:docMk/>
            <pc:sldMk cId="584024414" sldId="296"/>
            <ac:spMk id="3" creationId="{518BF35C-AF9A-0400-74A0-7E0B2969BC5D}"/>
          </ac:spMkLst>
        </pc:spChg>
        <pc:spChg chg="add mod">
          <ac:chgData name="Scott, Carey F. (LARC-D305)" userId="fb4a3dfa-cfa1-40e9-9e9e-aeb6399ed8ae" providerId="ADAL" clId="{490F02BD-D591-4D10-B966-F70E1740F380}" dt="2024-07-10T03:14:48.401" v="904"/>
          <ac:spMkLst>
            <pc:docMk/>
            <pc:sldMk cId="584024414" sldId="296"/>
            <ac:spMk id="4" creationId="{CF747581-7CEB-7CA0-0AE0-B9B0C117F950}"/>
          </ac:spMkLst>
        </pc:spChg>
        <pc:spChg chg="add mod">
          <ac:chgData name="Scott, Carey F. (LARC-D305)" userId="fb4a3dfa-cfa1-40e9-9e9e-aeb6399ed8ae" providerId="ADAL" clId="{490F02BD-D591-4D10-B966-F70E1740F380}" dt="2024-07-10T03:16:51.784" v="983" actId="20577"/>
          <ac:spMkLst>
            <pc:docMk/>
            <pc:sldMk cId="584024414" sldId="296"/>
            <ac:spMk id="5" creationId="{3772091B-B31F-1B88-FD66-4FB86B9E6CDB}"/>
          </ac:spMkLst>
        </pc:spChg>
        <pc:spChg chg="add del mod">
          <ac:chgData name="Scott, Carey F. (LARC-D305)" userId="fb4a3dfa-cfa1-40e9-9e9e-aeb6399ed8ae" providerId="ADAL" clId="{490F02BD-D591-4D10-B966-F70E1740F380}" dt="2024-07-10T03:48:13.250" v="1533" actId="21"/>
          <ac:spMkLst>
            <pc:docMk/>
            <pc:sldMk cId="584024414" sldId="296"/>
            <ac:spMk id="22" creationId="{046F8E65-C60E-7D09-FA6E-9AC9222D7872}"/>
          </ac:spMkLst>
        </pc:spChg>
        <pc:spChg chg="add del mod">
          <ac:chgData name="Scott, Carey F. (LARC-D305)" userId="fb4a3dfa-cfa1-40e9-9e9e-aeb6399ed8ae" providerId="ADAL" clId="{490F02BD-D591-4D10-B966-F70E1740F380}" dt="2024-07-10T03:48:13.250" v="1533" actId="21"/>
          <ac:spMkLst>
            <pc:docMk/>
            <pc:sldMk cId="584024414" sldId="296"/>
            <ac:spMk id="23" creationId="{0360B976-5BAC-0290-39CE-6E2B5C2B42FD}"/>
          </ac:spMkLst>
        </pc:spChg>
        <pc:spChg chg="add del mod">
          <ac:chgData name="Scott, Carey F. (LARC-D305)" userId="fb4a3dfa-cfa1-40e9-9e9e-aeb6399ed8ae" providerId="ADAL" clId="{490F02BD-D591-4D10-B966-F70E1740F380}" dt="2024-07-10T03:48:13.250" v="1533" actId="21"/>
          <ac:spMkLst>
            <pc:docMk/>
            <pc:sldMk cId="584024414" sldId="296"/>
            <ac:spMk id="24" creationId="{E5FDD1E1-5474-FC40-EDD4-DE1AEC37DA16}"/>
          </ac:spMkLst>
        </pc:spChg>
        <pc:spChg chg="add del mod">
          <ac:chgData name="Scott, Carey F. (LARC-D305)" userId="fb4a3dfa-cfa1-40e9-9e9e-aeb6399ed8ae" providerId="ADAL" clId="{490F02BD-D591-4D10-B966-F70E1740F380}" dt="2024-07-10T03:48:13.250" v="1533" actId="21"/>
          <ac:spMkLst>
            <pc:docMk/>
            <pc:sldMk cId="584024414" sldId="296"/>
            <ac:spMk id="25" creationId="{025C8655-9254-2DCD-9704-E1B0636E3692}"/>
          </ac:spMkLst>
        </pc:spChg>
        <pc:grpChg chg="add del mod">
          <ac:chgData name="Scott, Carey F. (LARC-D305)" userId="fb4a3dfa-cfa1-40e9-9e9e-aeb6399ed8ae" providerId="ADAL" clId="{490F02BD-D591-4D10-B966-F70E1740F380}" dt="2024-07-10T03:48:13.250" v="1533" actId="21"/>
          <ac:grpSpMkLst>
            <pc:docMk/>
            <pc:sldMk cId="584024414" sldId="296"/>
            <ac:grpSpMk id="11" creationId="{3AD4E167-D6D3-B309-AFED-8C3BC4B6E926}"/>
          </ac:grpSpMkLst>
        </pc:grpChg>
        <pc:picChg chg="add del mod">
          <ac:chgData name="Scott, Carey F. (LARC-D305)" userId="fb4a3dfa-cfa1-40e9-9e9e-aeb6399ed8ae" providerId="ADAL" clId="{490F02BD-D591-4D10-B966-F70E1740F380}" dt="2024-07-10T03:45:37.069" v="1528" actId="478"/>
          <ac:picMkLst>
            <pc:docMk/>
            <pc:sldMk cId="584024414" sldId="296"/>
            <ac:picMk id="7" creationId="{1C2B5EBE-4980-742D-5D42-C291022B0E03}"/>
          </ac:picMkLst>
        </pc:picChg>
        <pc:picChg chg="del">
          <ac:chgData name="Scott, Carey F. (LARC-D305)" userId="fb4a3dfa-cfa1-40e9-9e9e-aeb6399ed8ae" providerId="ADAL" clId="{490F02BD-D591-4D10-B966-F70E1740F380}" dt="2024-07-10T03:37:18.526" v="1380" actId="478"/>
          <ac:picMkLst>
            <pc:docMk/>
            <pc:sldMk cId="584024414" sldId="296"/>
            <ac:picMk id="9" creationId="{685140B6-23BA-4B88-66F5-12A834D10A11}"/>
          </ac:picMkLst>
        </pc:picChg>
        <pc:picChg chg="add del mod">
          <ac:chgData name="Scott, Carey F. (LARC-D305)" userId="fb4a3dfa-cfa1-40e9-9e9e-aeb6399ed8ae" providerId="ADAL" clId="{490F02BD-D591-4D10-B966-F70E1740F380}" dt="2024-07-10T03:51:50.836" v="1543" actId="478"/>
          <ac:picMkLst>
            <pc:docMk/>
            <pc:sldMk cId="584024414" sldId="296"/>
            <ac:picMk id="10" creationId="{3E0AD2F6-A95B-99B2-E5DC-B0B2D6755BDE}"/>
          </ac:picMkLst>
        </pc:picChg>
        <pc:picChg chg="mod">
          <ac:chgData name="Scott, Carey F. (LARC-D305)" userId="fb4a3dfa-cfa1-40e9-9e9e-aeb6399ed8ae" providerId="ADAL" clId="{490F02BD-D591-4D10-B966-F70E1740F380}" dt="2024-07-10T03:48:06.028" v="1530"/>
          <ac:picMkLst>
            <pc:docMk/>
            <pc:sldMk cId="584024414" sldId="296"/>
            <ac:picMk id="12" creationId="{27F8C488-AA61-BA1A-4591-91A997062F27}"/>
          </ac:picMkLst>
        </pc:picChg>
        <pc:picChg chg="add del mod">
          <ac:chgData name="Scott, Carey F. (LARC-D305)" userId="fb4a3dfa-cfa1-40e9-9e9e-aeb6399ed8ae" providerId="ADAL" clId="{490F02BD-D591-4D10-B966-F70E1740F380}" dt="2024-07-10T03:48:47.806" v="1539" actId="478"/>
          <ac:picMkLst>
            <pc:docMk/>
            <pc:sldMk cId="584024414" sldId="296"/>
            <ac:picMk id="26" creationId="{22EBC2F1-57C8-9DF6-BB27-EE3C0C11EE68}"/>
          </ac:picMkLst>
        </pc:picChg>
        <pc:picChg chg="add del">
          <ac:chgData name="Scott, Carey F. (LARC-D305)" userId="fb4a3dfa-cfa1-40e9-9e9e-aeb6399ed8ae" providerId="ADAL" clId="{490F02BD-D591-4D10-B966-F70E1740F380}" dt="2024-07-10T03:51:15.423" v="1541" actId="478"/>
          <ac:picMkLst>
            <pc:docMk/>
            <pc:sldMk cId="584024414" sldId="296"/>
            <ac:picMk id="27" creationId="{84DE052F-BFF5-9E15-BBA7-3D3E8AECFA70}"/>
          </ac:picMkLst>
        </pc:picChg>
        <pc:picChg chg="add mod">
          <ac:chgData name="Scott, Carey F. (LARC-D305)" userId="fb4a3dfa-cfa1-40e9-9e9e-aeb6399ed8ae" providerId="ADAL" clId="{490F02BD-D591-4D10-B966-F70E1740F380}" dt="2024-07-10T03:52:05.719" v="1546" actId="1076"/>
          <ac:picMkLst>
            <pc:docMk/>
            <pc:sldMk cId="584024414" sldId="296"/>
            <ac:picMk id="28" creationId="{0DCB6497-22A8-5607-75BD-3BBA1493B8E0}"/>
          </ac:picMkLst>
        </pc:picChg>
        <pc:cxnChg chg="mod">
          <ac:chgData name="Scott, Carey F. (LARC-D305)" userId="fb4a3dfa-cfa1-40e9-9e9e-aeb6399ed8ae" providerId="ADAL" clId="{490F02BD-D591-4D10-B966-F70E1740F380}" dt="2024-07-10T03:48:06.028" v="1530"/>
          <ac:cxnSpMkLst>
            <pc:docMk/>
            <pc:sldMk cId="584024414" sldId="296"/>
            <ac:cxnSpMk id="13" creationId="{6F6F13B6-AC94-93D6-32F9-A39ED2DFD284}"/>
          </ac:cxnSpMkLst>
        </pc:cxnChg>
        <pc:cxnChg chg="mod">
          <ac:chgData name="Scott, Carey F. (LARC-D305)" userId="fb4a3dfa-cfa1-40e9-9e9e-aeb6399ed8ae" providerId="ADAL" clId="{490F02BD-D591-4D10-B966-F70E1740F380}" dt="2024-07-10T03:48:06.028" v="1530"/>
          <ac:cxnSpMkLst>
            <pc:docMk/>
            <pc:sldMk cId="584024414" sldId="296"/>
            <ac:cxnSpMk id="14" creationId="{49299DA6-146E-44D0-9B39-49495A324A79}"/>
          </ac:cxnSpMkLst>
        </pc:cxnChg>
        <pc:cxnChg chg="mod">
          <ac:chgData name="Scott, Carey F. (LARC-D305)" userId="fb4a3dfa-cfa1-40e9-9e9e-aeb6399ed8ae" providerId="ADAL" clId="{490F02BD-D591-4D10-B966-F70E1740F380}" dt="2024-07-10T03:48:06.028" v="1530"/>
          <ac:cxnSpMkLst>
            <pc:docMk/>
            <pc:sldMk cId="584024414" sldId="296"/>
            <ac:cxnSpMk id="15" creationId="{83C67CE3-3A2F-83FF-26F2-05FE4D879BBF}"/>
          </ac:cxnSpMkLst>
        </pc:cxnChg>
        <pc:cxnChg chg="mod">
          <ac:chgData name="Scott, Carey F. (LARC-D305)" userId="fb4a3dfa-cfa1-40e9-9e9e-aeb6399ed8ae" providerId="ADAL" clId="{490F02BD-D591-4D10-B966-F70E1740F380}" dt="2024-07-10T03:48:06.028" v="1530"/>
          <ac:cxnSpMkLst>
            <pc:docMk/>
            <pc:sldMk cId="584024414" sldId="296"/>
            <ac:cxnSpMk id="16" creationId="{2EF47BA1-9740-C9CF-D6F8-A9FB510CE6BA}"/>
          </ac:cxnSpMkLst>
        </pc:cxnChg>
        <pc:cxnChg chg="mod">
          <ac:chgData name="Scott, Carey F. (LARC-D305)" userId="fb4a3dfa-cfa1-40e9-9e9e-aeb6399ed8ae" providerId="ADAL" clId="{490F02BD-D591-4D10-B966-F70E1740F380}" dt="2024-07-10T03:48:06.028" v="1530"/>
          <ac:cxnSpMkLst>
            <pc:docMk/>
            <pc:sldMk cId="584024414" sldId="296"/>
            <ac:cxnSpMk id="17" creationId="{C7A19229-BA03-91B3-9493-92378EDA1F78}"/>
          </ac:cxnSpMkLst>
        </pc:cxnChg>
        <pc:cxnChg chg="mod">
          <ac:chgData name="Scott, Carey F. (LARC-D305)" userId="fb4a3dfa-cfa1-40e9-9e9e-aeb6399ed8ae" providerId="ADAL" clId="{490F02BD-D591-4D10-B966-F70E1740F380}" dt="2024-07-10T03:48:06.028" v="1530"/>
          <ac:cxnSpMkLst>
            <pc:docMk/>
            <pc:sldMk cId="584024414" sldId="296"/>
            <ac:cxnSpMk id="18" creationId="{81DCA385-CF65-1A78-8026-4A8536C94712}"/>
          </ac:cxnSpMkLst>
        </pc:cxnChg>
        <pc:cxnChg chg="mod">
          <ac:chgData name="Scott, Carey F. (LARC-D305)" userId="fb4a3dfa-cfa1-40e9-9e9e-aeb6399ed8ae" providerId="ADAL" clId="{490F02BD-D591-4D10-B966-F70E1740F380}" dt="2024-07-10T03:48:06.028" v="1530"/>
          <ac:cxnSpMkLst>
            <pc:docMk/>
            <pc:sldMk cId="584024414" sldId="296"/>
            <ac:cxnSpMk id="20" creationId="{F5E2DC05-AF92-B306-C2E7-17CA1E9ACB2E}"/>
          </ac:cxnSpMkLst>
        </pc:cxnChg>
        <pc:cxnChg chg="mod">
          <ac:chgData name="Scott, Carey F. (LARC-D305)" userId="fb4a3dfa-cfa1-40e9-9e9e-aeb6399ed8ae" providerId="ADAL" clId="{490F02BD-D591-4D10-B966-F70E1740F380}" dt="2024-07-10T03:48:06.028" v="1530"/>
          <ac:cxnSpMkLst>
            <pc:docMk/>
            <pc:sldMk cId="584024414" sldId="296"/>
            <ac:cxnSpMk id="21" creationId="{EF460D47-1F8D-E2C8-8118-F098FD6ED2DB}"/>
          </ac:cxnSpMkLst>
        </pc:cxnChg>
      </pc:sldChg>
      <pc:sldChg chg="addSp delSp modSp mod">
        <pc:chgData name="Scott, Carey F. (LARC-D305)" userId="fb4a3dfa-cfa1-40e9-9e9e-aeb6399ed8ae" providerId="ADAL" clId="{490F02BD-D591-4D10-B966-F70E1740F380}" dt="2024-07-12T03:52:54.194" v="1900" actId="14100"/>
        <pc:sldMkLst>
          <pc:docMk/>
          <pc:sldMk cId="3939355599" sldId="297"/>
        </pc:sldMkLst>
        <pc:spChg chg="mod">
          <ac:chgData name="Scott, Carey F. (LARC-D305)" userId="fb4a3dfa-cfa1-40e9-9e9e-aeb6399ed8ae" providerId="ADAL" clId="{490F02BD-D591-4D10-B966-F70E1740F380}" dt="2024-07-10T02:41:18.573" v="474" actId="14100"/>
          <ac:spMkLst>
            <pc:docMk/>
            <pc:sldMk cId="3939355599" sldId="297"/>
            <ac:spMk id="3" creationId="{518BF35C-AF9A-0400-74A0-7E0B2969BC5D}"/>
          </ac:spMkLst>
        </pc:spChg>
        <pc:spChg chg="mod">
          <ac:chgData name="Scott, Carey F. (LARC-D305)" userId="fb4a3dfa-cfa1-40e9-9e9e-aeb6399ed8ae" providerId="ADAL" clId="{490F02BD-D591-4D10-B966-F70E1740F380}" dt="2024-07-12T03:51:07.076" v="1853"/>
          <ac:spMkLst>
            <pc:docMk/>
            <pc:sldMk cId="3939355599" sldId="297"/>
            <ac:spMk id="6" creationId="{60FEE326-39FF-DE4D-BA0C-A83047ABD497}"/>
          </ac:spMkLst>
        </pc:spChg>
        <pc:spChg chg="mod">
          <ac:chgData name="Scott, Carey F. (LARC-D305)" userId="fb4a3dfa-cfa1-40e9-9e9e-aeb6399ed8ae" providerId="ADAL" clId="{490F02BD-D591-4D10-B966-F70E1740F380}" dt="2024-07-10T02:40:26.380" v="467" actId="1076"/>
          <ac:spMkLst>
            <pc:docMk/>
            <pc:sldMk cId="3939355599" sldId="297"/>
            <ac:spMk id="13" creationId="{39AE2CBD-0BB4-A810-3358-73D7AB5EEF0F}"/>
          </ac:spMkLst>
        </pc:spChg>
        <pc:spChg chg="mod">
          <ac:chgData name="Scott, Carey F. (LARC-D305)" userId="fb4a3dfa-cfa1-40e9-9e9e-aeb6399ed8ae" providerId="ADAL" clId="{490F02BD-D591-4D10-B966-F70E1740F380}" dt="2024-07-12T03:51:29.984" v="1888" actId="20577"/>
          <ac:spMkLst>
            <pc:docMk/>
            <pc:sldMk cId="3939355599" sldId="297"/>
            <ac:spMk id="16" creationId="{3C5CEBCD-AABD-74B4-4A2B-9CAA8840EF45}"/>
          </ac:spMkLst>
        </pc:spChg>
        <pc:spChg chg="add del mod">
          <ac:chgData name="Scott, Carey F. (LARC-D305)" userId="fb4a3dfa-cfa1-40e9-9e9e-aeb6399ed8ae" providerId="ADAL" clId="{490F02BD-D591-4D10-B966-F70E1740F380}" dt="2024-07-12T03:46:47.082" v="1772" actId="478"/>
          <ac:spMkLst>
            <pc:docMk/>
            <pc:sldMk cId="3939355599" sldId="297"/>
            <ac:spMk id="23" creationId="{EB4CC11B-4071-2A3C-F48C-9F4D63ADB97F}"/>
          </ac:spMkLst>
        </pc:spChg>
        <pc:spChg chg="add mod">
          <ac:chgData name="Scott, Carey F. (LARC-D305)" userId="fb4a3dfa-cfa1-40e9-9e9e-aeb6399ed8ae" providerId="ADAL" clId="{490F02BD-D591-4D10-B966-F70E1740F380}" dt="2024-07-10T03:18:23.485" v="996" actId="1076"/>
          <ac:spMkLst>
            <pc:docMk/>
            <pc:sldMk cId="3939355599" sldId="297"/>
            <ac:spMk id="24" creationId="{1C45C8CA-5AD5-AA23-063C-070D8F5DA89E}"/>
          </ac:spMkLst>
        </pc:spChg>
        <pc:spChg chg="add del mod">
          <ac:chgData name="Scott, Carey F. (LARC-D305)" userId="fb4a3dfa-cfa1-40e9-9e9e-aeb6399ed8ae" providerId="ADAL" clId="{490F02BD-D591-4D10-B966-F70E1740F380}" dt="2024-07-12T03:35:00.180" v="1597" actId="113"/>
          <ac:spMkLst>
            <pc:docMk/>
            <pc:sldMk cId="3939355599" sldId="297"/>
            <ac:spMk id="25" creationId="{73EBB2A6-6BC7-7658-54FD-AC8639AB0586}"/>
          </ac:spMkLst>
        </pc:spChg>
        <pc:spChg chg="add mod">
          <ac:chgData name="Scott, Carey F. (LARC-D305)" userId="fb4a3dfa-cfa1-40e9-9e9e-aeb6399ed8ae" providerId="ADAL" clId="{490F02BD-D591-4D10-B966-F70E1740F380}" dt="2024-07-10T03:33:46.616" v="1378" actId="1076"/>
          <ac:spMkLst>
            <pc:docMk/>
            <pc:sldMk cId="3939355599" sldId="297"/>
            <ac:spMk id="26" creationId="{3883705A-9974-FA99-FCC8-D389CFAF549C}"/>
          </ac:spMkLst>
        </pc:spChg>
        <pc:spChg chg="add mod">
          <ac:chgData name="Scott, Carey F. (LARC-D305)" userId="fb4a3dfa-cfa1-40e9-9e9e-aeb6399ed8ae" providerId="ADAL" clId="{490F02BD-D591-4D10-B966-F70E1740F380}" dt="2024-07-12T03:35:36.831" v="1649" actId="20577"/>
          <ac:spMkLst>
            <pc:docMk/>
            <pc:sldMk cId="3939355599" sldId="297"/>
            <ac:spMk id="30" creationId="{0C1880BA-8EAF-D1CC-6245-3448904F9836}"/>
          </ac:spMkLst>
        </pc:spChg>
        <pc:spChg chg="add mod">
          <ac:chgData name="Scott, Carey F. (LARC-D305)" userId="fb4a3dfa-cfa1-40e9-9e9e-aeb6399ed8ae" providerId="ADAL" clId="{490F02BD-D591-4D10-B966-F70E1740F380}" dt="2024-07-12T03:50:51.049" v="1840" actId="20577"/>
          <ac:spMkLst>
            <pc:docMk/>
            <pc:sldMk cId="3939355599" sldId="297"/>
            <ac:spMk id="33" creationId="{2E814D68-12FF-C55B-30EF-60455106E144}"/>
          </ac:spMkLst>
        </pc:spChg>
        <pc:grpChg chg="mod">
          <ac:chgData name="Scott, Carey F. (LARC-D305)" userId="fb4a3dfa-cfa1-40e9-9e9e-aeb6399ed8ae" providerId="ADAL" clId="{490F02BD-D591-4D10-B966-F70E1740F380}" dt="2024-07-10T03:17:57.377" v="991" actId="1076"/>
          <ac:grpSpMkLst>
            <pc:docMk/>
            <pc:sldMk cId="3939355599" sldId="297"/>
            <ac:grpSpMk id="5" creationId="{3CD1A164-68F0-6CD9-7A97-441FE5E15C11}"/>
          </ac:grpSpMkLst>
        </pc:grpChg>
        <pc:picChg chg="del mod">
          <ac:chgData name="Scott, Carey F. (LARC-D305)" userId="fb4a3dfa-cfa1-40e9-9e9e-aeb6399ed8ae" providerId="ADAL" clId="{490F02BD-D591-4D10-B966-F70E1740F380}" dt="2024-07-10T03:37:10.517" v="1379" actId="478"/>
          <ac:picMkLst>
            <pc:docMk/>
            <pc:sldMk cId="3939355599" sldId="297"/>
            <ac:picMk id="2" creationId="{267E5AE3-2071-FEF9-089C-F5182039A155}"/>
          </ac:picMkLst>
        </pc:picChg>
        <pc:picChg chg="mod">
          <ac:chgData name="Scott, Carey F. (LARC-D305)" userId="fb4a3dfa-cfa1-40e9-9e9e-aeb6399ed8ae" providerId="ADAL" clId="{490F02BD-D591-4D10-B966-F70E1740F380}" dt="2024-07-12T03:51:43.270" v="1890" actId="1076"/>
          <ac:picMkLst>
            <pc:docMk/>
            <pc:sldMk cId="3939355599" sldId="297"/>
            <ac:picMk id="15" creationId="{2312B1AC-02DF-63C3-0EEE-1032EBD84729}"/>
          </ac:picMkLst>
        </pc:picChg>
        <pc:picChg chg="add del mod">
          <ac:chgData name="Scott, Carey F. (LARC-D305)" userId="fb4a3dfa-cfa1-40e9-9e9e-aeb6399ed8ae" providerId="ADAL" clId="{490F02BD-D591-4D10-B966-F70E1740F380}" dt="2024-07-10T03:54:32.969" v="1549" actId="478"/>
          <ac:picMkLst>
            <pc:docMk/>
            <pc:sldMk cId="3939355599" sldId="297"/>
            <ac:picMk id="27" creationId="{8764E836-5BBB-D25A-8F11-355D1ABD1BB7}"/>
          </ac:picMkLst>
        </pc:picChg>
        <pc:picChg chg="add del">
          <ac:chgData name="Scott, Carey F. (LARC-D305)" userId="fb4a3dfa-cfa1-40e9-9e9e-aeb6399ed8ae" providerId="ADAL" clId="{490F02BD-D591-4D10-B966-F70E1740F380}" dt="2024-07-10T03:54:29.282" v="1548" actId="478"/>
          <ac:picMkLst>
            <pc:docMk/>
            <pc:sldMk cId="3939355599" sldId="297"/>
            <ac:picMk id="28" creationId="{3D57677B-FAE1-8D27-8037-4BA638040DEC}"/>
          </ac:picMkLst>
        </pc:picChg>
        <pc:picChg chg="add mod ord">
          <ac:chgData name="Scott, Carey F. (LARC-D305)" userId="fb4a3dfa-cfa1-40e9-9e9e-aeb6399ed8ae" providerId="ADAL" clId="{490F02BD-D591-4D10-B966-F70E1740F380}" dt="2024-07-12T03:52:50.171" v="1898" actId="14100"/>
          <ac:picMkLst>
            <pc:docMk/>
            <pc:sldMk cId="3939355599" sldId="297"/>
            <ac:picMk id="29" creationId="{5318576F-6A03-9776-C369-9273BEFD1E32}"/>
          </ac:picMkLst>
        </pc:picChg>
        <pc:picChg chg="add mod ord modCrop">
          <ac:chgData name="Scott, Carey F. (LARC-D305)" userId="fb4a3dfa-cfa1-40e9-9e9e-aeb6399ed8ae" providerId="ADAL" clId="{490F02BD-D591-4D10-B966-F70E1740F380}" dt="2024-07-12T03:52:54.194" v="1900" actId="14100"/>
          <ac:picMkLst>
            <pc:docMk/>
            <pc:sldMk cId="3939355599" sldId="297"/>
            <ac:picMk id="32" creationId="{5FA9D971-A277-9EC7-8C15-16F6753B922E}"/>
          </ac:picMkLst>
        </pc:picChg>
        <pc:cxnChg chg="mod">
          <ac:chgData name="Scott, Carey F. (LARC-D305)" userId="fb4a3dfa-cfa1-40e9-9e9e-aeb6399ed8ae" providerId="ADAL" clId="{490F02BD-D591-4D10-B966-F70E1740F380}" dt="2024-07-12T03:52:26.561" v="1897" actId="14100"/>
          <ac:cxnSpMkLst>
            <pc:docMk/>
            <pc:sldMk cId="3939355599" sldId="297"/>
            <ac:cxnSpMk id="17" creationId="{0B5E8178-EA0A-78C2-B830-891EA9F09931}"/>
          </ac:cxnSpMkLst>
        </pc:cxnChg>
        <pc:cxnChg chg="mod">
          <ac:chgData name="Scott, Carey F. (LARC-D305)" userId="fb4a3dfa-cfa1-40e9-9e9e-aeb6399ed8ae" providerId="ADAL" clId="{490F02BD-D591-4D10-B966-F70E1740F380}" dt="2024-07-12T03:52:22.891" v="1896" actId="14100"/>
          <ac:cxnSpMkLst>
            <pc:docMk/>
            <pc:sldMk cId="3939355599" sldId="297"/>
            <ac:cxnSpMk id="18" creationId="{56AF4375-0CFE-BD35-D7D6-A28F8169FD11}"/>
          </ac:cxnSpMkLst>
        </pc:cxnChg>
        <pc:cxnChg chg="add mod">
          <ac:chgData name="Scott, Carey F. (LARC-D305)" userId="fb4a3dfa-cfa1-40e9-9e9e-aeb6399ed8ae" providerId="ADAL" clId="{490F02BD-D591-4D10-B966-F70E1740F380}" dt="2024-07-12T03:52:10.377" v="1894" actId="208"/>
          <ac:cxnSpMkLst>
            <pc:docMk/>
            <pc:sldMk cId="3939355599" sldId="297"/>
            <ac:cxnSpMk id="34" creationId="{B3948222-4C17-7D3F-279E-C8ED75144528}"/>
          </ac:cxnSpMkLst>
        </pc:cxnChg>
      </pc:sldChg>
      <pc:sldChg chg="addSp modSp mod">
        <pc:chgData name="Scott, Carey F. (LARC-D305)" userId="fb4a3dfa-cfa1-40e9-9e9e-aeb6399ed8ae" providerId="ADAL" clId="{490F02BD-D591-4D10-B966-F70E1740F380}" dt="2024-07-12T03:54:21.007" v="1907" actId="1076"/>
        <pc:sldMkLst>
          <pc:docMk/>
          <pc:sldMk cId="894050867" sldId="298"/>
        </pc:sldMkLst>
        <pc:spChg chg="mod">
          <ac:chgData name="Scott, Carey F. (LARC-D305)" userId="fb4a3dfa-cfa1-40e9-9e9e-aeb6399ed8ae" providerId="ADAL" clId="{490F02BD-D591-4D10-B966-F70E1740F380}" dt="2024-07-10T02:39:24.858" v="442" actId="20577"/>
          <ac:spMkLst>
            <pc:docMk/>
            <pc:sldMk cId="894050867" sldId="298"/>
            <ac:spMk id="6" creationId="{60FEE326-39FF-DE4D-BA0C-A83047ABD497}"/>
          </ac:spMkLst>
        </pc:spChg>
        <pc:spChg chg="add mod">
          <ac:chgData name="Scott, Carey F. (LARC-D305)" userId="fb4a3dfa-cfa1-40e9-9e9e-aeb6399ed8ae" providerId="ADAL" clId="{490F02BD-D591-4D10-B966-F70E1740F380}" dt="2024-07-12T03:54:21.007" v="1907" actId="1076"/>
          <ac:spMkLst>
            <pc:docMk/>
            <pc:sldMk cId="894050867" sldId="298"/>
            <ac:spMk id="10" creationId="{A6950779-B15E-4A23-76B3-037131EDB95C}"/>
          </ac:spMkLst>
        </pc:spChg>
        <pc:picChg chg="mod">
          <ac:chgData name="Scott, Carey F. (LARC-D305)" userId="fb4a3dfa-cfa1-40e9-9e9e-aeb6399ed8ae" providerId="ADAL" clId="{490F02BD-D591-4D10-B966-F70E1740F380}" dt="2024-07-10T03:20:43.693" v="1014" actId="14100"/>
          <ac:picMkLst>
            <pc:docMk/>
            <pc:sldMk cId="894050867" sldId="298"/>
            <ac:picMk id="4" creationId="{39C171BB-5D6B-2353-5CF5-44386E3FBE15}"/>
          </ac:picMkLst>
        </pc:picChg>
        <pc:picChg chg="add mod">
          <ac:chgData name="Scott, Carey F. (LARC-D305)" userId="fb4a3dfa-cfa1-40e9-9e9e-aeb6399ed8ae" providerId="ADAL" clId="{490F02BD-D591-4D10-B966-F70E1740F380}" dt="2024-07-12T03:53:52.803" v="1903" actId="1076"/>
          <ac:picMkLst>
            <pc:docMk/>
            <pc:sldMk cId="894050867" sldId="298"/>
            <ac:picMk id="9" creationId="{AC6323E9-ABC0-6087-931F-FA14041F6EB9}"/>
          </ac:picMkLst>
        </pc:picChg>
      </pc:sldChg>
      <pc:sldChg chg="addSp delSp modSp mod">
        <pc:chgData name="Scott, Carey F. (LARC-D305)" userId="fb4a3dfa-cfa1-40e9-9e9e-aeb6399ed8ae" providerId="ADAL" clId="{490F02BD-D591-4D10-B966-F70E1740F380}" dt="2024-07-10T03:03:26.119" v="807" actId="1076"/>
        <pc:sldMkLst>
          <pc:docMk/>
          <pc:sldMk cId="3177355892" sldId="299"/>
        </pc:sldMkLst>
        <pc:spChg chg="add mod ord">
          <ac:chgData name="Scott, Carey F. (LARC-D305)" userId="fb4a3dfa-cfa1-40e9-9e9e-aeb6399ed8ae" providerId="ADAL" clId="{490F02BD-D591-4D10-B966-F70E1740F380}" dt="2024-07-10T03:00:25.922" v="786" actId="164"/>
          <ac:spMkLst>
            <pc:docMk/>
            <pc:sldMk cId="3177355892" sldId="299"/>
            <ac:spMk id="4" creationId="{D5DE75D3-3D44-F3D1-B741-6EF447D453FB}"/>
          </ac:spMkLst>
        </pc:spChg>
        <pc:spChg chg="mod">
          <ac:chgData name="Scott, Carey F. (LARC-D305)" userId="fb4a3dfa-cfa1-40e9-9e9e-aeb6399ed8ae" providerId="ADAL" clId="{490F02BD-D591-4D10-B966-F70E1740F380}" dt="2024-07-10T02:52:55.526" v="705" actId="20577"/>
          <ac:spMkLst>
            <pc:docMk/>
            <pc:sldMk cId="3177355892" sldId="299"/>
            <ac:spMk id="6" creationId="{60FEE326-39FF-DE4D-BA0C-A83047ABD497}"/>
          </ac:spMkLst>
        </pc:spChg>
        <pc:spChg chg="add mod">
          <ac:chgData name="Scott, Carey F. (LARC-D305)" userId="fb4a3dfa-cfa1-40e9-9e9e-aeb6399ed8ae" providerId="ADAL" clId="{490F02BD-D591-4D10-B966-F70E1740F380}" dt="2024-07-10T02:56:31.559" v="737" actId="1076"/>
          <ac:spMkLst>
            <pc:docMk/>
            <pc:sldMk cId="3177355892" sldId="299"/>
            <ac:spMk id="10" creationId="{D00D22B9-CA95-E9B6-1119-B40E779575E0}"/>
          </ac:spMkLst>
        </pc:spChg>
        <pc:spChg chg="add mod">
          <ac:chgData name="Scott, Carey F. (LARC-D305)" userId="fb4a3dfa-cfa1-40e9-9e9e-aeb6399ed8ae" providerId="ADAL" clId="{490F02BD-D591-4D10-B966-F70E1740F380}" dt="2024-07-10T02:59:12.537" v="770" actId="164"/>
          <ac:spMkLst>
            <pc:docMk/>
            <pc:sldMk cId="3177355892" sldId="299"/>
            <ac:spMk id="12" creationId="{AFE544E4-0B4B-6FEC-F4F7-9DA8B1F663AD}"/>
          </ac:spMkLst>
        </pc:spChg>
        <pc:spChg chg="add mod">
          <ac:chgData name="Scott, Carey F. (LARC-D305)" userId="fb4a3dfa-cfa1-40e9-9e9e-aeb6399ed8ae" providerId="ADAL" clId="{490F02BD-D591-4D10-B966-F70E1740F380}" dt="2024-07-10T03:00:19.646" v="785" actId="164"/>
          <ac:spMkLst>
            <pc:docMk/>
            <pc:sldMk cId="3177355892" sldId="299"/>
            <ac:spMk id="15" creationId="{C55E8F38-CF41-8B56-14C5-2B8BEAAC5075}"/>
          </ac:spMkLst>
        </pc:spChg>
        <pc:spChg chg="add mod">
          <ac:chgData name="Scott, Carey F. (LARC-D305)" userId="fb4a3dfa-cfa1-40e9-9e9e-aeb6399ed8ae" providerId="ADAL" clId="{490F02BD-D591-4D10-B966-F70E1740F380}" dt="2024-07-10T03:03:09.164" v="805" actId="14100"/>
          <ac:spMkLst>
            <pc:docMk/>
            <pc:sldMk cId="3177355892" sldId="299"/>
            <ac:spMk id="18" creationId="{A12E02E6-C781-3B38-DA6A-525DF1D7E2AA}"/>
          </ac:spMkLst>
        </pc:spChg>
        <pc:grpChg chg="add mod">
          <ac:chgData name="Scott, Carey F. (LARC-D305)" userId="fb4a3dfa-cfa1-40e9-9e9e-aeb6399ed8ae" providerId="ADAL" clId="{490F02BD-D591-4D10-B966-F70E1740F380}" dt="2024-07-10T03:02:54.742" v="801" actId="14100"/>
          <ac:grpSpMkLst>
            <pc:docMk/>
            <pc:sldMk cId="3177355892" sldId="299"/>
            <ac:grpSpMk id="13" creationId="{E7689A9F-E7C9-EA43-9280-2C8403E10ECB}"/>
          </ac:grpSpMkLst>
        </pc:grpChg>
        <pc:grpChg chg="add mod">
          <ac:chgData name="Scott, Carey F. (LARC-D305)" userId="fb4a3dfa-cfa1-40e9-9e9e-aeb6399ed8ae" providerId="ADAL" clId="{490F02BD-D591-4D10-B966-F70E1740F380}" dt="2024-07-10T03:03:26.119" v="807" actId="1076"/>
          <ac:grpSpMkLst>
            <pc:docMk/>
            <pc:sldMk cId="3177355892" sldId="299"/>
            <ac:grpSpMk id="16" creationId="{AE1236B0-51B7-37A9-ADF3-80A2477D247B}"/>
          </ac:grpSpMkLst>
        </pc:grpChg>
        <pc:grpChg chg="add mod">
          <ac:chgData name="Scott, Carey F. (LARC-D305)" userId="fb4a3dfa-cfa1-40e9-9e9e-aeb6399ed8ae" providerId="ADAL" clId="{490F02BD-D591-4D10-B966-F70E1740F380}" dt="2024-07-10T03:03:23.818" v="806" actId="1076"/>
          <ac:grpSpMkLst>
            <pc:docMk/>
            <pc:sldMk cId="3177355892" sldId="299"/>
            <ac:grpSpMk id="17" creationId="{DD2206D1-C420-68B8-2E0F-78601C496FC4}"/>
          </ac:grpSpMkLst>
        </pc:grpChg>
        <pc:picChg chg="add del mod modCrop">
          <ac:chgData name="Scott, Carey F. (LARC-D305)" userId="fb4a3dfa-cfa1-40e9-9e9e-aeb6399ed8ae" providerId="ADAL" clId="{490F02BD-D591-4D10-B966-F70E1740F380}" dt="2024-07-10T02:59:12.537" v="770" actId="164"/>
          <ac:picMkLst>
            <pc:docMk/>
            <pc:sldMk cId="3177355892" sldId="299"/>
            <ac:picMk id="2" creationId="{D7F64891-09F4-9D38-EF70-13ADDF516A0F}"/>
          </ac:picMkLst>
        </pc:picChg>
        <pc:picChg chg="mod">
          <ac:chgData name="Scott, Carey F. (LARC-D305)" userId="fb4a3dfa-cfa1-40e9-9e9e-aeb6399ed8ae" providerId="ADAL" clId="{490F02BD-D591-4D10-B966-F70E1740F380}" dt="2024-07-10T03:02:41.457" v="800" actId="1076"/>
          <ac:picMkLst>
            <pc:docMk/>
            <pc:sldMk cId="3177355892" sldId="299"/>
            <ac:picMk id="3" creationId="{9B337BFC-9A35-9EDE-C3CB-76DFA92280A7}"/>
          </ac:picMkLst>
        </pc:picChg>
        <pc:picChg chg="del">
          <ac:chgData name="Scott, Carey F. (LARC-D305)" userId="fb4a3dfa-cfa1-40e9-9e9e-aeb6399ed8ae" providerId="ADAL" clId="{490F02BD-D591-4D10-B966-F70E1740F380}" dt="2024-07-10T02:54:30" v="714" actId="478"/>
          <ac:picMkLst>
            <pc:docMk/>
            <pc:sldMk cId="3177355892" sldId="299"/>
            <ac:picMk id="5" creationId="{E673C691-4CDF-B4A9-B435-90D9469D6F32}"/>
          </ac:picMkLst>
        </pc:picChg>
        <pc:picChg chg="add mod modCrop">
          <ac:chgData name="Scott, Carey F. (LARC-D305)" userId="fb4a3dfa-cfa1-40e9-9e9e-aeb6399ed8ae" providerId="ADAL" clId="{490F02BD-D591-4D10-B966-F70E1740F380}" dt="2024-07-10T03:03:01.414" v="803" actId="1076"/>
          <ac:picMkLst>
            <pc:docMk/>
            <pc:sldMk cId="3177355892" sldId="299"/>
            <ac:picMk id="9" creationId="{E89D4410-6D6E-6B07-F7BB-D01249D1A61F}"/>
          </ac:picMkLst>
        </pc:picChg>
        <pc:picChg chg="add mod modCrop">
          <ac:chgData name="Scott, Carey F. (LARC-D305)" userId="fb4a3dfa-cfa1-40e9-9e9e-aeb6399ed8ae" providerId="ADAL" clId="{490F02BD-D591-4D10-B966-F70E1740F380}" dt="2024-07-10T03:00:25.922" v="786" actId="164"/>
          <ac:picMkLst>
            <pc:docMk/>
            <pc:sldMk cId="3177355892" sldId="299"/>
            <ac:picMk id="11" creationId="{B865C570-5A24-5921-E94D-0ACB0AAFFB2A}"/>
          </ac:picMkLst>
        </pc:picChg>
        <pc:picChg chg="add mod modCrop">
          <ac:chgData name="Scott, Carey F. (LARC-D305)" userId="fb4a3dfa-cfa1-40e9-9e9e-aeb6399ed8ae" providerId="ADAL" clId="{490F02BD-D591-4D10-B966-F70E1740F380}" dt="2024-07-10T03:00:19.646" v="785" actId="164"/>
          <ac:picMkLst>
            <pc:docMk/>
            <pc:sldMk cId="3177355892" sldId="299"/>
            <ac:picMk id="14" creationId="{1946FB1C-A713-7247-0579-CEC7E797B12E}"/>
          </ac:picMkLst>
        </pc:picChg>
        <pc:picChg chg="add mod modCrop">
          <ac:chgData name="Scott, Carey F. (LARC-D305)" userId="fb4a3dfa-cfa1-40e9-9e9e-aeb6399ed8ae" providerId="ADAL" clId="{490F02BD-D591-4D10-B966-F70E1740F380}" dt="2024-07-10T03:02:39.378" v="799" actId="1076"/>
          <ac:picMkLst>
            <pc:docMk/>
            <pc:sldMk cId="3177355892" sldId="299"/>
            <ac:picMk id="19" creationId="{8A1C9C9F-2CB2-13F0-3FBB-DD2E95F9B393}"/>
          </ac:picMkLst>
        </pc:picChg>
        <pc:cxnChg chg="add del">
          <ac:chgData name="Scott, Carey F. (LARC-D305)" userId="fb4a3dfa-cfa1-40e9-9e9e-aeb6399ed8ae" providerId="ADAL" clId="{490F02BD-D591-4D10-B966-F70E1740F380}" dt="2024-07-10T02:53:36.045" v="707" actId="11529"/>
          <ac:cxnSpMkLst>
            <pc:docMk/>
            <pc:sldMk cId="3177355892" sldId="299"/>
            <ac:cxnSpMk id="8" creationId="{C69F3A26-CEA0-9D5E-3E59-C84C7627FC72}"/>
          </ac:cxnSpMkLst>
        </pc:cxnChg>
      </pc:sldChg>
      <pc:sldChg chg="modSp mod">
        <pc:chgData name="Scott, Carey F. (LARC-D305)" userId="fb4a3dfa-cfa1-40e9-9e9e-aeb6399ed8ae" providerId="ADAL" clId="{490F02BD-D591-4D10-B966-F70E1740F380}" dt="2024-07-10T03:22:52.941" v="1045" actId="20577"/>
        <pc:sldMkLst>
          <pc:docMk/>
          <pc:sldMk cId="317302116" sldId="300"/>
        </pc:sldMkLst>
        <pc:spChg chg="mod">
          <ac:chgData name="Scott, Carey F. (LARC-D305)" userId="fb4a3dfa-cfa1-40e9-9e9e-aeb6399ed8ae" providerId="ADAL" clId="{490F02BD-D591-4D10-B966-F70E1740F380}" dt="2024-07-10T03:22:52.941" v="1045" actId="20577"/>
          <ac:spMkLst>
            <pc:docMk/>
            <pc:sldMk cId="317302116" sldId="300"/>
            <ac:spMk id="15" creationId="{D8D63031-BF87-188A-D02F-BBFF114ACC97}"/>
          </ac:spMkLst>
        </pc:spChg>
      </pc:sldChg>
      <pc:sldChg chg="modSp mod ord">
        <pc:chgData name="Scott, Carey F. (LARC-D305)" userId="fb4a3dfa-cfa1-40e9-9e9e-aeb6399ed8ae" providerId="ADAL" clId="{490F02BD-D591-4D10-B966-F70E1740F380}" dt="2024-07-10T03:28:13.732" v="1276" actId="1076"/>
        <pc:sldMkLst>
          <pc:docMk/>
          <pc:sldMk cId="1524683397" sldId="302"/>
        </pc:sldMkLst>
        <pc:spChg chg="mod">
          <ac:chgData name="Scott, Carey F. (LARC-D305)" userId="fb4a3dfa-cfa1-40e9-9e9e-aeb6399ed8ae" providerId="ADAL" clId="{490F02BD-D591-4D10-B966-F70E1740F380}" dt="2024-07-10T03:27:59.247" v="1272" actId="1076"/>
          <ac:spMkLst>
            <pc:docMk/>
            <pc:sldMk cId="1524683397" sldId="302"/>
            <ac:spMk id="5" creationId="{19F30625-32ED-5408-B5DE-DA0BA2559E7E}"/>
          </ac:spMkLst>
        </pc:spChg>
        <pc:spChg chg="mod">
          <ac:chgData name="Scott, Carey F. (LARC-D305)" userId="fb4a3dfa-cfa1-40e9-9e9e-aeb6399ed8ae" providerId="ADAL" clId="{490F02BD-D591-4D10-B966-F70E1740F380}" dt="2024-07-10T03:28:13.732" v="1276" actId="1076"/>
          <ac:spMkLst>
            <pc:docMk/>
            <pc:sldMk cId="1524683397" sldId="302"/>
            <ac:spMk id="7" creationId="{0318E0ED-5C9C-F090-8672-3B2A84297737}"/>
          </ac:spMkLst>
        </pc:spChg>
      </pc:sldChg>
      <pc:sldChg chg="new del">
        <pc:chgData name="Scott, Carey F. (LARC-D305)" userId="fb4a3dfa-cfa1-40e9-9e9e-aeb6399ed8ae" providerId="ADAL" clId="{490F02BD-D591-4D10-B966-F70E1740F380}" dt="2024-07-09T04:51:17.109" v="2" actId="47"/>
        <pc:sldMkLst>
          <pc:docMk/>
          <pc:sldMk cId="3525434724" sldId="303"/>
        </pc:sldMkLst>
      </pc:sldChg>
      <pc:sldChg chg="addSp modSp add mod">
        <pc:chgData name="Scott, Carey F. (LARC-D305)" userId="fb4a3dfa-cfa1-40e9-9e9e-aeb6399ed8ae" providerId="ADAL" clId="{490F02BD-D591-4D10-B966-F70E1740F380}" dt="2024-07-09T04:55:22.748" v="43" actId="14100"/>
        <pc:sldMkLst>
          <pc:docMk/>
          <pc:sldMk cId="3656298499" sldId="303"/>
        </pc:sldMkLst>
        <pc:spChg chg="add mod">
          <ac:chgData name="Scott, Carey F. (LARC-D305)" userId="fb4a3dfa-cfa1-40e9-9e9e-aeb6399ed8ae" providerId="ADAL" clId="{490F02BD-D591-4D10-B966-F70E1740F380}" dt="2024-07-09T04:55:22.748" v="43" actId="14100"/>
          <ac:spMkLst>
            <pc:docMk/>
            <pc:sldMk cId="3656298499" sldId="303"/>
            <ac:spMk id="2" creationId="{ED6D0E9F-2744-EA00-4703-C81E71F0E8C7}"/>
          </ac:spMkLst>
        </pc:spChg>
        <pc:spChg chg="mod">
          <ac:chgData name="Scott, Carey F. (LARC-D305)" userId="fb4a3dfa-cfa1-40e9-9e9e-aeb6399ed8ae" providerId="ADAL" clId="{490F02BD-D591-4D10-B966-F70E1740F380}" dt="2024-07-09T04:51:28.936" v="15" actId="20577"/>
          <ac:spMkLst>
            <pc:docMk/>
            <pc:sldMk cId="3656298499" sldId="303"/>
            <ac:spMk id="3" creationId="{DF08F304-A783-29BB-073E-4C403B311EC2}"/>
          </ac:spMkLst>
        </pc:spChg>
      </pc:sldChg>
      <pc:sldChg chg="addSp delSp modSp add mod">
        <pc:chgData name="Scott, Carey F. (LARC-D305)" userId="fb4a3dfa-cfa1-40e9-9e9e-aeb6399ed8ae" providerId="ADAL" clId="{490F02BD-D591-4D10-B966-F70E1740F380}" dt="2024-07-12T03:42:13.509" v="1768" actId="1036"/>
        <pc:sldMkLst>
          <pc:docMk/>
          <pc:sldMk cId="1109089073" sldId="304"/>
        </pc:sldMkLst>
        <pc:spChg chg="add del mod">
          <ac:chgData name="Scott, Carey F. (LARC-D305)" userId="fb4a3dfa-cfa1-40e9-9e9e-aeb6399ed8ae" providerId="ADAL" clId="{490F02BD-D591-4D10-B966-F70E1740F380}" dt="2024-07-10T03:13:25.499" v="894" actId="478"/>
          <ac:spMkLst>
            <pc:docMk/>
            <pc:sldMk cId="1109089073" sldId="304"/>
            <ac:spMk id="3" creationId="{F8167B38-46F1-51D3-383F-C9AF54BA8159}"/>
          </ac:spMkLst>
        </pc:spChg>
        <pc:spChg chg="mod">
          <ac:chgData name="Scott, Carey F. (LARC-D305)" userId="fb4a3dfa-cfa1-40e9-9e9e-aeb6399ed8ae" providerId="ADAL" clId="{490F02BD-D591-4D10-B966-F70E1740F380}" dt="2024-07-10T02:35:25.648" v="298" actId="20577"/>
          <ac:spMkLst>
            <pc:docMk/>
            <pc:sldMk cId="1109089073" sldId="304"/>
            <ac:spMk id="6" creationId="{60FEE326-39FF-DE4D-BA0C-A83047ABD497}"/>
          </ac:spMkLst>
        </pc:spChg>
        <pc:spChg chg="add mod">
          <ac:chgData name="Scott, Carey F. (LARC-D305)" userId="fb4a3dfa-cfa1-40e9-9e9e-aeb6399ed8ae" providerId="ADAL" clId="{490F02BD-D591-4D10-B966-F70E1740F380}" dt="2024-07-10T03:13:31.347" v="896" actId="1076"/>
          <ac:spMkLst>
            <pc:docMk/>
            <pc:sldMk cId="1109089073" sldId="304"/>
            <ac:spMk id="7" creationId="{8EA93863-F684-13C7-B77E-F4CF3C526734}"/>
          </ac:spMkLst>
        </pc:spChg>
        <pc:spChg chg="add mod">
          <ac:chgData name="Scott, Carey F. (LARC-D305)" userId="fb4a3dfa-cfa1-40e9-9e9e-aeb6399ed8ae" providerId="ADAL" clId="{490F02BD-D591-4D10-B966-F70E1740F380}" dt="2024-07-12T03:41:09.226" v="1762"/>
          <ac:spMkLst>
            <pc:docMk/>
            <pc:sldMk cId="1109089073" sldId="304"/>
            <ac:spMk id="8" creationId="{9F8C54C7-4C7E-48D7-015F-22AA0293D83D}"/>
          </ac:spMkLst>
        </pc:spChg>
        <pc:picChg chg="add mod modCrop">
          <ac:chgData name="Scott, Carey F. (LARC-D305)" userId="fb4a3dfa-cfa1-40e9-9e9e-aeb6399ed8ae" providerId="ADAL" clId="{490F02BD-D591-4D10-B966-F70E1740F380}" dt="2024-07-10T02:34:58.198" v="281" actId="1038"/>
          <ac:picMkLst>
            <pc:docMk/>
            <pc:sldMk cId="1109089073" sldId="304"/>
            <ac:picMk id="2" creationId="{1700B1F9-BDBB-AFB8-681E-2E46E55A4A69}"/>
          </ac:picMkLst>
        </pc:picChg>
        <pc:picChg chg="mod modCrop">
          <ac:chgData name="Scott, Carey F. (LARC-D305)" userId="fb4a3dfa-cfa1-40e9-9e9e-aeb6399ed8ae" providerId="ADAL" clId="{490F02BD-D591-4D10-B966-F70E1740F380}" dt="2024-07-10T02:26:41.183" v="99" actId="1076"/>
          <ac:picMkLst>
            <pc:docMk/>
            <pc:sldMk cId="1109089073" sldId="304"/>
            <ac:picMk id="4" creationId="{FAE30D6C-731E-15F3-D037-48E2D17D45DA}"/>
          </ac:picMkLst>
        </pc:picChg>
        <pc:picChg chg="del mod modCrop">
          <ac:chgData name="Scott, Carey F. (LARC-D305)" userId="fb4a3dfa-cfa1-40e9-9e9e-aeb6399ed8ae" providerId="ADAL" clId="{490F02BD-D591-4D10-B966-F70E1740F380}" dt="2024-07-10T02:26:02.486" v="89" actId="478"/>
          <ac:picMkLst>
            <pc:docMk/>
            <pc:sldMk cId="1109089073" sldId="304"/>
            <ac:picMk id="5" creationId="{B1C0F6AF-F8E8-88BB-2230-6E060F59945E}"/>
          </ac:picMkLst>
        </pc:picChg>
        <pc:cxnChg chg="add mod">
          <ac:chgData name="Scott, Carey F. (LARC-D305)" userId="fb4a3dfa-cfa1-40e9-9e9e-aeb6399ed8ae" providerId="ADAL" clId="{490F02BD-D591-4D10-B966-F70E1740F380}" dt="2024-07-12T03:41:09.226" v="1762"/>
          <ac:cxnSpMkLst>
            <pc:docMk/>
            <pc:sldMk cId="1109089073" sldId="304"/>
            <ac:cxnSpMk id="9" creationId="{78B5DEC2-EAE4-3AB6-F828-F978243C99C0}"/>
          </ac:cxnSpMkLst>
        </pc:cxnChg>
        <pc:cxnChg chg="add mod">
          <ac:chgData name="Scott, Carey F. (LARC-D305)" userId="fb4a3dfa-cfa1-40e9-9e9e-aeb6399ed8ae" providerId="ADAL" clId="{490F02BD-D591-4D10-B966-F70E1740F380}" dt="2024-07-12T03:42:13.509" v="1768" actId="1036"/>
          <ac:cxnSpMkLst>
            <pc:docMk/>
            <pc:sldMk cId="1109089073" sldId="304"/>
            <ac:cxnSpMk id="11" creationId="{F60AF6D1-A13A-4E82-2BD9-459180B2B255}"/>
          </ac:cxnSpMkLst>
        </pc:cxnChg>
      </pc:sldChg>
      <pc:sldChg chg="addSp delSp modSp add mod ord">
        <pc:chgData name="Scott, Carey F. (LARC-D305)" userId="fb4a3dfa-cfa1-40e9-9e9e-aeb6399ed8ae" providerId="ADAL" clId="{490F02BD-D591-4D10-B966-F70E1740F380}" dt="2024-07-12T03:42:22.821" v="1769"/>
        <pc:sldMkLst>
          <pc:docMk/>
          <pc:sldMk cId="339715870" sldId="305"/>
        </pc:sldMkLst>
        <pc:spChg chg="add del mod">
          <ac:chgData name="Scott, Carey F. (LARC-D305)" userId="fb4a3dfa-cfa1-40e9-9e9e-aeb6399ed8ae" providerId="ADAL" clId="{490F02BD-D591-4D10-B966-F70E1740F380}" dt="2024-07-10T03:13:41.278" v="898" actId="478"/>
          <ac:spMkLst>
            <pc:docMk/>
            <pc:sldMk cId="339715870" sldId="305"/>
            <ac:spMk id="3" creationId="{CEBBF064-1CF1-6E6E-6A05-558105468A9D}"/>
          </ac:spMkLst>
        </pc:spChg>
        <pc:spChg chg="mod">
          <ac:chgData name="Scott, Carey F. (LARC-D305)" userId="fb4a3dfa-cfa1-40e9-9e9e-aeb6399ed8ae" providerId="ADAL" clId="{490F02BD-D591-4D10-B966-F70E1740F380}" dt="2024-07-10T02:32:23.365" v="193" actId="20577"/>
          <ac:spMkLst>
            <pc:docMk/>
            <pc:sldMk cId="339715870" sldId="305"/>
            <ac:spMk id="6" creationId="{60FEE326-39FF-DE4D-BA0C-A83047ABD497}"/>
          </ac:spMkLst>
        </pc:spChg>
        <pc:spChg chg="add mod">
          <ac:chgData name="Scott, Carey F. (LARC-D305)" userId="fb4a3dfa-cfa1-40e9-9e9e-aeb6399ed8ae" providerId="ADAL" clId="{490F02BD-D591-4D10-B966-F70E1740F380}" dt="2024-07-10T03:13:49.927" v="901" actId="1076"/>
          <ac:spMkLst>
            <pc:docMk/>
            <pc:sldMk cId="339715870" sldId="305"/>
            <ac:spMk id="7" creationId="{CFA66B19-D71A-819B-6BD9-B14EF68CCA7C}"/>
          </ac:spMkLst>
        </pc:spChg>
        <pc:spChg chg="add mod">
          <ac:chgData name="Scott, Carey F. (LARC-D305)" userId="fb4a3dfa-cfa1-40e9-9e9e-aeb6399ed8ae" providerId="ADAL" clId="{490F02BD-D591-4D10-B966-F70E1740F380}" dt="2024-07-12T03:40:31.771" v="1760" actId="1076"/>
          <ac:spMkLst>
            <pc:docMk/>
            <pc:sldMk cId="339715870" sldId="305"/>
            <ac:spMk id="8" creationId="{EA41A4E2-C6CE-9F6D-E7E3-5B0084DA396D}"/>
          </ac:spMkLst>
        </pc:spChg>
        <pc:picChg chg="mod modCrop">
          <ac:chgData name="Scott, Carey F. (LARC-D305)" userId="fb4a3dfa-cfa1-40e9-9e9e-aeb6399ed8ae" providerId="ADAL" clId="{490F02BD-D591-4D10-B966-F70E1740F380}" dt="2024-07-10T02:32:00.298" v="171" actId="14100"/>
          <ac:picMkLst>
            <pc:docMk/>
            <pc:sldMk cId="339715870" sldId="305"/>
            <ac:picMk id="2" creationId="{1700B1F9-BDBB-AFB8-681E-2E46E55A4A69}"/>
          </ac:picMkLst>
        </pc:picChg>
        <pc:picChg chg="mod">
          <ac:chgData name="Scott, Carey F. (LARC-D305)" userId="fb4a3dfa-cfa1-40e9-9e9e-aeb6399ed8ae" providerId="ADAL" clId="{490F02BD-D591-4D10-B966-F70E1740F380}" dt="2024-07-10T02:32:04.615" v="172" actId="1076"/>
          <ac:picMkLst>
            <pc:docMk/>
            <pc:sldMk cId="339715870" sldId="305"/>
            <ac:picMk id="4" creationId="{FAE30D6C-731E-15F3-D037-48E2D17D45DA}"/>
          </ac:picMkLst>
        </pc:picChg>
        <pc:picChg chg="del">
          <ac:chgData name="Scott, Carey F. (LARC-D305)" userId="fb4a3dfa-cfa1-40e9-9e9e-aeb6399ed8ae" providerId="ADAL" clId="{490F02BD-D591-4D10-B966-F70E1740F380}" dt="2024-07-10T02:24:29.087" v="62" actId="478"/>
          <ac:picMkLst>
            <pc:docMk/>
            <pc:sldMk cId="339715870" sldId="305"/>
            <ac:picMk id="5" creationId="{B1C0F6AF-F8E8-88BB-2230-6E060F59945E}"/>
          </ac:picMkLst>
        </pc:picChg>
        <pc:cxnChg chg="add">
          <ac:chgData name="Scott, Carey F. (LARC-D305)" userId="fb4a3dfa-cfa1-40e9-9e9e-aeb6399ed8ae" providerId="ADAL" clId="{490F02BD-D591-4D10-B966-F70E1740F380}" dt="2024-07-12T03:40:40.549" v="1761" actId="11529"/>
          <ac:cxnSpMkLst>
            <pc:docMk/>
            <pc:sldMk cId="339715870" sldId="305"/>
            <ac:cxnSpMk id="10" creationId="{5CFB0573-D582-4B15-F873-4E3C7C0052E1}"/>
          </ac:cxnSpMkLst>
        </pc:cxnChg>
        <pc:cxnChg chg="add mod">
          <ac:chgData name="Scott, Carey F. (LARC-D305)" userId="fb4a3dfa-cfa1-40e9-9e9e-aeb6399ed8ae" providerId="ADAL" clId="{490F02BD-D591-4D10-B966-F70E1740F380}" dt="2024-07-12T03:42:22.821" v="1769"/>
          <ac:cxnSpMkLst>
            <pc:docMk/>
            <pc:sldMk cId="339715870" sldId="305"/>
            <ac:cxnSpMk id="11" creationId="{7465AB99-51CD-92AE-2232-1BB447E76E74}"/>
          </ac:cxnSpMkLst>
        </pc:cxnChg>
      </pc:sldChg>
      <pc:sldChg chg="new del">
        <pc:chgData name="Scott, Carey F. (LARC-D305)" userId="fb4a3dfa-cfa1-40e9-9e9e-aeb6399ed8ae" providerId="ADAL" clId="{490F02BD-D591-4D10-B966-F70E1740F380}" dt="2024-07-10T02:54:07.997" v="711" actId="47"/>
        <pc:sldMkLst>
          <pc:docMk/>
          <pc:sldMk cId="16565961" sldId="306"/>
        </pc:sldMkLst>
      </pc:sldChg>
      <pc:sldChg chg="addSp delSp modSp add mod">
        <pc:chgData name="Scott, Carey F. (LARC-D305)" userId="fb4a3dfa-cfa1-40e9-9e9e-aeb6399ed8ae" providerId="ADAL" clId="{490F02BD-D591-4D10-B966-F70E1740F380}" dt="2024-07-10T03:11:26.700" v="888" actId="1035"/>
        <pc:sldMkLst>
          <pc:docMk/>
          <pc:sldMk cId="3245834347" sldId="306"/>
        </pc:sldMkLst>
        <pc:spChg chg="del">
          <ac:chgData name="Scott, Carey F. (LARC-D305)" userId="fb4a3dfa-cfa1-40e9-9e9e-aeb6399ed8ae" providerId="ADAL" clId="{490F02BD-D591-4D10-B966-F70E1740F380}" dt="2024-07-10T03:03:36.238" v="808" actId="478"/>
          <ac:spMkLst>
            <pc:docMk/>
            <pc:sldMk cId="3245834347" sldId="306"/>
            <ac:spMk id="4" creationId="{D5DE75D3-3D44-F3D1-B741-6EF447D453FB}"/>
          </ac:spMkLst>
        </pc:spChg>
        <pc:spChg chg="add mod">
          <ac:chgData name="Scott, Carey F. (LARC-D305)" userId="fb4a3dfa-cfa1-40e9-9e9e-aeb6399ed8ae" providerId="ADAL" clId="{490F02BD-D591-4D10-B966-F70E1740F380}" dt="2024-07-10T03:07:31.462" v="845" actId="2085"/>
          <ac:spMkLst>
            <pc:docMk/>
            <pc:sldMk cId="3245834347" sldId="306"/>
            <ac:spMk id="11" creationId="{8F6468F9-BAA0-3BE1-E5D7-4C41D44D4B45}"/>
          </ac:spMkLst>
        </pc:spChg>
        <pc:spChg chg="add mod">
          <ac:chgData name="Scott, Carey F. (LARC-D305)" userId="fb4a3dfa-cfa1-40e9-9e9e-aeb6399ed8ae" providerId="ADAL" clId="{490F02BD-D591-4D10-B966-F70E1740F380}" dt="2024-07-10T03:09:07.674" v="867" actId="1037"/>
          <ac:spMkLst>
            <pc:docMk/>
            <pc:sldMk cId="3245834347" sldId="306"/>
            <ac:spMk id="12" creationId="{76F39308-44BB-1B99-AD52-30BEE00737AC}"/>
          </ac:spMkLst>
        </pc:spChg>
        <pc:spChg chg="add mod">
          <ac:chgData name="Scott, Carey F. (LARC-D305)" userId="fb4a3dfa-cfa1-40e9-9e9e-aeb6399ed8ae" providerId="ADAL" clId="{490F02BD-D591-4D10-B966-F70E1740F380}" dt="2024-07-10T03:08:49.338" v="859" actId="14100"/>
          <ac:spMkLst>
            <pc:docMk/>
            <pc:sldMk cId="3245834347" sldId="306"/>
            <ac:spMk id="13" creationId="{5425CD97-B092-38C5-4AAB-BA7E047286D2}"/>
          </ac:spMkLst>
        </pc:spChg>
        <pc:spChg chg="del mod topLvl">
          <ac:chgData name="Scott, Carey F. (LARC-D305)" userId="fb4a3dfa-cfa1-40e9-9e9e-aeb6399ed8ae" providerId="ADAL" clId="{490F02BD-D591-4D10-B966-F70E1740F380}" dt="2024-07-10T03:09:51.156" v="870" actId="478"/>
          <ac:spMkLst>
            <pc:docMk/>
            <pc:sldMk cId="3245834347" sldId="306"/>
            <ac:spMk id="16" creationId="{4F928F7F-55FF-F20C-0402-9C649D05B788}"/>
          </ac:spMkLst>
        </pc:spChg>
        <pc:spChg chg="del mod topLvl">
          <ac:chgData name="Scott, Carey F. (LARC-D305)" userId="fb4a3dfa-cfa1-40e9-9e9e-aeb6399ed8ae" providerId="ADAL" clId="{490F02BD-D591-4D10-B966-F70E1740F380}" dt="2024-07-10T03:10:05.596" v="872" actId="478"/>
          <ac:spMkLst>
            <pc:docMk/>
            <pc:sldMk cId="3245834347" sldId="306"/>
            <ac:spMk id="19" creationId="{F0568792-CA8D-032A-A560-F1AF853F3A94}"/>
          </ac:spMkLst>
        </pc:spChg>
        <pc:spChg chg="add mod">
          <ac:chgData name="Scott, Carey F. (LARC-D305)" userId="fb4a3dfa-cfa1-40e9-9e9e-aeb6399ed8ae" providerId="ADAL" clId="{490F02BD-D591-4D10-B966-F70E1740F380}" dt="2024-07-10T03:10:41.626" v="880" actId="1076"/>
          <ac:spMkLst>
            <pc:docMk/>
            <pc:sldMk cId="3245834347" sldId="306"/>
            <ac:spMk id="20" creationId="{1558BFC6-4E97-D995-157B-29F559C27397}"/>
          </ac:spMkLst>
        </pc:spChg>
        <pc:spChg chg="add mod">
          <ac:chgData name="Scott, Carey F. (LARC-D305)" userId="fb4a3dfa-cfa1-40e9-9e9e-aeb6399ed8ae" providerId="ADAL" clId="{490F02BD-D591-4D10-B966-F70E1740F380}" dt="2024-07-10T03:10:57.521" v="882" actId="14100"/>
          <ac:spMkLst>
            <pc:docMk/>
            <pc:sldMk cId="3245834347" sldId="306"/>
            <ac:spMk id="21" creationId="{1F34188C-88BF-6939-0250-2B71E2CAB14C}"/>
          </ac:spMkLst>
        </pc:spChg>
        <pc:grpChg chg="add del mod">
          <ac:chgData name="Scott, Carey F. (LARC-D305)" userId="fb4a3dfa-cfa1-40e9-9e9e-aeb6399ed8ae" providerId="ADAL" clId="{490F02BD-D591-4D10-B966-F70E1740F380}" dt="2024-07-10T03:09:51.156" v="870" actId="478"/>
          <ac:grpSpMkLst>
            <pc:docMk/>
            <pc:sldMk cId="3245834347" sldId="306"/>
            <ac:grpSpMk id="14" creationId="{C2EC7466-A096-5F8E-B368-560374FCDFC2}"/>
          </ac:grpSpMkLst>
        </pc:grpChg>
        <pc:grpChg chg="add del mod">
          <ac:chgData name="Scott, Carey F. (LARC-D305)" userId="fb4a3dfa-cfa1-40e9-9e9e-aeb6399ed8ae" providerId="ADAL" clId="{490F02BD-D591-4D10-B966-F70E1740F380}" dt="2024-07-10T03:10:05.596" v="872" actId="478"/>
          <ac:grpSpMkLst>
            <pc:docMk/>
            <pc:sldMk cId="3245834347" sldId="306"/>
            <ac:grpSpMk id="17" creationId="{9C3E9C79-4FCC-BCC4-FCAD-A87AA6EB4E7D}"/>
          </ac:grpSpMkLst>
        </pc:grpChg>
        <pc:picChg chg="del mod modCrop">
          <ac:chgData name="Scott, Carey F. (LARC-D305)" userId="fb4a3dfa-cfa1-40e9-9e9e-aeb6399ed8ae" providerId="ADAL" clId="{490F02BD-D591-4D10-B966-F70E1740F380}" dt="2024-07-10T03:04:21.177" v="813" actId="478"/>
          <ac:picMkLst>
            <pc:docMk/>
            <pc:sldMk cId="3245834347" sldId="306"/>
            <ac:picMk id="2" creationId="{D7F64891-09F4-9D38-EF70-13ADDF516A0F}"/>
          </ac:picMkLst>
        </pc:picChg>
        <pc:picChg chg="del">
          <ac:chgData name="Scott, Carey F. (LARC-D305)" userId="fb4a3dfa-cfa1-40e9-9e9e-aeb6399ed8ae" providerId="ADAL" clId="{490F02BD-D591-4D10-B966-F70E1740F380}" dt="2024-07-10T03:02:02.581" v="794" actId="478"/>
          <ac:picMkLst>
            <pc:docMk/>
            <pc:sldMk cId="3245834347" sldId="306"/>
            <ac:picMk id="3" creationId="{9B337BFC-9A35-9EDE-C3CB-76DFA92280A7}"/>
          </ac:picMkLst>
        </pc:picChg>
        <pc:picChg chg="mod">
          <ac:chgData name="Scott, Carey F. (LARC-D305)" userId="fb4a3dfa-cfa1-40e9-9e9e-aeb6399ed8ae" providerId="ADAL" clId="{490F02BD-D591-4D10-B966-F70E1740F380}" dt="2024-07-10T03:02:08.774" v="795" actId="1076"/>
          <ac:picMkLst>
            <pc:docMk/>
            <pc:sldMk cId="3245834347" sldId="306"/>
            <ac:picMk id="5" creationId="{E673C691-4CDF-B4A9-B435-90D9469D6F32}"/>
          </ac:picMkLst>
        </pc:picChg>
        <pc:picChg chg="add mod modCrop">
          <ac:chgData name="Scott, Carey F. (LARC-D305)" userId="fb4a3dfa-cfa1-40e9-9e9e-aeb6399ed8ae" providerId="ADAL" clId="{490F02BD-D591-4D10-B966-F70E1740F380}" dt="2024-07-10T03:08:36.084" v="856" actId="14100"/>
          <ac:picMkLst>
            <pc:docMk/>
            <pc:sldMk cId="3245834347" sldId="306"/>
            <ac:picMk id="7" creationId="{4B9096EB-D514-FA72-6502-ABF26E50AB81}"/>
          </ac:picMkLst>
        </pc:picChg>
        <pc:picChg chg="add mod ord modCrop">
          <ac:chgData name="Scott, Carey F. (LARC-D305)" userId="fb4a3dfa-cfa1-40e9-9e9e-aeb6399ed8ae" providerId="ADAL" clId="{490F02BD-D591-4D10-B966-F70E1740F380}" dt="2024-07-10T03:08:58.546" v="861" actId="14100"/>
          <ac:picMkLst>
            <pc:docMk/>
            <pc:sldMk cId="3245834347" sldId="306"/>
            <ac:picMk id="8" creationId="{C6E5EF21-DBB3-2B71-C3BD-EA64E86FB357}"/>
          </ac:picMkLst>
        </pc:picChg>
        <pc:picChg chg="add mod modCrop">
          <ac:chgData name="Scott, Carey F. (LARC-D305)" userId="fb4a3dfa-cfa1-40e9-9e9e-aeb6399ed8ae" providerId="ADAL" clId="{490F02BD-D591-4D10-B966-F70E1740F380}" dt="2024-07-10T03:09:01.067" v="862" actId="1076"/>
          <ac:picMkLst>
            <pc:docMk/>
            <pc:sldMk cId="3245834347" sldId="306"/>
            <ac:picMk id="9" creationId="{0D26F02A-895E-5FF5-C7FF-ADFD5894AE58}"/>
          </ac:picMkLst>
        </pc:picChg>
        <pc:picChg chg="add mod modCrop">
          <ac:chgData name="Scott, Carey F. (LARC-D305)" userId="fb4a3dfa-cfa1-40e9-9e9e-aeb6399ed8ae" providerId="ADAL" clId="{490F02BD-D591-4D10-B966-F70E1740F380}" dt="2024-07-10T03:11:26.700" v="888" actId="1035"/>
          <ac:picMkLst>
            <pc:docMk/>
            <pc:sldMk cId="3245834347" sldId="306"/>
            <ac:picMk id="10" creationId="{998A119D-EA16-049B-3862-EC54E05D0834}"/>
          </ac:picMkLst>
        </pc:picChg>
        <pc:picChg chg="mod topLvl modCrop">
          <ac:chgData name="Scott, Carey F. (LARC-D305)" userId="fb4a3dfa-cfa1-40e9-9e9e-aeb6399ed8ae" providerId="ADAL" clId="{490F02BD-D591-4D10-B966-F70E1740F380}" dt="2024-07-10T03:09:56.284" v="871" actId="732"/>
          <ac:picMkLst>
            <pc:docMk/>
            <pc:sldMk cId="3245834347" sldId="306"/>
            <ac:picMk id="15" creationId="{A21195AE-32D0-FFF6-A9FF-81A361ECDFF9}"/>
          </ac:picMkLst>
        </pc:picChg>
        <pc:picChg chg="mod topLvl modCrop">
          <ac:chgData name="Scott, Carey F. (LARC-D305)" userId="fb4a3dfa-cfa1-40e9-9e9e-aeb6399ed8ae" providerId="ADAL" clId="{490F02BD-D591-4D10-B966-F70E1740F380}" dt="2024-07-10T03:10:10.577" v="873" actId="732"/>
          <ac:picMkLst>
            <pc:docMk/>
            <pc:sldMk cId="3245834347" sldId="306"/>
            <ac:picMk id="18" creationId="{46AD50F6-7F0C-6CDF-3816-434B75C723DF}"/>
          </ac:picMkLst>
        </pc:picChg>
      </pc:sldChg>
    </pc:docChg>
  </pc:docChgLst>
  <pc:docChgLst>
    <pc:chgData name="Scott, Carey F. (LARC-D305)" userId="fb4a3dfa-cfa1-40e9-9e9e-aeb6399ed8ae" providerId="ADAL" clId="{8DADA868-BEAD-4575-A144-8FDA3EA24501}"/>
    <pc:docChg chg="undo custSel modSld sldOrd modSection">
      <pc:chgData name="Scott, Carey F. (LARC-D305)" userId="fb4a3dfa-cfa1-40e9-9e9e-aeb6399ed8ae" providerId="ADAL" clId="{8DADA868-BEAD-4575-A144-8FDA3EA24501}" dt="2024-07-09T18:49:24.849" v="1446" actId="20577"/>
      <pc:docMkLst>
        <pc:docMk/>
      </pc:docMkLst>
      <pc:sldChg chg="modNotesTx">
        <pc:chgData name="Scott, Carey F. (LARC-D305)" userId="fb4a3dfa-cfa1-40e9-9e9e-aeb6399ed8ae" providerId="ADAL" clId="{8DADA868-BEAD-4575-A144-8FDA3EA24501}" dt="2024-07-09T17:42:16.757" v="544" actId="20577"/>
        <pc:sldMkLst>
          <pc:docMk/>
          <pc:sldMk cId="1317871011" sldId="257"/>
        </pc:sldMkLst>
      </pc:sldChg>
      <pc:sldChg chg="modSp mod">
        <pc:chgData name="Scott, Carey F. (LARC-D305)" userId="fb4a3dfa-cfa1-40e9-9e9e-aeb6399ed8ae" providerId="ADAL" clId="{8DADA868-BEAD-4575-A144-8FDA3EA24501}" dt="2024-07-09T16:52:57.428" v="76" actId="1035"/>
        <pc:sldMkLst>
          <pc:docMk/>
          <pc:sldMk cId="2034986396" sldId="258"/>
        </pc:sldMkLst>
        <pc:spChg chg="mod">
          <ac:chgData name="Scott, Carey F. (LARC-D305)" userId="fb4a3dfa-cfa1-40e9-9e9e-aeb6399ed8ae" providerId="ADAL" clId="{8DADA868-BEAD-4575-A144-8FDA3EA24501}" dt="2024-07-09T16:52:57.428" v="76" actId="1035"/>
          <ac:spMkLst>
            <pc:docMk/>
            <pc:sldMk cId="2034986396" sldId="258"/>
            <ac:spMk id="2" creationId="{CB04CB00-49BB-0B9C-440E-5ABD4353F2A0}"/>
          </ac:spMkLst>
        </pc:spChg>
        <pc:spChg chg="mod">
          <ac:chgData name="Scott, Carey F. (LARC-D305)" userId="fb4a3dfa-cfa1-40e9-9e9e-aeb6399ed8ae" providerId="ADAL" clId="{8DADA868-BEAD-4575-A144-8FDA3EA24501}" dt="2024-07-09T16:52:53.380" v="75" actId="1035"/>
          <ac:spMkLst>
            <pc:docMk/>
            <pc:sldMk cId="2034986396" sldId="258"/>
            <ac:spMk id="11" creationId="{00000000-0000-0000-0000-000000000000}"/>
          </ac:spMkLst>
        </pc:spChg>
      </pc:sldChg>
      <pc:sldChg chg="modSp mod modShow modNotesTx">
        <pc:chgData name="Scott, Carey F. (LARC-D305)" userId="fb4a3dfa-cfa1-40e9-9e9e-aeb6399ed8ae" providerId="ADAL" clId="{8DADA868-BEAD-4575-A144-8FDA3EA24501}" dt="2024-07-09T17:43:43.902" v="545" actId="729"/>
        <pc:sldMkLst>
          <pc:docMk/>
          <pc:sldMk cId="1696505106" sldId="282"/>
        </pc:sldMkLst>
        <pc:spChg chg="mod">
          <ac:chgData name="Scott, Carey F. (LARC-D305)" userId="fb4a3dfa-cfa1-40e9-9e9e-aeb6399ed8ae" providerId="ADAL" clId="{8DADA868-BEAD-4575-A144-8FDA3EA24501}" dt="2024-07-09T16:53:50.835" v="92" actId="122"/>
          <ac:spMkLst>
            <pc:docMk/>
            <pc:sldMk cId="1696505106" sldId="282"/>
            <ac:spMk id="26" creationId="{C71F83EB-BEC2-BFDB-7968-398BA06D20F9}"/>
          </ac:spMkLst>
        </pc:spChg>
      </pc:sldChg>
      <pc:sldChg chg="addSp modSp mod">
        <pc:chgData name="Scott, Carey F. (LARC-D305)" userId="fb4a3dfa-cfa1-40e9-9e9e-aeb6399ed8ae" providerId="ADAL" clId="{8DADA868-BEAD-4575-A144-8FDA3EA24501}" dt="2024-07-09T16:56:22.980" v="153" actId="1038"/>
        <pc:sldMkLst>
          <pc:docMk/>
          <pc:sldMk cId="662881582" sldId="284"/>
        </pc:sldMkLst>
        <pc:spChg chg="mod">
          <ac:chgData name="Scott, Carey F. (LARC-D305)" userId="fb4a3dfa-cfa1-40e9-9e9e-aeb6399ed8ae" providerId="ADAL" clId="{8DADA868-BEAD-4575-A144-8FDA3EA24501}" dt="2024-07-09T16:56:14.272" v="143" actId="1038"/>
          <ac:spMkLst>
            <pc:docMk/>
            <pc:sldMk cId="662881582" sldId="284"/>
            <ac:spMk id="7" creationId="{69694AD6-CED6-BADA-39DF-88E3F199817C}"/>
          </ac:spMkLst>
        </pc:spChg>
        <pc:spChg chg="add mod">
          <ac:chgData name="Scott, Carey F. (LARC-D305)" userId="fb4a3dfa-cfa1-40e9-9e9e-aeb6399ed8ae" providerId="ADAL" clId="{8DADA868-BEAD-4575-A144-8FDA3EA24501}" dt="2024-07-09T16:55:49.959" v="130" actId="14100"/>
          <ac:spMkLst>
            <pc:docMk/>
            <pc:sldMk cId="662881582" sldId="284"/>
            <ac:spMk id="9" creationId="{06B8506B-9702-094C-D32F-DEC63A12FAE8}"/>
          </ac:spMkLst>
        </pc:spChg>
        <pc:picChg chg="mod">
          <ac:chgData name="Scott, Carey F. (LARC-D305)" userId="fb4a3dfa-cfa1-40e9-9e9e-aeb6399ed8ae" providerId="ADAL" clId="{8DADA868-BEAD-4575-A144-8FDA3EA24501}" dt="2024-07-09T16:56:03.408" v="131" actId="14100"/>
          <ac:picMkLst>
            <pc:docMk/>
            <pc:sldMk cId="662881582" sldId="284"/>
            <ac:picMk id="2" creationId="{741A55BE-4305-0D2D-3659-C6CE0F6D7307}"/>
          </ac:picMkLst>
        </pc:picChg>
        <pc:picChg chg="mod">
          <ac:chgData name="Scott, Carey F. (LARC-D305)" userId="fb4a3dfa-cfa1-40e9-9e9e-aeb6399ed8ae" providerId="ADAL" clId="{8DADA868-BEAD-4575-A144-8FDA3EA24501}" dt="2024-07-09T16:56:22.980" v="153" actId="1038"/>
          <ac:picMkLst>
            <pc:docMk/>
            <pc:sldMk cId="662881582" sldId="284"/>
            <ac:picMk id="10" creationId="{55F647C6-A478-9450-D339-DE28478FA945}"/>
          </ac:picMkLst>
        </pc:picChg>
      </pc:sldChg>
      <pc:sldChg chg="modNotesTx">
        <pc:chgData name="Scott, Carey F. (LARC-D305)" userId="fb4a3dfa-cfa1-40e9-9e9e-aeb6399ed8ae" providerId="ADAL" clId="{8DADA868-BEAD-4575-A144-8FDA3EA24501}" dt="2024-07-09T18:01:36.140" v="777" actId="20577"/>
        <pc:sldMkLst>
          <pc:docMk/>
          <pc:sldMk cId="2562635545" sldId="285"/>
        </pc:sldMkLst>
      </pc:sldChg>
      <pc:sldChg chg="modSp mod modNotesTx">
        <pc:chgData name="Scott, Carey F. (LARC-D305)" userId="fb4a3dfa-cfa1-40e9-9e9e-aeb6399ed8ae" providerId="ADAL" clId="{8DADA868-BEAD-4575-A144-8FDA3EA24501}" dt="2024-07-09T18:00:07.576" v="748" actId="20577"/>
        <pc:sldMkLst>
          <pc:docMk/>
          <pc:sldMk cId="192654201" sldId="286"/>
        </pc:sldMkLst>
        <pc:spChg chg="mod">
          <ac:chgData name="Scott, Carey F. (LARC-D305)" userId="fb4a3dfa-cfa1-40e9-9e9e-aeb6399ed8ae" providerId="ADAL" clId="{8DADA868-BEAD-4575-A144-8FDA3EA24501}" dt="2024-07-09T16:57:24.411" v="154" actId="14100"/>
          <ac:spMkLst>
            <pc:docMk/>
            <pc:sldMk cId="192654201" sldId="286"/>
            <ac:spMk id="3" creationId="{518BF35C-AF9A-0400-74A0-7E0B2969BC5D}"/>
          </ac:spMkLst>
        </pc:spChg>
      </pc:sldChg>
      <pc:sldChg chg="modAnim">
        <pc:chgData name="Scott, Carey F. (LARC-D305)" userId="fb4a3dfa-cfa1-40e9-9e9e-aeb6399ed8ae" providerId="ADAL" clId="{8DADA868-BEAD-4575-A144-8FDA3EA24501}" dt="2024-07-09T16:58:25.660" v="156"/>
        <pc:sldMkLst>
          <pc:docMk/>
          <pc:sldMk cId="308021782" sldId="287"/>
        </pc:sldMkLst>
      </pc:sldChg>
      <pc:sldChg chg="ord">
        <pc:chgData name="Scott, Carey F. (LARC-D305)" userId="fb4a3dfa-cfa1-40e9-9e9e-aeb6399ed8ae" providerId="ADAL" clId="{8DADA868-BEAD-4575-A144-8FDA3EA24501}" dt="2024-07-09T17:51:35.725" v="699"/>
        <pc:sldMkLst>
          <pc:docMk/>
          <pc:sldMk cId="3181322336" sldId="288"/>
        </pc:sldMkLst>
      </pc:sldChg>
      <pc:sldChg chg="ord modNotesTx">
        <pc:chgData name="Scott, Carey F. (LARC-D305)" userId="fb4a3dfa-cfa1-40e9-9e9e-aeb6399ed8ae" providerId="ADAL" clId="{8DADA868-BEAD-4575-A144-8FDA3EA24501}" dt="2024-07-09T18:12:31.709" v="979"/>
        <pc:sldMkLst>
          <pc:docMk/>
          <pc:sldMk cId="1832339499" sldId="289"/>
        </pc:sldMkLst>
      </pc:sldChg>
      <pc:sldChg chg="ord">
        <pc:chgData name="Scott, Carey F. (LARC-D305)" userId="fb4a3dfa-cfa1-40e9-9e9e-aeb6399ed8ae" providerId="ADAL" clId="{8DADA868-BEAD-4575-A144-8FDA3EA24501}" dt="2024-07-09T17:50:24.124" v="695"/>
        <pc:sldMkLst>
          <pc:docMk/>
          <pc:sldMk cId="2917865705" sldId="294"/>
        </pc:sldMkLst>
      </pc:sldChg>
      <pc:sldChg chg="modSp mod ord">
        <pc:chgData name="Scott, Carey F. (LARC-D305)" userId="fb4a3dfa-cfa1-40e9-9e9e-aeb6399ed8ae" providerId="ADAL" clId="{8DADA868-BEAD-4575-A144-8FDA3EA24501}" dt="2024-07-09T18:34:31.468" v="1059"/>
        <pc:sldMkLst>
          <pc:docMk/>
          <pc:sldMk cId="584024414" sldId="296"/>
        </pc:sldMkLst>
        <pc:spChg chg="mod">
          <ac:chgData name="Scott, Carey F. (LARC-D305)" userId="fb4a3dfa-cfa1-40e9-9e9e-aeb6399ed8ae" providerId="ADAL" clId="{8DADA868-BEAD-4575-A144-8FDA3EA24501}" dt="2024-07-09T18:22:06.968" v="1032" actId="20577"/>
          <ac:spMkLst>
            <pc:docMk/>
            <pc:sldMk cId="584024414" sldId="296"/>
            <ac:spMk id="6" creationId="{60FEE326-39FF-DE4D-BA0C-A83047ABD497}"/>
          </ac:spMkLst>
        </pc:spChg>
      </pc:sldChg>
      <pc:sldChg chg="addSp modSp mod ord modNotesTx">
        <pc:chgData name="Scott, Carey F. (LARC-D305)" userId="fb4a3dfa-cfa1-40e9-9e9e-aeb6399ed8ae" providerId="ADAL" clId="{8DADA868-BEAD-4575-A144-8FDA3EA24501}" dt="2024-07-09T18:37:49.473" v="1297"/>
        <pc:sldMkLst>
          <pc:docMk/>
          <pc:sldMk cId="3939355599" sldId="297"/>
        </pc:sldMkLst>
        <pc:spChg chg="mod">
          <ac:chgData name="Scott, Carey F. (LARC-D305)" userId="fb4a3dfa-cfa1-40e9-9e9e-aeb6399ed8ae" providerId="ADAL" clId="{8DADA868-BEAD-4575-A144-8FDA3EA24501}" dt="2024-07-09T18:37:37.458" v="1295" actId="20577"/>
          <ac:spMkLst>
            <pc:docMk/>
            <pc:sldMk cId="3939355599" sldId="297"/>
            <ac:spMk id="3" creationId="{518BF35C-AF9A-0400-74A0-7E0B2969BC5D}"/>
          </ac:spMkLst>
        </pc:spChg>
        <pc:spChg chg="mod">
          <ac:chgData name="Scott, Carey F. (LARC-D305)" userId="fb4a3dfa-cfa1-40e9-9e9e-aeb6399ed8ae" providerId="ADAL" clId="{8DADA868-BEAD-4575-A144-8FDA3EA24501}" dt="2024-07-09T18:21:51.163" v="1017" actId="20577"/>
          <ac:spMkLst>
            <pc:docMk/>
            <pc:sldMk cId="3939355599" sldId="297"/>
            <ac:spMk id="6" creationId="{60FEE326-39FF-DE4D-BA0C-A83047ABD497}"/>
          </ac:spMkLst>
        </pc:spChg>
        <pc:spChg chg="mod">
          <ac:chgData name="Scott, Carey F. (LARC-D305)" userId="fb4a3dfa-cfa1-40e9-9e9e-aeb6399ed8ae" providerId="ADAL" clId="{8DADA868-BEAD-4575-A144-8FDA3EA24501}" dt="2024-07-09T18:23:58.211" v="1040" actId="14100"/>
          <ac:spMkLst>
            <pc:docMk/>
            <pc:sldMk cId="3939355599" sldId="297"/>
            <ac:spMk id="9" creationId="{3F50A5E3-4D07-2BEF-F77F-5E335D76A021}"/>
          </ac:spMkLst>
        </pc:spChg>
        <pc:spChg chg="add mod">
          <ac:chgData name="Scott, Carey F. (LARC-D305)" userId="fb4a3dfa-cfa1-40e9-9e9e-aeb6399ed8ae" providerId="ADAL" clId="{8DADA868-BEAD-4575-A144-8FDA3EA24501}" dt="2024-07-09T18:24:11.849" v="1042" actId="1076"/>
          <ac:spMkLst>
            <pc:docMk/>
            <pc:sldMk cId="3939355599" sldId="297"/>
            <ac:spMk id="13" creationId="{39AE2CBD-0BB4-A810-3358-73D7AB5EEF0F}"/>
          </ac:spMkLst>
        </pc:spChg>
        <pc:cxnChg chg="add mod">
          <ac:chgData name="Scott, Carey F. (LARC-D305)" userId="fb4a3dfa-cfa1-40e9-9e9e-aeb6399ed8ae" providerId="ADAL" clId="{8DADA868-BEAD-4575-A144-8FDA3EA24501}" dt="2024-07-09T18:22:44.978" v="1034" actId="1035"/>
          <ac:cxnSpMkLst>
            <pc:docMk/>
            <pc:sldMk cId="3939355599" sldId="297"/>
            <ac:cxnSpMk id="8" creationId="{F5E8D46F-23DC-71D6-22C3-BF3D3B81893A}"/>
          </ac:cxnSpMkLst>
        </pc:cxnChg>
        <pc:cxnChg chg="add mod">
          <ac:chgData name="Scott, Carey F. (LARC-D305)" userId="fb4a3dfa-cfa1-40e9-9e9e-aeb6399ed8ae" providerId="ADAL" clId="{8DADA868-BEAD-4575-A144-8FDA3EA24501}" dt="2024-07-09T18:24:55.162" v="1049" actId="14100"/>
          <ac:cxnSpMkLst>
            <pc:docMk/>
            <pc:sldMk cId="3939355599" sldId="297"/>
            <ac:cxnSpMk id="17" creationId="{0B5E8178-EA0A-78C2-B830-891EA9F09931}"/>
          </ac:cxnSpMkLst>
        </pc:cxnChg>
        <pc:cxnChg chg="add mod">
          <ac:chgData name="Scott, Carey F. (LARC-D305)" userId="fb4a3dfa-cfa1-40e9-9e9e-aeb6399ed8ae" providerId="ADAL" clId="{8DADA868-BEAD-4575-A144-8FDA3EA24501}" dt="2024-07-09T18:24:52.728" v="1048" actId="14100"/>
          <ac:cxnSpMkLst>
            <pc:docMk/>
            <pc:sldMk cId="3939355599" sldId="297"/>
            <ac:cxnSpMk id="18" creationId="{56AF4375-0CFE-BD35-D7D6-A28F8169FD11}"/>
          </ac:cxnSpMkLst>
        </pc:cxnChg>
      </pc:sldChg>
      <pc:sldChg chg="addSp delSp modSp mod ord modNotesTx">
        <pc:chgData name="Scott, Carey F. (LARC-D305)" userId="fb4a3dfa-cfa1-40e9-9e9e-aeb6399ed8ae" providerId="ADAL" clId="{8DADA868-BEAD-4575-A144-8FDA3EA24501}" dt="2024-07-09T18:49:24.849" v="1446" actId="20577"/>
        <pc:sldMkLst>
          <pc:docMk/>
          <pc:sldMk cId="894050867" sldId="298"/>
        </pc:sldMkLst>
        <pc:spChg chg="add mod">
          <ac:chgData name="Scott, Carey F. (LARC-D305)" userId="fb4a3dfa-cfa1-40e9-9e9e-aeb6399ed8ae" providerId="ADAL" clId="{8DADA868-BEAD-4575-A144-8FDA3EA24501}" dt="2024-07-09T18:45:01.504" v="1355" actId="14100"/>
          <ac:spMkLst>
            <pc:docMk/>
            <pc:sldMk cId="894050867" sldId="298"/>
            <ac:spMk id="8" creationId="{D000A201-F5D0-0E32-1C69-46D5E6173760}"/>
          </ac:spMkLst>
        </pc:spChg>
        <pc:spChg chg="mod">
          <ac:chgData name="Scott, Carey F. (LARC-D305)" userId="fb4a3dfa-cfa1-40e9-9e9e-aeb6399ed8ae" providerId="ADAL" clId="{8DADA868-BEAD-4575-A144-8FDA3EA24501}" dt="2024-07-09T18:43:33.010" v="1322" actId="164"/>
          <ac:spMkLst>
            <pc:docMk/>
            <pc:sldMk cId="894050867" sldId="298"/>
            <ac:spMk id="22" creationId="{AE061BEA-8216-CAD1-79B3-149F59831747}"/>
          </ac:spMkLst>
        </pc:spChg>
        <pc:spChg chg="mod">
          <ac:chgData name="Scott, Carey F. (LARC-D305)" userId="fb4a3dfa-cfa1-40e9-9e9e-aeb6399ed8ae" providerId="ADAL" clId="{8DADA868-BEAD-4575-A144-8FDA3EA24501}" dt="2024-07-09T18:43:33.010" v="1322" actId="164"/>
          <ac:spMkLst>
            <pc:docMk/>
            <pc:sldMk cId="894050867" sldId="298"/>
            <ac:spMk id="23" creationId="{E42FEEBE-57FE-EAAE-3F1F-0F304A8A7DA8}"/>
          </ac:spMkLst>
        </pc:spChg>
        <pc:grpChg chg="add mod">
          <ac:chgData name="Scott, Carey F. (LARC-D305)" userId="fb4a3dfa-cfa1-40e9-9e9e-aeb6399ed8ae" providerId="ADAL" clId="{8DADA868-BEAD-4575-A144-8FDA3EA24501}" dt="2024-07-09T18:45:43.618" v="1358" actId="1037"/>
          <ac:grpSpMkLst>
            <pc:docMk/>
            <pc:sldMk cId="894050867" sldId="298"/>
            <ac:grpSpMk id="7" creationId="{EBCD9905-5421-2B2A-9596-2252A7F1F8FF}"/>
          </ac:grpSpMkLst>
        </pc:grpChg>
        <pc:picChg chg="add mod modCrop">
          <ac:chgData name="Scott, Carey F. (LARC-D305)" userId="fb4a3dfa-cfa1-40e9-9e9e-aeb6399ed8ae" providerId="ADAL" clId="{8DADA868-BEAD-4575-A144-8FDA3EA24501}" dt="2024-07-09T18:44:09.363" v="1337" actId="1038"/>
          <ac:picMkLst>
            <pc:docMk/>
            <pc:sldMk cId="894050867" sldId="298"/>
            <ac:picMk id="2" creationId="{83CF60C5-B665-3D2E-D529-582A60A03063}"/>
          </ac:picMkLst>
        </pc:picChg>
        <pc:picChg chg="add mod ord modCrop">
          <ac:chgData name="Scott, Carey F. (LARC-D305)" userId="fb4a3dfa-cfa1-40e9-9e9e-aeb6399ed8ae" providerId="ADAL" clId="{8DADA868-BEAD-4575-A144-8FDA3EA24501}" dt="2024-07-09T18:44:12.051" v="1339" actId="1038"/>
          <ac:picMkLst>
            <pc:docMk/>
            <pc:sldMk cId="894050867" sldId="298"/>
            <ac:picMk id="3" creationId="{DEDCF9F5-A3BD-EDBC-7B55-FCA3E29FE9C7}"/>
          </ac:picMkLst>
        </pc:picChg>
        <pc:picChg chg="mod modCrop">
          <ac:chgData name="Scott, Carey F. (LARC-D305)" userId="fb4a3dfa-cfa1-40e9-9e9e-aeb6399ed8ae" providerId="ADAL" clId="{8DADA868-BEAD-4575-A144-8FDA3EA24501}" dt="2024-07-09T18:42:26.934" v="1314" actId="732"/>
          <ac:picMkLst>
            <pc:docMk/>
            <pc:sldMk cId="894050867" sldId="298"/>
            <ac:picMk id="4" creationId="{39C171BB-5D6B-2353-5CF5-44386E3FBE15}"/>
          </ac:picMkLst>
        </pc:picChg>
        <pc:picChg chg="add del mod ord modCrop">
          <ac:chgData name="Scott, Carey F. (LARC-D305)" userId="fb4a3dfa-cfa1-40e9-9e9e-aeb6399ed8ae" providerId="ADAL" clId="{8DADA868-BEAD-4575-A144-8FDA3EA24501}" dt="2024-07-09T18:43:06.794" v="1319" actId="167"/>
          <ac:picMkLst>
            <pc:docMk/>
            <pc:sldMk cId="894050867" sldId="298"/>
            <ac:picMk id="5" creationId="{B19D7B98-7E10-FA79-C4A6-2A4B40DAABB3}"/>
          </ac:picMkLst>
        </pc:picChg>
        <pc:cxnChg chg="mod">
          <ac:chgData name="Scott, Carey F. (LARC-D305)" userId="fb4a3dfa-cfa1-40e9-9e9e-aeb6399ed8ae" providerId="ADAL" clId="{8DADA868-BEAD-4575-A144-8FDA3EA24501}" dt="2024-07-09T18:43:33.010" v="1322" actId="164"/>
          <ac:cxnSpMkLst>
            <pc:docMk/>
            <pc:sldMk cId="894050867" sldId="298"/>
            <ac:cxnSpMk id="13" creationId="{3ACBAEBA-288F-F480-A5B2-35611FE4E837}"/>
          </ac:cxnSpMkLst>
        </pc:cxnChg>
        <pc:cxnChg chg="mod">
          <ac:chgData name="Scott, Carey F. (LARC-D305)" userId="fb4a3dfa-cfa1-40e9-9e9e-aeb6399ed8ae" providerId="ADAL" clId="{8DADA868-BEAD-4575-A144-8FDA3EA24501}" dt="2024-07-09T18:43:33.010" v="1322" actId="164"/>
          <ac:cxnSpMkLst>
            <pc:docMk/>
            <pc:sldMk cId="894050867" sldId="298"/>
            <ac:cxnSpMk id="18" creationId="{59ED77C6-4332-41C0-62F5-374F4C4B0ACD}"/>
          </ac:cxnSpMkLst>
        </pc:cxnChg>
      </pc:sldChg>
      <pc:sldChg chg="modNotesTx">
        <pc:chgData name="Scott, Carey F. (LARC-D305)" userId="fb4a3dfa-cfa1-40e9-9e9e-aeb6399ed8ae" providerId="ADAL" clId="{8DADA868-BEAD-4575-A144-8FDA3EA24501}" dt="2024-07-09T18:09:16.214" v="969" actId="20577"/>
        <pc:sldMkLst>
          <pc:docMk/>
          <pc:sldMk cId="3177355892" sldId="299"/>
        </pc:sldMkLst>
      </pc:sldChg>
      <pc:sldChg chg="ord">
        <pc:chgData name="Scott, Carey F. (LARC-D305)" userId="fb4a3dfa-cfa1-40e9-9e9e-aeb6399ed8ae" providerId="ADAL" clId="{8DADA868-BEAD-4575-A144-8FDA3EA24501}" dt="2024-07-09T18:13:50.087" v="987"/>
        <pc:sldMkLst>
          <pc:docMk/>
          <pc:sldMk cId="317302116" sldId="300"/>
        </pc:sldMkLst>
      </pc:sldChg>
      <pc:sldChg chg="ord">
        <pc:chgData name="Scott, Carey F. (LARC-D305)" userId="fb4a3dfa-cfa1-40e9-9e9e-aeb6399ed8ae" providerId="ADAL" clId="{8DADA868-BEAD-4575-A144-8FDA3EA24501}" dt="2024-07-09T18:13:35.298" v="985"/>
        <pc:sldMkLst>
          <pc:docMk/>
          <pc:sldMk cId="3808307860" sldId="30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3EF8E6-5ECE-4FE3-8E7A-C7CB719D73F9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86F3E9-6CF6-4971-8F40-1128A8E1B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03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BOLT is hypersonic flight test</a:t>
            </a:r>
          </a:p>
          <a:p>
            <a:endParaRPr lang="en-US"/>
          </a:p>
          <a:p>
            <a:r>
              <a:rPr lang="en-US"/>
              <a:t>Reduce words on screen</a:t>
            </a:r>
          </a:p>
          <a:p>
            <a:endParaRPr lang="en-US"/>
          </a:p>
          <a:p>
            <a:r>
              <a:rPr lang="en-US"/>
              <a:t>BOLT on flight configuration</a:t>
            </a:r>
          </a:p>
          <a:p>
            <a:endParaRPr lang="en-US"/>
          </a:p>
          <a:p>
            <a:r>
              <a:rPr lang="en-US"/>
              <a:t>Use takeaways – remove correlation bullet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6F3E9-6CF6-4971-8F40-1128A8E1B9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595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Shelly’s paper for reference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6F3E9-6CF6-4971-8F40-1128A8E1B9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472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Use arrows / limit text…kB repeat here</a:t>
            </a:r>
          </a:p>
          <a:p>
            <a:endParaRPr lang="en-US"/>
          </a:p>
          <a:p>
            <a:r>
              <a:rPr lang="en-US"/>
              <a:t>Measurements across the centerline</a:t>
            </a:r>
          </a:p>
          <a:p>
            <a:endParaRPr lang="en-US"/>
          </a:p>
          <a:p>
            <a:r>
              <a:rPr lang="en-US"/>
              <a:t>Order of 3 BL height changes between CL vs leading edge. </a:t>
            </a:r>
          </a:p>
          <a:p>
            <a:endParaRPr lang="en-US"/>
          </a:p>
          <a:p>
            <a:r>
              <a:rPr lang="en-US"/>
              <a:t>Leading edge is very sensitive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6F3E9-6CF6-4971-8F40-1128A8E1B9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467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Smooth CFD vs. ‘smooth’ experiment </a:t>
            </a:r>
          </a:p>
          <a:p>
            <a:endParaRPr lang="en-US"/>
          </a:p>
          <a:p>
            <a:r>
              <a:rPr lang="en-US"/>
              <a:t>Add joint location</a:t>
            </a:r>
          </a:p>
          <a:p>
            <a:endParaRPr lang="en-US"/>
          </a:p>
          <a:p>
            <a:r>
              <a:rPr lang="en-US"/>
              <a:t>Add text box with LAURA CFD not BLAYER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6F3E9-6CF6-4971-8F40-1128A8E1B9C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617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Define L early on. </a:t>
            </a:r>
          </a:p>
          <a:p>
            <a:endParaRPr lang="en-US"/>
          </a:p>
          <a:p>
            <a:r>
              <a:rPr lang="en-US"/>
              <a:t>CL strong effect when FF</a:t>
            </a:r>
          </a:p>
          <a:p>
            <a:endParaRPr lang="en-US"/>
          </a:p>
          <a:p>
            <a:r>
              <a:rPr lang="en-US"/>
              <a:t>RF strong effect near leading edge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6F3E9-6CF6-4971-8F40-1128A8E1B9C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761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bigger text</a:t>
            </a:r>
          </a:p>
          <a:p>
            <a:r>
              <a:rPr lang="en-US" dirty="0"/>
              <a:t>Descriptive titles</a:t>
            </a:r>
          </a:p>
          <a:p>
            <a:endParaRPr lang="en-US" dirty="0"/>
          </a:p>
          <a:p>
            <a:r>
              <a:rPr lang="en-US" dirty="0"/>
              <a:t>Change BLAYER to LAURA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6F3E9-6CF6-4971-8F40-1128A8E1B9C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320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bigger text</a:t>
            </a:r>
          </a:p>
          <a:p>
            <a:r>
              <a:rPr lang="en-US" dirty="0"/>
              <a:t>Descriptive titles</a:t>
            </a:r>
          </a:p>
          <a:p>
            <a:endParaRPr lang="en-US" dirty="0"/>
          </a:p>
          <a:p>
            <a:r>
              <a:rPr lang="en-US" dirty="0"/>
              <a:t>Change BLAYER to LAURA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6F3E9-6CF6-4971-8F40-1128A8E1B9C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3328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Initial – 24 minutes –need to trim/</a:t>
            </a:r>
          </a:p>
          <a:p>
            <a:endParaRPr lang="en-US"/>
          </a:p>
          <a:p>
            <a:r>
              <a:rPr lang="en-US"/>
              <a:t>Trim slides for content – refer to content</a:t>
            </a:r>
          </a:p>
          <a:p>
            <a:r>
              <a:rPr lang="en-US"/>
              <a:t>Pathfinder test </a:t>
            </a:r>
            <a:r>
              <a:rPr lang="en-US">
                <a:sym typeface="Wingdings" panose="05000000000000000000" pitchFamily="2" charset="2"/>
              </a:rPr>
              <a:t> include test dates</a:t>
            </a:r>
            <a:endParaRPr lang="en-US"/>
          </a:p>
          <a:p>
            <a:r>
              <a:rPr lang="en-US"/>
              <a:t>Acknowledge Drew’s am paper – refer to Drew’s talk</a:t>
            </a:r>
          </a:p>
          <a:p>
            <a:r>
              <a:rPr lang="en-US"/>
              <a:t>More results?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6F3E9-6CF6-4971-8F40-1128A8E1B9C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392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 </a:t>
            </a:r>
            <a:r>
              <a:rPr lang="en-US" err="1"/>
              <a:t>toback</a:t>
            </a:r>
            <a:r>
              <a:rPr lang="en-US"/>
              <a:t> 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6F3E9-6CF6-4971-8F40-1128A8E1B9C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30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/>
          </p:cNvSpPr>
          <p:nvPr/>
        </p:nvSpPr>
        <p:spPr>
          <a:xfrm>
            <a:off x="4163484" y="6627813"/>
            <a:ext cx="3860800" cy="228600"/>
          </a:xfrm>
          <a:prstGeom prst="rect">
            <a:avLst/>
          </a:prstGeom>
        </p:spPr>
        <p:txBody>
          <a:bodyPr anchor="ctr"/>
          <a:lstStyle/>
          <a:p>
            <a:pPr algn="ctr"/>
            <a:endParaRPr lang="en-US" sz="10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744C59DE-4FA3-4E4C-97B3-4BF4A11E27FD}" type="slidenum"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304799" y="762490"/>
            <a:ext cx="105156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844555"/>
            <a:ext cx="11988800" cy="5757491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6263" indent="-230188">
              <a:buClr>
                <a:schemeClr val="accent1"/>
              </a:buClr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8038" indent="-231775">
              <a:tabLst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54113" indent="-282575">
              <a:tabLst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20800" indent="508000">
              <a:tabLst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1610671" y="64476"/>
            <a:ext cx="723792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/>
          <a:lstStyle>
            <a:lvl1pPr algn="ctr">
              <a:defRPr sz="240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64476"/>
            <a:ext cx="1020161" cy="67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795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/>
          </p:cNvSpPr>
          <p:nvPr/>
        </p:nvSpPr>
        <p:spPr>
          <a:xfrm>
            <a:off x="4163484" y="6627813"/>
            <a:ext cx="3860800" cy="228600"/>
          </a:xfrm>
          <a:prstGeom prst="rect">
            <a:avLst/>
          </a:prstGeom>
        </p:spPr>
        <p:txBody>
          <a:bodyPr anchor="ctr"/>
          <a:lstStyle/>
          <a:p>
            <a:pPr algn="ctr"/>
            <a:endParaRPr lang="en-US" sz="10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744C59DE-4FA3-4E4C-97B3-4BF4A11E27FD}" type="slidenum"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304800" y="762490"/>
            <a:ext cx="102129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769" y="844555"/>
            <a:ext cx="5685992" cy="5757491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6263" indent="-230188">
              <a:buClr>
                <a:schemeClr val="accent1"/>
              </a:buClr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8038" indent="-231775">
              <a:tabLst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54113" indent="-282575">
              <a:tabLst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20800" indent="508000">
              <a:tabLst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1683247" y="64476"/>
            <a:ext cx="723792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/>
          <a:lstStyle>
            <a:lvl1pPr algn="ctr">
              <a:defRPr sz="240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99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fld id="{D1D1487B-BC26-49F1-832A-1389F3ED2B56}" type="datetime1"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7/12/2024</a:t>
            </a:fld>
            <a:endParaRPr lang="en-US" sz="1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021428" y="6673851"/>
            <a:ext cx="4114800" cy="182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AB Experimental Aeroheating Team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6214088" y="857956"/>
            <a:ext cx="5685992" cy="5757491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6263" indent="-230188">
              <a:buClr>
                <a:schemeClr val="accent1"/>
              </a:buClr>
              <a:tabLst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8038" indent="-231775">
              <a:tabLst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54113" indent="-282575">
              <a:tabLst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20800" indent="508000">
              <a:tabLst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645C62C-16D6-274A-9F4D-01314827A5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248" y="68056"/>
            <a:ext cx="1587656" cy="5866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1DDB164-2BE2-544A-824E-5D8B95E919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0" y="12961"/>
            <a:ext cx="1411637" cy="72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37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/>
          </p:cNvSpPr>
          <p:nvPr/>
        </p:nvSpPr>
        <p:spPr>
          <a:xfrm>
            <a:off x="4163484" y="6627813"/>
            <a:ext cx="3860800" cy="228600"/>
          </a:xfrm>
          <a:prstGeom prst="rect">
            <a:avLst/>
          </a:prstGeom>
        </p:spPr>
        <p:txBody>
          <a:bodyPr anchor="ctr"/>
          <a:lstStyle/>
          <a:p>
            <a:pPr algn="ctr"/>
            <a:endParaRPr lang="en-US" sz="10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744C59DE-4FA3-4E4C-97B3-4BF4A11E27FD}" type="slidenum"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304800" y="762490"/>
            <a:ext cx="102129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1615992" y="64476"/>
            <a:ext cx="723792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/>
          <a:lstStyle>
            <a:lvl1pPr algn="ctr">
              <a:defRPr sz="240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99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fld id="{D1D1487B-BC26-49F1-832A-1389F3ED2B56}" type="datetime1"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7/12/2024</a:t>
            </a:fld>
            <a:endParaRPr lang="en-US" sz="1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021428" y="6673851"/>
            <a:ext cx="4114800" cy="182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AB Experimental Aeroheating Team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71F11F0-BE7D-AC46-B696-13475427D9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248" y="68056"/>
            <a:ext cx="1587656" cy="5866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4217E48-4316-B548-93AA-9CA5A5559A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0" y="12961"/>
            <a:ext cx="1411637" cy="72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867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/>
          </p:cNvSpPr>
          <p:nvPr/>
        </p:nvSpPr>
        <p:spPr>
          <a:xfrm>
            <a:off x="4163484" y="6627813"/>
            <a:ext cx="3860800" cy="228600"/>
          </a:xfrm>
          <a:prstGeom prst="rect">
            <a:avLst/>
          </a:prstGeom>
        </p:spPr>
        <p:txBody>
          <a:bodyPr anchor="ctr"/>
          <a:lstStyle/>
          <a:p>
            <a:pPr algn="ctr"/>
            <a:endParaRPr lang="en-US" sz="1000">
              <a:solidFill>
                <a:srgbClr val="8989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744C59DE-4FA3-4E4C-97B3-4BF4A11E27FD}" type="slidenum"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304800" y="762490"/>
            <a:ext cx="102129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1615992" y="64476"/>
            <a:ext cx="723792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0"/>
          <a:lstStyle>
            <a:lvl1pPr algn="ctr">
              <a:defRPr sz="240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99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fld id="{D1D1487B-BC26-49F1-832A-1389F3ED2B56}" type="datetime1">
              <a:rPr lang="en-US"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7/12/2024</a:t>
            </a:fld>
            <a:endParaRPr lang="en-US" sz="1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021428" y="6673851"/>
            <a:ext cx="4114800" cy="182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AB Experimental Aeroheating Team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2F8AA4AC-58D5-4844-9978-D485C031B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1" y="870313"/>
            <a:ext cx="5853044" cy="2740572"/>
          </a:xfrm>
          <a:prstGeom prst="rect">
            <a:avLst/>
          </a:prstGeom>
        </p:spPr>
        <p:txBody>
          <a:bodyPr/>
          <a:lstStyle>
            <a:lvl1pPr marL="45720" indent="-160020">
              <a:spcBef>
                <a:spcPts val="0"/>
              </a:spcBef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 sz="12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01943" indent="-138748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42278" indent="-140335"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96913" indent="-191135"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80720" indent="233680"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88A5B034-B2D5-7748-A3B1-EF19B72E9E5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26629" y="870313"/>
            <a:ext cx="5853044" cy="2740572"/>
          </a:xfrm>
          <a:prstGeom prst="rect">
            <a:avLst/>
          </a:prstGeom>
        </p:spPr>
        <p:txBody>
          <a:bodyPr/>
          <a:lstStyle>
            <a:lvl1pPr marL="45720" indent="-160020">
              <a:spcBef>
                <a:spcPts val="0"/>
              </a:spcBef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 sz="12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01943" indent="-138748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42278" indent="-140335"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96913" indent="-191135"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80720" indent="233680"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6092BB0D-3F47-8345-8EAA-758F147ADED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01601" y="3809456"/>
            <a:ext cx="5853044" cy="2740572"/>
          </a:xfrm>
          <a:prstGeom prst="rect">
            <a:avLst/>
          </a:prstGeom>
        </p:spPr>
        <p:txBody>
          <a:bodyPr/>
          <a:lstStyle>
            <a:lvl1pPr marL="45720" indent="-160020">
              <a:spcBef>
                <a:spcPts val="0"/>
              </a:spcBef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 sz="12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01943" indent="-138748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42278" indent="-140335"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96913" indent="-191135"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80720" indent="233680"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49AD5F19-B15E-5E4F-AE8E-63653B79ED2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26629" y="3809456"/>
            <a:ext cx="5853044" cy="2740572"/>
          </a:xfrm>
          <a:prstGeom prst="rect">
            <a:avLst/>
          </a:prstGeom>
        </p:spPr>
        <p:txBody>
          <a:bodyPr/>
          <a:lstStyle>
            <a:lvl1pPr marL="45720" indent="-160020">
              <a:spcBef>
                <a:spcPts val="0"/>
              </a:spcBef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  <a:defRPr sz="12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01943" indent="-138748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42278" indent="-140335"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96913" indent="-191135"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80720" indent="233680"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8169BD9-4A0D-E247-9C58-D023F1C80F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248" y="68056"/>
            <a:ext cx="1587656" cy="58661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6CF1D15-812D-504C-9EE3-EEF4DEB269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0" y="12961"/>
            <a:ext cx="1411637" cy="72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167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575800" y="0"/>
            <a:ext cx="2616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589C0E0-A320-4D96-A973-4401A9A854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021428" y="6675438"/>
            <a:ext cx="4114800" cy="182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AB Experimental </a:t>
            </a:r>
            <a:r>
              <a:rPr lang="en-US" err="1"/>
              <a:t>Aeroheating</a:t>
            </a:r>
            <a:r>
              <a:rPr lang="en-US"/>
              <a:t> Team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>
          <a:xfrm>
            <a:off x="0" y="6675438"/>
            <a:ext cx="2743200" cy="182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167E8CC-8DA4-7744-B810-08D9A15566DF}" type="datetime1">
              <a:rPr lang="en-US" smtClean="0"/>
              <a:pPr/>
              <a:t>7/12/2024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987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Wingdings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00CC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0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Courier New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12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11" Type="http://schemas.openxmlformats.org/officeDocument/2006/relationships/image" Target="../media/image21.png"/><Relationship Id="rId5" Type="http://schemas.openxmlformats.org/officeDocument/2006/relationships/image" Target="../media/image14.png"/><Relationship Id="rId10" Type="http://schemas.openxmlformats.org/officeDocument/2006/relationships/image" Target="../media/image20.png"/><Relationship Id="rId4" Type="http://schemas.openxmlformats.org/officeDocument/2006/relationships/image" Target="../media/image13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13" Type="http://schemas.openxmlformats.org/officeDocument/2006/relationships/image" Target="../media/image58.png"/><Relationship Id="rId3" Type="http://schemas.openxmlformats.org/officeDocument/2006/relationships/image" Target="../media/image50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56.png"/><Relationship Id="rId5" Type="http://schemas.openxmlformats.org/officeDocument/2006/relationships/image" Target="../media/image52.emf"/><Relationship Id="rId10" Type="http://schemas.openxmlformats.org/officeDocument/2006/relationships/image" Target="../media/image55.png"/><Relationship Id="rId4" Type="http://schemas.openxmlformats.org/officeDocument/2006/relationships/image" Target="../media/image51.png"/><Relationship Id="rId9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0.png"/><Relationship Id="rId4" Type="http://schemas.openxmlformats.org/officeDocument/2006/relationships/image" Target="../media/image4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791" y="145100"/>
            <a:ext cx="9392506" cy="615950"/>
          </a:xfrm>
        </p:spPr>
        <p:txBody>
          <a:bodyPr/>
          <a:lstStyle/>
          <a:p>
            <a:r>
              <a:rPr lang="en-US"/>
              <a:t>Preliminary Assessment of Step Effects on the BOLT Geometry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79" y="1785106"/>
            <a:ext cx="6455204" cy="424527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944102" y="2761528"/>
            <a:ext cx="38968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1600"/>
              <a:t>Presented by:</a:t>
            </a:r>
          </a:p>
          <a:p>
            <a:pPr algn="l"/>
            <a:r>
              <a:rPr lang="en-US" sz="1600" b="0"/>
              <a:t>Carey Scott</a:t>
            </a:r>
          </a:p>
          <a:p>
            <a:pPr algn="l"/>
            <a:r>
              <a:rPr lang="en-US" sz="1600" b="0" i="1"/>
              <a:t>NASA Langley Research Center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51357" y="827621"/>
            <a:ext cx="548928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Presented to:</a:t>
            </a:r>
          </a:p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AIAA Aviation </a:t>
            </a:r>
          </a:p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July 25, 2024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064FF9-482A-AC72-2602-BE57F61575F7}"/>
              </a:ext>
            </a:extLst>
          </p:cNvPr>
          <p:cNvSpPr txBox="1"/>
          <p:nvPr/>
        </p:nvSpPr>
        <p:spPr>
          <a:xfrm>
            <a:off x="6944102" y="3828373"/>
            <a:ext cx="38968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1600" dirty="0"/>
              <a:t>Co-authors:</a:t>
            </a:r>
          </a:p>
          <a:p>
            <a:pPr algn="l"/>
            <a:r>
              <a:rPr lang="en-US" sz="1600" b="0" dirty="0"/>
              <a:t>Scott Berry &amp; Frank Greene</a:t>
            </a:r>
          </a:p>
          <a:p>
            <a:pPr algn="l"/>
            <a:r>
              <a:rPr lang="en-US" sz="1600" b="0" i="1" dirty="0"/>
              <a:t>NASA Langley Research Center</a:t>
            </a:r>
          </a:p>
          <a:p>
            <a:pPr algn="l"/>
            <a:endParaRPr lang="en-US" sz="1600" b="0" dirty="0"/>
          </a:p>
          <a:p>
            <a:pPr algn="l"/>
            <a:r>
              <a:rPr lang="en-US" sz="1600" b="0" dirty="0"/>
              <a:t>Kevin Basore &amp; Stefan Wernz</a:t>
            </a:r>
          </a:p>
          <a:p>
            <a:pPr algn="l"/>
            <a:r>
              <a:rPr lang="en-US" sz="1600" b="0" i="1" dirty="0"/>
              <a:t>Raytheon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4B2B24-9C9E-DCCA-A8F5-5BF4FA121123}"/>
              </a:ext>
            </a:extLst>
          </p:cNvPr>
          <p:cNvSpPr txBox="1"/>
          <p:nvPr/>
        </p:nvSpPr>
        <p:spPr>
          <a:xfrm>
            <a:off x="1670050" y="6393934"/>
            <a:ext cx="8775700" cy="369332"/>
          </a:xfrm>
          <a:prstGeom prst="rect">
            <a:avLst/>
          </a:prstGeom>
          <a:solidFill>
            <a:srgbClr val="053A8D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Distribution Statement A.</a:t>
            </a:r>
            <a:r>
              <a:rPr lang="en-US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 Approved for public release: distribution is unlimited.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871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350" y="121388"/>
            <a:ext cx="8602953" cy="615950"/>
          </a:xfrm>
        </p:spPr>
        <p:txBody>
          <a:bodyPr/>
          <a:lstStyle/>
          <a:p>
            <a:r>
              <a:rPr lang="en-US"/>
              <a:t>Motivation &amp; Goals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7601" y="4484019"/>
            <a:ext cx="8207655" cy="1969770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The goals of this test include:</a:t>
            </a: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Demonstration of a quantitative infrared thermographic test technique at LaRC.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Complete a parametric study of forward and rearward facing 2-dimensional steps and their impact on the chord-wise transition location (x/L) of the boundary layer from laminar to turbulent in Mach 6 flow by varying flow conditions and step height, 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4486" y="834311"/>
            <a:ext cx="23164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Project Overview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Test Methodology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Preliminary Results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04CB00-49BB-0B9C-440E-5ABD4353F2A0}"/>
              </a:ext>
            </a:extLst>
          </p:cNvPr>
          <p:cNvSpPr txBox="1"/>
          <p:nvPr/>
        </p:nvSpPr>
        <p:spPr>
          <a:xfrm>
            <a:off x="3357602" y="1153145"/>
            <a:ext cx="8207655" cy="2800767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Why BOLT Step Test?</a:t>
            </a:r>
          </a:p>
          <a:p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6125" indent="-285750">
              <a:buFont typeface="Wingdings" panose="05000000000000000000" pitchFamily="2" charset="2"/>
              <a:buChar char="§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The Boundary Layer Transition (BOLT I) flight test article was designed with 2 different joints near the nose to accommodate the TPS and isolator materials. </a:t>
            </a:r>
          </a:p>
          <a:p>
            <a:pPr marL="746125" indent="-285750">
              <a:buFont typeface="Wingdings" panose="05000000000000000000" pitchFamily="2" charset="2"/>
              <a:buChar char="§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6125" indent="-285750">
              <a:buFont typeface="Wingdings" panose="05000000000000000000" pitchFamily="2" charset="2"/>
              <a:buChar char="§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There are differences in the CTE of the material on either side of the joint. </a:t>
            </a:r>
          </a:p>
          <a:p>
            <a:pPr marL="746125" indent="-285750">
              <a:buFont typeface="Wingdings" panose="05000000000000000000" pitchFamily="2" charset="2"/>
              <a:buChar char="§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6125" indent="-285750">
              <a:buFont typeface="Wingdings" panose="05000000000000000000" pitchFamily="2" charset="2"/>
              <a:buChar char="§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The difference in CTE is expected to cause a 2-dimensional step at the joint locations. </a:t>
            </a:r>
          </a:p>
          <a:p>
            <a:pPr marL="746125" indent="-285750">
              <a:buFont typeface="Wingdings" panose="05000000000000000000" pitchFamily="2" charset="2"/>
              <a:buChar char="§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6125" indent="-285750">
              <a:buFont typeface="Wingdings" panose="05000000000000000000" pitchFamily="2" charset="2"/>
              <a:buChar char="§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The step on the flight test article was designed to be rearward facing (RF).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5F5315-4093-A324-6421-9F0FA2264801}"/>
              </a:ext>
            </a:extLst>
          </p:cNvPr>
          <p:cNvSpPr txBox="1"/>
          <p:nvPr/>
        </p:nvSpPr>
        <p:spPr>
          <a:xfrm>
            <a:off x="398435" y="4654725"/>
            <a:ext cx="27578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1. </a:t>
            </a:r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BOLT I Flight Vehicle Design.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8E92F49-741D-B77B-2AF0-67D88687A0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60" r="5339" b="10428"/>
          <a:stretch/>
        </p:blipFill>
        <p:spPr>
          <a:xfrm>
            <a:off x="69406" y="2093058"/>
            <a:ext cx="3233840" cy="26046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F0708A-7915-B99D-1902-0BB203B7D016}"/>
              </a:ext>
            </a:extLst>
          </p:cNvPr>
          <p:cNvSpPr txBox="1"/>
          <p:nvPr/>
        </p:nvSpPr>
        <p:spPr>
          <a:xfrm>
            <a:off x="282615" y="5068794"/>
            <a:ext cx="2807421" cy="1384995"/>
          </a:xfrm>
          <a:prstGeom prst="rect">
            <a:avLst/>
          </a:prstGeom>
          <a:solidFill>
            <a:srgbClr val="88A3D0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BOLT: </a:t>
            </a:r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BO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undary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ayer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ransition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Hypersonic Flight Test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200" dirty="0"/>
          </a:p>
          <a:p>
            <a:pPr algn="ctr"/>
            <a:r>
              <a:rPr lang="en-US" sz="1200" dirty="0"/>
              <a:t>AFOSR funded study of hypersonic boundary layer transition in simple conical shapes to develop new physics-based transition prediction tools.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986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1A55BE-4305-0D2D-3659-C6CE0F6D73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709" y="3179223"/>
            <a:ext cx="5701293" cy="32280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3A90CA-D5C1-EB5C-6295-87A2364E29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85" r="8176" b="33836"/>
          <a:stretch/>
        </p:blipFill>
        <p:spPr>
          <a:xfrm>
            <a:off x="189674" y="4890654"/>
            <a:ext cx="3233840" cy="1516582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350" y="121388"/>
            <a:ext cx="8602953" cy="615950"/>
          </a:xfrm>
        </p:spPr>
        <p:txBody>
          <a:bodyPr/>
          <a:lstStyle/>
          <a:p>
            <a:r>
              <a:rPr lang="en-US"/>
              <a:t>Model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8BF35C-AF9A-0400-74A0-7E0B2969BC5D}"/>
              </a:ext>
            </a:extLst>
          </p:cNvPr>
          <p:cNvSpPr txBox="1"/>
          <p:nvPr/>
        </p:nvSpPr>
        <p:spPr>
          <a:xfrm>
            <a:off x="3370710" y="1176738"/>
            <a:ext cx="8131528" cy="1815882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Model Design Concept:</a:t>
            </a:r>
          </a:p>
          <a:p>
            <a:endParaRPr lang="en-US" sz="16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The BOLT Step Test (BST) model utilized an aluminum ‘strongback’ for the main body and nose with a PEEK OML for the outer mold line (OML).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The nose was built as a separate piece with a set of slotted spacers to create offsets for the forward-facing (FF) or rearward-facing (RF) step configurations.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AAB88F-5EC6-7E89-5C27-7B52D5877208}"/>
              </a:ext>
            </a:extLst>
          </p:cNvPr>
          <p:cNvSpPr txBox="1"/>
          <p:nvPr/>
        </p:nvSpPr>
        <p:spPr>
          <a:xfrm>
            <a:off x="514569" y="6431442"/>
            <a:ext cx="27578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2. </a:t>
            </a:r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BST Model Design.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E0FA98-8316-12ED-F3DD-828B63F23185}"/>
              </a:ext>
            </a:extLst>
          </p:cNvPr>
          <p:cNvSpPr txBox="1"/>
          <p:nvPr/>
        </p:nvSpPr>
        <p:spPr>
          <a:xfrm>
            <a:off x="124486" y="834311"/>
            <a:ext cx="23164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Project Overview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Test Methodology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Preliminary Results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C62EE4-5885-D056-CE5F-AC882F6E17A9}"/>
              </a:ext>
            </a:extLst>
          </p:cNvPr>
          <p:cNvSpPr txBox="1"/>
          <p:nvPr/>
        </p:nvSpPr>
        <p:spPr>
          <a:xfrm>
            <a:off x="4975824" y="6431442"/>
            <a:ext cx="27578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3. </a:t>
            </a:r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BST Model Exploded View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8AF0C8-85DB-B9DF-8E53-69AEAFB6B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1550" y="3779520"/>
            <a:ext cx="2833053" cy="25472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69694AD6-CED6-BADA-39DF-88E3F199817C}"/>
              </a:ext>
            </a:extLst>
          </p:cNvPr>
          <p:cNvSpPr/>
          <p:nvPr/>
        </p:nvSpPr>
        <p:spPr>
          <a:xfrm>
            <a:off x="4562253" y="6083520"/>
            <a:ext cx="2086549" cy="394641"/>
          </a:xfrm>
          <a:prstGeom prst="ellipse">
            <a:avLst/>
          </a:prstGeom>
          <a:noFill/>
          <a:ln w="190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F647C6-A478-9450-D339-DE28478FA9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9610" y="5748585"/>
            <a:ext cx="2780017" cy="40846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BAE990-5481-8352-2E2B-0D660AD83EB5}"/>
              </a:ext>
            </a:extLst>
          </p:cNvPr>
          <p:cNvSpPr txBox="1"/>
          <p:nvPr/>
        </p:nvSpPr>
        <p:spPr>
          <a:xfrm>
            <a:off x="327828" y="2746967"/>
            <a:ext cx="2563050" cy="1754326"/>
          </a:xfrm>
          <a:prstGeom prst="rect">
            <a:avLst/>
          </a:prstGeom>
          <a:solidFill>
            <a:srgbClr val="88A3D0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BST Assembly: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PEEK OML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Al strongback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Al nose spacers (multiple)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Creates steps in OML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Center slot offsets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0.005” increments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 spacer = 2 steps(+/-)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EF426F-1B51-B784-372C-2346FDD13BF3}"/>
              </a:ext>
            </a:extLst>
          </p:cNvPr>
          <p:cNvSpPr txBox="1"/>
          <p:nvPr/>
        </p:nvSpPr>
        <p:spPr>
          <a:xfrm>
            <a:off x="9149161" y="6431442"/>
            <a:ext cx="27578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4. </a:t>
            </a:r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BST Nose and 0-Step Insert</a:t>
            </a:r>
          </a:p>
        </p:txBody>
      </p:sp>
      <p:sp>
        <p:nvSpPr>
          <p:cNvPr id="13" name="Arrow: Curved Right 12">
            <a:extLst>
              <a:ext uri="{FF2B5EF4-FFF2-40B4-BE49-F238E27FC236}">
                <a16:creationId xmlns:a16="http://schemas.microsoft.com/office/drawing/2014/main" id="{1DD96C31-787E-575D-49B5-47E77CD52E0C}"/>
              </a:ext>
            </a:extLst>
          </p:cNvPr>
          <p:cNvSpPr/>
          <p:nvPr/>
        </p:nvSpPr>
        <p:spPr>
          <a:xfrm>
            <a:off x="9972313" y="4895417"/>
            <a:ext cx="182880" cy="334860"/>
          </a:xfrm>
          <a:prstGeom prst="curved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Arrow: Curved Right 13">
            <a:extLst>
              <a:ext uri="{FF2B5EF4-FFF2-40B4-BE49-F238E27FC236}">
                <a16:creationId xmlns:a16="http://schemas.microsoft.com/office/drawing/2014/main" id="{A77A10E4-389E-72AC-3C1B-1872C8884796}"/>
              </a:ext>
            </a:extLst>
          </p:cNvPr>
          <p:cNvSpPr/>
          <p:nvPr/>
        </p:nvSpPr>
        <p:spPr>
          <a:xfrm flipH="1" flipV="1">
            <a:off x="11015956" y="4970463"/>
            <a:ext cx="182880" cy="334860"/>
          </a:xfrm>
          <a:prstGeom prst="curved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06B8506B-9702-094C-D32F-DEC63A12FAE8}"/>
              </a:ext>
            </a:extLst>
          </p:cNvPr>
          <p:cNvSpPr/>
          <p:nvPr/>
        </p:nvSpPr>
        <p:spPr>
          <a:xfrm>
            <a:off x="3207323" y="3286125"/>
            <a:ext cx="409423" cy="3157480"/>
          </a:xfrm>
          <a:prstGeom prst="leftBrace">
            <a:avLst>
              <a:gd name="adj1" fmla="val 8333"/>
              <a:gd name="adj2" fmla="val 6086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81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350" y="121388"/>
            <a:ext cx="8602953" cy="615950"/>
          </a:xfrm>
        </p:spPr>
        <p:txBody>
          <a:bodyPr/>
          <a:lstStyle/>
          <a:p>
            <a:r>
              <a:rPr lang="en-US"/>
              <a:t>Model Fabrication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18BF35C-AF9A-0400-74A0-7E0B2969BC5D}"/>
                  </a:ext>
                </a:extLst>
              </p:cNvPr>
              <p:cNvSpPr txBox="1"/>
              <p:nvPr/>
            </p:nvSpPr>
            <p:spPr>
              <a:xfrm>
                <a:off x="2440938" y="975701"/>
                <a:ext cx="8602953" cy="2462213"/>
              </a:xfrm>
              <a:prstGeom prst="rect">
                <a:avLst/>
              </a:prstGeom>
              <a:solidFill>
                <a:schemeClr val="bg1">
                  <a:lumMod val="85000"/>
                  <a:alpha val="75000"/>
                </a:schemeClr>
              </a:solidFill>
              <a:ln>
                <a:solidFill>
                  <a:srgbClr val="C00000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Model Configuration Values:</a:t>
                </a:r>
              </a:p>
              <a:p>
                <a:endParaRPr 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A single insert produced 2 step configurations by rotating the slotted inserts by 180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°</m:t>
                    </m:r>
                  </m:oMath>
                </a14:m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in roll axis.  </a:t>
                </a:r>
                <a:r>
                  <a:rPr lang="en-US" sz="16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All step height measurements was along the model centerline</a:t>
                </a: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Resulting step heights were scanned using an optical scanning microscope which lists a height measurement precision of 3.94 x 10</a:t>
                </a:r>
                <a:r>
                  <a:rPr lang="en-US" sz="16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-5 </a:t>
                </a: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inches. 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Significant deviation in as-built results from designed step heights. Primarily due to PEEK OML deformation in thin regions.  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18BF35C-AF9A-0400-74A0-7E0B2969BC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0938" y="975701"/>
                <a:ext cx="8602953" cy="2462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C00000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E7E0FA98-8316-12ED-F3DD-828B63F23185}"/>
              </a:ext>
            </a:extLst>
          </p:cNvPr>
          <p:cNvSpPr txBox="1"/>
          <p:nvPr/>
        </p:nvSpPr>
        <p:spPr>
          <a:xfrm>
            <a:off x="124486" y="834311"/>
            <a:ext cx="23164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Project Overview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Test Methodology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Preliminary Results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D2188AA-5974-EFB9-3222-71E98E27AC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80" r="332"/>
          <a:stretch/>
        </p:blipFill>
        <p:spPr bwMode="auto">
          <a:xfrm>
            <a:off x="7335310" y="3799546"/>
            <a:ext cx="4464108" cy="2635971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4CEAB7A6-1E52-7EC2-D759-2691F4A9B0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658158"/>
              </p:ext>
            </p:extLst>
          </p:nvPr>
        </p:nvGraphicFramePr>
        <p:xfrm>
          <a:off x="551665" y="3799546"/>
          <a:ext cx="5555432" cy="2635971"/>
        </p:xfrm>
        <a:graphic>
          <a:graphicData uri="http://schemas.openxmlformats.org/drawingml/2006/table">
            <a:tbl>
              <a:tblPr firstRow="1" firstCol="1" bandRow="1"/>
              <a:tblGrid>
                <a:gridCol w="886904">
                  <a:extLst>
                    <a:ext uri="{9D8B030D-6E8A-4147-A177-3AD203B41FA5}">
                      <a16:colId xmlns:a16="http://schemas.microsoft.com/office/drawing/2014/main" val="4256830207"/>
                    </a:ext>
                  </a:extLst>
                </a:gridCol>
                <a:gridCol w="1061718">
                  <a:extLst>
                    <a:ext uri="{9D8B030D-6E8A-4147-A177-3AD203B41FA5}">
                      <a16:colId xmlns:a16="http://schemas.microsoft.com/office/drawing/2014/main" val="3233411669"/>
                    </a:ext>
                  </a:extLst>
                </a:gridCol>
                <a:gridCol w="1274192">
                  <a:extLst>
                    <a:ext uri="{9D8B030D-6E8A-4147-A177-3AD203B41FA5}">
                      <a16:colId xmlns:a16="http://schemas.microsoft.com/office/drawing/2014/main" val="2382943111"/>
                    </a:ext>
                  </a:extLst>
                </a:gridCol>
                <a:gridCol w="1168282">
                  <a:extLst>
                    <a:ext uri="{9D8B030D-6E8A-4147-A177-3AD203B41FA5}">
                      <a16:colId xmlns:a16="http://schemas.microsoft.com/office/drawing/2014/main" val="462456884"/>
                    </a:ext>
                  </a:extLst>
                </a:gridCol>
                <a:gridCol w="1164336">
                  <a:extLst>
                    <a:ext uri="{9D8B030D-6E8A-4147-A177-3AD203B41FA5}">
                      <a16:colId xmlns:a16="http://schemas.microsoft.com/office/drawing/2014/main" val="3048267874"/>
                    </a:ext>
                  </a:extLst>
                </a:gridCol>
              </a:tblGrid>
              <a:tr h="274211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BST Insert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Step Direction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</a:t>
                      </a:r>
                      <a:r>
                        <a:rPr lang="en-US" sz="1200" b="1" baseline="-2500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Measured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Baseline 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7305369"/>
                  </a:ext>
                </a:extLst>
              </a:tr>
              <a:tr h="238830"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(mm)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(in)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(k</a:t>
                      </a:r>
                      <a:r>
                        <a:rPr lang="en-US" sz="12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=0.005-in)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405113"/>
                  </a:ext>
                </a:extLst>
              </a:tr>
              <a:tr h="2122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IR-21b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1.718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0.0676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13.5 k</a:t>
                      </a:r>
                      <a:r>
                        <a:rPr lang="en-US" sz="1200" baseline="-25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918893"/>
                  </a:ext>
                </a:extLst>
              </a:tr>
              <a:tr h="2122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IR-11b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RF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1.101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0.0433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8.7 k</a:t>
                      </a:r>
                      <a:r>
                        <a:rPr lang="en-US" sz="1200" baseline="-25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2973391"/>
                  </a:ext>
                </a:extLst>
              </a:tr>
              <a:tr h="2122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IR-06b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RF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0.438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0.0172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3.5 k</a:t>
                      </a:r>
                      <a:r>
                        <a:rPr lang="en-US" sz="1200" baseline="-25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8795709"/>
                  </a:ext>
                </a:extLst>
              </a:tr>
              <a:tr h="2122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IR-02b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0.076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-0.5 k</a:t>
                      </a:r>
                      <a:r>
                        <a:rPr lang="en-US" sz="12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934531"/>
                  </a:ext>
                </a:extLst>
              </a:tr>
              <a:tr h="2122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IR-01a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FF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0.089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-0.7 k</a:t>
                      </a:r>
                      <a:r>
                        <a:rPr lang="en-US" sz="1200" baseline="-25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2229523"/>
                  </a:ext>
                </a:extLst>
              </a:tr>
              <a:tr h="2122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IR-01b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FF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0.157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0.0062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-1.2 k</a:t>
                      </a:r>
                      <a:r>
                        <a:rPr lang="en-US" sz="1200" baseline="-25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580645"/>
                  </a:ext>
                </a:extLst>
              </a:tr>
              <a:tr h="2122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IR-02a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FF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0.272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0.0107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-2.1 k</a:t>
                      </a:r>
                      <a:r>
                        <a:rPr lang="en-US" sz="1200" baseline="-25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3292637"/>
                  </a:ext>
                </a:extLst>
              </a:tr>
              <a:tr h="2122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IR-06a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FF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0.777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0.0306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-6.1 k</a:t>
                      </a:r>
                      <a:r>
                        <a:rPr lang="en-US" sz="1200" baseline="-25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1421747"/>
                  </a:ext>
                </a:extLst>
              </a:tr>
              <a:tr h="2122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IR-11a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FF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1.409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0.0554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-11 k</a:t>
                      </a:r>
                      <a:r>
                        <a:rPr lang="en-US" sz="12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6813501"/>
                  </a:ext>
                </a:extLst>
              </a:tr>
              <a:tr h="21229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IR-21a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FF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2.033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0.0800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-16 k</a:t>
                      </a:r>
                      <a:r>
                        <a:rPr lang="en-US" sz="1200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447435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90155B7B-48F0-222C-0C0F-1B6030EE5330}"/>
              </a:ext>
            </a:extLst>
          </p:cNvPr>
          <p:cNvSpPr txBox="1"/>
          <p:nvPr/>
        </p:nvSpPr>
        <p:spPr>
          <a:xfrm>
            <a:off x="450535" y="3522547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>
              <a:spcBef>
                <a:spcPts val="600"/>
              </a:spcBef>
              <a:spcAft>
                <a:spcPts val="600"/>
              </a:spcAft>
            </a:pPr>
            <a:r>
              <a:rPr lang="en-US" sz="12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Table 2. </a:t>
            </a:r>
            <a:r>
              <a: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Step Height Values for As-Built Configurations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D638D7-5F29-838D-0A17-20E8FEF496FC}"/>
              </a:ext>
            </a:extLst>
          </p:cNvPr>
          <p:cNvSpPr txBox="1"/>
          <p:nvPr/>
        </p:nvSpPr>
        <p:spPr>
          <a:xfrm>
            <a:off x="392582" y="6435517"/>
            <a:ext cx="29843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Note: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Negative values denote FF steps.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101A5FC-AFD3-A4E9-0B9E-EEBCFFE4CB4C}"/>
              </a:ext>
            </a:extLst>
          </p:cNvPr>
          <p:cNvSpPr txBox="1"/>
          <p:nvPr/>
        </p:nvSpPr>
        <p:spPr>
          <a:xfrm>
            <a:off x="7963808" y="6450053"/>
            <a:ext cx="3207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5. </a:t>
            </a:r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BST Model on Optical Scanner Bench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6DA7CE-D8BD-11BC-71D7-B10499ECD293}"/>
              </a:ext>
            </a:extLst>
          </p:cNvPr>
          <p:cNvSpPr txBox="1"/>
          <p:nvPr/>
        </p:nvSpPr>
        <p:spPr>
          <a:xfrm>
            <a:off x="200010" y="2510734"/>
            <a:ext cx="1577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Closest to a no-step case</a:t>
            </a:r>
          </a:p>
        </p:txBody>
      </p: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AF7C9EB1-A6E2-BA18-71CD-3309A53C2881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295350" y="2790677"/>
            <a:ext cx="160975" cy="2250654"/>
          </a:xfrm>
          <a:prstGeom prst="bentConnector3">
            <a:avLst>
              <a:gd name="adj1" fmla="val -4260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2635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350" y="121388"/>
            <a:ext cx="8602953" cy="615950"/>
          </a:xfrm>
        </p:spPr>
        <p:txBody>
          <a:bodyPr/>
          <a:lstStyle/>
          <a:p>
            <a:r>
              <a:rPr lang="en-US"/>
              <a:t>Test Facility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8BF35C-AF9A-0400-74A0-7E0B2969BC5D}"/>
              </a:ext>
            </a:extLst>
          </p:cNvPr>
          <p:cNvSpPr txBox="1"/>
          <p:nvPr/>
        </p:nvSpPr>
        <p:spPr>
          <a:xfrm>
            <a:off x="2323988" y="1063917"/>
            <a:ext cx="8991711" cy="1231106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Langley Aerothermodynamic Laboratory (LAL):</a:t>
            </a: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Average run time for this test was 10 seconds.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Reynolds number sweeps from 1.05x10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/ft to 7.97x10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/ft were conducted for 10 step heights.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E0FA98-8316-12ED-F3DD-828B63F23185}"/>
              </a:ext>
            </a:extLst>
          </p:cNvPr>
          <p:cNvSpPr txBox="1"/>
          <p:nvPr/>
        </p:nvSpPr>
        <p:spPr>
          <a:xfrm>
            <a:off x="124486" y="834311"/>
            <a:ext cx="23164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Project Overview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Test Methodology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Preliminary Results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C33D75-DC7A-C513-9541-6EC0E3FF8E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64" t="3312" r="355"/>
          <a:stretch/>
        </p:blipFill>
        <p:spPr>
          <a:xfrm>
            <a:off x="5416949" y="3286523"/>
            <a:ext cx="6032827" cy="30797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1469C6-32F2-C1BB-14F2-7CCD7CCD4F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128" y="3286524"/>
            <a:ext cx="4488071" cy="309127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030F9C0-F9EC-BA99-EEE2-E9F7B5829260}"/>
              </a:ext>
            </a:extLst>
          </p:cNvPr>
          <p:cNvSpPr txBox="1"/>
          <p:nvPr/>
        </p:nvSpPr>
        <p:spPr>
          <a:xfrm>
            <a:off x="5550997" y="6368179"/>
            <a:ext cx="57647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7. </a:t>
            </a:r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BST Model in the test section.  </a:t>
            </a:r>
            <a:r>
              <a:rPr lang="en-US" sz="1100" err="1">
                <a:latin typeface="Times New Roman" panose="02020603050405020304" pitchFamily="18" charset="0"/>
                <a:cs typeface="Times New Roman" panose="02020603050405020304" pitchFamily="18" charset="0"/>
              </a:rPr>
              <a:t>LongBOLT</a:t>
            </a:r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 configuration is ~170% BOLT I length.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0C01BE-0E4B-929C-CF69-F1937BED1745}"/>
              </a:ext>
            </a:extLst>
          </p:cNvPr>
          <p:cNvSpPr txBox="1"/>
          <p:nvPr/>
        </p:nvSpPr>
        <p:spPr>
          <a:xfrm>
            <a:off x="541128" y="6366225"/>
            <a:ext cx="4488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6.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LAL 20-Inch Mach 6 facility in Hampton, VA. </a:t>
            </a:r>
            <a:r>
              <a:rPr lang="en-US" sz="1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[1]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D95A92-8DBB-FBB9-F8E9-CAAB8D5CB3E8}"/>
              </a:ext>
            </a:extLst>
          </p:cNvPr>
          <p:cNvSpPr txBox="1"/>
          <p:nvPr/>
        </p:nvSpPr>
        <p:spPr>
          <a:xfrm rot="536036">
            <a:off x="6156171" y="3495277"/>
            <a:ext cx="17442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err="1">
                <a:latin typeface="Arial" panose="020B0604020202020204" pitchFamily="34" charset="0"/>
                <a:cs typeface="Arial" panose="020B0604020202020204" pitchFamily="34" charset="0"/>
              </a:rPr>
              <a:t>LongBOLT</a:t>
            </a:r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 Extension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A9C4D8D-A98D-A976-78B3-CB2DDC46896F}"/>
              </a:ext>
            </a:extLst>
          </p:cNvPr>
          <p:cNvCxnSpPr>
            <a:cxnSpLocks/>
          </p:cNvCxnSpPr>
          <p:nvPr/>
        </p:nvCxnSpPr>
        <p:spPr>
          <a:xfrm flipH="1" flipV="1">
            <a:off x="5800090" y="3594735"/>
            <a:ext cx="2311178" cy="3335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654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350" y="121388"/>
            <a:ext cx="8602953" cy="615950"/>
          </a:xfrm>
        </p:spPr>
        <p:txBody>
          <a:bodyPr/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Quantitative IR Test Technique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8BF35C-AF9A-0400-74A0-7E0B2969BC5D}"/>
              </a:ext>
            </a:extLst>
          </p:cNvPr>
          <p:cNvSpPr txBox="1"/>
          <p:nvPr/>
        </p:nvSpPr>
        <p:spPr>
          <a:xfrm>
            <a:off x="2440940" y="987631"/>
            <a:ext cx="8352818" cy="3693319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IR Thermography Workflow:</a:t>
            </a:r>
          </a:p>
          <a:p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3225" indent="-403225">
              <a:buAutoNum type="arabicParenR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Define calibration coefficients of the Sakuma-Hattori equation for a single integration time of the camera over the range of expected temperatures. </a:t>
            </a:r>
          </a:p>
          <a:p>
            <a:pPr marL="403225" indent="-403225">
              <a:buAutoNum type="arabicParenR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3225" indent="-403225">
              <a:buAutoNum type="arabicParenR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Export the raw counts from the IR software for a pre-run frame and at frame 300 during the test entry. </a:t>
            </a:r>
          </a:p>
          <a:p>
            <a:pPr marL="403225" indent="-403225">
              <a:buAutoNum type="arabicParenR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3225" indent="-403225">
              <a:buAutoNum type="arabicParenR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Apply calibration equation to all pixels to get the transfer from </a:t>
            </a:r>
          </a:p>
          <a:p>
            <a:pPr marL="403225" indent="-403225"/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       Counts &gt; Temp(K) &gt; Temp(C) then export as .csv files. </a:t>
            </a:r>
          </a:p>
          <a:p>
            <a:pPr marL="403225" indent="-403225">
              <a:buAutoNum type="arabicParenR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3225" indent="-403225">
              <a:buFont typeface="+mj-lt"/>
              <a:buAutoNum type="arabicParenR" startAt="4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Import the temperature .csv files to IHEAT for processing to heat transfer and non-dimensionalize by Fay-Riddell film coefficient reference values.</a:t>
            </a:r>
          </a:p>
          <a:p>
            <a:pPr marL="403225" indent="-403225">
              <a:buAutoNum type="arabicParenR" startAt="4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3225" indent="-403225">
              <a:buAutoNum type="arabicParenR" startAt="4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Extract line cuts along regions of interest using the built-in IHEAT profiling tool.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E0FA98-8316-12ED-F3DD-828B63F23185}"/>
              </a:ext>
            </a:extLst>
          </p:cNvPr>
          <p:cNvSpPr txBox="1"/>
          <p:nvPr/>
        </p:nvSpPr>
        <p:spPr>
          <a:xfrm>
            <a:off x="124486" y="834311"/>
            <a:ext cx="23164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Project Overview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Test Methodology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Preliminary Results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BEB100-4698-615A-77AA-7194E18200C7}"/>
              </a:ext>
            </a:extLst>
          </p:cNvPr>
          <p:cNvSpPr txBox="1"/>
          <p:nvPr/>
        </p:nvSpPr>
        <p:spPr>
          <a:xfrm>
            <a:off x="3389897" y="871601"/>
            <a:ext cx="908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28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95">
            <a:extLst>
              <a:ext uri="{FF2B5EF4-FFF2-40B4-BE49-F238E27FC236}">
                <a16:creationId xmlns:a16="http://schemas.microsoft.com/office/drawing/2014/main" id="{8BC63E46-2CB2-D4BD-2674-291E31EB8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9557" y="3511944"/>
            <a:ext cx="880540" cy="506012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350" y="121388"/>
            <a:ext cx="8602953" cy="615950"/>
          </a:xfrm>
        </p:spPr>
        <p:txBody>
          <a:bodyPr/>
          <a:lstStyle/>
          <a:p>
            <a:r>
              <a:rPr lang="en-US"/>
              <a:t>Data Acquisition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8BF35C-AF9A-0400-74A0-7E0B2969BC5D}"/>
              </a:ext>
            </a:extLst>
          </p:cNvPr>
          <p:cNvSpPr txBox="1"/>
          <p:nvPr/>
        </p:nvSpPr>
        <p:spPr>
          <a:xfrm>
            <a:off x="2440938" y="944280"/>
            <a:ext cx="8346423" cy="1723549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Infrared Thermography Test Technique</a:t>
            </a:r>
          </a:p>
          <a:p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Model temperature range (no-wind vs. wind-on) required custom radiometric calibration and temperature retrieval methodology.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Use Planckian version of Sakuma-Hattori equation as a basis for Signal to Temperature transfer function.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E0FA98-8316-12ED-F3DD-828B63F23185}"/>
              </a:ext>
            </a:extLst>
          </p:cNvPr>
          <p:cNvSpPr txBox="1"/>
          <p:nvPr/>
        </p:nvSpPr>
        <p:spPr>
          <a:xfrm>
            <a:off x="124486" y="834311"/>
            <a:ext cx="23164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Project Overview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Test Methodology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Preliminary Results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2006E5-6A19-1529-E8E9-3380F725CCAC}"/>
              </a:ext>
            </a:extLst>
          </p:cNvPr>
          <p:cNvSpPr txBox="1"/>
          <p:nvPr/>
        </p:nvSpPr>
        <p:spPr>
          <a:xfrm>
            <a:off x="81276" y="2145673"/>
            <a:ext cx="2260627" cy="1169551"/>
          </a:xfrm>
          <a:prstGeom prst="rect">
            <a:avLst/>
          </a:prstGeom>
          <a:solidFill>
            <a:srgbClr val="88A3D0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000" b="1">
                <a:latin typeface="Arial" panose="020B0604020202020204" pitchFamily="34" charset="0"/>
                <a:cs typeface="Arial" panose="020B0604020202020204" pitchFamily="34" charset="0"/>
              </a:rPr>
              <a:t>IR Camera System Specs: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000">
                <a:latin typeface="Arial" panose="020B0604020202020204" pitchFamily="34" charset="0"/>
                <a:cs typeface="Arial" panose="020B0604020202020204" pitchFamily="34" charset="0"/>
              </a:rPr>
              <a:t>FLIR SC6701 SLS (LWIR)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000">
                <a:latin typeface="Arial" panose="020B0604020202020204" pitchFamily="34" charset="0"/>
                <a:cs typeface="Arial" panose="020B0604020202020204" pitchFamily="34" charset="0"/>
              </a:rPr>
              <a:t>FLIR 50mm Ge lens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000">
                <a:latin typeface="Arial" panose="020B0604020202020204" pitchFamily="34" charset="0"/>
                <a:cs typeface="Arial" panose="020B0604020202020204" pitchFamily="34" charset="0"/>
              </a:rPr>
              <a:t>11-in x14-in AR coated ZnSe Window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000">
                <a:latin typeface="Arial" panose="020B0604020202020204" pitchFamily="34" charset="0"/>
                <a:cs typeface="Arial" panose="020B0604020202020204" pitchFamily="34" charset="0"/>
              </a:rPr>
              <a:t>Integration time = 0.038 </a:t>
            </a:r>
            <a:r>
              <a:rPr lang="en-US" sz="1000" err="1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000">
                <a:latin typeface="Arial" panose="020B0604020202020204" pitchFamily="34" charset="0"/>
                <a:cs typeface="Arial" panose="020B0604020202020204" pitchFamily="34" charset="0"/>
              </a:rPr>
              <a:t>Frame rate = 60 Hz</a:t>
            </a:r>
          </a:p>
        </p:txBody>
      </p:sp>
      <p:pic>
        <p:nvPicPr>
          <p:cNvPr id="70" name="Run46TR_Example">
            <a:hlinkClick r:id="" action="ppaction://media"/>
            <a:extLst>
              <a:ext uri="{FF2B5EF4-FFF2-40B4-BE49-F238E27FC236}">
                <a16:creationId xmlns:a16="http://schemas.microsoft.com/office/drawing/2014/main" id="{0C355E0D-DD63-15D0-E476-DD451267A0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21506"/>
          <a:stretch/>
        </p:blipFill>
        <p:spPr>
          <a:xfrm>
            <a:off x="2600097" y="3568079"/>
            <a:ext cx="2571875" cy="2837927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109091F4-1172-BA0A-EF91-A72C08EBF2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248" y="3696665"/>
            <a:ext cx="2012484" cy="27713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654F63D-3A61-A56C-8EF9-C7A6BA1CEB43}"/>
                  </a:ext>
                </a:extLst>
              </p:cNvPr>
              <p:cNvSpPr txBox="1"/>
              <p:nvPr/>
            </p:nvSpPr>
            <p:spPr>
              <a:xfrm>
                <a:off x="566258" y="4982254"/>
                <a:ext cx="35808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</m:oMath>
                  </m:oMathPara>
                </a14:m>
                <a:endParaRPr lang="en-US" sz="120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654F63D-3A61-A56C-8EF9-C7A6BA1CEB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258" y="4982254"/>
                <a:ext cx="358087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CCEAFEF-CD8B-AFD0-C7B0-1BB9E1EF433C}"/>
                  </a:ext>
                </a:extLst>
              </p:cNvPr>
              <p:cNvSpPr txBox="1"/>
              <p:nvPr/>
            </p:nvSpPr>
            <p:spPr>
              <a:xfrm>
                <a:off x="1188278" y="5794436"/>
                <a:ext cx="35808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sz="120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CCCEAFEF-CD8B-AFD0-C7B0-1BB9E1EF4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8278" y="5794436"/>
                <a:ext cx="358087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60A52182-2AE7-2F1D-0BC7-238108401E39}"/>
                  </a:ext>
                </a:extLst>
              </p:cNvPr>
              <p:cNvSpPr txBox="1"/>
              <p:nvPr/>
            </p:nvSpPr>
            <p:spPr>
              <a:xfrm>
                <a:off x="803030" y="5431144"/>
                <a:ext cx="164960" cy="1692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1100"/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60A52182-2AE7-2F1D-0BC7-238108401E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030" y="5431144"/>
                <a:ext cx="164960" cy="169277"/>
              </a:xfrm>
              <a:prstGeom prst="rect">
                <a:avLst/>
              </a:prstGeom>
              <a:blipFill>
                <a:blip r:embed="rId9"/>
                <a:stretch>
                  <a:fillRect l="-7407" r="-3704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18171E4C-164F-85BA-CB47-0E6F3D96F311}"/>
              </a:ext>
            </a:extLst>
          </p:cNvPr>
          <p:cNvCxnSpPr>
            <a:cxnSpLocks/>
          </p:cNvCxnSpPr>
          <p:nvPr/>
        </p:nvCxnSpPr>
        <p:spPr>
          <a:xfrm flipV="1">
            <a:off x="782138" y="5548313"/>
            <a:ext cx="35795" cy="37664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FEF3ABA9-3FA2-DCE6-CBF5-82512D31B9C6}"/>
                  </a:ext>
                </a:extLst>
              </p:cNvPr>
              <p:cNvSpPr txBox="1"/>
              <p:nvPr/>
            </p:nvSpPr>
            <p:spPr>
              <a:xfrm>
                <a:off x="124486" y="6467727"/>
                <a:ext cx="192703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.0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∴ </m:t>
                      </m:r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≈0</m:t>
                      </m:r>
                    </m:oMath>
                  </m:oMathPara>
                </a14:m>
                <a:endParaRPr lang="en-US" sz="120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FEF3ABA9-3FA2-DCE6-CBF5-82512D31B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486" y="6467727"/>
                <a:ext cx="1927037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3A4BA5EE-6459-F1C1-7722-9BB89669036C}"/>
                  </a:ext>
                </a:extLst>
              </p:cNvPr>
              <p:cNvSpPr txBox="1"/>
              <p:nvPr/>
            </p:nvSpPr>
            <p:spPr>
              <a:xfrm>
                <a:off x="1385963" y="5468853"/>
                <a:ext cx="164960" cy="1692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100"/>
              </a:p>
            </p:txBody>
          </p:sp>
        </mc:Choice>
        <mc:Fallback xmlns=""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3A4BA5EE-6459-F1C1-7722-9BB8966903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5963" y="5468853"/>
                <a:ext cx="164960" cy="169277"/>
              </a:xfrm>
              <a:prstGeom prst="rect">
                <a:avLst/>
              </a:prstGeom>
              <a:blipFill>
                <a:blip r:embed="rId11"/>
                <a:stretch>
                  <a:fillRect l="-7407" r="-3704"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Right Brace 98">
            <a:extLst>
              <a:ext uri="{FF2B5EF4-FFF2-40B4-BE49-F238E27FC236}">
                <a16:creationId xmlns:a16="http://schemas.microsoft.com/office/drawing/2014/main" id="{2C0B45F9-F109-A1DB-CFD2-BBECF718ABD5}"/>
              </a:ext>
            </a:extLst>
          </p:cNvPr>
          <p:cNvSpPr/>
          <p:nvPr/>
        </p:nvSpPr>
        <p:spPr>
          <a:xfrm rot="1242412">
            <a:off x="1174648" y="4720576"/>
            <a:ext cx="226100" cy="1298064"/>
          </a:xfrm>
          <a:prstGeom prst="rightBrace">
            <a:avLst>
              <a:gd name="adj1" fmla="val 8333"/>
              <a:gd name="adj2" fmla="val 6146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" name="Picture 104" descr="P361#y1">
            <a:extLst>
              <a:ext uri="{FF2B5EF4-FFF2-40B4-BE49-F238E27FC236}">
                <a16:creationId xmlns:a16="http://schemas.microsoft.com/office/drawing/2014/main" id="{46B6506D-9D1B-1FF2-BCB4-09851A56B43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826" y="3568079"/>
            <a:ext cx="4644731" cy="28379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4F971DB0-C845-615B-2036-53F6958A460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74876" y="2773502"/>
            <a:ext cx="7579390" cy="775668"/>
          </a:xfrm>
          <a:prstGeom prst="rect">
            <a:avLst/>
          </a:prstGeom>
        </p:spPr>
      </p:pic>
      <p:graphicFrame>
        <p:nvGraphicFramePr>
          <p:cNvPr id="111" name="Table 110">
            <a:extLst>
              <a:ext uri="{FF2B5EF4-FFF2-40B4-BE49-F238E27FC236}">
                <a16:creationId xmlns:a16="http://schemas.microsoft.com/office/drawing/2014/main" id="{9C9D27F8-27BD-527F-10DE-565FAA1747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194075"/>
              </p:ext>
            </p:extLst>
          </p:nvPr>
        </p:nvGraphicFramePr>
        <p:xfrm>
          <a:off x="7532611" y="3900273"/>
          <a:ext cx="2111856" cy="352007"/>
        </p:xfrm>
        <a:graphic>
          <a:graphicData uri="http://schemas.openxmlformats.org/drawingml/2006/table">
            <a:tbl>
              <a:tblPr firstRow="1" firstCol="1"/>
              <a:tblGrid>
                <a:gridCol w="549213">
                  <a:extLst>
                    <a:ext uri="{9D8B030D-6E8A-4147-A177-3AD203B41FA5}">
                      <a16:colId xmlns:a16="http://schemas.microsoft.com/office/drawing/2014/main" val="2487148483"/>
                    </a:ext>
                  </a:extLst>
                </a:gridCol>
                <a:gridCol w="520881">
                  <a:extLst>
                    <a:ext uri="{9D8B030D-6E8A-4147-A177-3AD203B41FA5}">
                      <a16:colId xmlns:a16="http://schemas.microsoft.com/office/drawing/2014/main" val="3771278810"/>
                    </a:ext>
                  </a:extLst>
                </a:gridCol>
                <a:gridCol w="520881">
                  <a:extLst>
                    <a:ext uri="{9D8B030D-6E8A-4147-A177-3AD203B41FA5}">
                      <a16:colId xmlns:a16="http://schemas.microsoft.com/office/drawing/2014/main" val="3555405328"/>
                    </a:ext>
                  </a:extLst>
                </a:gridCol>
                <a:gridCol w="520881">
                  <a:extLst>
                    <a:ext uri="{9D8B030D-6E8A-4147-A177-3AD203B41FA5}">
                      <a16:colId xmlns:a16="http://schemas.microsoft.com/office/drawing/2014/main" val="529202485"/>
                    </a:ext>
                  </a:extLst>
                </a:gridCol>
              </a:tblGrid>
              <a:tr h="19078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629822"/>
                  </a:ext>
                </a:extLst>
              </a:tr>
              <a:tr h="1612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1.008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0.7235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6.368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1962.22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9344521"/>
                  </a:ext>
                </a:extLst>
              </a:tr>
            </a:tbl>
          </a:graphicData>
        </a:graphic>
      </p:graphicFrame>
      <p:sp>
        <p:nvSpPr>
          <p:cNvPr id="95" name="Arc 94">
            <a:extLst>
              <a:ext uri="{FF2B5EF4-FFF2-40B4-BE49-F238E27FC236}">
                <a16:creationId xmlns:a16="http://schemas.microsoft.com/office/drawing/2014/main" id="{172F2722-00D5-5D18-8AA3-A09BD5E73515}"/>
              </a:ext>
            </a:extLst>
          </p:cNvPr>
          <p:cNvSpPr/>
          <p:nvPr/>
        </p:nvSpPr>
        <p:spPr>
          <a:xfrm rot="2918715">
            <a:off x="10132865" y="3058837"/>
            <a:ext cx="896779" cy="954622"/>
          </a:xfrm>
          <a:prstGeom prst="arc">
            <a:avLst>
              <a:gd name="adj1" fmla="val 13133387"/>
              <a:gd name="adj2" fmla="val 574221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ight Brace 111">
            <a:extLst>
              <a:ext uri="{FF2B5EF4-FFF2-40B4-BE49-F238E27FC236}">
                <a16:creationId xmlns:a16="http://schemas.microsoft.com/office/drawing/2014/main" id="{4A0B9C3E-14AB-DB5D-D0EE-579555543B14}"/>
              </a:ext>
            </a:extLst>
          </p:cNvPr>
          <p:cNvSpPr/>
          <p:nvPr/>
        </p:nvSpPr>
        <p:spPr>
          <a:xfrm rot="16200000">
            <a:off x="3788093" y="2165454"/>
            <a:ext cx="191971" cy="2562400"/>
          </a:xfrm>
          <a:prstGeom prst="rightBrace">
            <a:avLst>
              <a:gd name="adj1" fmla="val 8333"/>
              <a:gd name="adj2" fmla="val 23579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CD5C1328-019B-E19A-8CF1-C40CC0AFCC7E}"/>
              </a:ext>
            </a:extLst>
          </p:cNvPr>
          <p:cNvSpPr txBox="1"/>
          <p:nvPr/>
        </p:nvSpPr>
        <p:spPr>
          <a:xfrm>
            <a:off x="5518840" y="6424915"/>
            <a:ext cx="57647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8.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 retrieval calibration curve provides greater dynamic range while imaging</a:t>
            </a:r>
          </a:p>
        </p:txBody>
      </p:sp>
    </p:spTree>
    <p:extLst>
      <p:ext uri="{BB962C8B-B14F-4D97-AF65-F5344CB8AC3E}">
        <p14:creationId xmlns:p14="http://schemas.microsoft.com/office/powerpoint/2010/main" val="30802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350" y="121388"/>
            <a:ext cx="8602953" cy="615950"/>
          </a:xfrm>
        </p:spPr>
        <p:txBody>
          <a:bodyPr/>
          <a:lstStyle/>
          <a:p>
            <a:r>
              <a:rPr lang="en-US" dirty="0"/>
              <a:t>Raw IR Data – 83 </a:t>
            </a:r>
            <a:r>
              <a:rPr lang="en-US" dirty="0" err="1"/>
              <a:t>Rotal</a:t>
            </a:r>
            <a:r>
              <a:rPr lang="en-US" dirty="0"/>
              <a:t> Runs</a:t>
            </a:r>
          </a:p>
        </p:txBody>
      </p:sp>
      <p:pic>
        <p:nvPicPr>
          <p:cNvPr id="4" name="Picture 3" descr="P402#y2">
            <a:extLst>
              <a:ext uri="{FF2B5EF4-FFF2-40B4-BE49-F238E27FC236}">
                <a16:creationId xmlns:a16="http://schemas.microsoft.com/office/drawing/2014/main" id="{FAE30D6C-731E-15F3-D037-48E2D17D4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18" y="1083169"/>
            <a:ext cx="5294312" cy="566782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Picture 4" descr="P402#y1">
            <a:extLst>
              <a:ext uri="{FF2B5EF4-FFF2-40B4-BE49-F238E27FC236}">
                <a16:creationId xmlns:a16="http://schemas.microsoft.com/office/drawing/2014/main" id="{B1C0F6AF-F8E8-88BB-2230-6E060F599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561" y="1083169"/>
            <a:ext cx="5196840" cy="566782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60107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350" y="121388"/>
            <a:ext cx="8602953" cy="615950"/>
          </a:xfrm>
        </p:spPr>
        <p:txBody>
          <a:bodyPr/>
          <a:lstStyle/>
          <a:p>
            <a:r>
              <a:rPr lang="en-US" dirty="0"/>
              <a:t>Raw IR Data – Baseline vs. Large FF Steps</a:t>
            </a:r>
          </a:p>
        </p:txBody>
      </p:sp>
      <p:pic>
        <p:nvPicPr>
          <p:cNvPr id="4" name="Picture 3" descr="P402#y2">
            <a:extLst>
              <a:ext uri="{FF2B5EF4-FFF2-40B4-BE49-F238E27FC236}">
                <a16:creationId xmlns:a16="http://schemas.microsoft.com/office/drawing/2014/main" id="{FAE30D6C-731E-15F3-D037-48E2D17D45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05"/>
          <a:stretch/>
        </p:blipFill>
        <p:spPr bwMode="auto">
          <a:xfrm>
            <a:off x="2400300" y="770922"/>
            <a:ext cx="7457102" cy="197146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" name="Picture 1" descr="P402#y1">
            <a:extLst>
              <a:ext uri="{FF2B5EF4-FFF2-40B4-BE49-F238E27FC236}">
                <a16:creationId xmlns:a16="http://schemas.microsoft.com/office/drawing/2014/main" id="{1700B1F9-BDBB-AFB8-681E-2E46E55A4A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5" b="50626"/>
          <a:stretch/>
        </p:blipFill>
        <p:spPr bwMode="auto">
          <a:xfrm>
            <a:off x="2449495" y="2742389"/>
            <a:ext cx="7407907" cy="399590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A66B19-D71A-819B-6BD9-B14EF68CCA7C}"/>
              </a:ext>
            </a:extLst>
          </p:cNvPr>
          <p:cNvSpPr txBox="1"/>
          <p:nvPr/>
        </p:nvSpPr>
        <p:spPr>
          <a:xfrm>
            <a:off x="52327" y="1093830"/>
            <a:ext cx="2386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Baseline step height: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0.005 inches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41A4E2-C6CE-9F6D-E7E3-5B0084DA396D}"/>
              </a:ext>
            </a:extLst>
          </p:cNvPr>
          <p:cNvSpPr txBox="1"/>
          <p:nvPr/>
        </p:nvSpPr>
        <p:spPr>
          <a:xfrm>
            <a:off x="10098390" y="1626814"/>
            <a:ext cx="1577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Closest to a no-step case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CFB0573-D582-4B15-F873-4E3C7C0052E1}"/>
              </a:ext>
            </a:extLst>
          </p:cNvPr>
          <p:cNvCxnSpPr>
            <a:stCxn id="8" idx="1"/>
          </p:cNvCxnSpPr>
          <p:nvPr/>
        </p:nvCxnSpPr>
        <p:spPr>
          <a:xfrm flipH="1">
            <a:off x="9857402" y="1949980"/>
            <a:ext cx="240988" cy="83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65AB99-51CD-92AE-2232-1BB447E76E74}"/>
              </a:ext>
            </a:extLst>
          </p:cNvPr>
          <p:cNvCxnSpPr>
            <a:cxnSpLocks/>
          </p:cNvCxnSpPr>
          <p:nvPr/>
        </p:nvCxnSpPr>
        <p:spPr>
          <a:xfrm>
            <a:off x="0" y="2758225"/>
            <a:ext cx="1182624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15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350" y="121388"/>
            <a:ext cx="8602953" cy="615950"/>
          </a:xfrm>
        </p:spPr>
        <p:txBody>
          <a:bodyPr/>
          <a:lstStyle/>
          <a:p>
            <a:r>
              <a:rPr lang="en-US" dirty="0"/>
              <a:t>Raw IR Data – Baseline vs. Large RF steps</a:t>
            </a:r>
          </a:p>
        </p:txBody>
      </p:sp>
      <p:pic>
        <p:nvPicPr>
          <p:cNvPr id="4" name="Picture 3" descr="P402#y2">
            <a:extLst>
              <a:ext uri="{FF2B5EF4-FFF2-40B4-BE49-F238E27FC236}">
                <a16:creationId xmlns:a16="http://schemas.microsoft.com/office/drawing/2014/main" id="{FAE30D6C-731E-15F3-D037-48E2D17D45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05"/>
          <a:stretch/>
        </p:blipFill>
        <p:spPr bwMode="auto">
          <a:xfrm>
            <a:off x="2387280" y="782003"/>
            <a:ext cx="7417439" cy="196098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" name="Picture 1" descr="P402#y1">
            <a:extLst>
              <a:ext uri="{FF2B5EF4-FFF2-40B4-BE49-F238E27FC236}">
                <a16:creationId xmlns:a16="http://schemas.microsoft.com/office/drawing/2014/main" id="{1700B1F9-BDBB-AFB8-681E-2E46E55A4A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73"/>
          <a:stretch/>
        </p:blipFill>
        <p:spPr bwMode="auto">
          <a:xfrm>
            <a:off x="2438698" y="2742985"/>
            <a:ext cx="7371751" cy="407035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A93863-F684-13C7-B77E-F4CF3C526734}"/>
              </a:ext>
            </a:extLst>
          </p:cNvPr>
          <p:cNvSpPr txBox="1"/>
          <p:nvPr/>
        </p:nvSpPr>
        <p:spPr>
          <a:xfrm>
            <a:off x="52327" y="1093830"/>
            <a:ext cx="2386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Baseline step height: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0.005 inches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8C54C7-4C7E-48D7-015F-22AA0293D83D}"/>
              </a:ext>
            </a:extLst>
          </p:cNvPr>
          <p:cNvSpPr txBox="1"/>
          <p:nvPr/>
        </p:nvSpPr>
        <p:spPr>
          <a:xfrm>
            <a:off x="10098390" y="1626814"/>
            <a:ext cx="1577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Closest to a no-step case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8B5DEC2-EAE4-3AB6-F828-F978243C99C0}"/>
              </a:ext>
            </a:extLst>
          </p:cNvPr>
          <p:cNvCxnSpPr>
            <a:stCxn id="8" idx="1"/>
          </p:cNvCxnSpPr>
          <p:nvPr/>
        </p:nvCxnSpPr>
        <p:spPr>
          <a:xfrm flipH="1">
            <a:off x="9857402" y="1949980"/>
            <a:ext cx="240988" cy="83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60AF6D1-A13A-4E82-2BD9-459180B2B255}"/>
              </a:ext>
            </a:extLst>
          </p:cNvPr>
          <p:cNvCxnSpPr>
            <a:cxnSpLocks/>
          </p:cNvCxnSpPr>
          <p:nvPr/>
        </p:nvCxnSpPr>
        <p:spPr>
          <a:xfrm>
            <a:off x="0" y="2758225"/>
            <a:ext cx="1182624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9089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350" y="121388"/>
            <a:ext cx="8602953" cy="615950"/>
          </a:xfrm>
        </p:spPr>
        <p:txBody>
          <a:bodyPr/>
          <a:lstStyle/>
          <a:p>
            <a:r>
              <a:rPr lang="en-US" dirty="0"/>
              <a:t>Data Analysis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8BF35C-AF9A-0400-74A0-7E0B2969BC5D}"/>
              </a:ext>
            </a:extLst>
          </p:cNvPr>
          <p:cNvSpPr txBox="1"/>
          <p:nvPr/>
        </p:nvSpPr>
        <p:spPr>
          <a:xfrm>
            <a:off x="233405" y="2157809"/>
            <a:ext cx="6165939" cy="1631216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IHEAT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Data Analysis Software</a:t>
            </a:r>
          </a:p>
          <a:p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Aerothermal data processing package developed at LaRC.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Details of the </a:t>
            </a:r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IHEAT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software are given by Mason, et al. 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[2]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Inputs to heat transfer calculations are given by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Merski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 [3]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One-dimensional heat transfer results are output as heat transfer images.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E0FA98-8316-12ED-F3DD-828B63F23185}"/>
              </a:ext>
            </a:extLst>
          </p:cNvPr>
          <p:cNvSpPr txBox="1"/>
          <p:nvPr/>
        </p:nvSpPr>
        <p:spPr>
          <a:xfrm>
            <a:off x="124486" y="834311"/>
            <a:ext cx="23164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Project Overview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Test Methodology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Preliminary Results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A5C49D-A124-9A14-F909-715CE7197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331" y="1194751"/>
            <a:ext cx="4680259" cy="48089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422C7C9-AD09-DEBD-5236-BC96C4BC392C}"/>
                  </a:ext>
                </a:extLst>
              </p:cNvPr>
              <p:cNvSpPr txBox="1"/>
              <p:nvPr/>
            </p:nvSpPr>
            <p:spPr>
              <a:xfrm>
                <a:off x="182249" y="4038542"/>
                <a:ext cx="6848081" cy="19974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200" b="1">
                    <a:latin typeface="Arial" panose="020B0604020202020204" pitchFamily="34" charset="0"/>
                    <a:cs typeface="Arial" panose="020B0604020202020204" pitchFamily="34" charset="0"/>
                  </a:rPr>
                  <a:t>Convective heating film coefficient is represented by </a:t>
                </a:r>
                <a:r>
                  <a:rPr lang="en-US" sz="1200" b="1" i="1"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en-US" sz="1200" b="1">
                    <a:latin typeface="Arial" panose="020B0604020202020204" pitchFamily="34" charset="0"/>
                    <a:cs typeface="Arial" panose="020B0604020202020204" pitchFamily="34" charset="0"/>
                  </a:rPr>
                  <a:t> in </a:t>
                </a:r>
                <a:r>
                  <a:rPr lang="en-US" sz="1200" b="1" i="1">
                    <a:latin typeface="Arial" panose="020B0604020202020204" pitchFamily="34" charset="0"/>
                    <a:cs typeface="Arial" panose="020B0604020202020204" pitchFamily="34" charset="0"/>
                  </a:rPr>
                  <a:t>IHEAT</a:t>
                </a:r>
                <a:r>
                  <a:rPr lang="en-US" sz="1200" b="1">
                    <a:latin typeface="Arial" panose="020B0604020202020204" pitchFamily="34" charset="0"/>
                    <a:cs typeface="Arial" panose="020B0604020202020204" pitchFamily="34" charset="0"/>
                  </a:rPr>
                  <a:t> output, definition is:</a:t>
                </a:r>
              </a:p>
              <a:p>
                <a:pPr marL="0" lvl="1"/>
                <a:endParaRPr lang="en-US" sz="1200">
                  <a:latin typeface="Cambria Math" panose="02040503050406030204" pitchFamily="18" charset="0"/>
                </a:endParaRPr>
              </a:p>
              <a:p>
                <a:pPr marL="0" lvl="1"/>
                <a14:m>
                  <m:oMath xmlns:m="http://schemas.openxmlformats.org/officeDocument/2006/math">
                    <m:r>
                      <a:rPr lang="en-US" sz="120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1200">
                        <a:latin typeface="Cambria Math" panose="02040503050406030204" pitchFamily="18" charset="0"/>
                      </a:rPr>
                      <m:t>≡</m:t>
                    </m:r>
                    <m:f>
                      <m:f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200">
                                <a:latin typeface="Cambria Math" panose="02040503050406030204" pitchFamily="18" charset="0"/>
                              </a:rPr>
                              <m:t>𝑐𝑜𝑛𝑣</m:t>
                            </m:r>
                          </m:sub>
                        </m:sSub>
                      </m:num>
                      <m:den>
                        <m:d>
                          <m:d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sz="1200">
                                    <a:latin typeface="Cambria Math" panose="02040503050406030204" pitchFamily="18" charset="0"/>
                                  </a:rPr>
                                  <m:t>𝐴𝑊</m:t>
                                </m:r>
                              </m:sub>
                            </m:sSub>
                            <m:r>
                              <a:rPr lang="en-US" sz="120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sz="120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sz="1200">
                        <a:latin typeface="Cambria Math" panose="02040503050406030204" pitchFamily="18" charset="0"/>
                      </a:rPr>
                      <m:t>≅</m:t>
                    </m:r>
                  </m:oMath>
                </a14:m>
                <a:r>
                  <a:rPr lang="en-US" sz="120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120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20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𝑐𝑜𝑛𝑣</m:t>
                            </m:r>
                          </m:sub>
                        </m:sSub>
                      </m:num>
                      <m:den>
                        <m:d>
                          <m:d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sz="120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120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sz="120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𝑤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sz="12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film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coefficient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in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sz="120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𝑘𝑔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120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en-US" sz="120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20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∙</m:t>
                            </m:r>
                            <m:r>
                              <a:rPr lang="en-US" sz="120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𝑠</m:t>
                            </m:r>
                          </m:den>
                        </m:f>
                      </m:e>
                    </m:d>
                    <m:r>
                      <a:rPr lang="en-US" sz="12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</m:oMath>
                </a14:m>
                <a:r>
                  <a:rPr lang="en-US" sz="1200">
                    <a:latin typeface="Arial" panose="020B0604020202020204" pitchFamily="34" charset="0"/>
                    <a:cs typeface="Arial" panose="020B0604020202020204" pitchFamily="34" charset="0"/>
                  </a:rPr>
                  <a:t> where</a:t>
                </a:r>
                <a14:m>
                  <m:oMath xmlns:m="http://schemas.openxmlformats.org/officeDocument/2006/math">
                    <m:r>
                      <a:rPr lang="en-US" sz="12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  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2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𝑞</m:t>
                        </m:r>
                      </m:e>
                      <m:sub>
                        <m:r>
                          <a:rPr lang="en-US" sz="12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𝑐𝑜𝑛𝑣</m:t>
                        </m:r>
                      </m:sub>
                    </m:sSub>
                    <m:r>
                      <a:rPr lang="en-US" sz="12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convective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heat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flux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sz="120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𝑊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sz="120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en-US" sz="120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endParaRPr 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lvl="2"/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2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𝐻</m:t>
                        </m:r>
                      </m:e>
                      <m:sub>
                        <m:r>
                          <a:rPr lang="en-US" sz="12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𝑤</m:t>
                        </m:r>
                      </m:sub>
                    </m:sSub>
                    <m:r>
                      <a:rPr lang="en-US" sz="12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wall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enthalpy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sz="120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𝐽</m:t>
                            </m:r>
                          </m:num>
                          <m:den>
                            <m:r>
                              <a:rPr lang="en-US" sz="120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𝑘𝑔</m:t>
                            </m:r>
                          </m:den>
                        </m:f>
                      </m:e>
                    </m:d>
                    <m:r>
                      <a:rPr lang="en-US" sz="12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,   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2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𝐻</m:t>
                        </m:r>
                      </m:e>
                      <m:sub>
                        <m:r>
                          <a:rPr lang="en-US" sz="12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𝐴𝑤</m:t>
                        </m:r>
                      </m:sub>
                    </m:sSub>
                    <m:r>
                      <a:rPr lang="en-US" sz="12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≅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2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𝐻</m:t>
                        </m:r>
                      </m:e>
                      <m:sub>
                        <m:r>
                          <a:rPr lang="en-US" sz="12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  <m:r>
                      <a:rPr lang="en-US" sz="12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≡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2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</m:e>
                      <m:sub>
                        <m:r>
                          <a:rPr lang="en-US" sz="12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</m:sub>
                    </m:sSub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2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e>
                      <m:sub>
                        <m:r>
                          <a:rPr lang="en-US" sz="12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∞</m:t>
                        </m:r>
                      </m:sub>
                    </m:sSub>
                    <m:r>
                      <a:rPr lang="en-US" sz="12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f>
                      <m:fPr>
                        <m:ctrlPr>
                          <a:rPr lang="en-US" sz="12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SupPr>
                          <m:e>
                            <m:r>
                              <a:rPr lang="en-US" sz="120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sz="120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∞</m:t>
                            </m:r>
                          </m:sub>
                          <m:sup>
                            <m:r>
                              <a:rPr lang="en-US" sz="120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sz="12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200"/>
                  <a:t>,  </a:t>
                </a:r>
                <a:r>
                  <a:rPr lang="en-US" sz="1200">
                    <a:latin typeface="Arial" panose="020B0604020202020204" pitchFamily="34" charset="0"/>
                    <a:cs typeface="Arial" panose="020B0604020202020204" pitchFamily="34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200" b="0" i="0" smtClean="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20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120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1200"/>
                      <m:t> 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specific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heat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num>
                          <m:den>
                            <m:r>
                              <a:rPr lang="en-US" sz="1200">
                                <a:latin typeface="Cambria Math" panose="02040503050406030204" pitchFamily="18" charset="0"/>
                              </a:rPr>
                              <m:t>𝑘𝑔</m:t>
                            </m:r>
                            <m:r>
                              <a:rPr lang="en-US" sz="1200"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sz="120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1200"/>
                  <a:t> </a:t>
                </a:r>
                <a:r>
                  <a:rPr lang="en-US" sz="1200">
                    <a:latin typeface="Arial" panose="020B0604020202020204" pitchFamily="34" charset="0"/>
                    <a:cs typeface="Arial" panose="020B0604020202020204" pitchFamily="34" charset="0"/>
                  </a:rPr>
                  <a:t>and</a:t>
                </a:r>
                <a:r>
                  <a:rPr lang="en-US" sz="120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20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120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1200"/>
                      <m:t> 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free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stream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temperature</m:t>
                    </m:r>
                    <m:r>
                      <m:rPr>
                        <m:nor/>
                      </m:rP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</m:oMath>
                </a14:m>
                <a:endParaRPr lang="en-US" sz="1200"/>
              </a:p>
              <a:p>
                <a:pPr lvl="1"/>
                <a:endParaRPr lang="en-US" sz="1200"/>
              </a:p>
              <a:p>
                <a:pPr marL="0" lvl="1"/>
                <a:r>
                  <a:rPr lang="en-US" sz="1200">
                    <a:latin typeface="Arial" panose="020B0604020202020204" pitchFamily="34" charset="0"/>
                    <a:cs typeface="Arial" panose="020B0604020202020204" pitchFamily="34" charset="0"/>
                  </a:rPr>
                  <a:t>Local value of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h</m:t>
                    </m:r>
                  </m:oMath>
                </a14:m>
                <a:r>
                  <a:rPr lang="en-US" sz="1200">
                    <a:latin typeface="Arial" panose="020B0604020202020204" pitchFamily="34" charset="0"/>
                    <a:cs typeface="Arial" panose="020B0604020202020204" pitchFamily="34" charset="0"/>
                  </a:rPr>
                  <a:t> is computed by </a:t>
                </a:r>
                <a:r>
                  <a:rPr lang="en-US" sz="1200" b="1" i="1">
                    <a:latin typeface="Arial" panose="020B0604020202020204" pitchFamily="34" charset="0"/>
                    <a:cs typeface="Arial" panose="020B0604020202020204" pitchFamily="34" charset="0"/>
                  </a:rPr>
                  <a:t>IHEAT</a:t>
                </a:r>
                <a:r>
                  <a:rPr lang="en-US" sz="1200">
                    <a:latin typeface="Arial" panose="020B0604020202020204" pitchFamily="34" charset="0"/>
                    <a:cs typeface="Arial" panose="020B0604020202020204" pitchFamily="34" charset="0"/>
                  </a:rPr>
                  <a:t> for all pixels from temperature-time history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𝑅𝑢𝑛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−</m:t>
                    </m:r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𝑇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𝑃𝑅𝑢𝑛</m:t>
                        </m:r>
                      </m:sub>
                    </m:sSub>
                  </m:oMath>
                </a14:m>
                <a:r>
                  <a:rPr lang="en-US" sz="1200">
                    <a:latin typeface="Arial" panose="020B0604020202020204" pitchFamily="34" charset="0"/>
                    <a:cs typeface="Arial" panose="020B0604020202020204" pitchFamily="34" charset="0"/>
                  </a:rPr>
                  <a:t>).</a:t>
                </a:r>
              </a:p>
              <a:p>
                <a:pPr marL="0" lvl="1"/>
                <a:endParaRPr 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lvl="1"/>
                <a:r>
                  <a:rPr lang="en-US" sz="1200">
                    <a:latin typeface="Arial" panose="020B0604020202020204" pitchFamily="34" charset="0"/>
                    <a:cs typeface="Arial" panose="020B0604020202020204" pitchFamily="34" charset="0"/>
                  </a:rPr>
                  <a:t>Local values are normalized by the Fay-Riddell correlation for stagnation point heat flux: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422C7C9-AD09-DEBD-5236-BC96C4BC3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249" y="4038542"/>
                <a:ext cx="6848081" cy="1997470"/>
              </a:xfrm>
              <a:prstGeom prst="rect">
                <a:avLst/>
              </a:prstGeom>
              <a:blipFill>
                <a:blip r:embed="rId3"/>
                <a:stretch>
                  <a:fillRect l="-89" t="-305" b="-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679FA32-D7C7-AFC5-7D1A-F70DCF6B6660}"/>
                  </a:ext>
                </a:extLst>
              </p:cNvPr>
              <p:cNvSpPr txBox="1"/>
              <p:nvPr/>
            </p:nvSpPr>
            <p:spPr>
              <a:xfrm>
                <a:off x="3558411" y="6169255"/>
                <a:ext cx="2111751" cy="4708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200">
                              <a:latin typeface="Cambria Math" panose="02040503050406030204" pitchFamily="18" charset="0"/>
                            </a:rPr>
                            <m:t>𝐹𝑅</m:t>
                          </m:r>
                        </m:sub>
                      </m:sSub>
                      <m:r>
                        <a:rPr lang="en-US" sz="1200"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200">
                                  <a:latin typeface="Cambria Math" panose="02040503050406030204" pitchFamily="18" charset="0"/>
                                </a:rPr>
                                <m:t>𝐹𝑅</m:t>
                              </m:r>
                              <m:r>
                                <a:rPr lang="en-US" sz="1200">
                                  <a:latin typeface="Cambria Math" panose="02040503050406030204" pitchFamily="18" charset="0"/>
                                </a:rPr>
                                <m:t>,300</m:t>
                              </m:r>
                              <m:r>
                                <a:rPr lang="en-US" sz="120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12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,300</m:t>
                                  </m:r>
                                  <m: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679FA32-D7C7-AFC5-7D1A-F70DCF6B6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8411" y="6169255"/>
                <a:ext cx="2111751" cy="4708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169EFE6-65C5-708F-AF82-EDFF2ABA68A8}"/>
                  </a:ext>
                </a:extLst>
              </p:cNvPr>
              <p:cNvSpPr txBox="1"/>
              <p:nvPr/>
            </p:nvSpPr>
            <p:spPr>
              <a:xfrm>
                <a:off x="650571" y="6169255"/>
                <a:ext cx="3048532" cy="507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𝐹𝑅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1200">
                          <a:latin typeface="Cambria Math" panose="02040503050406030204" pitchFamily="18" charset="0"/>
                        </a:rPr>
                        <m:t>≡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200">
                                          <a:latin typeface="Cambria Math" panose="02040503050406030204" pitchFamily="18" charset="0"/>
                                        </a:rPr>
                                        <m:t>𝑅𝑒</m:t>
                                      </m:r>
                                      <m:r>
                                        <a:rPr lang="en-US" sz="120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120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120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120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120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𝐹𝑅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200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sz="120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𝑅𝑒</m:t>
                                  </m:r>
                                  <m: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20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1200">
                                          <a:latin typeface="Cambria Math" panose="02040503050406030204" pitchFamily="18" charset="0"/>
                                        </a:rPr>
                                        <m:t>300</m:t>
                                      </m:r>
                                      <m:r>
                                        <a:rPr lang="en-US" sz="120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US" sz="120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169EFE6-65C5-708F-AF82-EDFF2ABA6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571" y="6169255"/>
                <a:ext cx="3048532" cy="5073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440E283-1520-95F5-C703-CDA214060F1D}"/>
                  </a:ext>
                </a:extLst>
              </p:cNvPr>
              <p:cNvSpPr txBox="1"/>
              <p:nvPr/>
            </p:nvSpPr>
            <p:spPr>
              <a:xfrm>
                <a:off x="6981610" y="6036012"/>
                <a:ext cx="4728980" cy="757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1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Figure 11. </a:t>
                </a:r>
                <a:r>
                  <a:rPr lang="en-US" sz="110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Raw IR images (top) and the resulting heat transfer images (bottom) for </a:t>
                </a:r>
                <a14:m>
                  <m:oMath xmlns:m="http://schemas.openxmlformats.org/officeDocument/2006/math">
                    <m:r>
                      <a:rPr lang="en-US" sz="11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𝑹</m:t>
                    </m:r>
                    <m:sSub>
                      <m:sSubPr>
                        <m:ctrlPr>
                          <a:rPr lang="en-US" sz="11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1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𝒆</m:t>
                        </m:r>
                      </m:e>
                      <m:sub>
                        <m:r>
                          <a:rPr lang="en-US" sz="11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∞</m:t>
                        </m:r>
                      </m:sub>
                    </m:sSub>
                    <m:r>
                      <a:rPr lang="en-US" sz="11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≈ </m:t>
                    </m:r>
                    <m:r>
                      <a:rPr lang="en-US" sz="11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𝟖</m:t>
                    </m:r>
                    <m:r>
                      <a:rPr lang="en-US" sz="11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 </m:t>
                    </m:r>
                    <m:r>
                      <a:rPr lang="en-US" sz="11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𝟒</m:t>
                    </m:r>
                    <m:r>
                      <a:rPr lang="en-US" sz="11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  </m:t>
                    </m:r>
                    <m:r>
                      <a:rPr lang="en-US" sz="11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𝟐</m:t>
                    </m:r>
                    <m:r>
                      <a:rPr lang="en-US" sz="11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×</m:t>
                    </m:r>
                    <m:sSup>
                      <m:sSupPr>
                        <m:ctrlPr>
                          <a:rPr lang="en-US" sz="11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1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sz="11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𝟔</m:t>
                        </m:r>
                      </m:sup>
                    </m:sSup>
                    <m:r>
                      <a:rPr lang="en-US" sz="11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 </m:t>
                    </m:r>
                    <m:r>
                      <a:rPr lang="en-US" sz="1100" b="1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𝒇</m:t>
                    </m:r>
                    <m:sSup>
                      <m:sSupPr>
                        <m:ctrlPr>
                          <a:rPr lang="en-US" sz="11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1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𝒕</m:t>
                        </m:r>
                      </m:e>
                      <m:sup>
                        <m:r>
                          <a:rPr lang="en-US" sz="11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en-US" sz="1100" b="1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en-US" sz="110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runs with k = -0.5k</a:t>
                </a:r>
                <a:r>
                  <a:rPr lang="en-US" sz="1100" baseline="-2500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B.  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1100" b="1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Note:</a:t>
                </a:r>
                <a:r>
                  <a:rPr lang="en-US" sz="110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Color bar values are for the heat transfer images only (bottom row).  </a:t>
                </a:r>
                <a:endParaRPr lang="en-US" sz="1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440E283-1520-95F5-C703-CDA214060F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1610" y="6036012"/>
                <a:ext cx="4728980" cy="757900"/>
              </a:xfrm>
              <a:prstGeom prst="rect">
                <a:avLst/>
              </a:prstGeom>
              <a:blipFill>
                <a:blip r:embed="rId6"/>
                <a:stretch>
                  <a:fillRect b="-5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14">
            <a:extLst>
              <a:ext uri="{FF2B5EF4-FFF2-40B4-BE49-F238E27FC236}">
                <a16:creationId xmlns:a16="http://schemas.microsoft.com/office/drawing/2014/main" id="{9F992C1D-779A-A0DC-AD4A-38738B638E8C}"/>
              </a:ext>
            </a:extLst>
          </p:cNvPr>
          <p:cNvSpPr/>
          <p:nvPr/>
        </p:nvSpPr>
        <p:spPr>
          <a:xfrm rot="18331751" flipH="1">
            <a:off x="6268463" y="1667112"/>
            <a:ext cx="1162029" cy="1064151"/>
          </a:xfrm>
          <a:prstGeom prst="arc">
            <a:avLst>
              <a:gd name="adj1" fmla="val 12403809"/>
              <a:gd name="adj2" fmla="val 17679579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83FA5D66-2090-ADC5-7DDB-D9FC88442AF0}"/>
              </a:ext>
            </a:extLst>
          </p:cNvPr>
          <p:cNvSpPr/>
          <p:nvPr/>
        </p:nvSpPr>
        <p:spPr>
          <a:xfrm rot="11759790" flipH="1">
            <a:off x="6268462" y="3120739"/>
            <a:ext cx="1162029" cy="1064151"/>
          </a:xfrm>
          <a:prstGeom prst="arc">
            <a:avLst>
              <a:gd name="adj1" fmla="val 13046630"/>
              <a:gd name="adj2" fmla="val 17948236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BEB100-4698-615A-77AA-7194E18200C7}"/>
              </a:ext>
            </a:extLst>
          </p:cNvPr>
          <p:cNvSpPr txBox="1"/>
          <p:nvPr/>
        </p:nvSpPr>
        <p:spPr>
          <a:xfrm>
            <a:off x="3389897" y="871601"/>
            <a:ext cx="908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65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350" y="121388"/>
            <a:ext cx="8602953" cy="615950"/>
          </a:xfrm>
        </p:spPr>
        <p:txBody>
          <a:bodyPr/>
          <a:lstStyle/>
          <a:p>
            <a:r>
              <a:rPr lang="en-US"/>
              <a:t>Comparison with CFD - Longitudinal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18BF35C-AF9A-0400-74A0-7E0B2969BC5D}"/>
                  </a:ext>
                </a:extLst>
              </p:cNvPr>
              <p:cNvSpPr txBox="1"/>
              <p:nvPr/>
            </p:nvSpPr>
            <p:spPr>
              <a:xfrm>
                <a:off x="2440938" y="952918"/>
                <a:ext cx="8516621" cy="1477328"/>
              </a:xfrm>
              <a:prstGeom prst="rect">
                <a:avLst/>
              </a:prstGeom>
              <a:solidFill>
                <a:schemeClr val="bg1">
                  <a:lumMod val="85000"/>
                  <a:alpha val="75000"/>
                </a:schemeClr>
              </a:solidFill>
              <a:ln>
                <a:solidFill>
                  <a:srgbClr val="C00000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Qualitative Technique Validation</a:t>
                </a:r>
              </a:p>
              <a:p>
                <a:endParaRPr lang="en-US" sz="1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Smooth OML (no step) cases were run for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𝑅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𝑒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= 1, 2, 4, 5.6, and 8 x 10</a:t>
                </a:r>
                <a:r>
                  <a:rPr lang="en-US" sz="16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/ ft and used as a basis for comparison of the IR test technique with LAURA CFD solutions.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Line cuts were extracted and plotted against the wind tunnel results using h/</a:t>
                </a:r>
                <a:r>
                  <a:rPr 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en-US" sz="1600" baseline="-25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FR</a:t>
                </a: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18BF35C-AF9A-0400-74A0-7E0B2969BC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0938" y="952918"/>
                <a:ext cx="8516621" cy="14773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C00000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E7E0FA98-8316-12ED-F3DD-828B63F23185}"/>
              </a:ext>
            </a:extLst>
          </p:cNvPr>
          <p:cNvSpPr txBox="1"/>
          <p:nvPr/>
        </p:nvSpPr>
        <p:spPr>
          <a:xfrm>
            <a:off x="124486" y="834311"/>
            <a:ext cx="23164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Project Overview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Test Methodology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Preliminary Results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</p:txBody>
      </p:sp>
      <p:pic>
        <p:nvPicPr>
          <p:cNvPr id="8" name="Picture 7" descr="P412#y1">
            <a:extLst>
              <a:ext uri="{FF2B5EF4-FFF2-40B4-BE49-F238E27FC236}">
                <a16:creationId xmlns:a16="http://schemas.microsoft.com/office/drawing/2014/main" id="{5FEE45F1-40AD-0597-E31C-A1B9868852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777" y="2503668"/>
            <a:ext cx="7802782" cy="4032623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91EFE0-3120-8675-E4B8-2A2E0D95BD08}"/>
              </a:ext>
            </a:extLst>
          </p:cNvPr>
          <p:cNvSpPr txBox="1"/>
          <p:nvPr/>
        </p:nvSpPr>
        <p:spPr>
          <a:xfrm>
            <a:off x="3154777" y="2662804"/>
            <a:ext cx="2012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Centerline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747581-7CEB-7CA0-0AE0-B9B0C117F950}"/>
              </a:ext>
            </a:extLst>
          </p:cNvPr>
          <p:cNvSpPr txBox="1"/>
          <p:nvPr/>
        </p:nvSpPr>
        <p:spPr>
          <a:xfrm>
            <a:off x="394928" y="6042360"/>
            <a:ext cx="2386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Baseline step height: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0.005 inches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72091B-B31F-1B88-FD66-4FB86B9E6CDB}"/>
              </a:ext>
            </a:extLst>
          </p:cNvPr>
          <p:cNvSpPr txBox="1"/>
          <p:nvPr/>
        </p:nvSpPr>
        <p:spPr>
          <a:xfrm>
            <a:off x="9373857" y="2662804"/>
            <a:ext cx="1591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Joint Edge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DCB6497-22A8-5607-75BD-3BBA1493B8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17" y="3032136"/>
            <a:ext cx="3113791" cy="157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024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5318576F-6A03-9776-C369-9273BEFD1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47" y="3449066"/>
            <a:ext cx="2789533" cy="150885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FA9D971-A277-9EC7-8C15-16F6753B92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158" r="11579"/>
          <a:stretch/>
        </p:blipFill>
        <p:spPr>
          <a:xfrm rot="16200000">
            <a:off x="693521" y="1311213"/>
            <a:ext cx="1472224" cy="284049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350" y="132866"/>
            <a:ext cx="8602953" cy="615950"/>
          </a:xfrm>
        </p:spPr>
        <p:txBody>
          <a:bodyPr/>
          <a:lstStyle/>
          <a:p>
            <a:r>
              <a:rPr lang="en-US" dirty="0"/>
              <a:t>Comparison with CFD – Spanwise Cuts for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en-US" sz="2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= 2x10</a:t>
            </a:r>
            <a:r>
              <a:rPr lang="en-US" sz="2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ft</a:t>
            </a:r>
            <a:r>
              <a:rPr lang="en-US" sz="2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-1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8BF35C-AF9A-0400-74A0-7E0B2969BC5D}"/>
              </a:ext>
            </a:extLst>
          </p:cNvPr>
          <p:cNvSpPr txBox="1"/>
          <p:nvPr/>
        </p:nvSpPr>
        <p:spPr>
          <a:xfrm>
            <a:off x="3146700" y="924343"/>
            <a:ext cx="7810860" cy="1723549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Qualitative Technique Validation</a:t>
            </a: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Smooth-wall CFD solutions are used as a basis for data validation.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Line cuts were extracted and plotted against the wind tunnel results using h/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16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FR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Spanwise cuts shown here show the augmented heating at the lobes.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E0FA98-8316-12ED-F3DD-828B63F23185}"/>
              </a:ext>
            </a:extLst>
          </p:cNvPr>
          <p:cNvSpPr txBox="1"/>
          <p:nvPr/>
        </p:nvSpPr>
        <p:spPr>
          <a:xfrm>
            <a:off x="124486" y="834311"/>
            <a:ext cx="23164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Project Overview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Test Methodology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Preliminary Results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</p:txBody>
      </p:sp>
      <p:grpSp>
        <p:nvGrpSpPr>
          <p:cNvPr id="5" name="Group 4" descr="P412#y2">
            <a:extLst>
              <a:ext uri="{FF2B5EF4-FFF2-40B4-BE49-F238E27FC236}">
                <a16:creationId xmlns:a16="http://schemas.microsoft.com/office/drawing/2014/main" id="{3CD1A164-68F0-6CD9-7A97-441FE5E15C11}"/>
              </a:ext>
            </a:extLst>
          </p:cNvPr>
          <p:cNvGrpSpPr/>
          <p:nvPr/>
        </p:nvGrpSpPr>
        <p:grpSpPr>
          <a:xfrm>
            <a:off x="3192419" y="3017519"/>
            <a:ext cx="7879441" cy="3454279"/>
            <a:chOff x="0" y="0"/>
            <a:chExt cx="5939790" cy="2526665"/>
          </a:xfrm>
          <a:solidFill>
            <a:schemeClr val="bg1"/>
          </a:solidFill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5AA3312-AF93-C7A6-F63C-9FDCE4A337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0" y="0"/>
              <a:ext cx="5939790" cy="252666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9" name="Text Box 42">
              <a:extLst>
                <a:ext uri="{FF2B5EF4-FFF2-40B4-BE49-F238E27FC236}">
                  <a16:creationId xmlns:a16="http://schemas.microsoft.com/office/drawing/2014/main" id="{3F50A5E3-4D07-2BEF-F77F-5E335D76A021}"/>
                </a:ext>
              </a:extLst>
            </p:cNvPr>
            <p:cNvSpPr txBox="1"/>
            <p:nvPr/>
          </p:nvSpPr>
          <p:spPr>
            <a:xfrm>
              <a:off x="4264503" y="909848"/>
              <a:ext cx="1478970" cy="158414"/>
            </a:xfrm>
            <a:prstGeom prst="rect">
              <a:avLst/>
            </a:prstGeom>
            <a:grpFill/>
            <a:ln w="6350"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>
                  <a:effectLst/>
                  <a:latin typeface="Calibri" panose="020F0502020204030204" pitchFamily="34" charset="0"/>
                  <a:ea typeface="Times New Roman" panose="02020603050405020304" pitchFamily="18" charset="0"/>
                </a:rPr>
                <a:t>Augmented heating at lobes</a:t>
              </a:r>
              <a:endParaRPr lang="en-US" sz="16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EF03189-42BD-686B-90F6-2DB2DFCE147A}"/>
                </a:ext>
              </a:extLst>
            </p:cNvPr>
            <p:cNvCxnSpPr/>
            <p:nvPr/>
          </p:nvCxnSpPr>
          <p:spPr>
            <a:xfrm flipH="1">
              <a:off x="4187825" y="1031875"/>
              <a:ext cx="108326" cy="259849"/>
            </a:xfrm>
            <a:prstGeom prst="straightConnector1">
              <a:avLst/>
            </a:prstGeom>
            <a:grpFill/>
            <a:ln w="9525">
              <a:solidFill>
                <a:srgbClr val="FF12FF"/>
              </a:solidFill>
              <a:tailEnd type="stealth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E817075-03EC-8C74-10EF-F670AD3F7E46}"/>
                </a:ext>
              </a:extLst>
            </p:cNvPr>
            <p:cNvCxnSpPr/>
            <p:nvPr/>
          </p:nvCxnSpPr>
          <p:spPr>
            <a:xfrm flipH="1">
              <a:off x="4073525" y="1031875"/>
              <a:ext cx="223386" cy="318269"/>
            </a:xfrm>
            <a:prstGeom prst="straightConnector1">
              <a:avLst/>
            </a:prstGeom>
            <a:grpFill/>
            <a:ln w="9525">
              <a:solidFill>
                <a:srgbClr val="515151"/>
              </a:solidFill>
              <a:tailEnd type="stealth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7BE4645-11ED-4195-6E52-F1BD73BCF48E}"/>
                </a:ext>
              </a:extLst>
            </p:cNvPr>
            <p:cNvCxnSpPr/>
            <p:nvPr/>
          </p:nvCxnSpPr>
          <p:spPr>
            <a:xfrm flipH="1">
              <a:off x="3927475" y="1031875"/>
              <a:ext cx="370679" cy="238894"/>
            </a:xfrm>
            <a:prstGeom prst="straightConnector1">
              <a:avLst/>
            </a:prstGeom>
            <a:grpFill/>
            <a:ln w="9525">
              <a:solidFill>
                <a:srgbClr val="5353A9"/>
              </a:solidFill>
              <a:tailEnd type="stealth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2312B1AC-02DF-63C3-0EEE-1032EBD847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816104" y="4413534"/>
            <a:ext cx="1793367" cy="257023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C5CEBCD-AABD-74B4-4A2B-9CAA8840EF45}"/>
              </a:ext>
            </a:extLst>
          </p:cNvPr>
          <p:cNvSpPr txBox="1"/>
          <p:nvPr/>
        </p:nvSpPr>
        <p:spPr>
          <a:xfrm>
            <a:off x="426020" y="4800894"/>
            <a:ext cx="1954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FF Step Height  = -0.5k</a:t>
            </a:r>
            <a:r>
              <a:rPr lang="en-US" sz="1000" b="1" baseline="-25000" dirty="0"/>
              <a:t>B</a:t>
            </a:r>
            <a:endParaRPr lang="en-US" sz="1000" b="1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5E8D46F-23DC-71D6-22C3-BF3D3B81893A}"/>
              </a:ext>
            </a:extLst>
          </p:cNvPr>
          <p:cNvCxnSpPr/>
          <p:nvPr/>
        </p:nvCxnSpPr>
        <p:spPr>
          <a:xfrm>
            <a:off x="688489" y="5303520"/>
            <a:ext cx="0" cy="7530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42">
            <a:extLst>
              <a:ext uri="{FF2B5EF4-FFF2-40B4-BE49-F238E27FC236}">
                <a16:creationId xmlns:a16="http://schemas.microsoft.com/office/drawing/2014/main" id="{39AE2CBD-0BB4-A810-3358-73D7AB5EEF0F}"/>
              </a:ext>
            </a:extLst>
          </p:cNvPr>
          <p:cNvSpPr txBox="1"/>
          <p:nvPr/>
        </p:nvSpPr>
        <p:spPr>
          <a:xfrm>
            <a:off x="427669" y="6513730"/>
            <a:ext cx="1961931" cy="216572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Augmented heating at lobes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B5E8178-EA0A-78C2-B830-891EA9F09931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1408635" y="6056555"/>
            <a:ext cx="304152" cy="457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6AF4375-0CFE-BD35-D7D6-A28F8169FD11}"/>
              </a:ext>
            </a:extLst>
          </p:cNvPr>
          <p:cNvCxnSpPr>
            <a:cxnSpLocks/>
          </p:cNvCxnSpPr>
          <p:nvPr/>
        </p:nvCxnSpPr>
        <p:spPr>
          <a:xfrm flipV="1">
            <a:off x="1408635" y="5402580"/>
            <a:ext cx="368715" cy="1111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C45C8CA-5AD5-AA23-063C-070D8F5DA89E}"/>
              </a:ext>
            </a:extLst>
          </p:cNvPr>
          <p:cNvSpPr txBox="1"/>
          <p:nvPr/>
        </p:nvSpPr>
        <p:spPr>
          <a:xfrm>
            <a:off x="6127749" y="3479800"/>
            <a:ext cx="427081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endParaRPr lang="en-US" sz="900" dirty="0"/>
          </a:p>
          <a:p>
            <a:pPr algn="ctr"/>
            <a:r>
              <a:rPr lang="en-US" sz="900" dirty="0"/>
              <a:t>LAURA CFD</a:t>
            </a:r>
          </a:p>
          <a:p>
            <a:pPr algn="ctr"/>
            <a:endParaRPr lang="en-US" sz="9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3EBB2A6-6BC7-7658-54FD-AC8639AB0586}"/>
              </a:ext>
            </a:extLst>
          </p:cNvPr>
          <p:cNvSpPr txBox="1"/>
          <p:nvPr/>
        </p:nvSpPr>
        <p:spPr>
          <a:xfrm>
            <a:off x="3886257" y="3049244"/>
            <a:ext cx="1760164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CFD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Smooth wall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= 2x10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ft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883705A-9974-FA99-FCC8-D389CFAF549C}"/>
              </a:ext>
            </a:extLst>
          </p:cNvPr>
          <p:cNvSpPr txBox="1"/>
          <p:nvPr/>
        </p:nvSpPr>
        <p:spPr>
          <a:xfrm>
            <a:off x="7843057" y="3053293"/>
            <a:ext cx="2012893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Experiment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C1880BA-8EAF-D1CC-6245-3448904F9836}"/>
              </a:ext>
            </a:extLst>
          </p:cNvPr>
          <p:cNvSpPr txBox="1"/>
          <p:nvPr/>
        </p:nvSpPr>
        <p:spPr>
          <a:xfrm>
            <a:off x="8070305" y="3106804"/>
            <a:ext cx="1760164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Experiment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No-Step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= 2x10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ft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E814D68-12FF-C55B-30EF-60455106E144}"/>
              </a:ext>
            </a:extLst>
          </p:cNvPr>
          <p:cNvSpPr txBox="1"/>
          <p:nvPr/>
        </p:nvSpPr>
        <p:spPr>
          <a:xfrm>
            <a:off x="9385" y="3170939"/>
            <a:ext cx="1954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CFD Smooth wall</a:t>
            </a:r>
            <a:endParaRPr lang="en-US" sz="1000" b="1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3948222-4C17-7D3F-279E-C8ED75144528}"/>
              </a:ext>
            </a:extLst>
          </p:cNvPr>
          <p:cNvCxnSpPr>
            <a:cxnSpLocks/>
            <a:stCxn id="16" idx="1"/>
          </p:cNvCxnSpPr>
          <p:nvPr/>
        </p:nvCxnSpPr>
        <p:spPr>
          <a:xfrm>
            <a:off x="426020" y="4924005"/>
            <a:ext cx="198820" cy="31855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9355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413#y1">
            <a:extLst>
              <a:ext uri="{FF2B5EF4-FFF2-40B4-BE49-F238E27FC236}">
                <a16:creationId xmlns:a16="http://schemas.microsoft.com/office/drawing/2014/main" id="{DEDCF9F5-A3BD-EDBC-7B55-FCA3E29FE9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20" t="64725"/>
          <a:stretch/>
        </p:blipFill>
        <p:spPr bwMode="auto">
          <a:xfrm>
            <a:off x="2234782" y="4510182"/>
            <a:ext cx="1356334" cy="2165803"/>
          </a:xfrm>
          <a:prstGeom prst="rect">
            <a:avLst/>
          </a:prstGeom>
          <a:noFill/>
        </p:spPr>
      </p:pic>
      <p:pic>
        <p:nvPicPr>
          <p:cNvPr id="5" name="Picture 4" descr="P413#y1">
            <a:extLst>
              <a:ext uri="{FF2B5EF4-FFF2-40B4-BE49-F238E27FC236}">
                <a16:creationId xmlns:a16="http://schemas.microsoft.com/office/drawing/2014/main" id="{B19D7B98-7E10-FA79-C4A6-2A4B40DAAB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25" r="33149"/>
          <a:stretch/>
        </p:blipFill>
        <p:spPr bwMode="auto">
          <a:xfrm>
            <a:off x="4871702" y="4516573"/>
            <a:ext cx="5071103" cy="2165804"/>
          </a:xfrm>
          <a:prstGeom prst="rect">
            <a:avLst/>
          </a:prstGeom>
          <a:noFill/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350" y="121388"/>
            <a:ext cx="8602953" cy="615950"/>
          </a:xfrm>
        </p:spPr>
        <p:txBody>
          <a:bodyPr/>
          <a:lstStyle/>
          <a:p>
            <a:r>
              <a:rPr lang="en-US" dirty="0"/>
              <a:t>Heat Transfer Data – Constant Re, Variable Step Height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E0FA98-8316-12ED-F3DD-828B63F23185}"/>
              </a:ext>
            </a:extLst>
          </p:cNvPr>
          <p:cNvSpPr txBox="1"/>
          <p:nvPr/>
        </p:nvSpPr>
        <p:spPr>
          <a:xfrm>
            <a:off x="124486" y="834311"/>
            <a:ext cx="23164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Project Overview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Test Methodology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Preliminary Results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</p:txBody>
      </p:sp>
      <p:pic>
        <p:nvPicPr>
          <p:cNvPr id="4" name="Picture 3" descr="P413#y1">
            <a:extLst>
              <a:ext uri="{FF2B5EF4-FFF2-40B4-BE49-F238E27FC236}">
                <a16:creationId xmlns:a16="http://schemas.microsoft.com/office/drawing/2014/main" id="{39C171BB-5D6B-2353-5CF5-44386E3FBE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9" b="36307"/>
          <a:stretch/>
        </p:blipFill>
        <p:spPr bwMode="auto">
          <a:xfrm>
            <a:off x="2357119" y="834311"/>
            <a:ext cx="7763814" cy="3669479"/>
          </a:xfrm>
          <a:prstGeom prst="rect">
            <a:avLst/>
          </a:prstGeom>
          <a:noFill/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BCD9905-5421-2B2A-9596-2252A7F1F8FF}"/>
              </a:ext>
            </a:extLst>
          </p:cNvPr>
          <p:cNvGrpSpPr/>
          <p:nvPr/>
        </p:nvGrpSpPr>
        <p:grpSpPr>
          <a:xfrm>
            <a:off x="2376391" y="4266421"/>
            <a:ext cx="1652706" cy="2409564"/>
            <a:chOff x="5036339" y="4448436"/>
            <a:chExt cx="1652706" cy="2409564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ACBAEBA-288F-F480-A5B2-35611FE4E8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59580" y="4692197"/>
              <a:ext cx="45720" cy="2165803"/>
            </a:xfrm>
            <a:prstGeom prst="straightConnector1">
              <a:avLst/>
            </a:prstGeom>
            <a:ln>
              <a:solidFill>
                <a:schemeClr val="bg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9ED77C6-4332-41C0-62F5-374F4C4B0A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6130" y="4692197"/>
              <a:ext cx="0" cy="1918153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E061BEA-8216-CAD1-79B3-149F59831747}"/>
                </a:ext>
              </a:extLst>
            </p:cNvPr>
            <p:cNvSpPr txBox="1"/>
            <p:nvPr/>
          </p:nvSpPr>
          <p:spPr>
            <a:xfrm>
              <a:off x="5036339" y="4448436"/>
              <a:ext cx="77978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y/y</a:t>
              </a:r>
              <a:r>
                <a:rPr lang="en-US" sz="105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ref</a:t>
              </a:r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 = 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42FEEBE-57FE-EAAE-3F1F-0F304A8A7DA8}"/>
                </a:ext>
              </a:extLst>
            </p:cNvPr>
            <p:cNvSpPr txBox="1"/>
            <p:nvPr/>
          </p:nvSpPr>
          <p:spPr>
            <a:xfrm>
              <a:off x="5738232" y="4448436"/>
              <a:ext cx="95081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+1</a:t>
              </a:r>
            </a:p>
          </p:txBody>
        </p:sp>
      </p:grpSp>
      <p:pic>
        <p:nvPicPr>
          <p:cNvPr id="2" name="Picture 1" descr="P413#y1">
            <a:extLst>
              <a:ext uri="{FF2B5EF4-FFF2-40B4-BE49-F238E27FC236}">
                <a16:creationId xmlns:a16="http://schemas.microsoft.com/office/drawing/2014/main" id="{83CF60C5-B665-3D2E-D529-582A60A030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17" t="64725" r="16605"/>
          <a:stretch/>
        </p:blipFill>
        <p:spPr bwMode="auto">
          <a:xfrm>
            <a:off x="3593362" y="4510182"/>
            <a:ext cx="1310614" cy="2165803"/>
          </a:xfrm>
          <a:prstGeom prst="rect">
            <a:avLst/>
          </a:prstGeom>
          <a:noFill/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000A201-F5D0-0E32-1C69-46D5E6173760}"/>
              </a:ext>
            </a:extLst>
          </p:cNvPr>
          <p:cNvSpPr/>
          <p:nvPr/>
        </p:nvSpPr>
        <p:spPr>
          <a:xfrm>
            <a:off x="4869455" y="4510183"/>
            <a:ext cx="1270467" cy="2165802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C6323E9-ABC0-6087-931F-FA14041F6E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158" r="11579"/>
          <a:stretch/>
        </p:blipFill>
        <p:spPr>
          <a:xfrm rot="10800000">
            <a:off x="72959" y="2559154"/>
            <a:ext cx="2159576" cy="41666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6950779-B15E-4A23-76B3-037131EDB95C}"/>
              </a:ext>
            </a:extLst>
          </p:cNvPr>
          <p:cNvSpPr txBox="1"/>
          <p:nvPr/>
        </p:nvSpPr>
        <p:spPr>
          <a:xfrm>
            <a:off x="319615" y="2337693"/>
            <a:ext cx="1583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CFD Smooth Wall</a:t>
            </a:r>
            <a:endParaRPr lang="en-US" sz="1000" b="1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2DC5CA-F1F3-271D-8ECC-F3468F8C71EC}"/>
              </a:ext>
            </a:extLst>
          </p:cNvPr>
          <p:cNvCxnSpPr>
            <a:cxnSpLocks/>
          </p:cNvCxnSpPr>
          <p:nvPr/>
        </p:nvCxnSpPr>
        <p:spPr>
          <a:xfrm>
            <a:off x="695325" y="5759450"/>
            <a:ext cx="9556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9516F55-99F5-8A8F-F273-6684050D589B}"/>
              </a:ext>
            </a:extLst>
          </p:cNvPr>
          <p:cNvSpPr/>
          <p:nvPr/>
        </p:nvSpPr>
        <p:spPr>
          <a:xfrm>
            <a:off x="1258347" y="6119852"/>
            <a:ext cx="1001542" cy="4806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CFD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NOT TO SCALE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B303F39-B2FF-D0A3-CC04-029A3ACC96FE}"/>
              </a:ext>
            </a:extLst>
          </p:cNvPr>
          <p:cNvSpPr/>
          <p:nvPr/>
        </p:nvSpPr>
        <p:spPr>
          <a:xfrm>
            <a:off x="45604" y="5593083"/>
            <a:ext cx="819150" cy="388968"/>
          </a:xfrm>
          <a:prstGeom prst="roundRect">
            <a:avLst>
              <a:gd name="adj" fmla="val 22592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Step Location </a:t>
            </a:r>
          </a:p>
        </p:txBody>
      </p:sp>
    </p:spTree>
    <p:extLst>
      <p:ext uri="{BB962C8B-B14F-4D97-AF65-F5344CB8AC3E}">
        <p14:creationId xmlns:p14="http://schemas.microsoft.com/office/powerpoint/2010/main" val="894050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453" y="121388"/>
            <a:ext cx="9330748" cy="615950"/>
          </a:xfrm>
        </p:spPr>
        <p:txBody>
          <a:bodyPr/>
          <a:lstStyle/>
          <a:p>
            <a:r>
              <a:rPr lang="en-US" dirty="0"/>
              <a:t>Spanwise Cuts -  Constant Re, Variable Step Height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337BFC-9A35-9EDE-C3CB-76DFA92280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60977"/>
          <a:stretch/>
        </p:blipFill>
        <p:spPr>
          <a:xfrm>
            <a:off x="82351" y="872586"/>
            <a:ext cx="1070007" cy="5728500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pic>
        <p:nvPicPr>
          <p:cNvPr id="9" name="Picture 8" descr="P416#y1">
            <a:extLst>
              <a:ext uri="{FF2B5EF4-FFF2-40B4-BE49-F238E27FC236}">
                <a16:creationId xmlns:a16="http://schemas.microsoft.com/office/drawing/2014/main" id="{E89D4410-6D6E-6B07-F7BB-D01249D1A6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47" r="42451" b="33145"/>
          <a:stretch/>
        </p:blipFill>
        <p:spPr bwMode="auto">
          <a:xfrm>
            <a:off x="6685689" y="1233938"/>
            <a:ext cx="4961167" cy="3364271"/>
          </a:xfrm>
          <a:prstGeom prst="rect">
            <a:avLst/>
          </a:prstGeom>
          <a:noFill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00D22B9-CA95-E9B6-1119-B40E779575E0}"/>
              </a:ext>
            </a:extLst>
          </p:cNvPr>
          <p:cNvSpPr/>
          <p:nvPr/>
        </p:nvSpPr>
        <p:spPr>
          <a:xfrm>
            <a:off x="11587408" y="2613463"/>
            <a:ext cx="137198" cy="5536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2206D1-C420-68B8-2E0F-78601C496FC4}"/>
              </a:ext>
            </a:extLst>
          </p:cNvPr>
          <p:cNvGrpSpPr/>
          <p:nvPr/>
        </p:nvGrpSpPr>
        <p:grpSpPr>
          <a:xfrm>
            <a:off x="2107115" y="4735062"/>
            <a:ext cx="2786420" cy="889000"/>
            <a:chOff x="1816746" y="5060160"/>
            <a:chExt cx="2786420" cy="8890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865C570-5A24-5921-E94D-0ACB0AAFFB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3423" t="74583" r="50000" b="13217"/>
            <a:stretch/>
          </p:blipFill>
          <p:spPr>
            <a:xfrm>
              <a:off x="1816746" y="5060160"/>
              <a:ext cx="2786420" cy="8890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5DE75D3-3D44-F3D1-B741-6EF447D453FB}"/>
                </a:ext>
              </a:extLst>
            </p:cNvPr>
            <p:cNvSpPr txBox="1"/>
            <p:nvPr/>
          </p:nvSpPr>
          <p:spPr>
            <a:xfrm>
              <a:off x="2901666" y="5151092"/>
              <a:ext cx="736883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b="1" dirty="0"/>
                <a:t>LAURA CFD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7689A9F-E7C9-EA43-9280-2C8403E10ECB}"/>
              </a:ext>
            </a:extLst>
          </p:cNvPr>
          <p:cNvGrpSpPr/>
          <p:nvPr/>
        </p:nvGrpSpPr>
        <p:grpSpPr>
          <a:xfrm>
            <a:off x="1755217" y="1233938"/>
            <a:ext cx="4831868" cy="3382512"/>
            <a:chOff x="1413453" y="1291088"/>
            <a:chExt cx="5020129" cy="3490920"/>
          </a:xfrm>
        </p:grpSpPr>
        <p:pic>
          <p:nvPicPr>
            <p:cNvPr id="2" name="Picture 1" descr="P416#y1">
              <a:extLst>
                <a:ext uri="{FF2B5EF4-FFF2-40B4-BE49-F238E27FC236}">
                  <a16:creationId xmlns:a16="http://schemas.microsoft.com/office/drawing/2014/main" id="{D7F64891-09F4-9D38-EF70-13ADDF516A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451" b="66152"/>
            <a:stretch/>
          </p:blipFill>
          <p:spPr bwMode="auto">
            <a:xfrm>
              <a:off x="1413453" y="1291088"/>
              <a:ext cx="5020129" cy="3490920"/>
            </a:xfrm>
            <a:prstGeom prst="rect">
              <a:avLst/>
            </a:prstGeom>
            <a:noFill/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FE544E4-0B4B-6FEC-F4F7-9DA8B1F663AD}"/>
                </a:ext>
              </a:extLst>
            </p:cNvPr>
            <p:cNvSpPr/>
            <p:nvPr/>
          </p:nvSpPr>
          <p:spPr>
            <a:xfrm>
              <a:off x="2628900" y="3917950"/>
              <a:ext cx="1225550" cy="393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E1236B0-51B7-37A9-ADF3-80A2477D247B}"/>
              </a:ext>
            </a:extLst>
          </p:cNvPr>
          <p:cNvGrpSpPr/>
          <p:nvPr/>
        </p:nvGrpSpPr>
        <p:grpSpPr>
          <a:xfrm>
            <a:off x="7249793" y="4735062"/>
            <a:ext cx="2705100" cy="889000"/>
            <a:chOff x="7308850" y="5187154"/>
            <a:chExt cx="2419144" cy="79806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946FB1C-A713-7247-0579-CEC7E797B1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4835" t="74081" r="51224" b="14265"/>
            <a:stretch/>
          </p:blipFill>
          <p:spPr>
            <a:xfrm>
              <a:off x="7308850" y="5187154"/>
              <a:ext cx="2419144" cy="798068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55E8F38-CF41-8B56-14C5-2B8BEAAC5075}"/>
                </a:ext>
              </a:extLst>
            </p:cNvPr>
            <p:cNvSpPr txBox="1"/>
            <p:nvPr/>
          </p:nvSpPr>
          <p:spPr>
            <a:xfrm>
              <a:off x="8162680" y="5268035"/>
              <a:ext cx="736883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b="1" dirty="0"/>
                <a:t>LAURA CFD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A12E02E6-C781-3B38-DA6A-525DF1D7E2AA}"/>
              </a:ext>
            </a:extLst>
          </p:cNvPr>
          <p:cNvSpPr/>
          <p:nvPr/>
        </p:nvSpPr>
        <p:spPr>
          <a:xfrm>
            <a:off x="7931150" y="3727450"/>
            <a:ext cx="1342387" cy="40308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A1C9C9F-2CB2-13F0-3FBB-DD2E95F9B3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394"/>
          <a:stretch/>
        </p:blipFill>
        <p:spPr>
          <a:xfrm>
            <a:off x="1162763" y="872586"/>
            <a:ext cx="592454" cy="5728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5DAC83-A478-7E53-AE6D-B22D269B5755}"/>
              </a:ext>
            </a:extLst>
          </p:cNvPr>
          <p:cNvSpPr txBox="1"/>
          <p:nvPr/>
        </p:nvSpPr>
        <p:spPr>
          <a:xfrm>
            <a:off x="4104673" y="5411402"/>
            <a:ext cx="736883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0.2540</a:t>
            </a:r>
          </a:p>
        </p:txBody>
      </p:sp>
    </p:spTree>
    <p:extLst>
      <p:ext uri="{BB962C8B-B14F-4D97-AF65-F5344CB8AC3E}">
        <p14:creationId xmlns:p14="http://schemas.microsoft.com/office/powerpoint/2010/main" val="3177355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453" y="121388"/>
            <a:ext cx="9330748" cy="615950"/>
          </a:xfrm>
        </p:spPr>
        <p:txBody>
          <a:bodyPr/>
          <a:lstStyle/>
          <a:p>
            <a:r>
              <a:rPr lang="en-US" dirty="0"/>
              <a:t>Spanwise Cuts -  Constant Re, Variable Step Height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73C691-4CDF-B4A9-B435-90D9469D6F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931"/>
          <a:stretch/>
        </p:blipFill>
        <p:spPr>
          <a:xfrm>
            <a:off x="139127" y="927042"/>
            <a:ext cx="1647127" cy="5728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9096EB-D514-FA72-6502-ABF26E50AB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8677"/>
          <a:stretch/>
        </p:blipFill>
        <p:spPr>
          <a:xfrm>
            <a:off x="1905000" y="1282468"/>
            <a:ext cx="3336622" cy="3115294"/>
          </a:xfrm>
          <a:prstGeom prst="rect">
            <a:avLst/>
          </a:prstGeom>
        </p:spPr>
      </p:pic>
      <p:pic>
        <p:nvPicPr>
          <p:cNvPr id="9" name="Picture 8" descr="P416#y1">
            <a:extLst>
              <a:ext uri="{FF2B5EF4-FFF2-40B4-BE49-F238E27FC236}">
                <a16:creationId xmlns:a16="http://schemas.microsoft.com/office/drawing/2014/main" id="{0D26F02A-895E-5FF5-C7FF-ADFD5894AE5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92" r="42451" b="66152"/>
          <a:stretch/>
        </p:blipFill>
        <p:spPr bwMode="auto">
          <a:xfrm>
            <a:off x="5089272" y="1099057"/>
            <a:ext cx="1583285" cy="3382512"/>
          </a:xfrm>
          <a:prstGeom prst="rect">
            <a:avLst/>
          </a:prstGeom>
          <a:noFill/>
        </p:spPr>
      </p:pic>
      <p:pic>
        <p:nvPicPr>
          <p:cNvPr id="10" name="Picture 9" descr="P416#y1">
            <a:extLst>
              <a:ext uri="{FF2B5EF4-FFF2-40B4-BE49-F238E27FC236}">
                <a16:creationId xmlns:a16="http://schemas.microsoft.com/office/drawing/2014/main" id="{998A119D-EA16-049B-3862-EC54E05D083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92" t="34220" r="42451" b="34298"/>
          <a:stretch/>
        </p:blipFill>
        <p:spPr bwMode="auto">
          <a:xfrm>
            <a:off x="10043576" y="1220118"/>
            <a:ext cx="1583285" cy="3145894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E5EF21-DBB3-2B71-C3BD-EA64E86FB3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1600"/>
          <a:stretch/>
        </p:blipFill>
        <p:spPr>
          <a:xfrm>
            <a:off x="6672557" y="1282468"/>
            <a:ext cx="3518326" cy="309788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F6468F9-BAA0-3BE1-E5D7-4C41D44D4B45}"/>
              </a:ext>
            </a:extLst>
          </p:cNvPr>
          <p:cNvSpPr/>
          <p:nvPr/>
        </p:nvSpPr>
        <p:spPr>
          <a:xfrm>
            <a:off x="11529060" y="2560320"/>
            <a:ext cx="97801" cy="4724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F39308-44BB-1B99-AD52-30BEE00737AC}"/>
              </a:ext>
            </a:extLst>
          </p:cNvPr>
          <p:cNvSpPr/>
          <p:nvPr/>
        </p:nvSpPr>
        <p:spPr>
          <a:xfrm rot="363893">
            <a:off x="6644076" y="1284805"/>
            <a:ext cx="184489" cy="63505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25CD97-B092-38C5-4AAB-BA7E047286D2}"/>
              </a:ext>
            </a:extLst>
          </p:cNvPr>
          <p:cNvSpPr/>
          <p:nvPr/>
        </p:nvSpPr>
        <p:spPr>
          <a:xfrm rot="363893">
            <a:off x="1865151" y="1370747"/>
            <a:ext cx="107053" cy="55297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21195AE-32D0-FFF6-A9FF-81A361ECDFF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423" t="78474" r="50000" b="13217"/>
          <a:stretch/>
        </p:blipFill>
        <p:spPr>
          <a:xfrm>
            <a:off x="2195798" y="4942892"/>
            <a:ext cx="2786420" cy="60545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6AD50F6-7F0C-6CDF-3816-434B75C723D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835" t="77798" r="51224" b="14265"/>
          <a:stretch/>
        </p:blipFill>
        <p:spPr>
          <a:xfrm>
            <a:off x="7338476" y="4942892"/>
            <a:ext cx="2705100" cy="60545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558BFC6-4E97-D995-157B-29F559C27397}"/>
              </a:ext>
            </a:extLst>
          </p:cNvPr>
          <p:cNvSpPr/>
          <p:nvPr/>
        </p:nvSpPr>
        <p:spPr>
          <a:xfrm rot="16200000">
            <a:off x="3584032" y="3206861"/>
            <a:ext cx="334125" cy="11688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F34188C-88BF-6939-0250-2B71E2CAB14C}"/>
              </a:ext>
            </a:extLst>
          </p:cNvPr>
          <p:cNvSpPr/>
          <p:nvPr/>
        </p:nvSpPr>
        <p:spPr>
          <a:xfrm rot="16200000">
            <a:off x="8400877" y="3110052"/>
            <a:ext cx="334125" cy="124817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6CD4D6-1308-2B44-2F2B-FB1021B6F625}"/>
              </a:ext>
            </a:extLst>
          </p:cNvPr>
          <p:cNvSpPr txBox="1"/>
          <p:nvPr/>
        </p:nvSpPr>
        <p:spPr>
          <a:xfrm>
            <a:off x="4193923" y="5332164"/>
            <a:ext cx="736883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/>
              <a:t>0.254</a:t>
            </a:r>
          </a:p>
        </p:txBody>
      </p:sp>
    </p:spTree>
    <p:extLst>
      <p:ext uri="{BB962C8B-B14F-4D97-AF65-F5344CB8AC3E}">
        <p14:creationId xmlns:p14="http://schemas.microsoft.com/office/powerpoint/2010/main" val="32458343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350" y="121388"/>
            <a:ext cx="8602953" cy="615950"/>
          </a:xfrm>
        </p:spPr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E0FA98-8316-12ED-F3DD-828B63F23185}"/>
              </a:ext>
            </a:extLst>
          </p:cNvPr>
          <p:cNvSpPr txBox="1"/>
          <p:nvPr/>
        </p:nvSpPr>
        <p:spPr>
          <a:xfrm>
            <a:off x="124486" y="834311"/>
            <a:ext cx="23164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Project Overview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Test Methodology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Preliminary Results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F30625-32ED-5408-B5DE-DA0BA2559E7E}"/>
              </a:ext>
            </a:extLst>
          </p:cNvPr>
          <p:cNvSpPr txBox="1"/>
          <p:nvPr/>
        </p:nvSpPr>
        <p:spPr>
          <a:xfrm>
            <a:off x="2248774" y="1258157"/>
            <a:ext cx="9333625" cy="1723549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Quantitative IR Thermography:</a:t>
            </a: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Significant forward progress was made toward quantitative IR thermographic test technique development at LAL.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This measurement technique offers potential cost, manufacturability, and supply chain benefits over the legacy phosphor thermography technique, but with previously undetermined accuracy.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18E0ED-5C9C-F090-8672-3B2A84297737}"/>
              </a:ext>
            </a:extLst>
          </p:cNvPr>
          <p:cNvSpPr txBox="1"/>
          <p:nvPr/>
        </p:nvSpPr>
        <p:spPr>
          <a:xfrm>
            <a:off x="2248773" y="3623032"/>
            <a:ext cx="9333625" cy="2462213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BOLT Step Effects: </a:t>
            </a: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Forward-facing steps significantly disrupt the boundary layer, causing augmented heating forward of the step boundary, and more evenly distributed surface heating downstream.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Rearward-facing steps show reduced heating immediately downstream, suggesting boundary layer separation immediately aft of the step.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Observations suggest the region near the leading edge and the joint is highly sensitive to step effects. </a:t>
            </a:r>
          </a:p>
        </p:txBody>
      </p:sp>
    </p:spTree>
    <p:extLst>
      <p:ext uri="{BB962C8B-B14F-4D97-AF65-F5344CB8AC3E}">
        <p14:creationId xmlns:p14="http://schemas.microsoft.com/office/powerpoint/2010/main" val="1524683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350" y="121388"/>
            <a:ext cx="8602953" cy="615950"/>
          </a:xfrm>
        </p:spPr>
        <p:txBody>
          <a:bodyPr/>
          <a:lstStyle/>
          <a:p>
            <a:r>
              <a:rPr lang="en-US"/>
              <a:t>Next Steps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E0FA98-8316-12ED-F3DD-828B63F23185}"/>
              </a:ext>
            </a:extLst>
          </p:cNvPr>
          <p:cNvSpPr txBox="1"/>
          <p:nvPr/>
        </p:nvSpPr>
        <p:spPr>
          <a:xfrm>
            <a:off x="124486" y="834311"/>
            <a:ext cx="23164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Project Overview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Test Methodology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Preliminary Results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</p:txBody>
      </p:sp>
      <p:grpSp>
        <p:nvGrpSpPr>
          <p:cNvPr id="8" name="Group 7" descr="P422#y1">
            <a:extLst>
              <a:ext uri="{FF2B5EF4-FFF2-40B4-BE49-F238E27FC236}">
                <a16:creationId xmlns:a16="http://schemas.microsoft.com/office/drawing/2014/main" id="{19C44CBC-8798-46E9-EC81-6937AA35C1A1}"/>
              </a:ext>
            </a:extLst>
          </p:cNvPr>
          <p:cNvGrpSpPr/>
          <p:nvPr/>
        </p:nvGrpSpPr>
        <p:grpSpPr>
          <a:xfrm>
            <a:off x="358213" y="3080146"/>
            <a:ext cx="7660249" cy="3495906"/>
            <a:chOff x="-648262" y="-140566"/>
            <a:chExt cx="7660249" cy="349590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EA6DACF-4634-7323-1D2A-9BA7DD6E75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48262" y="-140566"/>
              <a:ext cx="7660249" cy="3495906"/>
            </a:xfrm>
            <a:prstGeom prst="rect">
              <a:avLst/>
            </a:prstGeom>
            <a:noFill/>
          </p:spPr>
        </p:pic>
        <p:sp>
          <p:nvSpPr>
            <p:cNvPr id="10" name="Text Box 58">
              <a:extLst>
                <a:ext uri="{FF2B5EF4-FFF2-40B4-BE49-F238E27FC236}">
                  <a16:creationId xmlns:a16="http://schemas.microsoft.com/office/drawing/2014/main" id="{D0F91613-6C8F-7DFC-C45D-9DE6E81086DA}"/>
                </a:ext>
              </a:extLst>
            </p:cNvPr>
            <p:cNvSpPr txBox="1"/>
            <p:nvPr/>
          </p:nvSpPr>
          <p:spPr>
            <a:xfrm>
              <a:off x="-648262" y="320040"/>
              <a:ext cx="3286687" cy="321120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514350" marR="0" indent="-514350">
                <a:spcBef>
                  <a:spcPts val="600"/>
                </a:spcBef>
                <a:spcAft>
                  <a:spcPts val="600"/>
                </a:spcAft>
              </a:pPr>
              <a:r>
                <a:rPr lang="en-US" sz="1000" b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Table 3.  </a:t>
              </a:r>
              <a:r>
                <a:rPr lang="en-US" sz="1000" b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Approximate transition onset locations for k= -0.5k</a:t>
              </a:r>
              <a:r>
                <a:rPr lang="en-US" sz="1000" b="0" baseline="-250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B</a:t>
              </a:r>
              <a:r>
                <a:rPr lang="en-US" sz="1000" b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as a function of Reynolds number.</a:t>
              </a:r>
              <a:endParaRPr lang="en-US" sz="1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11" name="Text Box 58">
            <a:extLst>
              <a:ext uri="{FF2B5EF4-FFF2-40B4-BE49-F238E27FC236}">
                <a16:creationId xmlns:a16="http://schemas.microsoft.com/office/drawing/2014/main" id="{225EBF9E-D1A1-0B36-9887-CDD4287A9E91}"/>
              </a:ext>
            </a:extLst>
          </p:cNvPr>
          <p:cNvSpPr txBox="1"/>
          <p:nvPr/>
        </p:nvSpPr>
        <p:spPr>
          <a:xfrm>
            <a:off x="4435482" y="6415492"/>
            <a:ext cx="3582980" cy="321120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514350" marR="0" indent="-514350">
              <a:spcBef>
                <a:spcPts val="600"/>
              </a:spcBef>
              <a:spcAft>
                <a:spcPts val="600"/>
              </a:spcAft>
            </a:pPr>
            <a:r>
              <a:rPr lang="en-US" sz="1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Figure 12.  ‘</a:t>
            </a:r>
            <a:r>
              <a:rPr lang="en-US" sz="1000" b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No-step’ transition data will be used as a baseline for comparing step effects for different configurations.  </a:t>
            </a:r>
            <a:endParaRPr lang="en-US" sz="1000" b="1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753A088-DA95-CFAC-DFC4-B6FFB6457ADE}"/>
                  </a:ext>
                </a:extLst>
              </p:cNvPr>
              <p:cNvSpPr txBox="1"/>
              <p:nvPr/>
            </p:nvSpPr>
            <p:spPr>
              <a:xfrm>
                <a:off x="8576154" y="4425212"/>
                <a:ext cx="2606195" cy="14022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2D Step / Transition </a:t>
                </a:r>
              </a:p>
              <a:p>
                <a:pPr algn="ctr"/>
                <a:r>
                  <a:rPr lang="en-US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Correlation Model:</a:t>
                </a:r>
              </a:p>
              <a:p>
                <a:endParaRPr lang="en-US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753A088-DA95-CFAC-DFC4-B6FFB6457A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6154" y="4425212"/>
                <a:ext cx="2606195" cy="1402243"/>
              </a:xfrm>
              <a:prstGeom prst="rect">
                <a:avLst/>
              </a:prstGeom>
              <a:blipFill>
                <a:blip r:embed="rId3"/>
                <a:stretch>
                  <a:fillRect t="-517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 Box 58">
            <a:extLst>
              <a:ext uri="{FF2B5EF4-FFF2-40B4-BE49-F238E27FC236}">
                <a16:creationId xmlns:a16="http://schemas.microsoft.com/office/drawing/2014/main" id="{7F21DC6E-B143-017D-7885-B340184D7BA3}"/>
              </a:ext>
            </a:extLst>
          </p:cNvPr>
          <p:cNvSpPr txBox="1"/>
          <p:nvPr/>
        </p:nvSpPr>
        <p:spPr>
          <a:xfrm>
            <a:off x="8576154" y="3540752"/>
            <a:ext cx="2606195" cy="483672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514350" marR="0" indent="-514350">
              <a:spcBef>
                <a:spcPts val="600"/>
              </a:spcBef>
              <a:spcAft>
                <a:spcPts val="600"/>
              </a:spcAft>
            </a:pPr>
            <a:r>
              <a:rPr lang="en-US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Goal:  </a:t>
            </a: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Develop a step height  vs transition onset correlation model for BOLT geometry.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D63031-BF87-188A-D02F-BBFF114ACC97}"/>
              </a:ext>
            </a:extLst>
          </p:cNvPr>
          <p:cNvSpPr txBox="1"/>
          <p:nvPr/>
        </p:nvSpPr>
        <p:spPr>
          <a:xfrm>
            <a:off x="2426338" y="1109543"/>
            <a:ext cx="9116061" cy="1969770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BOLT Step Effects: </a:t>
            </a:r>
          </a:p>
          <a:p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Continue data processing for additional Reynolds numbers and measure step heights near leading edge.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Investigate additional BOLT-derivative designs (i.e., Flat-BOLT,  various nose shapes).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Explore use-cases for BST and BST-derivative models in other flow conditions. </a:t>
            </a:r>
          </a:p>
        </p:txBody>
      </p:sp>
    </p:spTree>
    <p:extLst>
      <p:ext uri="{BB962C8B-B14F-4D97-AF65-F5344CB8AC3E}">
        <p14:creationId xmlns:p14="http://schemas.microsoft.com/office/powerpoint/2010/main" val="317302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350" y="121388"/>
            <a:ext cx="8602953" cy="615950"/>
          </a:xfrm>
        </p:spPr>
        <p:txBody>
          <a:bodyPr/>
          <a:lstStyle/>
          <a:p>
            <a:r>
              <a:rPr lang="en-US"/>
              <a:t>Next Steps: Flat-BOLT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E0FA98-8316-12ED-F3DD-828B63F23185}"/>
              </a:ext>
            </a:extLst>
          </p:cNvPr>
          <p:cNvSpPr txBox="1"/>
          <p:nvPr/>
        </p:nvSpPr>
        <p:spPr>
          <a:xfrm>
            <a:off x="124486" y="834311"/>
            <a:ext cx="23164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Project Overview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Test Methodology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Preliminary Results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</p:txBody>
      </p:sp>
      <p:pic>
        <p:nvPicPr>
          <p:cNvPr id="2" name="Picture 1" descr="P431#y1">
            <a:extLst>
              <a:ext uri="{FF2B5EF4-FFF2-40B4-BE49-F238E27FC236}">
                <a16:creationId xmlns:a16="http://schemas.microsoft.com/office/drawing/2014/main" id="{42FC5E97-AFC2-931E-6C6E-420D5C4C06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599" y="3060164"/>
            <a:ext cx="2971800" cy="3479858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998485-07F2-5E89-31A0-E3A17584A3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560" y="2819253"/>
            <a:ext cx="6274240" cy="3917359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59D209-3F8F-C2D9-C177-0461C78FB127}"/>
              </a:ext>
            </a:extLst>
          </p:cNvPr>
          <p:cNvSpPr txBox="1"/>
          <p:nvPr/>
        </p:nvSpPr>
        <p:spPr>
          <a:xfrm>
            <a:off x="2292988" y="939782"/>
            <a:ext cx="8735061" cy="1815882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Benefits of Flat-BOLT Design:</a:t>
            </a:r>
          </a:p>
          <a:p>
            <a:endParaRPr lang="en-US" sz="1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Isolates the effect of the planform shape on leading-edge and acreage heating.</a:t>
            </a:r>
          </a:p>
          <a:p>
            <a:pPr marL="342900" indent="-342900">
              <a:buFont typeface="+mj-lt"/>
              <a:buAutoNum type="arabicPeriod"/>
            </a:pP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Permits optical measurements of the boundary layer such as Focused Schlieren and Focused Laser Differential Interferometry (FLDI).</a:t>
            </a:r>
          </a:p>
          <a:p>
            <a:pPr marL="342900" indent="-342900">
              <a:buFont typeface="+mj-lt"/>
              <a:buAutoNum type="arabicPeriod"/>
            </a:pP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Flat-BOLT acreage can host standard flat material coupons for testing</a:t>
            </a:r>
          </a:p>
        </p:txBody>
      </p:sp>
    </p:spTree>
    <p:extLst>
      <p:ext uri="{BB962C8B-B14F-4D97-AF65-F5344CB8AC3E}">
        <p14:creationId xmlns:p14="http://schemas.microsoft.com/office/powerpoint/2010/main" val="38083078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08F304-A783-29BB-073E-4C403B311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D49257-E54B-00C8-BEFB-C8E846A4D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AB Experimental Aeroheating Team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6D0E9F-2744-EA00-4703-C81E71F0E8C7}"/>
              </a:ext>
            </a:extLst>
          </p:cNvPr>
          <p:cNvSpPr txBox="1"/>
          <p:nvPr/>
        </p:nvSpPr>
        <p:spPr>
          <a:xfrm>
            <a:off x="462253" y="1582182"/>
            <a:ext cx="112331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References:</a:t>
            </a:r>
          </a:p>
          <a:p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[1] NASA Langley Hypersonic Experimental Aerothermodynamic Capabilities and Recent Contributions, AIAA Aviation 2024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[2] Mason, M. L. and Rufer, S. J., “Features of the Upgraded Imaging for Hypersonic Experimental Aeroheating Testing (IHEAT) Software,” AIAA 2016-4322, Jun. 2016. doi:10.2514/6.2016-4322.</a:t>
            </a:r>
          </a:p>
          <a:p>
            <a:endParaRPr lang="en-US" sz="1400" dirty="0"/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[3]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Merski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N., “Reduction and Analysis of Phosphor Thermography Data with the IHEAT Software Package,” presented at the 36th AIAA Aerospace Sciences Meeting and Exhibit,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Reno,NV,U.S.A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., 1998. https://doi.org/10.2514/6.1998-712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298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08F304-A783-29BB-073E-4C403B311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Backup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D49257-E54B-00C8-BEFB-C8E846A4D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AB Experimental Aeroheating Team</a:t>
            </a:r>
          </a:p>
        </p:txBody>
      </p:sp>
    </p:spTree>
    <p:extLst>
      <p:ext uri="{BB962C8B-B14F-4D97-AF65-F5344CB8AC3E}">
        <p14:creationId xmlns:p14="http://schemas.microsoft.com/office/powerpoint/2010/main" val="611071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3A90CA-D5C1-EB5C-6295-87A2364E29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85" r="8176" b="33836"/>
          <a:stretch/>
        </p:blipFill>
        <p:spPr>
          <a:xfrm>
            <a:off x="189674" y="4890654"/>
            <a:ext cx="3233840" cy="1516582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350" y="121388"/>
            <a:ext cx="8602953" cy="615950"/>
          </a:xfrm>
        </p:spPr>
        <p:txBody>
          <a:bodyPr/>
          <a:lstStyle/>
          <a:p>
            <a:r>
              <a:rPr lang="en-US"/>
              <a:t>Test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8BF35C-AF9A-0400-74A0-7E0B2969BC5D}"/>
              </a:ext>
            </a:extLst>
          </p:cNvPr>
          <p:cNvSpPr txBox="1"/>
          <p:nvPr/>
        </p:nvSpPr>
        <p:spPr>
          <a:xfrm>
            <a:off x="3365026" y="1166075"/>
            <a:ext cx="8131528" cy="3447098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endParaRPr lang="en-US" sz="1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This investigation is focused on the 2-dimensional step at the joint between the stainless-steel isolator and the aluminum body (Joint 2). [</a:t>
            </a:r>
            <a:r>
              <a:rPr lang="en-US" sz="1600" i="1">
                <a:latin typeface="Arial" panose="020B0604020202020204" pitchFamily="34" charset="0"/>
                <a:cs typeface="Arial" panose="020B0604020202020204" pitchFamily="34" charset="0"/>
              </a:rPr>
              <a:t>Figure 1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The BOLT Step Test (BST) model utilized a nose step location that accurately represents the step location on the BOLT I flight geometry. [</a:t>
            </a:r>
            <a:r>
              <a:rPr lang="en-US" sz="1600" i="1">
                <a:latin typeface="Arial" panose="020B0604020202020204" pitchFamily="34" charset="0"/>
                <a:cs typeface="Arial" panose="020B0604020202020204" pitchFamily="34" charset="0"/>
              </a:rPr>
              <a:t>Figure 2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The intent of the present experiment is to provide a controlled data set to assist in flight test data analyses and provide data for future design considerations.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Additional comparisons to other BOLT-derivative geometries (i.e. Flat-BOLT) were conducted using similar model design principles and are presented in later sections for reference.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EA8255-CFF4-A548-C6E8-43C75E4DB6C6}"/>
              </a:ext>
            </a:extLst>
          </p:cNvPr>
          <p:cNvSpPr txBox="1"/>
          <p:nvPr/>
        </p:nvSpPr>
        <p:spPr>
          <a:xfrm>
            <a:off x="398435" y="4654725"/>
            <a:ext cx="27578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1. </a:t>
            </a:r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BOLT I Flight Vehicle Design.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E0FA98-8316-12ED-F3DD-828B63F23185}"/>
              </a:ext>
            </a:extLst>
          </p:cNvPr>
          <p:cNvSpPr txBox="1"/>
          <p:nvPr/>
        </p:nvSpPr>
        <p:spPr>
          <a:xfrm>
            <a:off x="124486" y="834311"/>
            <a:ext cx="23164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Project Overview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Test Methodology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Preliminary Results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BA47AAE-F864-39A6-FC83-8FE096F447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60" r="5339" b="10428"/>
          <a:stretch/>
        </p:blipFill>
        <p:spPr>
          <a:xfrm>
            <a:off x="69406" y="2093058"/>
            <a:ext cx="3233840" cy="2604669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41EC7804-2D08-C0F6-70AF-261B52B22BD1}"/>
              </a:ext>
            </a:extLst>
          </p:cNvPr>
          <p:cNvSpPr/>
          <p:nvPr/>
        </p:nvSpPr>
        <p:spPr>
          <a:xfrm>
            <a:off x="782725" y="4371763"/>
            <a:ext cx="395021" cy="225726"/>
          </a:xfrm>
          <a:prstGeom prst="ellipse">
            <a:avLst/>
          </a:prstGeom>
          <a:noFill/>
          <a:ln w="19050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4DC5AC57-DDF8-9642-5A5D-9A44344C3C1E}"/>
              </a:ext>
            </a:extLst>
          </p:cNvPr>
          <p:cNvSpPr/>
          <p:nvPr/>
        </p:nvSpPr>
        <p:spPr>
          <a:xfrm rot="15077532">
            <a:off x="380354" y="4469015"/>
            <a:ext cx="1705189" cy="1625504"/>
          </a:xfrm>
          <a:prstGeom prst="arc">
            <a:avLst>
              <a:gd name="adj1" fmla="val 14552513"/>
              <a:gd name="adj2" fmla="val 20919243"/>
            </a:avLst>
          </a:prstGeom>
          <a:ln w="19050">
            <a:headEnd type="arrow"/>
            <a:tailEnd type="non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D1DBF17-5BB2-3AEE-67C7-235CA0EEA81D}"/>
              </a:ext>
            </a:extLst>
          </p:cNvPr>
          <p:cNvSpPr txBox="1"/>
          <p:nvPr/>
        </p:nvSpPr>
        <p:spPr>
          <a:xfrm>
            <a:off x="514569" y="6431442"/>
            <a:ext cx="27578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2. </a:t>
            </a:r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BST Model Design.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1F83EB-BEC2-BFDB-7968-398BA06D20F9}"/>
              </a:ext>
            </a:extLst>
          </p:cNvPr>
          <p:cNvSpPr txBox="1"/>
          <p:nvPr/>
        </p:nvSpPr>
        <p:spPr>
          <a:xfrm>
            <a:off x="9905847" y="5161465"/>
            <a:ext cx="1971827" cy="1169551"/>
          </a:xfrm>
          <a:prstGeom prst="rect">
            <a:avLst/>
          </a:prstGeom>
          <a:solidFill>
            <a:srgbClr val="88A3D0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The BOLT Step Test (BST) was conducted at the 20-Inch Mach 6 Tunnel at NASA LaRC. 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B2106DC-E15E-4E04-9632-C2C874EC0D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7890" y="5026670"/>
            <a:ext cx="6080510" cy="140477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1437F27-C2C4-3BEC-AD37-F0607F24B8C6}"/>
              </a:ext>
            </a:extLst>
          </p:cNvPr>
          <p:cNvSpPr txBox="1"/>
          <p:nvPr/>
        </p:nvSpPr>
        <p:spPr>
          <a:xfrm>
            <a:off x="3632275" y="4849541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>
              <a:spcBef>
                <a:spcPts val="600"/>
              </a:spcBef>
              <a:spcAft>
                <a:spcPts val="600"/>
              </a:spcAft>
            </a:pPr>
            <a:r>
              <a:rPr lang="en-US" sz="12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Table 1. </a:t>
            </a:r>
            <a:r>
              <a:rPr lang="en-US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20-Inch Mach 6 Air Tunnel Test Conditions</a:t>
            </a:r>
          </a:p>
        </p:txBody>
      </p:sp>
    </p:spTree>
    <p:extLst>
      <p:ext uri="{BB962C8B-B14F-4D97-AF65-F5344CB8AC3E}">
        <p14:creationId xmlns:p14="http://schemas.microsoft.com/office/powerpoint/2010/main" val="24335238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350" y="121388"/>
            <a:ext cx="8602953" cy="615950"/>
          </a:xfrm>
        </p:spPr>
        <p:txBody>
          <a:bodyPr/>
          <a:lstStyle/>
          <a:p>
            <a:r>
              <a:rPr lang="en-US"/>
              <a:t>Uncertainty Quantification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E0FA98-8316-12ED-F3DD-828B63F23185}"/>
              </a:ext>
            </a:extLst>
          </p:cNvPr>
          <p:cNvSpPr txBox="1"/>
          <p:nvPr/>
        </p:nvSpPr>
        <p:spPr>
          <a:xfrm>
            <a:off x="124486" y="834311"/>
            <a:ext cx="23164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Project Overview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Test Methodology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Preliminary Results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0C01BE-0E4B-929C-CF69-F1937BED1745}"/>
              </a:ext>
            </a:extLst>
          </p:cNvPr>
          <p:cNvSpPr txBox="1"/>
          <p:nvPr/>
        </p:nvSpPr>
        <p:spPr>
          <a:xfrm>
            <a:off x="682142" y="6502192"/>
            <a:ext cx="42693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6. </a:t>
            </a:r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LAL 20-Inch Mach 6 facility in Hampton, VA. 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A01CD59-E893-A893-F3C6-81A1C3704324}"/>
              </a:ext>
            </a:extLst>
          </p:cNvPr>
          <p:cNvGrpSpPr/>
          <p:nvPr/>
        </p:nvGrpSpPr>
        <p:grpSpPr>
          <a:xfrm>
            <a:off x="242987" y="5344773"/>
            <a:ext cx="11118941" cy="907108"/>
            <a:chOff x="242987" y="5020797"/>
            <a:chExt cx="9891873" cy="90710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9165B73-F13A-E970-ACAE-B1D37131687C}"/>
                </a:ext>
              </a:extLst>
            </p:cNvPr>
            <p:cNvSpPr txBox="1"/>
            <p:nvPr/>
          </p:nvSpPr>
          <p:spPr>
            <a:xfrm>
              <a:off x="242987" y="5234611"/>
              <a:ext cx="24873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Arial" panose="020B0604020202020204" pitchFamily="34" charset="0"/>
                  <a:cs typeface="Arial" panose="020B0604020202020204" pitchFamily="34" charset="0"/>
                </a:rPr>
                <a:t>Heat Transfer Uncertainty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F8E6B2CB-E5D7-7691-80B4-09DADA2477F2}"/>
                    </a:ext>
                  </a:extLst>
                </p:cNvPr>
                <p:cNvSpPr txBox="1"/>
                <p:nvPr/>
              </p:nvSpPr>
              <p:spPr>
                <a:xfrm>
                  <a:off x="2221217" y="5020797"/>
                  <a:ext cx="7913643" cy="90710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1400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>
                                <a:latin typeface="Cambria Math" panose="02040503050406030204" pitchFamily="18" charset="0"/>
                              </a:rPr>
                              <m:t>⇒</m:t>
                            </m:r>
                            <m:r>
                              <a:rPr lang="en-US" sz="1400" i="0"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d>
                              <m:dPr>
                                <m:ctrlPr>
                                  <a:rPr lang="en-US" sz="1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0">
                                            <a:latin typeface="Cambria Math" panose="02040503050406030204" pitchFamily="18" charset="0"/>
                                          </a:rPr>
                                          <m:t>∆</m:t>
                                        </m:r>
                                        <m:f>
                                          <m:fPr>
                                            <m:type m:val="lin"/>
                                            <m:ctrlP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  <m:t>h</m:t>
                                            </m:r>
                                          </m:num>
                                          <m:den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  <m:t>h</m:t>
                                            </m:r>
                                          </m:den>
                                        </m:f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𝐹𝑅</m:t>
                                        </m:r>
                                      </m:sub>
                                    </m:sSub>
                                  </m:num>
                                  <m:den>
                                    <m:f>
                                      <m:fPr>
                                        <m:type m:val="lin"/>
                                        <m:ctrlP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  <m:t>h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  <m:t>𝐹𝑅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1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i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i="0">
                                        <a:latin typeface="Cambria Math" panose="02040503050406030204" pitchFamily="18" charset="0"/>
                                      </a:rPr>
                                      <m:t>∆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400" i="0">
                                        <a:latin typeface="Cambria Math" panose="02040503050406030204" pitchFamily="18" charset="0"/>
                                      </a:rPr>
                                      <m:t>d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1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i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i="0">
                                        <a:latin typeface="Cambria Math" panose="02040503050406030204" pitchFamily="18" charset="0"/>
                                      </a:rPr>
                                      <m:t>∆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𝑃𝐸𝐸𝐾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𝑃𝐸𝐸𝐾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1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i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i="0">
                                        <a:latin typeface="Cambria Math" panose="02040503050406030204" pitchFamily="18" charset="0"/>
                                      </a:rPr>
                                      <m:t>∆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sub>
                                        </m:sSub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𝑃𝐸𝐸𝐾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sub>
                                        </m:sSub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𝑃𝐸𝐸𝐾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1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i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i="0">
                                        <a:latin typeface="Cambria Math" panose="02040503050406030204" pitchFamily="18" charset="0"/>
                                      </a:rPr>
                                      <m:t>∆</m:t>
                                    </m:r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num>
                                  <m:den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1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i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i="0">
                                        <a:latin typeface="Cambria Math" panose="02040503050406030204" pitchFamily="18" charset="0"/>
                                      </a:rPr>
                                      <m:t>∆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𝐹𝑅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𝐹𝑅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1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i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i="0">
                                        <a:latin typeface="Cambria Math" panose="02040503050406030204" pitchFamily="18" charset="0"/>
                                      </a:rPr>
                                      <m:t>∆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𝑒𝑓𝑓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𝑒𝑓𝑓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1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 ⇒   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𝟏𝟗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𝟒𝟑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% (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𝝈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400" b="1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F8E6B2CB-E5D7-7691-80B4-09DADA2477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1217" y="5020797"/>
                  <a:ext cx="7913643" cy="907108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BF4709D-FF88-8C85-30A7-8ADE05A0791D}"/>
              </a:ext>
            </a:extLst>
          </p:cNvPr>
          <p:cNvGrpSpPr/>
          <p:nvPr/>
        </p:nvGrpSpPr>
        <p:grpSpPr>
          <a:xfrm>
            <a:off x="242987" y="4517862"/>
            <a:ext cx="10665869" cy="480003"/>
            <a:chOff x="242987" y="4106625"/>
            <a:chExt cx="10665869" cy="4800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11F48A4-D232-C8C6-2048-09170481C714}"/>
                </a:ext>
              </a:extLst>
            </p:cNvPr>
            <p:cNvSpPr txBox="1"/>
            <p:nvPr/>
          </p:nvSpPr>
          <p:spPr>
            <a:xfrm>
              <a:off x="242987" y="4223580"/>
              <a:ext cx="24873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Arial" panose="020B0604020202020204" pitchFamily="34" charset="0"/>
                  <a:cs typeface="Arial" panose="020B0604020202020204" pitchFamily="34" charset="0"/>
                </a:rPr>
                <a:t>Temperature Uncertainty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3CC0A426-719E-2EC3-83F6-820741EDF9E4}"/>
                    </a:ext>
                  </a:extLst>
                </p:cNvPr>
                <p:cNvSpPr txBox="1"/>
                <p:nvPr/>
              </p:nvSpPr>
              <p:spPr>
                <a:xfrm>
                  <a:off x="2466660" y="4106625"/>
                  <a:ext cx="8442196" cy="4800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 xmlns:m="http://schemas.openxmlformats.org/officeDocument/2006/math">
                      <m:r>
                        <a:rPr lang="en-US" sz="1400" b="0" i="1" kern="12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⇒</m:t>
                      </m:r>
                      <m:r>
                        <a:rPr lang="en-US" sz="14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∆</m:t>
                                      </m:r>
                                      <m: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∆</m:t>
                                  </m:r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𝑆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p>
                        <m:sSupPr>
                          <m:ctrlP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∆</m:t>
                                  </m:r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𝜀</m:t>
                                  </m:r>
                                </m:num>
                                <m:den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𝜀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p>
                        <m:sSupPr>
                          <m:ctrlP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∆</m:t>
                                  </m:r>
                                  <m:sSub>
                                    <m:sSubPr>
                                      <m:ctrlP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𝑤𝑖𝑛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𝑤𝑖𝑛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p>
                        <m:sSupPr>
                          <m:ctrlP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∆</m:t>
                                  </m:r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𝐴</m:t>
                                  </m:r>
                                </m:num>
                                <m:den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𝐴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4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p>
                        <m:sSupPr>
                          <m:ctrlP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∆</m:t>
                                  </m:r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𝐵</m:t>
                                  </m:r>
                                </m:num>
                                <m:den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𝐵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4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p>
                        <m:sSupPr>
                          <m:ctrlP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∆</m:t>
                                  </m:r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𝐶</m:t>
                                  </m:r>
                                </m:num>
                                <m:den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𝐶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4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</m:oMath>
                  </a14:m>
                  <a:r>
                    <a:rPr lang="en-US" sz="1400" i="1" kern="1200">
                      <a:solidFill>
                        <a:srgbClr val="000000"/>
                      </a:solidFill>
                      <a:effectLst/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∆</m:t>
                                  </m:r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𝐺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0" kern="12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    ⇒  </m:t>
                      </m:r>
                      <m:r>
                        <a:rPr lang="en-US" sz="1400" b="1" i="0" kern="12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𝟒</m:t>
                      </m:r>
                      <m:r>
                        <a:rPr lang="en-US" sz="1400" b="1" i="0" kern="12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.</m:t>
                      </m:r>
                      <m:r>
                        <a:rPr lang="en-US" sz="1400" b="1" i="0" kern="12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𝟕𝟗</m:t>
                      </m:r>
                      <m:r>
                        <a:rPr lang="en-US" sz="1400" b="1" i="0" kern="12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% (</m:t>
                      </m:r>
                      <m:r>
                        <a:rPr lang="en-US" sz="1400" b="1" i="0" kern="12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400" b="1" i="1" kern="12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𝝈</m:t>
                      </m:r>
                      <m:r>
                        <a:rPr lang="en-US" sz="1400" b="1" i="1" kern="12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a14:m>
                  <a:endParaRPr lang="en-US" sz="1400" b="1"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3CC0A426-719E-2EC3-83F6-820741EDF9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6660" y="4106625"/>
                  <a:ext cx="8442196" cy="48000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3EBC090-94E3-679F-4589-C1A27FE6420E}"/>
              </a:ext>
            </a:extLst>
          </p:cNvPr>
          <p:cNvSpPr txBox="1"/>
          <p:nvPr/>
        </p:nvSpPr>
        <p:spPr>
          <a:xfrm>
            <a:off x="242987" y="4149004"/>
            <a:ext cx="6074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Total Combined Standard Uncertainty with 95% confidence interval:</a:t>
            </a:r>
          </a:p>
        </p:txBody>
      </p:sp>
      <p:pic>
        <p:nvPicPr>
          <p:cNvPr id="2" name="Picture 1" descr="P397#y1">
            <a:extLst>
              <a:ext uri="{FF2B5EF4-FFF2-40B4-BE49-F238E27FC236}">
                <a16:creationId xmlns:a16="http://schemas.microsoft.com/office/drawing/2014/main" id="{3C93DD05-EAF7-74F2-1A8C-DDA2EFCF91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833" y="2579575"/>
            <a:ext cx="7136475" cy="1569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P380#y1">
            <a:extLst>
              <a:ext uri="{FF2B5EF4-FFF2-40B4-BE49-F238E27FC236}">
                <a16:creationId xmlns:a16="http://schemas.microsoft.com/office/drawing/2014/main" id="{3FA6DD23-B6F4-4200-BBA0-099FA5DD50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833" y="995642"/>
            <a:ext cx="7333926" cy="1451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5370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BF7FF2-C603-59A1-4092-58EAC38C89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602"/>
          <a:stretch/>
        </p:blipFill>
        <p:spPr>
          <a:xfrm>
            <a:off x="295287" y="3000379"/>
            <a:ext cx="1838578" cy="61329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350" y="121388"/>
            <a:ext cx="8602953" cy="615950"/>
          </a:xfrm>
        </p:spPr>
        <p:txBody>
          <a:bodyPr/>
          <a:lstStyle/>
          <a:p>
            <a:r>
              <a:rPr lang="en-US"/>
              <a:t>Data Acquisition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8BF35C-AF9A-0400-74A0-7E0B2969BC5D}"/>
              </a:ext>
            </a:extLst>
          </p:cNvPr>
          <p:cNvSpPr txBox="1"/>
          <p:nvPr/>
        </p:nvSpPr>
        <p:spPr>
          <a:xfrm>
            <a:off x="2440938" y="944280"/>
            <a:ext cx="8346423" cy="738664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Infrared Thermography Test Technique</a:t>
            </a:r>
          </a:p>
          <a:p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Empirical measurements made for window transmission and PEEK emissivity values.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E0FA98-8316-12ED-F3DD-828B63F23185}"/>
              </a:ext>
            </a:extLst>
          </p:cNvPr>
          <p:cNvSpPr txBox="1"/>
          <p:nvPr/>
        </p:nvSpPr>
        <p:spPr>
          <a:xfrm>
            <a:off x="124486" y="834311"/>
            <a:ext cx="23164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Project Overview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Test Methodology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Preliminary Results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0C01BE-0E4B-929C-CF69-F1937BED1745}"/>
              </a:ext>
            </a:extLst>
          </p:cNvPr>
          <p:cNvSpPr txBox="1"/>
          <p:nvPr/>
        </p:nvSpPr>
        <p:spPr>
          <a:xfrm>
            <a:off x="121494" y="6229495"/>
            <a:ext cx="80638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9. </a:t>
            </a:r>
            <a:r>
              <a:rPr lang="en-US" sz="1100">
                <a:latin typeface="Times New Roman" panose="02020603050405020304" pitchFamily="18" charset="0"/>
                <a:cs typeface="Times New Roman" panose="02020603050405020304" pitchFamily="18" charset="0"/>
              </a:rPr>
              <a:t>Two methods of emissivity measurement were used.  Convective and conductive heating methods provided data for ratio method of determination.  Black electrical tape was used as a control.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4BCC1B2-FB2F-6BFD-822F-86CD9A331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3448" y="4637335"/>
            <a:ext cx="2361945" cy="15692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0995DCF-D4F0-0979-98CF-5B16F5258D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498"/>
          <a:stretch/>
        </p:blipFill>
        <p:spPr>
          <a:xfrm>
            <a:off x="124486" y="4632573"/>
            <a:ext cx="5479456" cy="157401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Picture 28" descr="P334#y1">
            <a:extLst>
              <a:ext uri="{FF2B5EF4-FFF2-40B4-BE49-F238E27FC236}">
                <a16:creationId xmlns:a16="http://schemas.microsoft.com/office/drawing/2014/main" id="{9BAD469B-689F-4796-5332-01F7D73B427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1" t="555" r="18691" b="5971"/>
          <a:stretch/>
        </p:blipFill>
        <p:spPr bwMode="auto">
          <a:xfrm>
            <a:off x="8381089" y="1800068"/>
            <a:ext cx="3429377" cy="229120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3897820-CE01-3BAA-AD8D-81692CFC6BD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69" t="8926" r="2873"/>
          <a:stretch/>
        </p:blipFill>
        <p:spPr>
          <a:xfrm>
            <a:off x="4706405" y="1818258"/>
            <a:ext cx="2439363" cy="22730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3" name="Arrow: Right 42">
            <a:extLst>
              <a:ext uri="{FF2B5EF4-FFF2-40B4-BE49-F238E27FC236}">
                <a16:creationId xmlns:a16="http://schemas.microsoft.com/office/drawing/2014/main" id="{73FF6B6E-9BEC-93E0-9565-4311945AA11F}"/>
              </a:ext>
            </a:extLst>
          </p:cNvPr>
          <p:cNvSpPr/>
          <p:nvPr/>
        </p:nvSpPr>
        <p:spPr>
          <a:xfrm>
            <a:off x="7560253" y="2793197"/>
            <a:ext cx="513762" cy="294790"/>
          </a:xfrm>
          <a:prstGeom prst="rightArrow">
            <a:avLst/>
          </a:prstGeom>
          <a:noFill/>
          <a:ln w="12700">
            <a:solidFill>
              <a:srgbClr val="4767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E32AE34-15B3-2493-52E8-A2188CF4E393}"/>
                  </a:ext>
                </a:extLst>
              </p:cNvPr>
              <p:cNvSpPr txBox="1"/>
              <p:nvPr/>
            </p:nvSpPr>
            <p:spPr>
              <a:xfrm>
                <a:off x="2508454" y="3563840"/>
                <a:ext cx="2075852" cy="478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unc>
                            <m:func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func>
                        </m:e>
                        <m:sup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̂"/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</m:acc>
                            </m:num>
                            <m:den>
                              <m:func>
                                <m:func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20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  <m:sup>
                                          <m:acc>
                                            <m:accPr>
                                              <m:chr m:val="̂"/>
                                              <m:ctrlPr>
                                                <a:rPr lang="en-US" sz="12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12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𝛽</m:t>
                                              </m:r>
                                            </m:e>
                                          </m:acc>
                                        </m:sup>
                                      </m:sSup>
                                    </m:e>
                                  </m:d>
                                </m:e>
                              </m:func>
                            </m:den>
                          </m:f>
                        </m:sup>
                      </m:sSup>
                    </m:oMath>
                  </m:oMathPara>
                </a14:m>
                <a:endParaRPr lang="en-US" sz="120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E32AE34-15B3-2493-52E8-A2188CF4E3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454" y="3563840"/>
                <a:ext cx="2075852" cy="47891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E0B6D4A-894D-B928-D6BF-AB4B8CBD90CD}"/>
                  </a:ext>
                </a:extLst>
              </p:cNvPr>
              <p:cNvSpPr txBox="1"/>
              <p:nvPr/>
            </p:nvSpPr>
            <p:spPr>
              <a:xfrm>
                <a:off x="2191546" y="2552771"/>
                <a:ext cx="2420052" cy="4818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𝑤𝑖𝑛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𝑏𝑏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2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sz="12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2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𝑤𝑖𝑛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𝑏𝑏</m:t>
                              </m:r>
                            </m:sub>
                          </m:sSub>
                          <m:r>
                            <a:rPr lang="en-US" sz="1200">
                              <a:latin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sz="12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𝑏𝑏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2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sz="120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20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E0B6D4A-894D-B928-D6BF-AB4B8CBD9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1546" y="2552771"/>
                <a:ext cx="2420052" cy="4818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0" name="Picture 49" descr="P324#y1">
            <a:extLst>
              <a:ext uri="{FF2B5EF4-FFF2-40B4-BE49-F238E27FC236}">
                <a16:creationId xmlns:a16="http://schemas.microsoft.com/office/drawing/2014/main" id="{F3694C90-C286-F807-C247-5F95403B1F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090" y="4198240"/>
            <a:ext cx="3429376" cy="20035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6" name="Arc 55">
            <a:extLst>
              <a:ext uri="{FF2B5EF4-FFF2-40B4-BE49-F238E27FC236}">
                <a16:creationId xmlns:a16="http://schemas.microsoft.com/office/drawing/2014/main" id="{05F246BA-5A1D-3BEA-F822-5B09004D5C21}"/>
              </a:ext>
            </a:extLst>
          </p:cNvPr>
          <p:cNvSpPr/>
          <p:nvPr/>
        </p:nvSpPr>
        <p:spPr>
          <a:xfrm>
            <a:off x="2915958" y="2141457"/>
            <a:ext cx="1546249" cy="1287543"/>
          </a:xfrm>
          <a:prstGeom prst="arc">
            <a:avLst>
              <a:gd name="adj1" fmla="val 11670520"/>
              <a:gd name="adj2" fmla="val 16969007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Arc 56">
            <a:extLst>
              <a:ext uri="{FF2B5EF4-FFF2-40B4-BE49-F238E27FC236}">
                <a16:creationId xmlns:a16="http://schemas.microsoft.com/office/drawing/2014/main" id="{B1B24D77-6689-6427-6E0E-ADC2C7C9B71D}"/>
              </a:ext>
            </a:extLst>
          </p:cNvPr>
          <p:cNvSpPr/>
          <p:nvPr/>
        </p:nvSpPr>
        <p:spPr>
          <a:xfrm rot="12480016" flipH="1">
            <a:off x="2799456" y="3591048"/>
            <a:ext cx="1162029" cy="1064151"/>
          </a:xfrm>
          <a:prstGeom prst="arc">
            <a:avLst>
              <a:gd name="adj1" fmla="val 12403809"/>
              <a:gd name="adj2" fmla="val 15165481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Left Brace 59">
            <a:extLst>
              <a:ext uri="{FF2B5EF4-FFF2-40B4-BE49-F238E27FC236}">
                <a16:creationId xmlns:a16="http://schemas.microsoft.com/office/drawing/2014/main" id="{4120FE1E-F40E-B626-5E6D-4D3AF86ADF9D}"/>
              </a:ext>
            </a:extLst>
          </p:cNvPr>
          <p:cNvSpPr/>
          <p:nvPr/>
        </p:nvSpPr>
        <p:spPr>
          <a:xfrm>
            <a:off x="2201381" y="2686019"/>
            <a:ext cx="346969" cy="138907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3A33F0C4-0A04-454C-75C5-0E10F15915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58293">
            <a:off x="6389631" y="5829147"/>
            <a:ext cx="345476" cy="186078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FB95385F-5E76-6A02-87F5-F9037A1298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58293">
            <a:off x="6014227" y="5635571"/>
            <a:ext cx="345476" cy="198655"/>
          </a:xfrm>
          <a:prstGeom prst="rect">
            <a:avLst/>
          </a:prstGeom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69BB3A6A-028E-16E6-B806-BA81E09A2D98}"/>
              </a:ext>
            </a:extLst>
          </p:cNvPr>
          <p:cNvSpPr/>
          <p:nvPr/>
        </p:nvSpPr>
        <p:spPr>
          <a:xfrm>
            <a:off x="6633176" y="4994112"/>
            <a:ext cx="298360" cy="604145"/>
          </a:xfrm>
          <a:prstGeom prst="rect">
            <a:avLst/>
          </a:prstGeom>
          <a:solidFill>
            <a:schemeClr val="bg2"/>
          </a:solidFill>
          <a:ln w="6350">
            <a:solidFill>
              <a:schemeClr val="bg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isometricBottomDown">
              <a:rot lat="1800000" lon="19200000" rev="183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4B1C3DA-9D2E-F1CA-352D-8670CC674177}"/>
              </a:ext>
            </a:extLst>
          </p:cNvPr>
          <p:cNvSpPr txBox="1"/>
          <p:nvPr/>
        </p:nvSpPr>
        <p:spPr>
          <a:xfrm>
            <a:off x="5855959" y="4726288"/>
            <a:ext cx="642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>
                <a:latin typeface="Arial" panose="020B0604020202020204" pitchFamily="34" charset="0"/>
                <a:cs typeface="Arial" panose="020B0604020202020204" pitchFamily="34" charset="0"/>
              </a:rPr>
              <a:t>Target </a:t>
            </a:r>
          </a:p>
          <a:p>
            <a:pPr algn="ctr"/>
            <a:r>
              <a:rPr lang="en-US" sz="900" b="1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FD0D712-63E9-8F28-16FD-B4518B875CCF}"/>
              </a:ext>
            </a:extLst>
          </p:cNvPr>
          <p:cNvSpPr txBox="1"/>
          <p:nvPr/>
        </p:nvSpPr>
        <p:spPr>
          <a:xfrm>
            <a:off x="7543119" y="4926852"/>
            <a:ext cx="642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>
                <a:latin typeface="Arial" panose="020B0604020202020204" pitchFamily="34" charset="0"/>
                <a:cs typeface="Arial" panose="020B0604020202020204" pitchFamily="34" charset="0"/>
              </a:rPr>
              <a:t>Control </a:t>
            </a:r>
          </a:p>
          <a:p>
            <a:pPr algn="ctr"/>
            <a:r>
              <a:rPr lang="en-US" sz="900" b="1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1ADE4832-87A6-FFC3-1966-BEB8774258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8460973" flipH="1">
            <a:off x="6394187" y="4995671"/>
            <a:ext cx="280440" cy="47552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EDD49734-51B7-846B-9400-64CECF1CC52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3801096">
            <a:off x="7266516" y="5114656"/>
            <a:ext cx="310955" cy="527272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CEADD729-C331-D2AA-B124-E08CA88C6FB1}"/>
              </a:ext>
            </a:extLst>
          </p:cNvPr>
          <p:cNvSpPr txBox="1"/>
          <p:nvPr/>
        </p:nvSpPr>
        <p:spPr>
          <a:xfrm>
            <a:off x="3119889" y="4726288"/>
            <a:ext cx="642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>
                <a:latin typeface="Arial" panose="020B0604020202020204" pitchFamily="34" charset="0"/>
                <a:cs typeface="Arial" panose="020B0604020202020204" pitchFamily="34" charset="0"/>
              </a:rPr>
              <a:t>Target </a:t>
            </a:r>
          </a:p>
          <a:p>
            <a:pPr algn="ctr"/>
            <a:r>
              <a:rPr lang="en-US" sz="900" b="1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58059F51-F558-9062-7652-67E82CBB2F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18020" flipH="1">
            <a:off x="2999015" y="5067754"/>
            <a:ext cx="214571" cy="363839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00D74A56-7EAC-0A89-FD38-9934EDF418C0}"/>
              </a:ext>
            </a:extLst>
          </p:cNvPr>
          <p:cNvSpPr txBox="1"/>
          <p:nvPr/>
        </p:nvSpPr>
        <p:spPr>
          <a:xfrm>
            <a:off x="6221714" y="6015283"/>
            <a:ext cx="11212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>
                <a:latin typeface="Arial" panose="020B0604020202020204" pitchFamily="34" charset="0"/>
                <a:cs typeface="Arial" panose="020B0604020202020204" pitchFamily="34" charset="0"/>
              </a:rPr>
              <a:t>Heat Source</a:t>
            </a: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15648690-5F51-721F-2608-BE81CF141F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58293">
            <a:off x="7644395" y="5843595"/>
            <a:ext cx="345476" cy="186078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DFC54660-AD2C-3122-B502-A2419A01F8FF}"/>
              </a:ext>
            </a:extLst>
          </p:cNvPr>
          <p:cNvSpPr txBox="1"/>
          <p:nvPr/>
        </p:nvSpPr>
        <p:spPr>
          <a:xfrm>
            <a:off x="6836801" y="4577356"/>
            <a:ext cx="1053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>
                <a:latin typeface="Arial" panose="020B0604020202020204" pitchFamily="34" charset="0"/>
                <a:cs typeface="Arial" panose="020B0604020202020204" pitchFamily="34" charset="0"/>
              </a:rPr>
              <a:t>Blackbody Cavities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0EA8A63D-AB4B-44B5-9892-5D39E46D31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4140270">
            <a:off x="6755691" y="4819266"/>
            <a:ext cx="178890" cy="303335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E974B4D8-F8B1-DEBD-87D8-B57B6189ED2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3883831">
            <a:off x="6851922" y="4767768"/>
            <a:ext cx="178890" cy="303335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C3A7D1E0-D610-EF6F-45BD-ABB74CA3B18E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-3392" t="11520" r="-2" b="-1"/>
          <a:stretch/>
        </p:blipFill>
        <p:spPr>
          <a:xfrm rot="17716169" flipH="1">
            <a:off x="6917260" y="4877314"/>
            <a:ext cx="184963" cy="2683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AA251F31-79A2-208D-EFA5-5D60FE5C72ED}"/>
                  </a:ext>
                </a:extLst>
              </p:cNvPr>
              <p:cNvSpPr txBox="1"/>
              <p:nvPr/>
            </p:nvSpPr>
            <p:spPr>
              <a:xfrm>
                <a:off x="8381090" y="6229494"/>
                <a:ext cx="351250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Figure 10. </a:t>
                </a:r>
                <a:r>
                  <a:rPr lang="en-US" sz="11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Window transmissivity and directional emissivity measurements help quantify uncertainty in 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r>
                      <a:rPr lang="en-US" sz="11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en-US" sz="11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AA251F31-79A2-208D-EFA5-5D60FE5C72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090" y="6229494"/>
                <a:ext cx="3512504" cy="430887"/>
              </a:xfrm>
              <a:prstGeom prst="rect">
                <a:avLst/>
              </a:prstGeom>
              <a:blipFill>
                <a:blip r:embed="rId12"/>
                <a:stretch>
                  <a:fillRect b="-98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052768A2-A1F6-F893-FF23-56A4D804E9C8}"/>
                  </a:ext>
                </a:extLst>
              </p:cNvPr>
              <p:cNvSpPr txBox="1"/>
              <p:nvPr/>
            </p:nvSpPr>
            <p:spPr>
              <a:xfrm>
                <a:off x="6003448" y="4302834"/>
                <a:ext cx="2107755" cy="2870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2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𝛼</m:t>
                        </m:r>
                      </m:e>
                    </m:acc>
                    <m:r>
                      <a:rPr lang="en-US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 </m:t>
                    </m:r>
                  </m:oMath>
                </a14:m>
                <a:r>
                  <a:rPr lang="en-US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0.0255 &amp;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𝛽</m:t>
                        </m:r>
                      </m:e>
                    </m:acc>
                    <m:r>
                      <a:rPr lang="en-US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=1.3345</m:t>
                    </m:r>
                  </m:oMath>
                </a14:m>
                <a:r>
                  <a:rPr lang="en-US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</a:t>
                </a:r>
              </a:p>
            </p:txBody>
          </p:sp>
        </mc:Choice>
        <mc:Fallback xmlns="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052768A2-A1F6-F893-FF23-56A4D804E9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3448" y="4302834"/>
                <a:ext cx="2107755" cy="287002"/>
              </a:xfrm>
              <a:prstGeom prst="rect">
                <a:avLst/>
              </a:prstGeom>
              <a:blipFill>
                <a:blip r:embed="rId13"/>
                <a:stretch>
                  <a:fillRect b="-170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1322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FEE326-39FF-DE4D-BA0C-A83047AB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350" y="121388"/>
            <a:ext cx="8602953" cy="615950"/>
          </a:xfrm>
        </p:spPr>
        <p:txBody>
          <a:bodyPr/>
          <a:lstStyle/>
          <a:p>
            <a:r>
              <a:rPr lang="en-US"/>
              <a:t>Uncertainty Quantification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18BF35C-AF9A-0400-74A0-7E0B2969BC5D}"/>
                  </a:ext>
                </a:extLst>
              </p:cNvPr>
              <p:cNvSpPr txBox="1"/>
              <p:nvPr/>
            </p:nvSpPr>
            <p:spPr>
              <a:xfrm>
                <a:off x="2440939" y="952918"/>
                <a:ext cx="8131528" cy="2708434"/>
              </a:xfrm>
              <a:prstGeom prst="rect">
                <a:avLst/>
              </a:prstGeom>
              <a:solidFill>
                <a:schemeClr val="bg1">
                  <a:lumMod val="85000"/>
                  <a:alpha val="75000"/>
                </a:schemeClr>
              </a:solidFill>
              <a:ln>
                <a:solidFill>
                  <a:srgbClr val="C00000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b="1">
                    <a:latin typeface="Arial" panose="020B0604020202020204" pitchFamily="34" charset="0"/>
                    <a:cs typeface="Arial" panose="020B0604020202020204" pitchFamily="34" charset="0"/>
                  </a:rPr>
                  <a:t>Quantitative IR Thermography:</a:t>
                </a:r>
              </a:p>
              <a:p>
                <a:endParaRPr lang="en-US" sz="10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1600">
                    <a:latin typeface="Arial" panose="020B0604020202020204" pitchFamily="34" charset="0"/>
                    <a:cs typeface="Arial" panose="020B0604020202020204" pitchFamily="34" charset="0"/>
                  </a:rPr>
                  <a:t>Inputs to the governing equations for temperature extraction and heat transfer are treated as type B uncertainties. 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1600">
                    <a:latin typeface="Arial" panose="020B0604020202020204" pitchFamily="34" charset="0"/>
                    <a:cs typeface="Arial" panose="020B0604020202020204" pitchFamily="34" charset="0"/>
                  </a:rPr>
                  <a:t>Uncertainty distributions &amp; coverage factors are assigned conservatively.   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1600">
                    <a:latin typeface="Arial" panose="020B0604020202020204" pitchFamily="34" charset="0"/>
                    <a:cs typeface="Arial" panose="020B0604020202020204" pitchFamily="34" charset="0"/>
                  </a:rPr>
                  <a:t>Uncertainty input terms are the normalized standard deviations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Δ</m:t>
                    </m:r>
                    <m:sSub>
                      <m:sSubPr>
                        <m:ctrlPr>
                          <a:rPr lang="en-US" sz="1600" i="1" dirty="0" err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600" i="1" dirty="0" err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1600" i="1" dirty="0" err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lang="en-US" sz="16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 /</m:t>
                    </m:r>
                    <m:sSub>
                      <m:sSubPr>
                        <m:ctrlPr>
                          <a:rPr lang="en-US" sz="1600" i="1" dirty="0" err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600" i="1" dirty="0" err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sz="1600" i="1" dirty="0" err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600">
                    <a:latin typeface="Arial" panose="020B0604020202020204" pitchFamily="34" charset="0"/>
                    <a:cs typeface="Arial" panose="020B0604020202020204" pitchFamily="34" charset="0"/>
                  </a:rPr>
                  <a:t>), for each measured variable in percentage units. 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1600">
                    <a:latin typeface="Arial" panose="020B0604020202020204" pitchFamily="34" charset="0"/>
                    <a:cs typeface="Arial" panose="020B0604020202020204" pitchFamily="34" charset="0"/>
                  </a:rPr>
                  <a:t>All uncertainties are treated independently (no covariance is assumed).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18BF35C-AF9A-0400-74A0-7E0B2969BC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0939" y="952918"/>
                <a:ext cx="8131528" cy="27084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C00000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E7E0FA98-8316-12ED-F3DD-828B63F23185}"/>
              </a:ext>
            </a:extLst>
          </p:cNvPr>
          <p:cNvSpPr txBox="1"/>
          <p:nvPr/>
        </p:nvSpPr>
        <p:spPr>
          <a:xfrm>
            <a:off x="124486" y="834311"/>
            <a:ext cx="23164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Project Overview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Test Methodology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Preliminary Results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A01CD59-E893-A893-F3C6-81A1C3704324}"/>
              </a:ext>
            </a:extLst>
          </p:cNvPr>
          <p:cNvGrpSpPr/>
          <p:nvPr/>
        </p:nvGrpSpPr>
        <p:grpSpPr>
          <a:xfrm>
            <a:off x="242987" y="5344773"/>
            <a:ext cx="11118941" cy="907108"/>
            <a:chOff x="242987" y="5020797"/>
            <a:chExt cx="9891873" cy="90710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9165B73-F13A-E970-ACAE-B1D37131687C}"/>
                </a:ext>
              </a:extLst>
            </p:cNvPr>
            <p:cNvSpPr txBox="1"/>
            <p:nvPr/>
          </p:nvSpPr>
          <p:spPr>
            <a:xfrm>
              <a:off x="242987" y="5234611"/>
              <a:ext cx="24873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Arial" panose="020B0604020202020204" pitchFamily="34" charset="0"/>
                  <a:cs typeface="Arial" panose="020B0604020202020204" pitchFamily="34" charset="0"/>
                </a:rPr>
                <a:t>Heat Transfer Uncertainty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F8E6B2CB-E5D7-7691-80B4-09DADA2477F2}"/>
                    </a:ext>
                  </a:extLst>
                </p:cNvPr>
                <p:cNvSpPr txBox="1"/>
                <p:nvPr/>
              </p:nvSpPr>
              <p:spPr>
                <a:xfrm>
                  <a:off x="2221217" y="5020797"/>
                  <a:ext cx="7913643" cy="90710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1400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>
                                <a:latin typeface="Cambria Math" panose="02040503050406030204" pitchFamily="18" charset="0"/>
                              </a:rPr>
                              <m:t>⇒</m:t>
                            </m:r>
                            <m:r>
                              <a:rPr lang="en-US" sz="1400" i="0"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d>
                              <m:dPr>
                                <m:ctrlPr>
                                  <a:rPr lang="en-US" sz="1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0">
                                            <a:latin typeface="Cambria Math" panose="02040503050406030204" pitchFamily="18" charset="0"/>
                                          </a:rPr>
                                          <m:t>∆</m:t>
                                        </m:r>
                                        <m:f>
                                          <m:fPr>
                                            <m:type m:val="lin"/>
                                            <m:ctrlP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  <m:t>h</m:t>
                                            </m:r>
                                          </m:num>
                                          <m:den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  <m:t>h</m:t>
                                            </m:r>
                                          </m:den>
                                        </m:f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𝐹𝑅</m:t>
                                        </m:r>
                                      </m:sub>
                                    </m:sSub>
                                  </m:num>
                                  <m:den>
                                    <m:f>
                                      <m:fPr>
                                        <m:type m:val="lin"/>
                                        <m:ctrlP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  <m:t>h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  <m:t>𝐹𝑅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1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i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i="0">
                                        <a:latin typeface="Cambria Math" panose="02040503050406030204" pitchFamily="18" charset="0"/>
                                      </a:rPr>
                                      <m:t>∆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400" i="0">
                                        <a:latin typeface="Cambria Math" panose="02040503050406030204" pitchFamily="18" charset="0"/>
                                      </a:rPr>
                                      <m:t>d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1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i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i="0">
                                        <a:latin typeface="Cambria Math" panose="02040503050406030204" pitchFamily="18" charset="0"/>
                                      </a:rPr>
                                      <m:t>∆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𝑃𝐸𝐸𝐾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𝑃𝐸𝐸𝐾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1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i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i="0">
                                        <a:latin typeface="Cambria Math" panose="02040503050406030204" pitchFamily="18" charset="0"/>
                                      </a:rPr>
                                      <m:t>∆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sub>
                                        </m:sSub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𝑃𝐸𝐸𝐾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sSub>
                                          <m:sSubPr>
                                            <m:ctrlPr>
                                              <a:rPr lang="en-US" sz="1400" i="1">
                                                <a:solidFill>
                                                  <a:srgbClr val="836967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  <m:t>𝐶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i="1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sub>
                                        </m:sSub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𝑃𝐸𝐸𝐾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1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i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i="0">
                                        <a:latin typeface="Cambria Math" panose="02040503050406030204" pitchFamily="18" charset="0"/>
                                      </a:rPr>
                                      <m:t>∆</m:t>
                                    </m:r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num>
                                  <m:den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1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i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i="0">
                                        <a:latin typeface="Cambria Math" panose="02040503050406030204" pitchFamily="18" charset="0"/>
                                      </a:rPr>
                                      <m:t>∆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𝐹𝑅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𝐹𝑅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1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i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i="0">
                                        <a:latin typeface="Cambria Math" panose="02040503050406030204" pitchFamily="18" charset="0"/>
                                      </a:rPr>
                                      <m:t>∆</m:t>
                                    </m:r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𝑒𝑓𝑓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1400" i="1">
                                            <a:solidFill>
                                              <a:srgbClr val="836967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𝑒𝑓𝑓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14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 ⇒   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𝟏𝟗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𝟒𝟑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% (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𝝈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400" b="1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F8E6B2CB-E5D7-7691-80B4-09DADA2477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1217" y="5020797"/>
                  <a:ext cx="7913643" cy="90710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BF4709D-FF88-8C85-30A7-8ADE05A0791D}"/>
              </a:ext>
            </a:extLst>
          </p:cNvPr>
          <p:cNvGrpSpPr/>
          <p:nvPr/>
        </p:nvGrpSpPr>
        <p:grpSpPr>
          <a:xfrm>
            <a:off x="242987" y="4517862"/>
            <a:ext cx="10665869" cy="480003"/>
            <a:chOff x="242987" y="4106625"/>
            <a:chExt cx="10665869" cy="4800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11F48A4-D232-C8C6-2048-09170481C714}"/>
                </a:ext>
              </a:extLst>
            </p:cNvPr>
            <p:cNvSpPr txBox="1"/>
            <p:nvPr/>
          </p:nvSpPr>
          <p:spPr>
            <a:xfrm>
              <a:off x="242987" y="4223580"/>
              <a:ext cx="24873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latin typeface="Arial" panose="020B0604020202020204" pitchFamily="34" charset="0"/>
                  <a:cs typeface="Arial" panose="020B0604020202020204" pitchFamily="34" charset="0"/>
                </a:rPr>
                <a:t>Temperature Uncertainty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3CC0A426-719E-2EC3-83F6-820741EDF9E4}"/>
                    </a:ext>
                  </a:extLst>
                </p:cNvPr>
                <p:cNvSpPr txBox="1"/>
                <p:nvPr/>
              </p:nvSpPr>
              <p:spPr>
                <a:xfrm>
                  <a:off x="2466660" y="4106625"/>
                  <a:ext cx="8442196" cy="4800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 xmlns:m="http://schemas.openxmlformats.org/officeDocument/2006/math">
                      <m:r>
                        <a:rPr lang="en-US" sz="1400" b="0" i="1" kern="12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⇒</m:t>
                      </m:r>
                      <m:r>
                        <a:rPr lang="en-US" sz="14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∆</m:t>
                                      </m:r>
                                      <m: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∆</m:t>
                                  </m:r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𝑆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p>
                        <m:sSupPr>
                          <m:ctrlP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∆</m:t>
                                  </m:r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𝜀</m:t>
                                  </m:r>
                                </m:num>
                                <m:den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𝜀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p>
                        <m:sSupPr>
                          <m:ctrlP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∆</m:t>
                                  </m:r>
                                  <m:sSub>
                                    <m:sSubPr>
                                      <m:ctrlP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𝑤𝑖𝑛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sz="1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𝑤𝑖𝑛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400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p>
                        <m:sSupPr>
                          <m:ctrlP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∆</m:t>
                                  </m:r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𝐴</m:t>
                                  </m:r>
                                </m:num>
                                <m:den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𝐴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4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p>
                        <m:sSupPr>
                          <m:ctrlP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∆</m:t>
                                  </m:r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𝐵</m:t>
                                  </m:r>
                                </m:num>
                                <m:den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𝐵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4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p>
                        <m:sSupPr>
                          <m:ctrlP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∆</m:t>
                                  </m:r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𝐶</m:t>
                                  </m:r>
                                </m:num>
                                <m:den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𝐶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4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</m:oMath>
                  </a14:m>
                  <a:r>
                    <a:rPr lang="en-US" sz="1400" i="1" kern="1200">
                      <a:solidFill>
                        <a:srgbClr val="000000"/>
                      </a:solidFill>
                      <a:effectLst/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∆</m:t>
                                  </m:r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sz="1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𝐺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0" kern="12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    ⇒  </m:t>
                      </m:r>
                      <m:r>
                        <a:rPr lang="en-US" sz="1400" b="1" i="0" kern="12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𝟒</m:t>
                      </m:r>
                      <m:r>
                        <a:rPr lang="en-US" sz="1400" b="1" i="0" kern="12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.</m:t>
                      </m:r>
                      <m:r>
                        <a:rPr lang="en-US" sz="1400" b="1" i="0" kern="12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𝟕𝟗</m:t>
                      </m:r>
                      <m:r>
                        <a:rPr lang="en-US" sz="1400" b="1" i="0" kern="12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% (</m:t>
                      </m:r>
                      <m:r>
                        <a:rPr lang="en-US" sz="1400" b="1" i="0" kern="12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𝟐</m:t>
                      </m:r>
                      <m:r>
                        <a:rPr lang="en-US" sz="1400" b="1" i="1" kern="12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𝝈</m:t>
                      </m:r>
                      <m:r>
                        <a:rPr lang="en-US" sz="1400" b="1" i="1" kern="12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a14:m>
                  <a:endParaRPr lang="en-US" sz="1400" b="1"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3CC0A426-719E-2EC3-83F6-820741EDF9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6660" y="4106625"/>
                  <a:ext cx="8442196" cy="48000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3EBC090-94E3-679F-4589-C1A27FE6420E}"/>
              </a:ext>
            </a:extLst>
          </p:cNvPr>
          <p:cNvSpPr txBox="1"/>
          <p:nvPr/>
        </p:nvSpPr>
        <p:spPr>
          <a:xfrm>
            <a:off x="242987" y="3949290"/>
            <a:ext cx="6074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Total Combined Standard Uncertainty with 95% confidence interval:</a:t>
            </a:r>
          </a:p>
        </p:txBody>
      </p:sp>
    </p:spTree>
    <p:extLst>
      <p:ext uri="{BB962C8B-B14F-4D97-AF65-F5344CB8AC3E}">
        <p14:creationId xmlns:p14="http://schemas.microsoft.com/office/powerpoint/2010/main" val="1832339499"/>
      </p:ext>
    </p:extLst>
  </p:cSld>
  <p:clrMapOvr>
    <a:masterClrMapping/>
  </p:clrMapOvr>
</p:sld>
</file>

<file path=ppt/theme/theme1.xml><?xml version="1.0" encoding="utf-8"?>
<a:theme xmlns:a="http://schemas.openxmlformats.org/drawingml/2006/main" name="ED PPT Template 7 12 11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B_ExpAeroHeating_Template" id="{0903397F-2D4A-0B4E-B29F-7F0C4DC4FB74}" vid="{13EC755E-172F-EF4A-B5FE-5E9337805E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1" ma:contentTypeDescription="Create a new document." ma:contentTypeScope="" ma:versionID="5bc705fb00eb8445ad56871a8b0c99b8">
  <xsd:schema xmlns:xsd="http://www.w3.org/2001/XMLSchema" xmlns:xs="http://www.w3.org/2001/XMLSchema" xmlns:p="http://schemas.microsoft.com/office/2006/metadata/properties" xmlns:ns3="3cb15ddf-dbe9-47ea-851d-c70642058130" xmlns:ns4="4817ca35-7031-43a6-bda2-0d9832ef6347" targetNamespace="http://schemas.microsoft.com/office/2006/metadata/properties" ma:root="true" ma:fieldsID="9069362d911c71e7f835e570b260e08e" ns3:_="" ns4:_=""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9BD4382-82C5-4CF3-979A-1C12B1BB7142}">
  <ds:schemaRefs>
    <ds:schemaRef ds:uri="3cb15ddf-dbe9-47ea-851d-c70642058130"/>
    <ds:schemaRef ds:uri="4817ca35-7031-43a6-bda2-0d9832ef63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0500300-BADD-4D7F-8782-3294C823DC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ECB00F-E3F9-473F-9295-163DF97CF965}">
  <ds:schemaRefs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terms/"/>
    <ds:schemaRef ds:uri="4817ca35-7031-43a6-bda2-0d9832ef6347"/>
    <ds:schemaRef ds:uri="http://purl.org/dc/elements/1.1/"/>
    <ds:schemaRef ds:uri="3cb15ddf-dbe9-47ea-851d-c70642058130"/>
    <ds:schemaRef ds:uri="http://schemas.microsoft.com/office/2006/metadata/properties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3540</TotalTime>
  <Words>2487</Words>
  <Application>Microsoft Office PowerPoint</Application>
  <PresentationFormat>Widescreen</PresentationFormat>
  <Paragraphs>479</Paragraphs>
  <Slides>25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Cambria Math</vt:lpstr>
      <vt:lpstr>Courier New</vt:lpstr>
      <vt:lpstr>Times New Roman</vt:lpstr>
      <vt:lpstr>Wingdings</vt:lpstr>
      <vt:lpstr>ED PPT Template 7 12 11</vt:lpstr>
      <vt:lpstr>Preliminary Assessment of Step Effects on the BOLT Geometry</vt:lpstr>
      <vt:lpstr>Motivation &amp; Goals</vt:lpstr>
      <vt:lpstr>Model Design</vt:lpstr>
      <vt:lpstr>Model Fabrication</vt:lpstr>
      <vt:lpstr>Test Facility</vt:lpstr>
      <vt:lpstr>Quantitative IR Test Technique</vt:lpstr>
      <vt:lpstr>Data Acquisition</vt:lpstr>
      <vt:lpstr>Raw IR Data – 83 Rotal Runs</vt:lpstr>
      <vt:lpstr>Raw IR Data – Baseline vs. Large FF Steps</vt:lpstr>
      <vt:lpstr>Raw IR Data – Baseline vs. Large RF steps</vt:lpstr>
      <vt:lpstr>Data Analysis</vt:lpstr>
      <vt:lpstr>Comparison with CFD - Longitudinal</vt:lpstr>
      <vt:lpstr>Comparison with CFD – Spanwise Cuts for Reu = 2x106 ft-1 </vt:lpstr>
      <vt:lpstr>Heat Transfer Data – Constant Re, Variable Step Height</vt:lpstr>
      <vt:lpstr>Spanwise Cuts -  Constant Re, Variable Step Height</vt:lpstr>
      <vt:lpstr>Spanwise Cuts -  Constant Re, Variable Step Height</vt:lpstr>
      <vt:lpstr>Summary</vt:lpstr>
      <vt:lpstr>Next Steps</vt:lpstr>
      <vt:lpstr>Next Steps: Flat-BOLT</vt:lpstr>
      <vt:lpstr>Questions?</vt:lpstr>
      <vt:lpstr>Backup</vt:lpstr>
      <vt:lpstr>Test Design</vt:lpstr>
      <vt:lpstr>Uncertainty Quantification</vt:lpstr>
      <vt:lpstr>Data Acquisition</vt:lpstr>
      <vt:lpstr>Uncertainty Quantification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Scott, Carey F. (LARC-D305)</dc:creator>
  <cp:lastModifiedBy>Scott, Carey F. (LARC-D305)[TEAMS3]</cp:lastModifiedBy>
  <cp:revision>1</cp:revision>
  <dcterms:created xsi:type="dcterms:W3CDTF">2020-03-11T14:50:26Z</dcterms:created>
  <dcterms:modified xsi:type="dcterms:W3CDTF">2024-07-15T03:09:09Z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