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29"/>
  </p:notesMasterIdLst>
  <p:handoutMasterIdLst>
    <p:handoutMasterId r:id="rId30"/>
  </p:handoutMasterIdLst>
  <p:sldIdLst>
    <p:sldId id="273" r:id="rId5"/>
    <p:sldId id="297" r:id="rId6"/>
    <p:sldId id="274" r:id="rId7"/>
    <p:sldId id="284" r:id="rId8"/>
    <p:sldId id="285" r:id="rId9"/>
    <p:sldId id="275" r:id="rId10"/>
    <p:sldId id="287" r:id="rId11"/>
    <p:sldId id="289" r:id="rId12"/>
    <p:sldId id="288" r:id="rId13"/>
    <p:sldId id="290" r:id="rId14"/>
    <p:sldId id="276" r:id="rId15"/>
    <p:sldId id="286" r:id="rId16"/>
    <p:sldId id="277" r:id="rId17"/>
    <p:sldId id="296" r:id="rId18"/>
    <p:sldId id="293" r:id="rId19"/>
    <p:sldId id="278" r:id="rId20"/>
    <p:sldId id="279" r:id="rId21"/>
    <p:sldId id="291" r:id="rId22"/>
    <p:sldId id="294" r:id="rId23"/>
    <p:sldId id="282" r:id="rId24"/>
    <p:sldId id="295" r:id="rId25"/>
    <p:sldId id="281" r:id="rId26"/>
    <p:sldId id="283" r:id="rId27"/>
    <p:sldId id="298" r:id="rId28"/>
  </p:sldIdLst>
  <p:sldSz cx="12192000" cy="6858000"/>
  <p:notesSz cx="7302500" cy="9588500"/>
  <p:defaultTextStyle>
    <a:defPPr>
      <a:defRPr lang="en-US"/>
    </a:defPPr>
    <a:lvl1pPr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1pPr>
    <a:lvl2pPr marL="4572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5pPr>
    <a:lvl6pPr marL="2286000" algn="l" defTabSz="914400" rtl="0" eaLnBrk="1" latinLnBrk="0" hangingPunct="1">
      <a:defRPr sz="2000" b="1" kern="1200">
        <a:solidFill>
          <a:schemeClr val="tx1"/>
        </a:solidFill>
        <a:latin typeface="Times" charset="0"/>
        <a:ea typeface="ＭＳ Ｐゴシック" charset="-128"/>
        <a:cs typeface="+mn-cs"/>
      </a:defRPr>
    </a:lvl6pPr>
    <a:lvl7pPr marL="2743200" algn="l" defTabSz="914400" rtl="0" eaLnBrk="1" latinLnBrk="0" hangingPunct="1">
      <a:defRPr sz="2000" b="1" kern="1200">
        <a:solidFill>
          <a:schemeClr val="tx1"/>
        </a:solidFill>
        <a:latin typeface="Times" charset="0"/>
        <a:ea typeface="ＭＳ Ｐゴシック" charset="-128"/>
        <a:cs typeface="+mn-cs"/>
      </a:defRPr>
    </a:lvl7pPr>
    <a:lvl8pPr marL="3200400" algn="l" defTabSz="914400" rtl="0" eaLnBrk="1" latinLnBrk="0" hangingPunct="1">
      <a:defRPr sz="2000" b="1" kern="1200">
        <a:solidFill>
          <a:schemeClr val="tx1"/>
        </a:solidFill>
        <a:latin typeface="Times" charset="0"/>
        <a:ea typeface="ＭＳ Ｐゴシック" charset="-128"/>
        <a:cs typeface="+mn-cs"/>
      </a:defRPr>
    </a:lvl8pPr>
    <a:lvl9pPr marL="3657600" algn="l" defTabSz="914400" rtl="0" eaLnBrk="1" latinLnBrk="0" hangingPunct="1">
      <a:defRPr sz="2000" b="1"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8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5442B4-804C-ADFD-F768-582B66B435CD}" name="Gilligan, Ryan P. (GRC-LTF0)" initials="G(" userId="S::rgilliga@ndc.nasa.gov::fa511eb3-9f8d-4fa1-b2cd-89a5c1c047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2B2B82"/>
    <a:srgbClr val="B0B3F6"/>
    <a:srgbClr val="5F5F5F"/>
    <a:srgbClr val="DDDDDD"/>
    <a:srgbClr val="777777"/>
    <a:srgbClr val="CCFFCC"/>
    <a:srgbClr val="FFFF99"/>
    <a:srgbClr val="FFCCCC"/>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0B7B2C-F25E-4E5C-BD37-88B6CF7688E6}" v="122" dt="2024-07-30T18:51:06.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77" autoAdjust="0"/>
    <p:restoredTop sz="94660"/>
  </p:normalViewPr>
  <p:slideViewPr>
    <p:cSldViewPr snapToGrid="0">
      <p:cViewPr varScale="1">
        <p:scale>
          <a:sx n="108" d="100"/>
          <a:sy n="108" d="100"/>
        </p:scale>
        <p:origin x="120" y="126"/>
      </p:cViewPr>
      <p:guideLst>
        <p:guide orient="horz" pos="288"/>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mmers, Samantha (MSFC-EV33)[ESSCA]" userId="bf943db8-dd6b-4eea-9dfe-4dcb107ad6ee" providerId="ADAL" clId="{7F0B7B2C-F25E-4E5C-BD37-88B6CF7688E6}"/>
    <pc:docChg chg="undo redo custSel addSld delSld modSld sldOrd">
      <pc:chgData name="Summers, Samantha (MSFC-EV33)[ESSCA]" userId="bf943db8-dd6b-4eea-9dfe-4dcb107ad6ee" providerId="ADAL" clId="{7F0B7B2C-F25E-4E5C-BD37-88B6CF7688E6}" dt="2024-07-30T18:59:05.451" v="4621" actId="5793"/>
      <pc:docMkLst>
        <pc:docMk/>
      </pc:docMkLst>
      <pc:sldChg chg="modSp mod">
        <pc:chgData name="Summers, Samantha (MSFC-EV33)[ESSCA]" userId="bf943db8-dd6b-4eea-9dfe-4dcb107ad6ee" providerId="ADAL" clId="{7F0B7B2C-F25E-4E5C-BD37-88B6CF7688E6}" dt="2024-07-30T18:34:16.799" v="4504" actId="20577"/>
        <pc:sldMkLst>
          <pc:docMk/>
          <pc:sldMk cId="2798685524" sldId="274"/>
        </pc:sldMkLst>
        <pc:spChg chg="mod">
          <ac:chgData name="Summers, Samantha (MSFC-EV33)[ESSCA]" userId="bf943db8-dd6b-4eea-9dfe-4dcb107ad6ee" providerId="ADAL" clId="{7F0B7B2C-F25E-4E5C-BD37-88B6CF7688E6}" dt="2024-07-10T16:24:05.294" v="3" actId="20577"/>
          <ac:spMkLst>
            <pc:docMk/>
            <pc:sldMk cId="2798685524" sldId="274"/>
            <ac:spMk id="2" creationId="{00000000-0000-0000-0000-000000000000}"/>
          </ac:spMkLst>
        </pc:spChg>
        <pc:spChg chg="mod">
          <ac:chgData name="Summers, Samantha (MSFC-EV33)[ESSCA]" userId="bf943db8-dd6b-4eea-9dfe-4dcb107ad6ee" providerId="ADAL" clId="{7F0B7B2C-F25E-4E5C-BD37-88B6CF7688E6}" dt="2024-07-30T18:34:16.799" v="4504" actId="20577"/>
          <ac:spMkLst>
            <pc:docMk/>
            <pc:sldMk cId="2798685524" sldId="274"/>
            <ac:spMk id="3" creationId="{EFA379DA-A87E-C3B5-C9E8-2D0342D67968}"/>
          </ac:spMkLst>
        </pc:spChg>
      </pc:sldChg>
      <pc:sldChg chg="addSp delSp modSp mod">
        <pc:chgData name="Summers, Samantha (MSFC-EV33)[ESSCA]" userId="bf943db8-dd6b-4eea-9dfe-4dcb107ad6ee" providerId="ADAL" clId="{7F0B7B2C-F25E-4E5C-BD37-88B6CF7688E6}" dt="2024-07-22T16:53:13.666" v="3676" actId="20577"/>
        <pc:sldMkLst>
          <pc:docMk/>
          <pc:sldMk cId="4217038946" sldId="275"/>
        </pc:sldMkLst>
        <pc:spChg chg="mod">
          <ac:chgData name="Summers, Samantha (MSFC-EV33)[ESSCA]" userId="bf943db8-dd6b-4eea-9dfe-4dcb107ad6ee" providerId="ADAL" clId="{7F0B7B2C-F25E-4E5C-BD37-88B6CF7688E6}" dt="2024-07-22T16:53:13.666" v="3676" actId="20577"/>
          <ac:spMkLst>
            <pc:docMk/>
            <pc:sldMk cId="4217038946" sldId="275"/>
            <ac:spMk id="3" creationId="{9FCA21BB-C9FA-8FBC-ABA9-CDED7C76C3E1}"/>
          </ac:spMkLst>
        </pc:spChg>
        <pc:spChg chg="add mod">
          <ac:chgData name="Summers, Samantha (MSFC-EV33)[ESSCA]" userId="bf943db8-dd6b-4eea-9dfe-4dcb107ad6ee" providerId="ADAL" clId="{7F0B7B2C-F25E-4E5C-BD37-88B6CF7688E6}" dt="2024-07-22T16:51:32.405" v="3653" actId="1076"/>
          <ac:spMkLst>
            <pc:docMk/>
            <pc:sldMk cId="4217038946" sldId="275"/>
            <ac:spMk id="11" creationId="{9BD2EB5A-2DB3-8D6A-DEB5-24CA39F1CC1A}"/>
          </ac:spMkLst>
        </pc:spChg>
        <pc:picChg chg="add del">
          <ac:chgData name="Summers, Samantha (MSFC-EV33)[ESSCA]" userId="bf943db8-dd6b-4eea-9dfe-4dcb107ad6ee" providerId="ADAL" clId="{7F0B7B2C-F25E-4E5C-BD37-88B6CF7688E6}" dt="2024-07-21T20:03:36.201" v="3324"/>
          <ac:picMkLst>
            <pc:docMk/>
            <pc:sldMk cId="4217038946" sldId="275"/>
            <ac:picMk id="6" creationId="{8211550F-014F-BA88-336E-FC5D81F44675}"/>
          </ac:picMkLst>
        </pc:picChg>
        <pc:picChg chg="del">
          <ac:chgData name="Summers, Samantha (MSFC-EV33)[ESSCA]" userId="bf943db8-dd6b-4eea-9dfe-4dcb107ad6ee" providerId="ADAL" clId="{7F0B7B2C-F25E-4E5C-BD37-88B6CF7688E6}" dt="2024-07-15T15:57:13.685" v="33" actId="478"/>
          <ac:picMkLst>
            <pc:docMk/>
            <pc:sldMk cId="4217038946" sldId="275"/>
            <ac:picMk id="6" creationId="{D80EE93F-C010-19FA-8F11-5E368319BE38}"/>
          </ac:picMkLst>
        </pc:picChg>
        <pc:picChg chg="add mod">
          <ac:chgData name="Summers, Samantha (MSFC-EV33)[ESSCA]" userId="bf943db8-dd6b-4eea-9dfe-4dcb107ad6ee" providerId="ADAL" clId="{7F0B7B2C-F25E-4E5C-BD37-88B6CF7688E6}" dt="2024-07-22T16:51:18.653" v="3649" actId="1076"/>
          <ac:picMkLst>
            <pc:docMk/>
            <pc:sldMk cId="4217038946" sldId="275"/>
            <ac:picMk id="7" creationId="{5E953370-1808-6DA6-BF04-5A6BEDF0CE4E}"/>
          </ac:picMkLst>
        </pc:picChg>
        <pc:picChg chg="del">
          <ac:chgData name="Summers, Samantha (MSFC-EV33)[ESSCA]" userId="bf943db8-dd6b-4eea-9dfe-4dcb107ad6ee" providerId="ADAL" clId="{7F0B7B2C-F25E-4E5C-BD37-88B6CF7688E6}" dt="2024-07-15T15:33:27.447" v="10" actId="478"/>
          <ac:picMkLst>
            <pc:docMk/>
            <pc:sldMk cId="4217038946" sldId="275"/>
            <ac:picMk id="7" creationId="{A6E67321-9DE3-5491-229A-FE4ECB74CA1B}"/>
          </ac:picMkLst>
        </pc:picChg>
        <pc:picChg chg="add mod">
          <ac:chgData name="Summers, Samantha (MSFC-EV33)[ESSCA]" userId="bf943db8-dd6b-4eea-9dfe-4dcb107ad6ee" providerId="ADAL" clId="{7F0B7B2C-F25E-4E5C-BD37-88B6CF7688E6}" dt="2024-07-22T16:51:28.414" v="3652" actId="1076"/>
          <ac:picMkLst>
            <pc:docMk/>
            <pc:sldMk cId="4217038946" sldId="275"/>
            <ac:picMk id="9" creationId="{8AD35EE5-C248-7CDF-82B2-357CCA19D96A}"/>
          </ac:picMkLst>
        </pc:picChg>
        <pc:picChg chg="add mod">
          <ac:chgData name="Summers, Samantha (MSFC-EV33)[ESSCA]" userId="bf943db8-dd6b-4eea-9dfe-4dcb107ad6ee" providerId="ADAL" clId="{7F0B7B2C-F25E-4E5C-BD37-88B6CF7688E6}" dt="2024-07-22T16:51:25.855" v="3651" actId="1076"/>
          <ac:picMkLst>
            <pc:docMk/>
            <pc:sldMk cId="4217038946" sldId="275"/>
            <ac:picMk id="10" creationId="{30C2B3E7-50C6-6D2E-C1FC-0168EBAE50F1}"/>
          </ac:picMkLst>
        </pc:picChg>
        <pc:picChg chg="add del mod">
          <ac:chgData name="Summers, Samantha (MSFC-EV33)[ESSCA]" userId="bf943db8-dd6b-4eea-9dfe-4dcb107ad6ee" providerId="ADAL" clId="{7F0B7B2C-F25E-4E5C-BD37-88B6CF7688E6}" dt="2024-07-15T19:10:27.356" v="1659" actId="478"/>
          <ac:picMkLst>
            <pc:docMk/>
            <pc:sldMk cId="4217038946" sldId="275"/>
            <ac:picMk id="12" creationId="{ED2AC42D-7430-D631-5C7B-1D7395184266}"/>
          </ac:picMkLst>
        </pc:picChg>
        <pc:picChg chg="add del mod">
          <ac:chgData name="Summers, Samantha (MSFC-EV33)[ESSCA]" userId="bf943db8-dd6b-4eea-9dfe-4dcb107ad6ee" providerId="ADAL" clId="{7F0B7B2C-F25E-4E5C-BD37-88B6CF7688E6}" dt="2024-07-15T19:10:26.855" v="1658" actId="478"/>
          <ac:picMkLst>
            <pc:docMk/>
            <pc:sldMk cId="4217038946" sldId="275"/>
            <ac:picMk id="13" creationId="{E167A012-4F8D-8725-405A-136CAEFFBD1A}"/>
          </ac:picMkLst>
        </pc:picChg>
      </pc:sldChg>
      <pc:sldChg chg="addSp delSp modSp mod ord">
        <pc:chgData name="Summers, Samantha (MSFC-EV33)[ESSCA]" userId="bf943db8-dd6b-4eea-9dfe-4dcb107ad6ee" providerId="ADAL" clId="{7F0B7B2C-F25E-4E5C-BD37-88B6CF7688E6}" dt="2024-07-22T17:27:28.085" v="3872"/>
        <pc:sldMkLst>
          <pc:docMk/>
          <pc:sldMk cId="1633926712" sldId="276"/>
        </pc:sldMkLst>
        <pc:spChg chg="mod">
          <ac:chgData name="Summers, Samantha (MSFC-EV33)[ESSCA]" userId="bf943db8-dd6b-4eea-9dfe-4dcb107ad6ee" providerId="ADAL" clId="{7F0B7B2C-F25E-4E5C-BD37-88B6CF7688E6}" dt="2024-07-22T17:13:53.160" v="3784" actId="20577"/>
          <ac:spMkLst>
            <pc:docMk/>
            <pc:sldMk cId="1633926712" sldId="276"/>
            <ac:spMk id="3" creationId="{A8E8A00D-B629-9E00-2199-F702884785FB}"/>
          </ac:spMkLst>
        </pc:spChg>
        <pc:spChg chg="add del mod">
          <ac:chgData name="Summers, Samantha (MSFC-EV33)[ESSCA]" userId="bf943db8-dd6b-4eea-9dfe-4dcb107ad6ee" providerId="ADAL" clId="{7F0B7B2C-F25E-4E5C-BD37-88B6CF7688E6}" dt="2024-07-15T19:56:03.469" v="2821" actId="478"/>
          <ac:spMkLst>
            <pc:docMk/>
            <pc:sldMk cId="1633926712" sldId="276"/>
            <ac:spMk id="6" creationId="{9D386113-B80D-698C-5AD7-DF690DAC82AC}"/>
          </ac:spMkLst>
        </pc:spChg>
        <pc:spChg chg="add del mod">
          <ac:chgData name="Summers, Samantha (MSFC-EV33)[ESSCA]" userId="bf943db8-dd6b-4eea-9dfe-4dcb107ad6ee" providerId="ADAL" clId="{7F0B7B2C-F25E-4E5C-BD37-88B6CF7688E6}" dt="2024-07-15T19:57:49.929" v="2832"/>
          <ac:spMkLst>
            <pc:docMk/>
            <pc:sldMk cId="1633926712" sldId="276"/>
            <ac:spMk id="7" creationId="{06E0FC2B-722D-A0C0-5567-A545F4E237CE}"/>
          </ac:spMkLst>
        </pc:spChg>
        <pc:spChg chg="add mod">
          <ac:chgData name="Summers, Samantha (MSFC-EV33)[ESSCA]" userId="bf943db8-dd6b-4eea-9dfe-4dcb107ad6ee" providerId="ADAL" clId="{7F0B7B2C-F25E-4E5C-BD37-88B6CF7688E6}" dt="2024-07-15T19:57:55.579" v="2834"/>
          <ac:spMkLst>
            <pc:docMk/>
            <pc:sldMk cId="1633926712" sldId="276"/>
            <ac:spMk id="8" creationId="{1C13F148-33A0-82DD-EEBF-2E4E462B50A2}"/>
          </ac:spMkLst>
        </pc:spChg>
        <pc:spChg chg="add mod">
          <ac:chgData name="Summers, Samantha (MSFC-EV33)[ESSCA]" userId="bf943db8-dd6b-4eea-9dfe-4dcb107ad6ee" providerId="ADAL" clId="{7F0B7B2C-F25E-4E5C-BD37-88B6CF7688E6}" dt="2024-07-15T19:59:24.309" v="2872" actId="1076"/>
          <ac:spMkLst>
            <pc:docMk/>
            <pc:sldMk cId="1633926712" sldId="276"/>
            <ac:spMk id="9" creationId="{DFFB5F0A-2124-E075-A1FA-886BBE34F6AF}"/>
          </ac:spMkLst>
        </pc:spChg>
        <pc:picChg chg="add mod">
          <ac:chgData name="Summers, Samantha (MSFC-EV33)[ESSCA]" userId="bf943db8-dd6b-4eea-9dfe-4dcb107ad6ee" providerId="ADAL" clId="{7F0B7B2C-F25E-4E5C-BD37-88B6CF7688E6}" dt="2024-07-22T17:15:20.621" v="3786"/>
          <ac:picMkLst>
            <pc:docMk/>
            <pc:sldMk cId="1633926712" sldId="276"/>
            <ac:picMk id="6" creationId="{534EB87F-6362-C562-0F6C-B4D53E3C38B0}"/>
          </ac:picMkLst>
        </pc:picChg>
      </pc:sldChg>
      <pc:sldChg chg="addSp delSp modSp mod">
        <pc:chgData name="Summers, Samantha (MSFC-EV33)[ESSCA]" userId="bf943db8-dd6b-4eea-9dfe-4dcb107ad6ee" providerId="ADAL" clId="{7F0B7B2C-F25E-4E5C-BD37-88B6CF7688E6}" dt="2024-07-22T17:27:07.477" v="3870" actId="14100"/>
        <pc:sldMkLst>
          <pc:docMk/>
          <pc:sldMk cId="1382458868" sldId="277"/>
        </pc:sldMkLst>
        <pc:spChg chg="del">
          <ac:chgData name="Summers, Samantha (MSFC-EV33)[ESSCA]" userId="bf943db8-dd6b-4eea-9dfe-4dcb107ad6ee" providerId="ADAL" clId="{7F0B7B2C-F25E-4E5C-BD37-88B6CF7688E6}" dt="2024-07-15T17:33:47.940" v="782"/>
          <ac:spMkLst>
            <pc:docMk/>
            <pc:sldMk cId="1382458868" sldId="277"/>
            <ac:spMk id="3" creationId="{EBFB73E5-5D9B-E783-C8CE-EECAC315479D}"/>
          </ac:spMkLst>
        </pc:spChg>
        <pc:spChg chg="add mod">
          <ac:chgData name="Summers, Samantha (MSFC-EV33)[ESSCA]" userId="bf943db8-dd6b-4eea-9dfe-4dcb107ad6ee" providerId="ADAL" clId="{7F0B7B2C-F25E-4E5C-BD37-88B6CF7688E6}" dt="2024-07-15T18:56:17.418" v="1336"/>
          <ac:spMkLst>
            <pc:docMk/>
            <pc:sldMk cId="1382458868" sldId="277"/>
            <ac:spMk id="8" creationId="{138EB5C6-30F0-4E34-AD34-DC8B608D904F}"/>
          </ac:spMkLst>
        </pc:spChg>
        <pc:spChg chg="add mod">
          <ac:chgData name="Summers, Samantha (MSFC-EV33)[ESSCA]" userId="bf943db8-dd6b-4eea-9dfe-4dcb107ad6ee" providerId="ADAL" clId="{7F0B7B2C-F25E-4E5C-BD37-88B6CF7688E6}" dt="2024-07-22T17:27:07.477" v="3870" actId="14100"/>
          <ac:spMkLst>
            <pc:docMk/>
            <pc:sldMk cId="1382458868" sldId="277"/>
            <ac:spMk id="9" creationId="{F04970EC-BE47-78EA-538A-26875259E1AD}"/>
          </ac:spMkLst>
        </pc:spChg>
        <pc:spChg chg="add mod">
          <ac:chgData name="Summers, Samantha (MSFC-EV33)[ESSCA]" userId="bf943db8-dd6b-4eea-9dfe-4dcb107ad6ee" providerId="ADAL" clId="{7F0B7B2C-F25E-4E5C-BD37-88B6CF7688E6}" dt="2024-07-22T17:25:27.555" v="3814" actId="20577"/>
          <ac:spMkLst>
            <pc:docMk/>
            <pc:sldMk cId="1382458868" sldId="277"/>
            <ac:spMk id="10" creationId="{8C653783-75C9-7BBA-F60A-536C877741D8}"/>
          </ac:spMkLst>
        </pc:spChg>
        <pc:spChg chg="add del mod">
          <ac:chgData name="Summers, Samantha (MSFC-EV33)[ESSCA]" userId="bf943db8-dd6b-4eea-9dfe-4dcb107ad6ee" providerId="ADAL" clId="{7F0B7B2C-F25E-4E5C-BD37-88B6CF7688E6}" dt="2024-07-15T19:36:58.318" v="2088" actId="478"/>
          <ac:spMkLst>
            <pc:docMk/>
            <pc:sldMk cId="1382458868" sldId="277"/>
            <ac:spMk id="12" creationId="{07360C2C-E803-D595-4B60-65D1A90298BD}"/>
          </ac:spMkLst>
        </pc:spChg>
        <pc:picChg chg="add mod">
          <ac:chgData name="Summers, Samantha (MSFC-EV33)[ESSCA]" userId="bf943db8-dd6b-4eea-9dfe-4dcb107ad6ee" providerId="ADAL" clId="{7F0B7B2C-F25E-4E5C-BD37-88B6CF7688E6}" dt="2024-07-22T17:26:54.973" v="3867" actId="1076"/>
          <ac:picMkLst>
            <pc:docMk/>
            <pc:sldMk cId="1382458868" sldId="277"/>
            <ac:picMk id="3" creationId="{26B7E92B-838F-2658-C96F-73A3BDDE7CFB}"/>
          </ac:picMkLst>
        </pc:picChg>
        <pc:picChg chg="add del mod">
          <ac:chgData name="Summers, Samantha (MSFC-EV33)[ESSCA]" userId="bf943db8-dd6b-4eea-9dfe-4dcb107ad6ee" providerId="ADAL" clId="{7F0B7B2C-F25E-4E5C-BD37-88B6CF7688E6}" dt="2024-07-22T17:16:04.717" v="3789" actId="478"/>
          <ac:picMkLst>
            <pc:docMk/>
            <pc:sldMk cId="1382458868" sldId="277"/>
            <ac:picMk id="6" creationId="{C91FFFEB-E62D-821B-EDD7-CA01DE76C4CD}"/>
          </ac:picMkLst>
        </pc:picChg>
        <pc:picChg chg="add del mod">
          <ac:chgData name="Summers, Samantha (MSFC-EV33)[ESSCA]" userId="bf943db8-dd6b-4eea-9dfe-4dcb107ad6ee" providerId="ADAL" clId="{7F0B7B2C-F25E-4E5C-BD37-88B6CF7688E6}" dt="2024-07-15T19:36:54.427" v="2087" actId="478"/>
          <ac:picMkLst>
            <pc:docMk/>
            <pc:sldMk cId="1382458868" sldId="277"/>
            <ac:picMk id="7" creationId="{05A39197-EAD6-F673-98A8-94F5909F4A05}"/>
          </ac:picMkLst>
        </pc:picChg>
        <pc:picChg chg="add mod">
          <ac:chgData name="Summers, Samantha (MSFC-EV33)[ESSCA]" userId="bf943db8-dd6b-4eea-9dfe-4dcb107ad6ee" providerId="ADAL" clId="{7F0B7B2C-F25E-4E5C-BD37-88B6CF7688E6}" dt="2024-07-22T17:26:56.376" v="3868" actId="1076"/>
          <ac:picMkLst>
            <pc:docMk/>
            <pc:sldMk cId="1382458868" sldId="277"/>
            <ac:picMk id="7" creationId="{97221635-15B7-6E27-EBED-CDC7F1EFA40E}"/>
          </ac:picMkLst>
        </pc:picChg>
        <pc:picChg chg="add mod">
          <ac:chgData name="Summers, Samantha (MSFC-EV33)[ESSCA]" userId="bf943db8-dd6b-4eea-9dfe-4dcb107ad6ee" providerId="ADAL" clId="{7F0B7B2C-F25E-4E5C-BD37-88B6CF7688E6}" dt="2024-07-22T17:23:26.024" v="3801"/>
          <ac:picMkLst>
            <pc:docMk/>
            <pc:sldMk cId="1382458868" sldId="277"/>
            <ac:picMk id="11" creationId="{7EE45B34-AFB6-B3A4-E240-01F257918C15}"/>
          </ac:picMkLst>
        </pc:picChg>
      </pc:sldChg>
      <pc:sldChg chg="addSp delSp modSp mod chgLayout">
        <pc:chgData name="Summers, Samantha (MSFC-EV33)[ESSCA]" userId="bf943db8-dd6b-4eea-9dfe-4dcb107ad6ee" providerId="ADAL" clId="{7F0B7B2C-F25E-4E5C-BD37-88B6CF7688E6}" dt="2024-07-30T18:34:52.359" v="4510" actId="14100"/>
        <pc:sldMkLst>
          <pc:docMk/>
          <pc:sldMk cId="203209363" sldId="278"/>
        </pc:sldMkLst>
        <pc:spChg chg="mod ord">
          <ac:chgData name="Summers, Samantha (MSFC-EV33)[ESSCA]" userId="bf943db8-dd6b-4eea-9dfe-4dcb107ad6ee" providerId="ADAL" clId="{7F0B7B2C-F25E-4E5C-BD37-88B6CF7688E6}" dt="2024-07-22T17:36:09.225" v="4098" actId="20577"/>
          <ac:spMkLst>
            <pc:docMk/>
            <pc:sldMk cId="203209363" sldId="278"/>
            <ac:spMk id="2" creationId="{B34C50B6-9107-3B59-0F37-D2AE60C2657B}"/>
          </ac:spMkLst>
        </pc:spChg>
        <pc:spChg chg="del">
          <ac:chgData name="Summers, Samantha (MSFC-EV33)[ESSCA]" userId="bf943db8-dd6b-4eea-9dfe-4dcb107ad6ee" providerId="ADAL" clId="{7F0B7B2C-F25E-4E5C-BD37-88B6CF7688E6}" dt="2024-07-15T17:34:17.648" v="786"/>
          <ac:spMkLst>
            <pc:docMk/>
            <pc:sldMk cId="203209363" sldId="278"/>
            <ac:spMk id="3" creationId="{C796A77F-57C3-AAB0-84F3-2B190F20BD19}"/>
          </ac:spMkLst>
        </pc:spChg>
        <pc:spChg chg="mod ord">
          <ac:chgData name="Summers, Samantha (MSFC-EV33)[ESSCA]" userId="bf943db8-dd6b-4eea-9dfe-4dcb107ad6ee" providerId="ADAL" clId="{7F0B7B2C-F25E-4E5C-BD37-88B6CF7688E6}" dt="2024-07-15T20:21:22.776" v="3117" actId="700"/>
          <ac:spMkLst>
            <pc:docMk/>
            <pc:sldMk cId="203209363" sldId="278"/>
            <ac:spMk id="4" creationId="{4B4D1224-6873-7F1B-5DFD-9BA9C7914563}"/>
          </ac:spMkLst>
        </pc:spChg>
        <pc:spChg chg="mod ord">
          <ac:chgData name="Summers, Samantha (MSFC-EV33)[ESSCA]" userId="bf943db8-dd6b-4eea-9dfe-4dcb107ad6ee" providerId="ADAL" clId="{7F0B7B2C-F25E-4E5C-BD37-88B6CF7688E6}" dt="2024-07-15T20:21:22.776" v="3117" actId="700"/>
          <ac:spMkLst>
            <pc:docMk/>
            <pc:sldMk cId="203209363" sldId="278"/>
            <ac:spMk id="5" creationId="{08C6C652-C417-342A-4E3B-C67855D2808B}"/>
          </ac:spMkLst>
        </pc:spChg>
        <pc:spChg chg="add mod">
          <ac:chgData name="Summers, Samantha (MSFC-EV33)[ESSCA]" userId="bf943db8-dd6b-4eea-9dfe-4dcb107ad6ee" providerId="ADAL" clId="{7F0B7B2C-F25E-4E5C-BD37-88B6CF7688E6}" dt="2024-07-15T20:23:50.057" v="3166" actId="14100"/>
          <ac:spMkLst>
            <pc:docMk/>
            <pc:sldMk cId="203209363" sldId="278"/>
            <ac:spMk id="8" creationId="{697EBA22-8031-BD7D-3BCB-DB0282CCD433}"/>
          </ac:spMkLst>
        </pc:spChg>
        <pc:spChg chg="add del mod">
          <ac:chgData name="Summers, Samantha (MSFC-EV33)[ESSCA]" userId="bf943db8-dd6b-4eea-9dfe-4dcb107ad6ee" providerId="ADAL" clId="{7F0B7B2C-F25E-4E5C-BD37-88B6CF7688E6}" dt="2024-07-15T20:21:58.772" v="3124" actId="478"/>
          <ac:spMkLst>
            <pc:docMk/>
            <pc:sldMk cId="203209363" sldId="278"/>
            <ac:spMk id="9" creationId="{1FFDDE48-8C5D-92F8-8487-C040AADDB0C1}"/>
          </ac:spMkLst>
        </pc:spChg>
        <pc:spChg chg="add del mod">
          <ac:chgData name="Summers, Samantha (MSFC-EV33)[ESSCA]" userId="bf943db8-dd6b-4eea-9dfe-4dcb107ad6ee" providerId="ADAL" clId="{7F0B7B2C-F25E-4E5C-BD37-88B6CF7688E6}" dt="2024-07-15T19:48:55.163" v="2514" actId="478"/>
          <ac:spMkLst>
            <pc:docMk/>
            <pc:sldMk cId="203209363" sldId="278"/>
            <ac:spMk id="11" creationId="{4068D6F9-7418-AC60-E3A0-41B1A2E451B6}"/>
          </ac:spMkLst>
        </pc:spChg>
        <pc:spChg chg="add del mod">
          <ac:chgData name="Summers, Samantha (MSFC-EV33)[ESSCA]" userId="bf943db8-dd6b-4eea-9dfe-4dcb107ad6ee" providerId="ADAL" clId="{7F0B7B2C-F25E-4E5C-BD37-88B6CF7688E6}" dt="2024-07-15T20:21:20.176" v="3116" actId="478"/>
          <ac:spMkLst>
            <pc:docMk/>
            <pc:sldMk cId="203209363" sldId="278"/>
            <ac:spMk id="12" creationId="{836CECFB-C745-DD26-C0BB-14954C6BCFC9}"/>
          </ac:spMkLst>
        </pc:spChg>
        <pc:spChg chg="add mod ord">
          <ac:chgData name="Summers, Samantha (MSFC-EV33)[ESSCA]" userId="bf943db8-dd6b-4eea-9dfe-4dcb107ad6ee" providerId="ADAL" clId="{7F0B7B2C-F25E-4E5C-BD37-88B6CF7688E6}" dt="2024-07-30T18:34:52.359" v="4510" actId="14100"/>
          <ac:spMkLst>
            <pc:docMk/>
            <pc:sldMk cId="203209363" sldId="278"/>
            <ac:spMk id="14" creationId="{AC980D0A-465C-8F02-9526-3EE87728B98C}"/>
          </ac:spMkLst>
        </pc:spChg>
        <pc:spChg chg="add mod">
          <ac:chgData name="Summers, Samantha (MSFC-EV33)[ESSCA]" userId="bf943db8-dd6b-4eea-9dfe-4dcb107ad6ee" providerId="ADAL" clId="{7F0B7B2C-F25E-4E5C-BD37-88B6CF7688E6}" dt="2024-07-15T20:23:45.347" v="3165" actId="1076"/>
          <ac:spMkLst>
            <pc:docMk/>
            <pc:sldMk cId="203209363" sldId="278"/>
            <ac:spMk id="15" creationId="{32ECB85B-03EE-B74E-793B-1C3ADD9FAD91}"/>
          </ac:spMkLst>
        </pc:spChg>
        <pc:picChg chg="mod">
          <ac:chgData name="Summers, Samantha (MSFC-EV33)[ESSCA]" userId="bf943db8-dd6b-4eea-9dfe-4dcb107ad6ee" providerId="ADAL" clId="{7F0B7B2C-F25E-4E5C-BD37-88B6CF7688E6}" dt="2024-07-22T17:36:46.151" v="4108" actId="1076"/>
          <ac:picMkLst>
            <pc:docMk/>
            <pc:sldMk cId="203209363" sldId="278"/>
            <ac:picMk id="3" creationId="{4B6C9897-6783-74D8-7323-AB7A3C07CC20}"/>
          </ac:picMkLst>
        </pc:picChg>
        <pc:picChg chg="del">
          <ac:chgData name="Summers, Samantha (MSFC-EV33)[ESSCA]" userId="bf943db8-dd6b-4eea-9dfe-4dcb107ad6ee" providerId="ADAL" clId="{7F0B7B2C-F25E-4E5C-BD37-88B6CF7688E6}" dt="2024-07-22T17:09:39.591" v="3740" actId="478"/>
          <ac:picMkLst>
            <pc:docMk/>
            <pc:sldMk cId="203209363" sldId="278"/>
            <ac:picMk id="6" creationId="{0B085267-2976-E8D5-2EF7-28C0C3F30A5F}"/>
          </ac:picMkLst>
        </pc:picChg>
        <pc:picChg chg="add del mod">
          <ac:chgData name="Summers, Samantha (MSFC-EV33)[ESSCA]" userId="bf943db8-dd6b-4eea-9dfe-4dcb107ad6ee" providerId="ADAL" clId="{7F0B7B2C-F25E-4E5C-BD37-88B6CF7688E6}" dt="2024-07-15T20:16:38.201" v="3030" actId="478"/>
          <ac:picMkLst>
            <pc:docMk/>
            <pc:sldMk cId="203209363" sldId="278"/>
            <ac:picMk id="6" creationId="{CAA3FE0B-09CB-ACAE-1A53-E96D36F36123}"/>
          </ac:picMkLst>
        </pc:picChg>
        <pc:picChg chg="add del mod modCrop">
          <ac:chgData name="Summers, Samantha (MSFC-EV33)[ESSCA]" userId="bf943db8-dd6b-4eea-9dfe-4dcb107ad6ee" providerId="ADAL" clId="{7F0B7B2C-F25E-4E5C-BD37-88B6CF7688E6}" dt="2024-07-15T19:48:50.496" v="2513" actId="478"/>
          <ac:picMkLst>
            <pc:docMk/>
            <pc:sldMk cId="203209363" sldId="278"/>
            <ac:picMk id="7" creationId="{0B085267-2976-E8D5-2EF7-28C0C3F30A5F}"/>
          </ac:picMkLst>
        </pc:picChg>
        <pc:picChg chg="add mod">
          <ac:chgData name="Summers, Samantha (MSFC-EV33)[ESSCA]" userId="bf943db8-dd6b-4eea-9dfe-4dcb107ad6ee" providerId="ADAL" clId="{7F0B7B2C-F25E-4E5C-BD37-88B6CF7688E6}" dt="2024-07-22T17:36:44.515" v="4107" actId="1076"/>
          <ac:picMkLst>
            <pc:docMk/>
            <pc:sldMk cId="203209363" sldId="278"/>
            <ac:picMk id="7" creationId="{93BFAD34-34A2-8867-9087-784F9B23DB6A}"/>
          </ac:picMkLst>
        </pc:picChg>
        <pc:picChg chg="add del mod">
          <ac:chgData name="Summers, Samantha (MSFC-EV33)[ESSCA]" userId="bf943db8-dd6b-4eea-9dfe-4dcb107ad6ee" providerId="ADAL" clId="{7F0B7B2C-F25E-4E5C-BD37-88B6CF7688E6}" dt="2024-07-15T20:16:38.881" v="3031" actId="478"/>
          <ac:picMkLst>
            <pc:docMk/>
            <pc:sldMk cId="203209363" sldId="278"/>
            <ac:picMk id="13" creationId="{250EC64E-38C2-CF7A-D490-76B0A78B60DE}"/>
          </ac:picMkLst>
        </pc:picChg>
      </pc:sldChg>
      <pc:sldChg chg="addSp delSp modSp mod">
        <pc:chgData name="Summers, Samantha (MSFC-EV33)[ESSCA]" userId="bf943db8-dd6b-4eea-9dfe-4dcb107ad6ee" providerId="ADAL" clId="{7F0B7B2C-F25E-4E5C-BD37-88B6CF7688E6}" dt="2024-07-30T18:36:13.213" v="4555" actId="20577"/>
        <pc:sldMkLst>
          <pc:docMk/>
          <pc:sldMk cId="2206242726" sldId="279"/>
        </pc:sldMkLst>
        <pc:spChg chg="mod">
          <ac:chgData name="Summers, Samantha (MSFC-EV33)[ESSCA]" userId="bf943db8-dd6b-4eea-9dfe-4dcb107ad6ee" providerId="ADAL" clId="{7F0B7B2C-F25E-4E5C-BD37-88B6CF7688E6}" dt="2024-07-22T17:37:31.610" v="4121" actId="20577"/>
          <ac:spMkLst>
            <pc:docMk/>
            <pc:sldMk cId="2206242726" sldId="279"/>
            <ac:spMk id="2" creationId="{08E096EB-2CF2-3A7E-DA6D-73D3F4C22484}"/>
          </ac:spMkLst>
        </pc:spChg>
        <pc:spChg chg="del">
          <ac:chgData name="Summers, Samantha (MSFC-EV33)[ESSCA]" userId="bf943db8-dd6b-4eea-9dfe-4dcb107ad6ee" providerId="ADAL" clId="{7F0B7B2C-F25E-4E5C-BD37-88B6CF7688E6}" dt="2024-07-15T19:49:09.988" v="2516" actId="478"/>
          <ac:spMkLst>
            <pc:docMk/>
            <pc:sldMk cId="2206242726" sldId="279"/>
            <ac:spMk id="3" creationId="{724980B3-264B-7E6A-78BF-17EB70707075}"/>
          </ac:spMkLst>
        </pc:spChg>
        <pc:spChg chg="mod">
          <ac:chgData name="Summers, Samantha (MSFC-EV33)[ESSCA]" userId="bf943db8-dd6b-4eea-9dfe-4dcb107ad6ee" providerId="ADAL" clId="{7F0B7B2C-F25E-4E5C-BD37-88B6CF7688E6}" dt="2024-07-30T18:36:13.213" v="4555" actId="20577"/>
          <ac:spMkLst>
            <pc:docMk/>
            <pc:sldMk cId="2206242726" sldId="279"/>
            <ac:spMk id="6" creationId="{B5BC7D21-7BB6-FEAB-2ADF-661CC8B93E31}"/>
          </ac:spMkLst>
        </pc:spChg>
        <pc:spChg chg="add mod">
          <ac:chgData name="Summers, Samantha (MSFC-EV33)[ESSCA]" userId="bf943db8-dd6b-4eea-9dfe-4dcb107ad6ee" providerId="ADAL" clId="{7F0B7B2C-F25E-4E5C-BD37-88B6CF7688E6}" dt="2024-07-15T20:29:30.715" v="3290" actId="14100"/>
          <ac:spMkLst>
            <pc:docMk/>
            <pc:sldMk cId="2206242726" sldId="279"/>
            <ac:spMk id="7" creationId="{5DA91FC7-2939-08D6-CF25-68045D51F2BE}"/>
          </ac:spMkLst>
        </pc:spChg>
        <pc:spChg chg="add del mod">
          <ac:chgData name="Summers, Samantha (MSFC-EV33)[ESSCA]" userId="bf943db8-dd6b-4eea-9dfe-4dcb107ad6ee" providerId="ADAL" clId="{7F0B7B2C-F25E-4E5C-BD37-88B6CF7688E6}" dt="2024-07-15T20:27:05.737" v="3201" actId="478"/>
          <ac:spMkLst>
            <pc:docMk/>
            <pc:sldMk cId="2206242726" sldId="279"/>
            <ac:spMk id="8" creationId="{81CC17E2-9429-189D-3304-A9044C007B90}"/>
          </ac:spMkLst>
        </pc:spChg>
        <pc:spChg chg="add mod">
          <ac:chgData name="Summers, Samantha (MSFC-EV33)[ESSCA]" userId="bf943db8-dd6b-4eea-9dfe-4dcb107ad6ee" providerId="ADAL" clId="{7F0B7B2C-F25E-4E5C-BD37-88B6CF7688E6}" dt="2024-07-22T17:57:36.362" v="4425" actId="20577"/>
          <ac:spMkLst>
            <pc:docMk/>
            <pc:sldMk cId="2206242726" sldId="279"/>
            <ac:spMk id="9" creationId="{D25326BB-90AA-5495-63A4-65813BC2B1DE}"/>
          </ac:spMkLst>
        </pc:spChg>
        <pc:picChg chg="add del mod">
          <ac:chgData name="Summers, Samantha (MSFC-EV33)[ESSCA]" userId="bf943db8-dd6b-4eea-9dfe-4dcb107ad6ee" providerId="ADAL" clId="{7F0B7B2C-F25E-4E5C-BD37-88B6CF7688E6}" dt="2024-07-22T17:13:17.357" v="3749" actId="478"/>
          <ac:picMkLst>
            <pc:docMk/>
            <pc:sldMk cId="2206242726" sldId="279"/>
            <ac:picMk id="3" creationId="{5EE9BE2A-6B1C-AC4B-76AF-AEA81547454C}"/>
          </ac:picMkLst>
        </pc:picChg>
        <pc:picChg chg="add del mod">
          <ac:chgData name="Summers, Samantha (MSFC-EV33)[ESSCA]" userId="bf943db8-dd6b-4eea-9dfe-4dcb107ad6ee" providerId="ADAL" clId="{7F0B7B2C-F25E-4E5C-BD37-88B6CF7688E6}" dt="2024-07-15T20:27:03.919" v="3200" actId="478"/>
          <ac:picMkLst>
            <pc:docMk/>
            <pc:sldMk cId="2206242726" sldId="279"/>
            <ac:picMk id="6" creationId="{44CD937E-0CF1-EB45-BC90-9F39374F5B7C}"/>
          </ac:picMkLst>
        </pc:picChg>
        <pc:picChg chg="del">
          <ac:chgData name="Summers, Samantha (MSFC-EV33)[ESSCA]" userId="bf943db8-dd6b-4eea-9dfe-4dcb107ad6ee" providerId="ADAL" clId="{7F0B7B2C-F25E-4E5C-BD37-88B6CF7688E6}" dt="2024-07-22T17:12:58.493" v="3742" actId="478"/>
          <ac:picMkLst>
            <pc:docMk/>
            <pc:sldMk cId="2206242726" sldId="279"/>
            <ac:picMk id="8" creationId="{35DBB531-ABE8-2CD9-41A4-EBADD5A77842}"/>
          </ac:picMkLst>
        </pc:picChg>
        <pc:picChg chg="add mod">
          <ac:chgData name="Summers, Samantha (MSFC-EV33)[ESSCA]" userId="bf943db8-dd6b-4eea-9dfe-4dcb107ad6ee" providerId="ADAL" clId="{7F0B7B2C-F25E-4E5C-BD37-88B6CF7688E6}" dt="2024-07-22T18:08:54.869" v="4496" actId="1076"/>
          <ac:picMkLst>
            <pc:docMk/>
            <pc:sldMk cId="2206242726" sldId="279"/>
            <ac:picMk id="10" creationId="{FFFBD1FF-0361-0E73-105A-0704F6D93789}"/>
          </ac:picMkLst>
        </pc:picChg>
      </pc:sldChg>
      <pc:sldChg chg="addSp delSp modSp del">
        <pc:chgData name="Summers, Samantha (MSFC-EV33)[ESSCA]" userId="bf943db8-dd6b-4eea-9dfe-4dcb107ad6ee" providerId="ADAL" clId="{7F0B7B2C-F25E-4E5C-BD37-88B6CF7688E6}" dt="2024-07-15T20:16:23.706" v="3029" actId="47"/>
        <pc:sldMkLst>
          <pc:docMk/>
          <pc:sldMk cId="2246081884" sldId="280"/>
        </pc:sldMkLst>
        <pc:spChg chg="del">
          <ac:chgData name="Summers, Samantha (MSFC-EV33)[ESSCA]" userId="bf943db8-dd6b-4eea-9dfe-4dcb107ad6ee" providerId="ADAL" clId="{7F0B7B2C-F25E-4E5C-BD37-88B6CF7688E6}" dt="2024-07-15T17:37:41.899" v="797"/>
          <ac:spMkLst>
            <pc:docMk/>
            <pc:sldMk cId="2246081884" sldId="280"/>
            <ac:spMk id="3" creationId="{0C15E5CD-40BC-76BE-A3CF-6E4DDBDEB450}"/>
          </ac:spMkLst>
        </pc:spChg>
        <pc:spChg chg="add mod">
          <ac:chgData name="Summers, Samantha (MSFC-EV33)[ESSCA]" userId="bf943db8-dd6b-4eea-9dfe-4dcb107ad6ee" providerId="ADAL" clId="{7F0B7B2C-F25E-4E5C-BD37-88B6CF7688E6}" dt="2024-07-15T18:56:11.511" v="1332"/>
          <ac:spMkLst>
            <pc:docMk/>
            <pc:sldMk cId="2246081884" sldId="280"/>
            <ac:spMk id="8" creationId="{CC5209F0-13B9-0267-BB5C-70B37351E92B}"/>
          </ac:spMkLst>
        </pc:spChg>
        <pc:picChg chg="add mod">
          <ac:chgData name="Summers, Samantha (MSFC-EV33)[ESSCA]" userId="bf943db8-dd6b-4eea-9dfe-4dcb107ad6ee" providerId="ADAL" clId="{7F0B7B2C-F25E-4E5C-BD37-88B6CF7688E6}" dt="2024-07-15T17:37:41.899" v="797"/>
          <ac:picMkLst>
            <pc:docMk/>
            <pc:sldMk cId="2246081884" sldId="280"/>
            <ac:picMk id="6" creationId="{4151C9C8-1038-868D-2EA6-37862EBBAF16}"/>
          </ac:picMkLst>
        </pc:picChg>
        <pc:picChg chg="add mod">
          <ac:chgData name="Summers, Samantha (MSFC-EV33)[ESSCA]" userId="bf943db8-dd6b-4eea-9dfe-4dcb107ad6ee" providerId="ADAL" clId="{7F0B7B2C-F25E-4E5C-BD37-88B6CF7688E6}" dt="2024-07-15T17:37:48.375" v="798"/>
          <ac:picMkLst>
            <pc:docMk/>
            <pc:sldMk cId="2246081884" sldId="280"/>
            <ac:picMk id="7" creationId="{E6E64FB9-D443-13B7-C25A-0049F31CFE23}"/>
          </ac:picMkLst>
        </pc:picChg>
      </pc:sldChg>
      <pc:sldChg chg="addSp modSp mod">
        <pc:chgData name="Summers, Samantha (MSFC-EV33)[ESSCA]" userId="bf943db8-dd6b-4eea-9dfe-4dcb107ad6ee" providerId="ADAL" clId="{7F0B7B2C-F25E-4E5C-BD37-88B6CF7688E6}" dt="2024-07-22T17:52:39.323" v="4380" actId="1076"/>
        <pc:sldMkLst>
          <pc:docMk/>
          <pc:sldMk cId="2992958841" sldId="281"/>
        </pc:sldMkLst>
        <pc:spChg chg="mod">
          <ac:chgData name="Summers, Samantha (MSFC-EV33)[ESSCA]" userId="bf943db8-dd6b-4eea-9dfe-4dcb107ad6ee" providerId="ADAL" clId="{7F0B7B2C-F25E-4E5C-BD37-88B6CF7688E6}" dt="2024-07-15T17:44:12.284" v="982" actId="20577"/>
          <ac:spMkLst>
            <pc:docMk/>
            <pc:sldMk cId="2992958841" sldId="281"/>
            <ac:spMk id="2" creationId="{0BA0C88A-78FA-7231-1AAD-2704A358B00F}"/>
          </ac:spMkLst>
        </pc:spChg>
        <pc:spChg chg="mod">
          <ac:chgData name="Summers, Samantha (MSFC-EV33)[ESSCA]" userId="bf943db8-dd6b-4eea-9dfe-4dcb107ad6ee" providerId="ADAL" clId="{7F0B7B2C-F25E-4E5C-BD37-88B6CF7688E6}" dt="2024-07-22T17:52:25.999" v="4379" actId="20577"/>
          <ac:spMkLst>
            <pc:docMk/>
            <pc:sldMk cId="2992958841" sldId="281"/>
            <ac:spMk id="3" creationId="{92DC4DFB-0905-D113-220F-BB834001D811}"/>
          </ac:spMkLst>
        </pc:spChg>
        <pc:spChg chg="add mod">
          <ac:chgData name="Summers, Samantha (MSFC-EV33)[ESSCA]" userId="bf943db8-dd6b-4eea-9dfe-4dcb107ad6ee" providerId="ADAL" clId="{7F0B7B2C-F25E-4E5C-BD37-88B6CF7688E6}" dt="2024-07-22T17:44:35.219" v="4173" actId="14100"/>
          <ac:spMkLst>
            <pc:docMk/>
            <pc:sldMk cId="2992958841" sldId="281"/>
            <ac:spMk id="7" creationId="{901D07D4-0A36-29A2-1D03-8430A97ED2C8}"/>
          </ac:spMkLst>
        </pc:spChg>
        <pc:spChg chg="add mod">
          <ac:chgData name="Summers, Samantha (MSFC-EV33)[ESSCA]" userId="bf943db8-dd6b-4eea-9dfe-4dcb107ad6ee" providerId="ADAL" clId="{7F0B7B2C-F25E-4E5C-BD37-88B6CF7688E6}" dt="2024-07-22T17:44:38.725" v="4174" actId="1076"/>
          <ac:spMkLst>
            <pc:docMk/>
            <pc:sldMk cId="2992958841" sldId="281"/>
            <ac:spMk id="8" creationId="{B9387521-42D7-DC2D-4CD6-A7B94849AE1E}"/>
          </ac:spMkLst>
        </pc:spChg>
        <pc:picChg chg="add mod modCrop">
          <ac:chgData name="Summers, Samantha (MSFC-EV33)[ESSCA]" userId="bf943db8-dd6b-4eea-9dfe-4dcb107ad6ee" providerId="ADAL" clId="{7F0B7B2C-F25E-4E5C-BD37-88B6CF7688E6}" dt="2024-07-22T17:52:39.323" v="4380" actId="1076"/>
          <ac:picMkLst>
            <pc:docMk/>
            <pc:sldMk cId="2992958841" sldId="281"/>
            <ac:picMk id="6" creationId="{ADECCC8C-3F1D-E472-C42C-DC582CB61964}"/>
          </ac:picMkLst>
        </pc:picChg>
      </pc:sldChg>
      <pc:sldChg chg="addSp delSp modSp mod modClrScheme chgLayout">
        <pc:chgData name="Summers, Samantha (MSFC-EV33)[ESSCA]" userId="bf943db8-dd6b-4eea-9dfe-4dcb107ad6ee" providerId="ADAL" clId="{7F0B7B2C-F25E-4E5C-BD37-88B6CF7688E6}" dt="2024-07-15T20:24:53.269" v="3185" actId="1076"/>
        <pc:sldMkLst>
          <pc:docMk/>
          <pc:sldMk cId="1132407328" sldId="282"/>
        </pc:sldMkLst>
        <pc:spChg chg="mod ord">
          <ac:chgData name="Summers, Samantha (MSFC-EV33)[ESSCA]" userId="bf943db8-dd6b-4eea-9dfe-4dcb107ad6ee" providerId="ADAL" clId="{7F0B7B2C-F25E-4E5C-BD37-88B6CF7688E6}" dt="2024-07-15T17:42:47.854" v="964" actId="700"/>
          <ac:spMkLst>
            <pc:docMk/>
            <pc:sldMk cId="1132407328" sldId="282"/>
            <ac:spMk id="2" creationId="{EF1F64C6-8F31-47B9-D9D9-09BF44002858}"/>
          </ac:spMkLst>
        </pc:spChg>
        <pc:spChg chg="del">
          <ac:chgData name="Summers, Samantha (MSFC-EV33)[ESSCA]" userId="bf943db8-dd6b-4eea-9dfe-4dcb107ad6ee" providerId="ADAL" clId="{7F0B7B2C-F25E-4E5C-BD37-88B6CF7688E6}" dt="2024-07-15T17:38:05.013" v="799"/>
          <ac:spMkLst>
            <pc:docMk/>
            <pc:sldMk cId="1132407328" sldId="282"/>
            <ac:spMk id="3" creationId="{417A6763-A0F3-0379-2FB9-BE50BA3EABC1}"/>
          </ac:spMkLst>
        </pc:spChg>
        <pc:spChg chg="mod ord">
          <ac:chgData name="Summers, Samantha (MSFC-EV33)[ESSCA]" userId="bf943db8-dd6b-4eea-9dfe-4dcb107ad6ee" providerId="ADAL" clId="{7F0B7B2C-F25E-4E5C-BD37-88B6CF7688E6}" dt="2024-07-15T17:42:47.854" v="964" actId="700"/>
          <ac:spMkLst>
            <pc:docMk/>
            <pc:sldMk cId="1132407328" sldId="282"/>
            <ac:spMk id="4" creationId="{D61F92B1-665C-3991-F090-6EF51FCCFC8D}"/>
          </ac:spMkLst>
        </pc:spChg>
        <pc:spChg chg="mod ord">
          <ac:chgData name="Summers, Samantha (MSFC-EV33)[ESSCA]" userId="bf943db8-dd6b-4eea-9dfe-4dcb107ad6ee" providerId="ADAL" clId="{7F0B7B2C-F25E-4E5C-BD37-88B6CF7688E6}" dt="2024-07-15T17:42:47.854" v="964" actId="700"/>
          <ac:spMkLst>
            <pc:docMk/>
            <pc:sldMk cId="1132407328" sldId="282"/>
            <ac:spMk id="5" creationId="{ADCC3F06-3775-525D-1E85-014B6E21D86E}"/>
          </ac:spMkLst>
        </pc:spChg>
        <pc:spChg chg="add del mod ord">
          <ac:chgData name="Summers, Samantha (MSFC-EV33)[ESSCA]" userId="bf943db8-dd6b-4eea-9dfe-4dcb107ad6ee" providerId="ADAL" clId="{7F0B7B2C-F25E-4E5C-BD37-88B6CF7688E6}" dt="2024-07-15T17:39:11.844" v="811" actId="700"/>
          <ac:spMkLst>
            <pc:docMk/>
            <pc:sldMk cId="1132407328" sldId="282"/>
            <ac:spMk id="8" creationId="{7456ACFC-16D8-81B2-FB52-29F2A675921C}"/>
          </ac:spMkLst>
        </pc:spChg>
        <pc:spChg chg="add del mod">
          <ac:chgData name="Summers, Samantha (MSFC-EV33)[ESSCA]" userId="bf943db8-dd6b-4eea-9dfe-4dcb107ad6ee" providerId="ADAL" clId="{7F0B7B2C-F25E-4E5C-BD37-88B6CF7688E6}" dt="2024-07-15T17:39:19.417" v="815" actId="478"/>
          <ac:spMkLst>
            <pc:docMk/>
            <pc:sldMk cId="1132407328" sldId="282"/>
            <ac:spMk id="10" creationId="{F0950977-F0AE-2CDB-1292-82998FB6860A}"/>
          </ac:spMkLst>
        </pc:spChg>
        <pc:spChg chg="add mod ord">
          <ac:chgData name="Summers, Samantha (MSFC-EV33)[ESSCA]" userId="bf943db8-dd6b-4eea-9dfe-4dcb107ad6ee" providerId="ADAL" clId="{7F0B7B2C-F25E-4E5C-BD37-88B6CF7688E6}" dt="2024-07-15T17:42:53.305" v="966" actId="14100"/>
          <ac:spMkLst>
            <pc:docMk/>
            <pc:sldMk cId="1132407328" sldId="282"/>
            <ac:spMk id="11" creationId="{56AEF405-5DD3-FD2A-AD24-72BD129B2BFD}"/>
          </ac:spMkLst>
        </pc:spChg>
        <pc:spChg chg="add del mod ord">
          <ac:chgData name="Summers, Samantha (MSFC-EV33)[ESSCA]" userId="bf943db8-dd6b-4eea-9dfe-4dcb107ad6ee" providerId="ADAL" clId="{7F0B7B2C-F25E-4E5C-BD37-88B6CF7688E6}" dt="2024-07-15T17:42:47.854" v="964" actId="700"/>
          <ac:spMkLst>
            <pc:docMk/>
            <pc:sldMk cId="1132407328" sldId="282"/>
            <ac:spMk id="12" creationId="{567DB2A4-A347-0E0E-4135-EF2FF9598C04}"/>
          </ac:spMkLst>
        </pc:spChg>
        <pc:spChg chg="add del mod ord">
          <ac:chgData name="Summers, Samantha (MSFC-EV33)[ESSCA]" userId="bf943db8-dd6b-4eea-9dfe-4dcb107ad6ee" providerId="ADAL" clId="{7F0B7B2C-F25E-4E5C-BD37-88B6CF7688E6}" dt="2024-07-15T17:42:47.854" v="964" actId="700"/>
          <ac:spMkLst>
            <pc:docMk/>
            <pc:sldMk cId="1132407328" sldId="282"/>
            <ac:spMk id="13" creationId="{EA166816-2114-7F3C-6CD1-05D034101421}"/>
          </ac:spMkLst>
        </pc:spChg>
        <pc:spChg chg="add del mod ord">
          <ac:chgData name="Summers, Samantha (MSFC-EV33)[ESSCA]" userId="bf943db8-dd6b-4eea-9dfe-4dcb107ad6ee" providerId="ADAL" clId="{7F0B7B2C-F25E-4E5C-BD37-88B6CF7688E6}" dt="2024-07-15T17:42:47.854" v="964" actId="700"/>
          <ac:spMkLst>
            <pc:docMk/>
            <pc:sldMk cId="1132407328" sldId="282"/>
            <ac:spMk id="14" creationId="{C99DE423-0261-6F4F-BC71-F71BA67FC1F7}"/>
          </ac:spMkLst>
        </pc:spChg>
        <pc:spChg chg="add mod">
          <ac:chgData name="Summers, Samantha (MSFC-EV33)[ESSCA]" userId="bf943db8-dd6b-4eea-9dfe-4dcb107ad6ee" providerId="ADAL" clId="{7F0B7B2C-F25E-4E5C-BD37-88B6CF7688E6}" dt="2024-07-15T18:56:09.607" v="1331"/>
          <ac:spMkLst>
            <pc:docMk/>
            <pc:sldMk cId="1132407328" sldId="282"/>
            <ac:spMk id="16" creationId="{4587156B-53B7-C947-717C-BE4B9B9DDCB3}"/>
          </ac:spMkLst>
        </pc:spChg>
        <pc:spChg chg="add mod">
          <ac:chgData name="Summers, Samantha (MSFC-EV33)[ESSCA]" userId="bf943db8-dd6b-4eea-9dfe-4dcb107ad6ee" providerId="ADAL" clId="{7F0B7B2C-F25E-4E5C-BD37-88B6CF7688E6}" dt="2024-07-15T20:10:58.353" v="3014" actId="20577"/>
          <ac:spMkLst>
            <pc:docMk/>
            <pc:sldMk cId="1132407328" sldId="282"/>
            <ac:spMk id="18" creationId="{44E4FE5F-7411-CF38-9205-01A7D98ECF5F}"/>
          </ac:spMkLst>
        </pc:spChg>
        <pc:picChg chg="add del mod ord">
          <ac:chgData name="Summers, Samantha (MSFC-EV33)[ESSCA]" userId="bf943db8-dd6b-4eea-9dfe-4dcb107ad6ee" providerId="ADAL" clId="{7F0B7B2C-F25E-4E5C-BD37-88B6CF7688E6}" dt="2024-07-15T17:39:13.802" v="812" actId="478"/>
          <ac:picMkLst>
            <pc:docMk/>
            <pc:sldMk cId="1132407328" sldId="282"/>
            <ac:picMk id="6" creationId="{0FEB25AE-38BE-1D7C-9E8D-3CD8473BB508}"/>
          </ac:picMkLst>
        </pc:picChg>
        <pc:picChg chg="add del mod">
          <ac:chgData name="Summers, Samantha (MSFC-EV33)[ESSCA]" userId="bf943db8-dd6b-4eea-9dfe-4dcb107ad6ee" providerId="ADAL" clId="{7F0B7B2C-F25E-4E5C-BD37-88B6CF7688E6}" dt="2024-07-15T17:39:19.981" v="816" actId="478"/>
          <ac:picMkLst>
            <pc:docMk/>
            <pc:sldMk cId="1132407328" sldId="282"/>
            <ac:picMk id="7" creationId="{5E151885-14A9-18B3-EB4F-151F7FFFEF18}"/>
          </ac:picMkLst>
        </pc:picChg>
        <pc:picChg chg="add mod">
          <ac:chgData name="Summers, Samantha (MSFC-EV33)[ESSCA]" userId="bf943db8-dd6b-4eea-9dfe-4dcb107ad6ee" providerId="ADAL" clId="{7F0B7B2C-F25E-4E5C-BD37-88B6CF7688E6}" dt="2024-07-15T20:24:53.269" v="3185" actId="1076"/>
          <ac:picMkLst>
            <pc:docMk/>
            <pc:sldMk cId="1132407328" sldId="282"/>
            <ac:picMk id="15" creationId="{6794CCB4-1F23-5375-7D3F-C9DBE8D3D292}"/>
          </ac:picMkLst>
        </pc:picChg>
      </pc:sldChg>
      <pc:sldChg chg="modSp mod">
        <pc:chgData name="Summers, Samantha (MSFC-EV33)[ESSCA]" userId="bf943db8-dd6b-4eea-9dfe-4dcb107ad6ee" providerId="ADAL" clId="{7F0B7B2C-F25E-4E5C-BD37-88B6CF7688E6}" dt="2024-07-22T17:45:31.721" v="4179" actId="20577"/>
        <pc:sldMkLst>
          <pc:docMk/>
          <pc:sldMk cId="2100552942" sldId="283"/>
        </pc:sldMkLst>
        <pc:spChg chg="mod">
          <ac:chgData name="Summers, Samantha (MSFC-EV33)[ESSCA]" userId="bf943db8-dd6b-4eea-9dfe-4dcb107ad6ee" providerId="ADAL" clId="{7F0B7B2C-F25E-4E5C-BD37-88B6CF7688E6}" dt="2024-07-22T17:45:31.721" v="4179" actId="20577"/>
          <ac:spMkLst>
            <pc:docMk/>
            <pc:sldMk cId="2100552942" sldId="283"/>
            <ac:spMk id="3" creationId="{BB983490-EB61-9434-B083-AA430CD3F689}"/>
          </ac:spMkLst>
        </pc:spChg>
      </pc:sldChg>
      <pc:sldChg chg="modSp mod">
        <pc:chgData name="Summers, Samantha (MSFC-EV33)[ESSCA]" userId="bf943db8-dd6b-4eea-9dfe-4dcb107ad6ee" providerId="ADAL" clId="{7F0B7B2C-F25E-4E5C-BD37-88B6CF7688E6}" dt="2024-07-22T17:54:18.919" v="4400" actId="14100"/>
        <pc:sldMkLst>
          <pc:docMk/>
          <pc:sldMk cId="4130583803" sldId="284"/>
        </pc:sldMkLst>
        <pc:spChg chg="mod">
          <ac:chgData name="Summers, Samantha (MSFC-EV33)[ESSCA]" userId="bf943db8-dd6b-4eea-9dfe-4dcb107ad6ee" providerId="ADAL" clId="{7F0B7B2C-F25E-4E5C-BD37-88B6CF7688E6}" dt="2024-07-22T17:54:18.919" v="4400" actId="14100"/>
          <ac:spMkLst>
            <pc:docMk/>
            <pc:sldMk cId="4130583803" sldId="284"/>
            <ac:spMk id="3" creationId="{00000000-0000-0000-0000-000000000000}"/>
          </ac:spMkLst>
        </pc:spChg>
      </pc:sldChg>
      <pc:sldChg chg="modSp mod">
        <pc:chgData name="Summers, Samantha (MSFC-EV33)[ESSCA]" userId="bf943db8-dd6b-4eea-9dfe-4dcb107ad6ee" providerId="ADAL" clId="{7F0B7B2C-F25E-4E5C-BD37-88B6CF7688E6}" dt="2024-07-22T17:54:31.466" v="4404" actId="5793"/>
        <pc:sldMkLst>
          <pc:docMk/>
          <pc:sldMk cId="277531214" sldId="285"/>
        </pc:sldMkLst>
        <pc:spChg chg="mod">
          <ac:chgData name="Summers, Samantha (MSFC-EV33)[ESSCA]" userId="bf943db8-dd6b-4eea-9dfe-4dcb107ad6ee" providerId="ADAL" clId="{7F0B7B2C-F25E-4E5C-BD37-88B6CF7688E6}" dt="2024-07-22T17:54:31.466" v="4404" actId="5793"/>
          <ac:spMkLst>
            <pc:docMk/>
            <pc:sldMk cId="277531214" sldId="285"/>
            <ac:spMk id="7" creationId="{4A54CAD7-C62D-C396-F0BD-10692D1B5A28}"/>
          </ac:spMkLst>
        </pc:spChg>
      </pc:sldChg>
      <pc:sldChg chg="addSp delSp modSp mod">
        <pc:chgData name="Summers, Samantha (MSFC-EV33)[ESSCA]" userId="bf943db8-dd6b-4eea-9dfe-4dcb107ad6ee" providerId="ADAL" clId="{7F0B7B2C-F25E-4E5C-BD37-88B6CF7688E6}" dt="2024-07-15T19:53:15.287" v="2639" actId="14100"/>
        <pc:sldMkLst>
          <pc:docMk/>
          <pc:sldMk cId="2007502351" sldId="286"/>
        </pc:sldMkLst>
        <pc:spChg chg="mod">
          <ac:chgData name="Summers, Samantha (MSFC-EV33)[ESSCA]" userId="bf943db8-dd6b-4eea-9dfe-4dcb107ad6ee" providerId="ADAL" clId="{7F0B7B2C-F25E-4E5C-BD37-88B6CF7688E6}" dt="2024-07-15T19:53:15.287" v="2639" actId="14100"/>
          <ac:spMkLst>
            <pc:docMk/>
            <pc:sldMk cId="2007502351" sldId="286"/>
            <ac:spMk id="3" creationId="{9FCA21BB-C9FA-8FBC-ABA9-CDED7C76C3E1}"/>
          </ac:spMkLst>
        </pc:spChg>
        <pc:spChg chg="add del mod">
          <ac:chgData name="Summers, Samantha (MSFC-EV33)[ESSCA]" userId="bf943db8-dd6b-4eea-9dfe-4dcb107ad6ee" providerId="ADAL" clId="{7F0B7B2C-F25E-4E5C-BD37-88B6CF7688E6}" dt="2024-07-15T19:33:48.961" v="2013" actId="478"/>
          <ac:spMkLst>
            <pc:docMk/>
            <pc:sldMk cId="2007502351" sldId="286"/>
            <ac:spMk id="6" creationId="{3446D8EC-629E-105A-84B9-A9AC96C777A2}"/>
          </ac:spMkLst>
        </pc:spChg>
      </pc:sldChg>
      <pc:sldChg chg="addSp modSp mod">
        <pc:chgData name="Summers, Samantha (MSFC-EV33)[ESSCA]" userId="bf943db8-dd6b-4eea-9dfe-4dcb107ad6ee" providerId="ADAL" clId="{7F0B7B2C-F25E-4E5C-BD37-88B6CF7688E6}" dt="2024-07-22T18:07:03.663" v="4455" actId="1076"/>
        <pc:sldMkLst>
          <pc:docMk/>
          <pc:sldMk cId="3193751189" sldId="287"/>
        </pc:sldMkLst>
        <pc:spChg chg="mod">
          <ac:chgData name="Summers, Samantha (MSFC-EV33)[ESSCA]" userId="bf943db8-dd6b-4eea-9dfe-4dcb107ad6ee" providerId="ADAL" clId="{7F0B7B2C-F25E-4E5C-BD37-88B6CF7688E6}" dt="2024-07-22T16:58:04.732" v="3693" actId="20577"/>
          <ac:spMkLst>
            <pc:docMk/>
            <pc:sldMk cId="3193751189" sldId="287"/>
            <ac:spMk id="3" creationId="{9FCA21BB-C9FA-8FBC-ABA9-CDED7C76C3E1}"/>
          </ac:spMkLst>
        </pc:spChg>
        <pc:spChg chg="add mod">
          <ac:chgData name="Summers, Samantha (MSFC-EV33)[ESSCA]" userId="bf943db8-dd6b-4eea-9dfe-4dcb107ad6ee" providerId="ADAL" clId="{7F0B7B2C-F25E-4E5C-BD37-88B6CF7688E6}" dt="2024-07-22T16:57:27.797" v="3679" actId="1076"/>
          <ac:spMkLst>
            <pc:docMk/>
            <pc:sldMk cId="3193751189" sldId="287"/>
            <ac:spMk id="9" creationId="{82B5D82F-1132-30D2-1473-5259F85CA20B}"/>
          </ac:spMkLst>
        </pc:spChg>
        <pc:picChg chg="add mod">
          <ac:chgData name="Summers, Samantha (MSFC-EV33)[ESSCA]" userId="bf943db8-dd6b-4eea-9dfe-4dcb107ad6ee" providerId="ADAL" clId="{7F0B7B2C-F25E-4E5C-BD37-88B6CF7688E6}" dt="2024-07-22T18:07:01.797" v="4452" actId="1076"/>
          <ac:picMkLst>
            <pc:docMk/>
            <pc:sldMk cId="3193751189" sldId="287"/>
            <ac:picMk id="6" creationId="{E93046BE-0911-298F-81B6-7027E19EA2A5}"/>
          </ac:picMkLst>
        </pc:picChg>
        <pc:picChg chg="add mod">
          <ac:chgData name="Summers, Samantha (MSFC-EV33)[ESSCA]" userId="bf943db8-dd6b-4eea-9dfe-4dcb107ad6ee" providerId="ADAL" clId="{7F0B7B2C-F25E-4E5C-BD37-88B6CF7688E6}" dt="2024-07-22T18:07:03.663" v="4455" actId="1076"/>
          <ac:picMkLst>
            <pc:docMk/>
            <pc:sldMk cId="3193751189" sldId="287"/>
            <ac:picMk id="7" creationId="{26154D09-4D92-8B82-E2B0-4E69BE8FAAC1}"/>
          </ac:picMkLst>
        </pc:picChg>
        <pc:picChg chg="add mod ord">
          <ac:chgData name="Summers, Samantha (MSFC-EV33)[ESSCA]" userId="bf943db8-dd6b-4eea-9dfe-4dcb107ad6ee" providerId="ADAL" clId="{7F0B7B2C-F25E-4E5C-BD37-88B6CF7688E6}" dt="2024-07-22T18:07:02.951" v="4454" actId="14100"/>
          <ac:picMkLst>
            <pc:docMk/>
            <pc:sldMk cId="3193751189" sldId="287"/>
            <ac:picMk id="8" creationId="{73AC105A-9F91-9B8C-026F-8A60F137988A}"/>
          </ac:picMkLst>
        </pc:picChg>
      </pc:sldChg>
      <pc:sldChg chg="addSp delSp modSp mod">
        <pc:chgData name="Summers, Samantha (MSFC-EV33)[ESSCA]" userId="bf943db8-dd6b-4eea-9dfe-4dcb107ad6ee" providerId="ADAL" clId="{7F0B7B2C-F25E-4E5C-BD37-88B6CF7688E6}" dt="2024-07-22T18:07:56.423" v="4493" actId="1076"/>
        <pc:sldMkLst>
          <pc:docMk/>
          <pc:sldMk cId="3269792732" sldId="288"/>
        </pc:sldMkLst>
        <pc:spChg chg="del">
          <ac:chgData name="Summers, Samantha (MSFC-EV33)[ESSCA]" userId="bf943db8-dd6b-4eea-9dfe-4dcb107ad6ee" providerId="ADAL" clId="{7F0B7B2C-F25E-4E5C-BD37-88B6CF7688E6}" dt="2024-07-15T15:55:39.280" v="25" actId="22"/>
          <ac:spMkLst>
            <pc:docMk/>
            <pc:sldMk cId="3269792732" sldId="288"/>
            <ac:spMk id="3" creationId="{9FCA21BB-C9FA-8FBC-ABA9-CDED7C76C3E1}"/>
          </ac:spMkLst>
        </pc:spChg>
        <pc:spChg chg="add mod">
          <ac:chgData name="Summers, Samantha (MSFC-EV33)[ESSCA]" userId="bf943db8-dd6b-4eea-9dfe-4dcb107ad6ee" providerId="ADAL" clId="{7F0B7B2C-F25E-4E5C-BD37-88B6CF7688E6}" dt="2024-07-22T18:07:32.138" v="4486" actId="1035"/>
          <ac:spMkLst>
            <pc:docMk/>
            <pc:sldMk cId="3269792732" sldId="288"/>
            <ac:spMk id="8" creationId="{04A35913-533F-201F-7A19-CE3C61CF0F12}"/>
          </ac:spMkLst>
        </pc:spChg>
        <pc:spChg chg="add mod">
          <ac:chgData name="Summers, Samantha (MSFC-EV33)[ESSCA]" userId="bf943db8-dd6b-4eea-9dfe-4dcb107ad6ee" providerId="ADAL" clId="{7F0B7B2C-F25E-4E5C-BD37-88B6CF7688E6}" dt="2024-07-22T17:03:27.927" v="3716" actId="20577"/>
          <ac:spMkLst>
            <pc:docMk/>
            <pc:sldMk cId="3269792732" sldId="288"/>
            <ac:spMk id="11" creationId="{8312B3B5-6145-4B72-D44E-5973EBB035CE}"/>
          </ac:spMkLst>
        </pc:spChg>
        <pc:spChg chg="add mod">
          <ac:chgData name="Summers, Samantha (MSFC-EV33)[ESSCA]" userId="bf943db8-dd6b-4eea-9dfe-4dcb107ad6ee" providerId="ADAL" clId="{7F0B7B2C-F25E-4E5C-BD37-88B6CF7688E6}" dt="2024-07-22T18:07:32.138" v="4486" actId="1035"/>
          <ac:spMkLst>
            <pc:docMk/>
            <pc:sldMk cId="3269792732" sldId="288"/>
            <ac:spMk id="13" creationId="{CDE8CFD6-3B2D-EA8C-0C4E-D52B85880856}"/>
          </ac:spMkLst>
        </pc:spChg>
        <pc:picChg chg="add del">
          <ac:chgData name="Summers, Samantha (MSFC-EV33)[ESSCA]" userId="bf943db8-dd6b-4eea-9dfe-4dcb107ad6ee" providerId="ADAL" clId="{7F0B7B2C-F25E-4E5C-BD37-88B6CF7688E6}" dt="2024-07-21T20:06:12.377" v="3377"/>
          <ac:picMkLst>
            <pc:docMk/>
            <pc:sldMk cId="3269792732" sldId="288"/>
            <ac:picMk id="3" creationId="{16DD90E0-AF77-C208-E8CB-2BE48D40ABB9}"/>
          </ac:picMkLst>
        </pc:picChg>
        <pc:picChg chg="add mod">
          <ac:chgData name="Summers, Samantha (MSFC-EV33)[ESSCA]" userId="bf943db8-dd6b-4eea-9dfe-4dcb107ad6ee" providerId="ADAL" clId="{7F0B7B2C-F25E-4E5C-BD37-88B6CF7688E6}" dt="2024-07-22T18:07:54.636" v="4492" actId="1076"/>
          <ac:picMkLst>
            <pc:docMk/>
            <pc:sldMk cId="3269792732" sldId="288"/>
            <ac:picMk id="6" creationId="{7ADC2771-4D9C-2BE0-30A2-4E22C7999564}"/>
          </ac:picMkLst>
        </pc:picChg>
        <pc:picChg chg="add mod ord">
          <ac:chgData name="Summers, Samantha (MSFC-EV33)[ESSCA]" userId="bf943db8-dd6b-4eea-9dfe-4dcb107ad6ee" providerId="ADAL" clId="{7F0B7B2C-F25E-4E5C-BD37-88B6CF7688E6}" dt="2024-07-22T18:07:32.138" v="4486" actId="1035"/>
          <ac:picMkLst>
            <pc:docMk/>
            <pc:sldMk cId="3269792732" sldId="288"/>
            <ac:picMk id="7" creationId="{6E35A52E-3AEC-3917-1BE9-CB2D1C1E4197}"/>
          </ac:picMkLst>
        </pc:picChg>
        <pc:picChg chg="add del mod">
          <ac:chgData name="Summers, Samantha (MSFC-EV33)[ESSCA]" userId="bf943db8-dd6b-4eea-9dfe-4dcb107ad6ee" providerId="ADAL" clId="{7F0B7B2C-F25E-4E5C-BD37-88B6CF7688E6}" dt="2024-07-15T15:56:36.263" v="32" actId="478"/>
          <ac:picMkLst>
            <pc:docMk/>
            <pc:sldMk cId="3269792732" sldId="288"/>
            <ac:picMk id="10" creationId="{AF7F6910-773B-A72F-EA5F-5EF68F5EFF04}"/>
          </ac:picMkLst>
        </pc:picChg>
        <pc:picChg chg="add del mod">
          <ac:chgData name="Summers, Samantha (MSFC-EV33)[ESSCA]" userId="bf943db8-dd6b-4eea-9dfe-4dcb107ad6ee" providerId="ADAL" clId="{7F0B7B2C-F25E-4E5C-BD37-88B6CF7688E6}" dt="2024-07-22T18:07:56.423" v="4493" actId="1076"/>
          <ac:picMkLst>
            <pc:docMk/>
            <pc:sldMk cId="3269792732" sldId="288"/>
            <ac:picMk id="12" creationId="{5130AAC5-9C76-1369-22BF-993F96052345}"/>
          </ac:picMkLst>
        </pc:picChg>
      </pc:sldChg>
      <pc:sldChg chg="addSp delSp modSp mod">
        <pc:chgData name="Summers, Samantha (MSFC-EV33)[ESSCA]" userId="bf943db8-dd6b-4eea-9dfe-4dcb107ad6ee" providerId="ADAL" clId="{7F0B7B2C-F25E-4E5C-BD37-88B6CF7688E6}" dt="2024-07-22T17:03:01.349" v="3704" actId="1076"/>
        <pc:sldMkLst>
          <pc:docMk/>
          <pc:sldMk cId="520726492" sldId="289"/>
        </pc:sldMkLst>
        <pc:spChg chg="mod">
          <ac:chgData name="Summers, Samantha (MSFC-EV33)[ESSCA]" userId="bf943db8-dd6b-4eea-9dfe-4dcb107ad6ee" providerId="ADAL" clId="{7F0B7B2C-F25E-4E5C-BD37-88B6CF7688E6}" dt="2024-07-15T19:31:50.951" v="2010" actId="20577"/>
          <ac:spMkLst>
            <pc:docMk/>
            <pc:sldMk cId="520726492" sldId="289"/>
            <ac:spMk id="3" creationId="{9FCA21BB-C9FA-8FBC-ABA9-CDED7C76C3E1}"/>
          </ac:spMkLst>
        </pc:spChg>
        <pc:spChg chg="add mod">
          <ac:chgData name="Summers, Samantha (MSFC-EV33)[ESSCA]" userId="bf943db8-dd6b-4eea-9dfe-4dcb107ad6ee" providerId="ADAL" clId="{7F0B7B2C-F25E-4E5C-BD37-88B6CF7688E6}" dt="2024-07-22T17:02:49.136" v="3699" actId="1076"/>
          <ac:spMkLst>
            <pc:docMk/>
            <pc:sldMk cId="520726492" sldId="289"/>
            <ac:spMk id="9" creationId="{A2F600E7-126A-7914-DBC7-6BEDC02A3BDC}"/>
          </ac:spMkLst>
        </pc:spChg>
        <pc:picChg chg="del">
          <ac:chgData name="Summers, Samantha (MSFC-EV33)[ESSCA]" userId="bf943db8-dd6b-4eea-9dfe-4dcb107ad6ee" providerId="ADAL" clId="{7F0B7B2C-F25E-4E5C-BD37-88B6CF7688E6}" dt="2024-07-15T15:37:06.535" v="20" actId="478"/>
          <ac:picMkLst>
            <pc:docMk/>
            <pc:sldMk cId="520726492" sldId="289"/>
            <ac:picMk id="6" creationId="{7F377415-1A2B-E3E3-BC58-EA13C2E88E31}"/>
          </ac:picMkLst>
        </pc:picChg>
        <pc:picChg chg="add del">
          <ac:chgData name="Summers, Samantha (MSFC-EV33)[ESSCA]" userId="bf943db8-dd6b-4eea-9dfe-4dcb107ad6ee" providerId="ADAL" clId="{7F0B7B2C-F25E-4E5C-BD37-88B6CF7688E6}" dt="2024-07-21T19:59:52.185" v="3310" actId="478"/>
          <ac:picMkLst>
            <pc:docMk/>
            <pc:sldMk cId="520726492" sldId="289"/>
            <ac:picMk id="6" creationId="{FAF26D63-87B3-77DC-36FD-207EC9B85A57}"/>
          </ac:picMkLst>
        </pc:picChg>
        <pc:picChg chg="add mod modCrop">
          <ac:chgData name="Summers, Samantha (MSFC-EV33)[ESSCA]" userId="bf943db8-dd6b-4eea-9dfe-4dcb107ad6ee" providerId="ADAL" clId="{7F0B7B2C-F25E-4E5C-BD37-88B6CF7688E6}" dt="2024-07-22T17:03:01.349" v="3704" actId="1076"/>
          <ac:picMkLst>
            <pc:docMk/>
            <pc:sldMk cId="520726492" sldId="289"/>
            <ac:picMk id="7" creationId="{B43279B5-49C2-EDDF-DAB3-2C2117243DAB}"/>
          </ac:picMkLst>
        </pc:picChg>
        <pc:picChg chg="add mod">
          <ac:chgData name="Summers, Samantha (MSFC-EV33)[ESSCA]" userId="bf943db8-dd6b-4eea-9dfe-4dcb107ad6ee" providerId="ADAL" clId="{7F0B7B2C-F25E-4E5C-BD37-88B6CF7688E6}" dt="2024-07-22T17:02:45.209" v="3698" actId="1076"/>
          <ac:picMkLst>
            <pc:docMk/>
            <pc:sldMk cId="520726492" sldId="289"/>
            <ac:picMk id="8" creationId="{609C0DD2-A588-0560-5451-4F0B96D62559}"/>
          </ac:picMkLst>
        </pc:picChg>
      </pc:sldChg>
      <pc:sldChg chg="addSp delSp modSp mod">
        <pc:chgData name="Summers, Samantha (MSFC-EV33)[ESSCA]" userId="bf943db8-dd6b-4eea-9dfe-4dcb107ad6ee" providerId="ADAL" clId="{7F0B7B2C-F25E-4E5C-BD37-88B6CF7688E6}" dt="2024-07-22T17:07:32.655" v="3739" actId="1076"/>
        <pc:sldMkLst>
          <pc:docMk/>
          <pc:sldMk cId="826064551" sldId="290"/>
        </pc:sldMkLst>
        <pc:spChg chg="mod">
          <ac:chgData name="Summers, Samantha (MSFC-EV33)[ESSCA]" userId="bf943db8-dd6b-4eea-9dfe-4dcb107ad6ee" providerId="ADAL" clId="{7F0B7B2C-F25E-4E5C-BD37-88B6CF7688E6}" dt="2024-07-15T17:27:11.883" v="665" actId="20577"/>
          <ac:spMkLst>
            <pc:docMk/>
            <pc:sldMk cId="826064551" sldId="290"/>
            <ac:spMk id="3" creationId="{9FCA21BB-C9FA-8FBC-ABA9-CDED7C76C3E1}"/>
          </ac:spMkLst>
        </pc:spChg>
        <pc:spChg chg="add mod">
          <ac:chgData name="Summers, Samantha (MSFC-EV33)[ESSCA]" userId="bf943db8-dd6b-4eea-9dfe-4dcb107ad6ee" providerId="ADAL" clId="{7F0B7B2C-F25E-4E5C-BD37-88B6CF7688E6}" dt="2024-07-22T17:07:26.171" v="3736" actId="1076"/>
          <ac:spMkLst>
            <pc:docMk/>
            <pc:sldMk cId="826064551" sldId="290"/>
            <ac:spMk id="8" creationId="{723F8E3B-E6F4-B789-83AA-ACED5E45278B}"/>
          </ac:spMkLst>
        </pc:spChg>
        <pc:picChg chg="mod">
          <ac:chgData name="Summers, Samantha (MSFC-EV33)[ESSCA]" userId="bf943db8-dd6b-4eea-9dfe-4dcb107ad6ee" providerId="ADAL" clId="{7F0B7B2C-F25E-4E5C-BD37-88B6CF7688E6}" dt="2024-07-22T17:07:22.390" v="3735" actId="1076"/>
          <ac:picMkLst>
            <pc:docMk/>
            <pc:sldMk cId="826064551" sldId="290"/>
            <ac:picMk id="6" creationId="{76F00D4C-FF64-DFF5-3931-C4FFC4E222F2}"/>
          </ac:picMkLst>
        </pc:picChg>
        <pc:picChg chg="add del mod modCrop">
          <ac:chgData name="Summers, Samantha (MSFC-EV33)[ESSCA]" userId="bf943db8-dd6b-4eea-9dfe-4dcb107ad6ee" providerId="ADAL" clId="{7F0B7B2C-F25E-4E5C-BD37-88B6CF7688E6}" dt="2024-07-22T17:04:52.501" v="3725" actId="478"/>
          <ac:picMkLst>
            <pc:docMk/>
            <pc:sldMk cId="826064551" sldId="290"/>
            <ac:picMk id="7" creationId="{B20B0BC0-D7F6-F76D-7554-E2337288A2A0}"/>
          </ac:picMkLst>
        </pc:picChg>
        <pc:picChg chg="add mod modCrop">
          <ac:chgData name="Summers, Samantha (MSFC-EV33)[ESSCA]" userId="bf943db8-dd6b-4eea-9dfe-4dcb107ad6ee" providerId="ADAL" clId="{7F0B7B2C-F25E-4E5C-BD37-88B6CF7688E6}" dt="2024-07-22T17:07:32.655" v="3739" actId="1076"/>
          <ac:picMkLst>
            <pc:docMk/>
            <pc:sldMk cId="826064551" sldId="290"/>
            <ac:picMk id="9" creationId="{0494A299-E0EC-492F-DE2B-A2F349D163E5}"/>
          </ac:picMkLst>
        </pc:picChg>
      </pc:sldChg>
      <pc:sldChg chg="add del setBg">
        <pc:chgData name="Summers, Samantha (MSFC-EV33)[ESSCA]" userId="bf943db8-dd6b-4eea-9dfe-4dcb107ad6ee" providerId="ADAL" clId="{7F0B7B2C-F25E-4E5C-BD37-88B6CF7688E6}" dt="2024-07-15T17:36:35.195" v="792"/>
        <pc:sldMkLst>
          <pc:docMk/>
          <pc:sldMk cId="2307756033" sldId="291"/>
        </pc:sldMkLst>
      </pc:sldChg>
      <pc:sldChg chg="addSp delSp modSp add mod setBg">
        <pc:chgData name="Summers, Samantha (MSFC-EV33)[ESSCA]" userId="bf943db8-dd6b-4eea-9dfe-4dcb107ad6ee" providerId="ADAL" clId="{7F0B7B2C-F25E-4E5C-BD37-88B6CF7688E6}" dt="2024-07-22T17:42:51.967" v="4165" actId="1035"/>
        <pc:sldMkLst>
          <pc:docMk/>
          <pc:sldMk cId="2406274222" sldId="291"/>
        </pc:sldMkLst>
        <pc:spChg chg="mod">
          <ac:chgData name="Summers, Samantha (MSFC-EV33)[ESSCA]" userId="bf943db8-dd6b-4eea-9dfe-4dcb107ad6ee" providerId="ADAL" clId="{7F0B7B2C-F25E-4E5C-BD37-88B6CF7688E6}" dt="2024-07-22T16:22:36.163" v="3537" actId="20577"/>
          <ac:spMkLst>
            <pc:docMk/>
            <pc:sldMk cId="2406274222" sldId="291"/>
            <ac:spMk id="3" creationId="{724980B3-264B-7E6A-78BF-17EB70707075}"/>
          </ac:spMkLst>
        </pc:spChg>
        <pc:spChg chg="add mod">
          <ac:chgData name="Summers, Samantha (MSFC-EV33)[ESSCA]" userId="bf943db8-dd6b-4eea-9dfe-4dcb107ad6ee" providerId="ADAL" clId="{7F0B7B2C-F25E-4E5C-BD37-88B6CF7688E6}" dt="2024-07-22T17:42:46.091" v="4162" actId="14100"/>
          <ac:spMkLst>
            <pc:docMk/>
            <pc:sldMk cId="2406274222" sldId="291"/>
            <ac:spMk id="8" creationId="{463007BD-3D89-8F10-E9BB-77FB8736420C}"/>
          </ac:spMkLst>
        </pc:spChg>
        <pc:spChg chg="mod">
          <ac:chgData name="Summers, Samantha (MSFC-EV33)[ESSCA]" userId="bf943db8-dd6b-4eea-9dfe-4dcb107ad6ee" providerId="ADAL" clId="{7F0B7B2C-F25E-4E5C-BD37-88B6CF7688E6}" dt="2024-07-22T17:42:51.967" v="4165" actId="1035"/>
          <ac:spMkLst>
            <pc:docMk/>
            <pc:sldMk cId="2406274222" sldId="291"/>
            <ac:spMk id="9" creationId="{5B5BFDE3-9878-334E-71F3-645F5A8CEAFB}"/>
          </ac:spMkLst>
        </pc:spChg>
        <pc:picChg chg="del">
          <ac:chgData name="Summers, Samantha (MSFC-EV33)[ESSCA]" userId="bf943db8-dd6b-4eea-9dfe-4dcb107ad6ee" providerId="ADAL" clId="{7F0B7B2C-F25E-4E5C-BD37-88B6CF7688E6}" dt="2024-07-15T17:37:04.160" v="795" actId="478"/>
          <ac:picMkLst>
            <pc:docMk/>
            <pc:sldMk cId="2406274222" sldId="291"/>
            <ac:picMk id="6" creationId="{44CD937E-0CF1-EB45-BC90-9F39374F5B7C}"/>
          </ac:picMkLst>
        </pc:picChg>
        <pc:picChg chg="add mod">
          <ac:chgData name="Summers, Samantha (MSFC-EV33)[ESSCA]" userId="bf943db8-dd6b-4eea-9dfe-4dcb107ad6ee" providerId="ADAL" clId="{7F0B7B2C-F25E-4E5C-BD37-88B6CF7688E6}" dt="2024-07-22T16:22:44.348" v="3538" actId="1076"/>
          <ac:picMkLst>
            <pc:docMk/>
            <pc:sldMk cId="2406274222" sldId="291"/>
            <ac:picMk id="7" creationId="{D503C307-7D2E-E889-8076-11AE13FA6FD5}"/>
          </ac:picMkLst>
        </pc:picChg>
      </pc:sldChg>
      <pc:sldChg chg="addSp delSp modSp add del mod setBg chgLayout">
        <pc:chgData name="Summers, Samantha (MSFC-EV33)[ESSCA]" userId="bf943db8-dd6b-4eea-9dfe-4dcb107ad6ee" providerId="ADAL" clId="{7F0B7B2C-F25E-4E5C-BD37-88B6CF7688E6}" dt="2024-07-15T20:14:19.941" v="3027" actId="47"/>
        <pc:sldMkLst>
          <pc:docMk/>
          <pc:sldMk cId="3587383867" sldId="292"/>
        </pc:sldMkLst>
        <pc:spChg chg="mod ord">
          <ac:chgData name="Summers, Samantha (MSFC-EV33)[ESSCA]" userId="bf943db8-dd6b-4eea-9dfe-4dcb107ad6ee" providerId="ADAL" clId="{7F0B7B2C-F25E-4E5C-BD37-88B6CF7688E6}" dt="2024-07-15T17:39:58.247" v="898" actId="700"/>
          <ac:spMkLst>
            <pc:docMk/>
            <pc:sldMk cId="3587383867" sldId="292"/>
            <ac:spMk id="2" creationId="{EF1F64C6-8F31-47B9-D9D9-09BF44002858}"/>
          </ac:spMkLst>
        </pc:spChg>
        <pc:spChg chg="mod ord">
          <ac:chgData name="Summers, Samantha (MSFC-EV33)[ESSCA]" userId="bf943db8-dd6b-4eea-9dfe-4dcb107ad6ee" providerId="ADAL" clId="{7F0B7B2C-F25E-4E5C-BD37-88B6CF7688E6}" dt="2024-07-15T17:39:58.247" v="898" actId="700"/>
          <ac:spMkLst>
            <pc:docMk/>
            <pc:sldMk cId="3587383867" sldId="292"/>
            <ac:spMk id="4" creationId="{D61F92B1-665C-3991-F090-6EF51FCCFC8D}"/>
          </ac:spMkLst>
        </pc:spChg>
        <pc:spChg chg="mod ord">
          <ac:chgData name="Summers, Samantha (MSFC-EV33)[ESSCA]" userId="bf943db8-dd6b-4eea-9dfe-4dcb107ad6ee" providerId="ADAL" clId="{7F0B7B2C-F25E-4E5C-BD37-88B6CF7688E6}" dt="2024-07-15T17:39:58.247" v="898" actId="700"/>
          <ac:spMkLst>
            <pc:docMk/>
            <pc:sldMk cId="3587383867" sldId="292"/>
            <ac:spMk id="5" creationId="{ADCC3F06-3775-525D-1E85-014B6E21D86E}"/>
          </ac:spMkLst>
        </pc:spChg>
        <pc:spChg chg="add del mod">
          <ac:chgData name="Summers, Samantha (MSFC-EV33)[ESSCA]" userId="bf943db8-dd6b-4eea-9dfe-4dcb107ad6ee" providerId="ADAL" clId="{7F0B7B2C-F25E-4E5C-BD37-88B6CF7688E6}" dt="2024-07-15T17:38:27.814" v="805" actId="478"/>
          <ac:spMkLst>
            <pc:docMk/>
            <pc:sldMk cId="3587383867" sldId="292"/>
            <ac:spMk id="8" creationId="{CD473030-F2BB-E00C-C475-2EE5BE8E2212}"/>
          </ac:spMkLst>
        </pc:spChg>
        <pc:spChg chg="add mod ord">
          <ac:chgData name="Summers, Samantha (MSFC-EV33)[ESSCA]" userId="bf943db8-dd6b-4eea-9dfe-4dcb107ad6ee" providerId="ADAL" clId="{7F0B7B2C-F25E-4E5C-BD37-88B6CF7688E6}" dt="2024-07-15T17:40:25.361" v="958" actId="207"/>
          <ac:spMkLst>
            <pc:docMk/>
            <pc:sldMk cId="3587383867" sldId="292"/>
            <ac:spMk id="9" creationId="{5C1ADAB3-0197-7008-738E-E495ABFD2E7B}"/>
          </ac:spMkLst>
        </pc:spChg>
        <pc:spChg chg="add del mod">
          <ac:chgData name="Summers, Samantha (MSFC-EV33)[ESSCA]" userId="bf943db8-dd6b-4eea-9dfe-4dcb107ad6ee" providerId="ADAL" clId="{7F0B7B2C-F25E-4E5C-BD37-88B6CF7688E6}" dt="2024-07-15T18:56:06.227" v="1329"/>
          <ac:spMkLst>
            <pc:docMk/>
            <pc:sldMk cId="3587383867" sldId="292"/>
            <ac:spMk id="11" creationId="{01C6E88F-E0DF-FACF-CBAF-6ECA1AC6987D}"/>
          </ac:spMkLst>
        </pc:spChg>
        <pc:spChg chg="add mod">
          <ac:chgData name="Summers, Samantha (MSFC-EV33)[ESSCA]" userId="bf943db8-dd6b-4eea-9dfe-4dcb107ad6ee" providerId="ADAL" clId="{7F0B7B2C-F25E-4E5C-BD37-88B6CF7688E6}" dt="2024-07-15T18:56:07.932" v="1330"/>
          <ac:spMkLst>
            <pc:docMk/>
            <pc:sldMk cId="3587383867" sldId="292"/>
            <ac:spMk id="12" creationId="{656A82FD-03E6-3C64-6D09-CFE1A2CA40DA}"/>
          </ac:spMkLst>
        </pc:spChg>
        <pc:picChg chg="del">
          <ac:chgData name="Summers, Samantha (MSFC-EV33)[ESSCA]" userId="bf943db8-dd6b-4eea-9dfe-4dcb107ad6ee" providerId="ADAL" clId="{7F0B7B2C-F25E-4E5C-BD37-88B6CF7688E6}" dt="2024-07-15T17:38:22.086" v="804" actId="478"/>
          <ac:picMkLst>
            <pc:docMk/>
            <pc:sldMk cId="3587383867" sldId="292"/>
            <ac:picMk id="6" creationId="{0FEB25AE-38BE-1D7C-9E8D-3CD8473BB508}"/>
          </ac:picMkLst>
        </pc:picChg>
        <pc:picChg chg="del">
          <ac:chgData name="Summers, Samantha (MSFC-EV33)[ESSCA]" userId="bf943db8-dd6b-4eea-9dfe-4dcb107ad6ee" providerId="ADAL" clId="{7F0B7B2C-F25E-4E5C-BD37-88B6CF7688E6}" dt="2024-07-15T17:38:28.484" v="806" actId="478"/>
          <ac:picMkLst>
            <pc:docMk/>
            <pc:sldMk cId="3587383867" sldId="292"/>
            <ac:picMk id="7" creationId="{5E151885-14A9-18B3-EB4F-151F7FFFEF18}"/>
          </ac:picMkLst>
        </pc:picChg>
        <pc:picChg chg="add mod">
          <ac:chgData name="Summers, Samantha (MSFC-EV33)[ESSCA]" userId="bf943db8-dd6b-4eea-9dfe-4dcb107ad6ee" providerId="ADAL" clId="{7F0B7B2C-F25E-4E5C-BD37-88B6CF7688E6}" dt="2024-07-15T17:42:15.289" v="962" actId="1076"/>
          <ac:picMkLst>
            <pc:docMk/>
            <pc:sldMk cId="3587383867" sldId="292"/>
            <ac:picMk id="10" creationId="{FD822010-AA6A-2CF3-3F56-62F6041A7E58}"/>
          </ac:picMkLst>
        </pc:picChg>
      </pc:sldChg>
      <pc:sldChg chg="addSp delSp modSp add mod setBg">
        <pc:chgData name="Summers, Samantha (MSFC-EV33)[ESSCA]" userId="bf943db8-dd6b-4eea-9dfe-4dcb107ad6ee" providerId="ADAL" clId="{7F0B7B2C-F25E-4E5C-BD37-88B6CF7688E6}" dt="2024-07-30T18:34:29.766" v="4505" actId="20577"/>
        <pc:sldMkLst>
          <pc:docMk/>
          <pc:sldMk cId="2275903531" sldId="293"/>
        </pc:sldMkLst>
        <pc:spChg chg="mod">
          <ac:chgData name="Summers, Samantha (MSFC-EV33)[ESSCA]" userId="bf943db8-dd6b-4eea-9dfe-4dcb107ad6ee" providerId="ADAL" clId="{7F0B7B2C-F25E-4E5C-BD37-88B6CF7688E6}" dt="2024-07-22T17:43:22.772" v="4168" actId="14100"/>
          <ac:spMkLst>
            <pc:docMk/>
            <pc:sldMk cId="2275903531" sldId="293"/>
            <ac:spMk id="8" creationId="{138EB5C6-30F0-4E34-AD34-DC8B608D904F}"/>
          </ac:spMkLst>
        </pc:spChg>
        <pc:spChg chg="mod">
          <ac:chgData name="Summers, Samantha (MSFC-EV33)[ESSCA]" userId="bf943db8-dd6b-4eea-9dfe-4dcb107ad6ee" providerId="ADAL" clId="{7F0B7B2C-F25E-4E5C-BD37-88B6CF7688E6}" dt="2024-07-30T18:34:29.766" v="4505" actId="20577"/>
          <ac:spMkLst>
            <pc:docMk/>
            <pc:sldMk cId="2275903531" sldId="293"/>
            <ac:spMk id="9" creationId="{F04970EC-BE47-78EA-538A-26875259E1AD}"/>
          </ac:spMkLst>
        </pc:spChg>
        <pc:spChg chg="mod">
          <ac:chgData name="Summers, Samantha (MSFC-EV33)[ESSCA]" userId="bf943db8-dd6b-4eea-9dfe-4dcb107ad6ee" providerId="ADAL" clId="{7F0B7B2C-F25E-4E5C-BD37-88B6CF7688E6}" dt="2024-07-22T17:43:25.779" v="4169" actId="1076"/>
          <ac:spMkLst>
            <pc:docMk/>
            <pc:sldMk cId="2275903531" sldId="293"/>
            <ac:spMk id="10" creationId="{8C653783-75C9-7BBA-F60A-536C877741D8}"/>
          </ac:spMkLst>
        </pc:spChg>
        <pc:picChg chg="add mod">
          <ac:chgData name="Summers, Samantha (MSFC-EV33)[ESSCA]" userId="bf943db8-dd6b-4eea-9dfe-4dcb107ad6ee" providerId="ADAL" clId="{7F0B7B2C-F25E-4E5C-BD37-88B6CF7688E6}" dt="2024-07-22T17:56:03.264" v="4409" actId="1076"/>
          <ac:picMkLst>
            <pc:docMk/>
            <pc:sldMk cId="2275903531" sldId="293"/>
            <ac:picMk id="3" creationId="{95D485AF-E815-7C56-60D6-A11BFD80F262}"/>
          </ac:picMkLst>
        </pc:picChg>
        <pc:picChg chg="del">
          <ac:chgData name="Summers, Samantha (MSFC-EV33)[ESSCA]" userId="bf943db8-dd6b-4eea-9dfe-4dcb107ad6ee" providerId="ADAL" clId="{7F0B7B2C-F25E-4E5C-BD37-88B6CF7688E6}" dt="2024-07-15T19:42:03.853" v="2309" actId="478"/>
          <ac:picMkLst>
            <pc:docMk/>
            <pc:sldMk cId="2275903531" sldId="293"/>
            <ac:picMk id="6" creationId="{C91FFFEB-E62D-821B-EDD7-CA01DE76C4CD}"/>
          </ac:picMkLst>
        </pc:picChg>
      </pc:sldChg>
      <pc:sldChg chg="modSp new add del mod">
        <pc:chgData name="Summers, Samantha (MSFC-EV33)[ESSCA]" userId="bf943db8-dd6b-4eea-9dfe-4dcb107ad6ee" providerId="ADAL" clId="{7F0B7B2C-F25E-4E5C-BD37-88B6CF7688E6}" dt="2024-07-15T17:58:48.316" v="1307" actId="47"/>
        <pc:sldMkLst>
          <pc:docMk/>
          <pc:sldMk cId="3453717304" sldId="293"/>
        </pc:sldMkLst>
        <pc:spChg chg="mod">
          <ac:chgData name="Summers, Samantha (MSFC-EV33)[ESSCA]" userId="bf943db8-dd6b-4eea-9dfe-4dcb107ad6ee" providerId="ADAL" clId="{7F0B7B2C-F25E-4E5C-BD37-88B6CF7688E6}" dt="2024-07-15T17:54:50.236" v="1280" actId="207"/>
          <ac:spMkLst>
            <pc:docMk/>
            <pc:sldMk cId="3453717304" sldId="293"/>
            <ac:spMk id="3" creationId="{691236A8-6CAA-CEF4-32E7-5E77AFC2670F}"/>
          </ac:spMkLst>
        </pc:spChg>
      </pc:sldChg>
      <pc:sldChg chg="addSp delSp modSp add del mod setBg">
        <pc:chgData name="Summers, Samantha (MSFC-EV33)[ESSCA]" userId="bf943db8-dd6b-4eea-9dfe-4dcb107ad6ee" providerId="ADAL" clId="{7F0B7B2C-F25E-4E5C-BD37-88B6CF7688E6}" dt="2024-07-15T20:14:52.126" v="3028" actId="47"/>
        <pc:sldMkLst>
          <pc:docMk/>
          <pc:sldMk cId="223096185" sldId="294"/>
        </pc:sldMkLst>
        <pc:spChg chg="add del mod">
          <ac:chgData name="Summers, Samantha (MSFC-EV33)[ESSCA]" userId="bf943db8-dd6b-4eea-9dfe-4dcb107ad6ee" providerId="ADAL" clId="{7F0B7B2C-F25E-4E5C-BD37-88B6CF7688E6}" dt="2024-07-15T20:12:38.530" v="3024" actId="478"/>
          <ac:spMkLst>
            <pc:docMk/>
            <pc:sldMk cId="223096185" sldId="294"/>
            <ac:spMk id="18" creationId="{44E4FE5F-7411-CF38-9205-01A7D98ECF5F}"/>
          </ac:spMkLst>
        </pc:spChg>
        <pc:picChg chg="add mod">
          <ac:chgData name="Summers, Samantha (MSFC-EV33)[ESSCA]" userId="bf943db8-dd6b-4eea-9dfe-4dcb107ad6ee" providerId="ADAL" clId="{7F0B7B2C-F25E-4E5C-BD37-88B6CF7688E6}" dt="2024-07-15T20:12:55.047" v="3026" actId="1076"/>
          <ac:picMkLst>
            <pc:docMk/>
            <pc:sldMk cId="223096185" sldId="294"/>
            <ac:picMk id="3" creationId="{B995C00C-AC89-01A1-2286-00321ECD8423}"/>
          </ac:picMkLst>
        </pc:picChg>
        <pc:picChg chg="del">
          <ac:chgData name="Summers, Samantha (MSFC-EV33)[ESSCA]" userId="bf943db8-dd6b-4eea-9dfe-4dcb107ad6ee" providerId="ADAL" clId="{7F0B7B2C-F25E-4E5C-BD37-88B6CF7688E6}" dt="2024-07-15T20:11:38.929" v="3017" actId="478"/>
          <ac:picMkLst>
            <pc:docMk/>
            <pc:sldMk cId="223096185" sldId="294"/>
            <ac:picMk id="15" creationId="{6794CCB4-1F23-5375-7D3F-C9DBE8D3D292}"/>
          </ac:picMkLst>
        </pc:picChg>
      </pc:sldChg>
      <pc:sldChg chg="modSp mod">
        <pc:chgData name="Summers, Samantha (MSFC-EV33)[ESSCA]" userId="bf943db8-dd6b-4eea-9dfe-4dcb107ad6ee" providerId="ADAL" clId="{7F0B7B2C-F25E-4E5C-BD37-88B6CF7688E6}" dt="2024-07-22T17:40:11.253" v="4150" actId="14100"/>
        <pc:sldMkLst>
          <pc:docMk/>
          <pc:sldMk cId="1605813495" sldId="294"/>
        </pc:sldMkLst>
        <pc:spChg chg="mod">
          <ac:chgData name="Summers, Samantha (MSFC-EV33)[ESSCA]" userId="bf943db8-dd6b-4eea-9dfe-4dcb107ad6ee" providerId="ADAL" clId="{7F0B7B2C-F25E-4E5C-BD37-88B6CF7688E6}" dt="2024-07-22T17:40:08.525" v="4149" actId="1076"/>
          <ac:spMkLst>
            <pc:docMk/>
            <pc:sldMk cId="1605813495" sldId="294"/>
            <ac:spMk id="3" creationId="{7F3704B2-37D9-8488-2379-FB56C7AD1E7A}"/>
          </ac:spMkLst>
        </pc:spChg>
        <pc:spChg chg="mod">
          <ac:chgData name="Summers, Samantha (MSFC-EV33)[ESSCA]" userId="bf943db8-dd6b-4eea-9dfe-4dcb107ad6ee" providerId="ADAL" clId="{7F0B7B2C-F25E-4E5C-BD37-88B6CF7688E6}" dt="2024-07-22T17:40:11.253" v="4150" actId="14100"/>
          <ac:spMkLst>
            <pc:docMk/>
            <pc:sldMk cId="1605813495" sldId="294"/>
            <ac:spMk id="16" creationId="{4587156B-53B7-C947-717C-BE4B9B9DDCB3}"/>
          </ac:spMkLst>
        </pc:spChg>
      </pc:sldChg>
      <pc:sldChg chg="addSp delSp modSp add del mod setBg">
        <pc:chgData name="Summers, Samantha (MSFC-EV33)[ESSCA]" userId="bf943db8-dd6b-4eea-9dfe-4dcb107ad6ee" providerId="ADAL" clId="{7F0B7B2C-F25E-4E5C-BD37-88B6CF7688E6}" dt="2024-07-15T20:05:36.293" v="2982" actId="47"/>
        <pc:sldMkLst>
          <pc:docMk/>
          <pc:sldMk cId="3929515781" sldId="294"/>
        </pc:sldMkLst>
        <pc:picChg chg="add mod modCrop">
          <ac:chgData name="Summers, Samantha (MSFC-EV33)[ESSCA]" userId="bf943db8-dd6b-4eea-9dfe-4dcb107ad6ee" providerId="ADAL" clId="{7F0B7B2C-F25E-4E5C-BD37-88B6CF7688E6}" dt="2024-07-15T20:04:43.183" v="2981" actId="1076"/>
          <ac:picMkLst>
            <pc:docMk/>
            <pc:sldMk cId="3929515781" sldId="294"/>
            <ac:picMk id="3" creationId="{0B085267-2976-E8D5-2EF7-28C0C3F30A5F}"/>
          </ac:picMkLst>
        </pc:picChg>
        <pc:picChg chg="del">
          <ac:chgData name="Summers, Samantha (MSFC-EV33)[ESSCA]" userId="bf943db8-dd6b-4eea-9dfe-4dcb107ad6ee" providerId="ADAL" clId="{7F0B7B2C-F25E-4E5C-BD37-88B6CF7688E6}" dt="2024-07-15T20:04:22.720" v="2976" actId="478"/>
          <ac:picMkLst>
            <pc:docMk/>
            <pc:sldMk cId="3929515781" sldId="294"/>
            <ac:picMk id="6" creationId="{CAA3FE0B-09CB-ACAE-1A53-E96D36F36123}"/>
          </ac:picMkLst>
        </pc:picChg>
        <pc:picChg chg="del">
          <ac:chgData name="Summers, Samantha (MSFC-EV33)[ESSCA]" userId="bf943db8-dd6b-4eea-9dfe-4dcb107ad6ee" providerId="ADAL" clId="{7F0B7B2C-F25E-4E5C-BD37-88B6CF7688E6}" dt="2024-07-15T20:04:22.353" v="2975" actId="478"/>
          <ac:picMkLst>
            <pc:docMk/>
            <pc:sldMk cId="3929515781" sldId="294"/>
            <ac:picMk id="13" creationId="{250EC64E-38C2-CF7A-D490-76B0A78B60DE}"/>
          </ac:picMkLst>
        </pc:picChg>
      </pc:sldChg>
      <pc:sldChg chg="modSp mod">
        <pc:chgData name="Summers, Samantha (MSFC-EV33)[ESSCA]" userId="bf943db8-dd6b-4eea-9dfe-4dcb107ad6ee" providerId="ADAL" clId="{7F0B7B2C-F25E-4E5C-BD37-88B6CF7688E6}" dt="2024-07-22T18:09:52.856" v="4497" actId="1076"/>
        <pc:sldMkLst>
          <pc:docMk/>
          <pc:sldMk cId="1787486325" sldId="295"/>
        </pc:sldMkLst>
        <pc:spChg chg="mod">
          <ac:chgData name="Summers, Samantha (MSFC-EV33)[ESSCA]" userId="bf943db8-dd6b-4eea-9dfe-4dcb107ad6ee" providerId="ADAL" clId="{7F0B7B2C-F25E-4E5C-BD37-88B6CF7688E6}" dt="2024-07-22T17:42:15.547" v="4157" actId="1076"/>
          <ac:spMkLst>
            <pc:docMk/>
            <pc:sldMk cId="1787486325" sldId="295"/>
            <ac:spMk id="6" creationId="{B3631EBB-FD39-392F-A37C-3A6104FD6363}"/>
          </ac:spMkLst>
        </pc:spChg>
        <pc:spChg chg="mod">
          <ac:chgData name="Summers, Samantha (MSFC-EV33)[ESSCA]" userId="bf943db8-dd6b-4eea-9dfe-4dcb107ad6ee" providerId="ADAL" clId="{7F0B7B2C-F25E-4E5C-BD37-88B6CF7688E6}" dt="2024-07-22T17:41:47.661" v="4151" actId="20577"/>
          <ac:spMkLst>
            <pc:docMk/>
            <pc:sldMk cId="1787486325" sldId="295"/>
            <ac:spMk id="11" creationId="{56AEF405-5DD3-FD2A-AD24-72BD129B2BFD}"/>
          </ac:spMkLst>
        </pc:spChg>
        <pc:spChg chg="mod">
          <ac:chgData name="Summers, Samantha (MSFC-EV33)[ESSCA]" userId="bf943db8-dd6b-4eea-9dfe-4dcb107ad6ee" providerId="ADAL" clId="{7F0B7B2C-F25E-4E5C-BD37-88B6CF7688E6}" dt="2024-07-22T17:42:18.185" v="4158" actId="14100"/>
          <ac:spMkLst>
            <pc:docMk/>
            <pc:sldMk cId="1787486325" sldId="295"/>
            <ac:spMk id="16" creationId="{4587156B-53B7-C947-717C-BE4B9B9DDCB3}"/>
          </ac:spMkLst>
        </pc:spChg>
        <pc:picChg chg="mod">
          <ac:chgData name="Summers, Samantha (MSFC-EV33)[ESSCA]" userId="bf943db8-dd6b-4eea-9dfe-4dcb107ad6ee" providerId="ADAL" clId="{7F0B7B2C-F25E-4E5C-BD37-88B6CF7688E6}" dt="2024-07-22T18:09:52.856" v="4497" actId="1076"/>
          <ac:picMkLst>
            <pc:docMk/>
            <pc:sldMk cId="1787486325" sldId="295"/>
            <ac:picMk id="3" creationId="{D1EB46B3-3B34-B336-0575-B5A5D86446F0}"/>
          </ac:picMkLst>
        </pc:picChg>
      </pc:sldChg>
      <pc:sldChg chg="modSp add mod setBg">
        <pc:chgData name="Summers, Samantha (MSFC-EV33)[ESSCA]" userId="bf943db8-dd6b-4eea-9dfe-4dcb107ad6ee" providerId="ADAL" clId="{7F0B7B2C-F25E-4E5C-BD37-88B6CF7688E6}" dt="2024-07-22T17:56:15.586" v="4411" actId="1076"/>
        <pc:sldMkLst>
          <pc:docMk/>
          <pc:sldMk cId="2820759148" sldId="296"/>
        </pc:sldMkLst>
        <pc:spChg chg="mod">
          <ac:chgData name="Summers, Samantha (MSFC-EV33)[ESSCA]" userId="bf943db8-dd6b-4eea-9dfe-4dcb107ad6ee" providerId="ADAL" clId="{7F0B7B2C-F25E-4E5C-BD37-88B6CF7688E6}" dt="2024-07-22T17:29:32.589" v="3898" actId="14100"/>
          <ac:spMkLst>
            <pc:docMk/>
            <pc:sldMk cId="2820759148" sldId="296"/>
            <ac:spMk id="8" creationId="{138EB5C6-30F0-4E34-AD34-DC8B608D904F}"/>
          </ac:spMkLst>
        </pc:spChg>
        <pc:spChg chg="mod">
          <ac:chgData name="Summers, Samantha (MSFC-EV33)[ESSCA]" userId="bf943db8-dd6b-4eea-9dfe-4dcb107ad6ee" providerId="ADAL" clId="{7F0B7B2C-F25E-4E5C-BD37-88B6CF7688E6}" dt="2024-07-22T17:30:07.456" v="3915" actId="20577"/>
          <ac:spMkLst>
            <pc:docMk/>
            <pc:sldMk cId="2820759148" sldId="296"/>
            <ac:spMk id="9" creationId="{F04970EC-BE47-78EA-538A-26875259E1AD}"/>
          </ac:spMkLst>
        </pc:spChg>
        <pc:spChg chg="mod">
          <ac:chgData name="Summers, Samantha (MSFC-EV33)[ESSCA]" userId="bf943db8-dd6b-4eea-9dfe-4dcb107ad6ee" providerId="ADAL" clId="{7F0B7B2C-F25E-4E5C-BD37-88B6CF7688E6}" dt="2024-07-22T17:29:16.447" v="3893" actId="1076"/>
          <ac:spMkLst>
            <pc:docMk/>
            <pc:sldMk cId="2820759148" sldId="296"/>
            <ac:spMk id="10" creationId="{8C653783-75C9-7BBA-F60A-536C877741D8}"/>
          </ac:spMkLst>
        </pc:spChg>
        <pc:picChg chg="mod modCrop">
          <ac:chgData name="Summers, Samantha (MSFC-EV33)[ESSCA]" userId="bf943db8-dd6b-4eea-9dfe-4dcb107ad6ee" providerId="ADAL" clId="{7F0B7B2C-F25E-4E5C-BD37-88B6CF7688E6}" dt="2024-07-22T17:56:15.586" v="4411" actId="1076"/>
          <ac:picMkLst>
            <pc:docMk/>
            <pc:sldMk cId="2820759148" sldId="296"/>
            <ac:picMk id="6" creationId="{C91FFFEB-E62D-821B-EDD7-CA01DE76C4CD}"/>
          </ac:picMkLst>
        </pc:picChg>
      </pc:sldChg>
      <pc:sldChg chg="modSp new mod ord setBg">
        <pc:chgData name="Summers, Samantha (MSFC-EV33)[ESSCA]" userId="bf943db8-dd6b-4eea-9dfe-4dcb107ad6ee" providerId="ADAL" clId="{7F0B7B2C-F25E-4E5C-BD37-88B6CF7688E6}" dt="2024-07-22T18:07:08.152" v="4457" actId="12788"/>
        <pc:sldMkLst>
          <pc:docMk/>
          <pc:sldMk cId="1360033973" sldId="297"/>
        </pc:sldMkLst>
        <pc:spChg chg="mod">
          <ac:chgData name="Summers, Samantha (MSFC-EV33)[ESSCA]" userId="bf943db8-dd6b-4eea-9dfe-4dcb107ad6ee" providerId="ADAL" clId="{7F0B7B2C-F25E-4E5C-BD37-88B6CF7688E6}" dt="2024-07-22T18:05:21.066" v="4441" actId="207"/>
          <ac:spMkLst>
            <pc:docMk/>
            <pc:sldMk cId="1360033973" sldId="297"/>
            <ac:spMk id="2" creationId="{FF72A521-FD68-B125-D0D4-EC5AB83209FD}"/>
          </ac:spMkLst>
        </pc:spChg>
        <pc:spChg chg="mod">
          <ac:chgData name="Summers, Samantha (MSFC-EV33)[ESSCA]" userId="bf943db8-dd6b-4eea-9dfe-4dcb107ad6ee" providerId="ADAL" clId="{7F0B7B2C-F25E-4E5C-BD37-88B6CF7688E6}" dt="2024-07-22T18:07:08.152" v="4457" actId="12788"/>
          <ac:spMkLst>
            <pc:docMk/>
            <pc:sldMk cId="1360033973" sldId="297"/>
            <ac:spMk id="3" creationId="{6B6C1D97-CD44-AF55-8EAE-0BF0C900F026}"/>
          </ac:spMkLst>
        </pc:spChg>
      </pc:sldChg>
      <pc:sldChg chg="modSp add mod setBg">
        <pc:chgData name="Summers, Samantha (MSFC-EV33)[ESSCA]" userId="bf943db8-dd6b-4eea-9dfe-4dcb107ad6ee" providerId="ADAL" clId="{7F0B7B2C-F25E-4E5C-BD37-88B6CF7688E6}" dt="2024-07-30T18:59:05.451" v="4621" actId="5793"/>
        <pc:sldMkLst>
          <pc:docMk/>
          <pc:sldMk cId="2685727195" sldId="298"/>
        </pc:sldMkLst>
        <pc:spChg chg="mod">
          <ac:chgData name="Summers, Samantha (MSFC-EV33)[ESSCA]" userId="bf943db8-dd6b-4eea-9dfe-4dcb107ad6ee" providerId="ADAL" clId="{7F0B7B2C-F25E-4E5C-BD37-88B6CF7688E6}" dt="2024-07-30T18:51:11.837" v="4567" actId="20577"/>
          <ac:spMkLst>
            <pc:docMk/>
            <pc:sldMk cId="2685727195" sldId="298"/>
            <ac:spMk id="2" creationId="{E73847D8-F0B9-1FCD-1374-F63A719EF231}"/>
          </ac:spMkLst>
        </pc:spChg>
        <pc:spChg chg="mod">
          <ac:chgData name="Summers, Samantha (MSFC-EV33)[ESSCA]" userId="bf943db8-dd6b-4eea-9dfe-4dcb107ad6ee" providerId="ADAL" clId="{7F0B7B2C-F25E-4E5C-BD37-88B6CF7688E6}" dt="2024-07-30T18:59:05.451" v="4621" actId="5793"/>
          <ac:spMkLst>
            <pc:docMk/>
            <pc:sldMk cId="2685727195" sldId="298"/>
            <ac:spMk id="3" creationId="{BB983490-EB61-9434-B083-AA430CD3F689}"/>
          </ac:spMkLst>
        </pc:spChg>
      </pc:sldChg>
    </pc:docChg>
  </pc:docChgLst>
  <pc:docChgLst>
    <pc:chgData name="Samantha Summers" userId="bf943db8-dd6b-4eea-9dfe-4dcb107ad6ee" providerId="ADAL" clId="{7F0B7B2C-F25E-4E5C-BD37-88B6CF7688E6}"/>
    <pc:docChg chg="undo custSel addSld delSld modSld sldOrd">
      <pc:chgData name="Samantha Summers" userId="bf943db8-dd6b-4eea-9dfe-4dcb107ad6ee" providerId="ADAL" clId="{7F0B7B2C-F25E-4E5C-BD37-88B6CF7688E6}" dt="2024-07-16T19:39:35.784" v="3339" actId="313"/>
      <pc:docMkLst>
        <pc:docMk/>
      </pc:docMkLst>
      <pc:sldChg chg="addSp delSp modSp mod">
        <pc:chgData name="Samantha Summers" userId="bf943db8-dd6b-4eea-9dfe-4dcb107ad6ee" providerId="ADAL" clId="{7F0B7B2C-F25E-4E5C-BD37-88B6CF7688E6}" dt="2024-07-16T19:35:12.494" v="3256" actId="403"/>
        <pc:sldMkLst>
          <pc:docMk/>
          <pc:sldMk cId="2798685524" sldId="274"/>
        </pc:sldMkLst>
        <pc:spChg chg="add mod">
          <ac:chgData name="Samantha Summers" userId="bf943db8-dd6b-4eea-9dfe-4dcb107ad6ee" providerId="ADAL" clId="{7F0B7B2C-F25E-4E5C-BD37-88B6CF7688E6}" dt="2024-07-16T19:35:12.494" v="3256" actId="403"/>
          <ac:spMkLst>
            <pc:docMk/>
            <pc:sldMk cId="2798685524" sldId="274"/>
            <ac:spMk id="3" creationId="{EFA379DA-A87E-C3B5-C9E8-2D0342D67968}"/>
          </ac:spMkLst>
        </pc:spChg>
        <pc:spChg chg="del">
          <ac:chgData name="Samantha Summers" userId="bf943db8-dd6b-4eea-9dfe-4dcb107ad6ee" providerId="ADAL" clId="{7F0B7B2C-F25E-4E5C-BD37-88B6CF7688E6}" dt="2024-07-16T19:14:52.268" v="2987" actId="478"/>
          <ac:spMkLst>
            <pc:docMk/>
            <pc:sldMk cId="2798685524" sldId="274"/>
            <ac:spMk id="7" creationId="{B540B90F-1222-13C8-B287-23E713919E94}"/>
          </ac:spMkLst>
        </pc:spChg>
      </pc:sldChg>
      <pc:sldChg chg="addSp modSp mod">
        <pc:chgData name="Samantha Summers" userId="bf943db8-dd6b-4eea-9dfe-4dcb107ad6ee" providerId="ADAL" clId="{7F0B7B2C-F25E-4E5C-BD37-88B6CF7688E6}" dt="2024-07-16T16:55:04.071" v="51" actId="14100"/>
        <pc:sldMkLst>
          <pc:docMk/>
          <pc:sldMk cId="203209363" sldId="278"/>
        </pc:sldMkLst>
        <pc:spChg chg="mod">
          <ac:chgData name="Samantha Summers" userId="bf943db8-dd6b-4eea-9dfe-4dcb107ad6ee" providerId="ADAL" clId="{7F0B7B2C-F25E-4E5C-BD37-88B6CF7688E6}" dt="2024-07-16T16:55:04.071" v="51" actId="14100"/>
          <ac:spMkLst>
            <pc:docMk/>
            <pc:sldMk cId="203209363" sldId="278"/>
            <ac:spMk id="14" creationId="{AC980D0A-465C-8F02-9526-3EE87728B98C}"/>
          </ac:spMkLst>
        </pc:spChg>
        <pc:picChg chg="add mod">
          <ac:chgData name="Samantha Summers" userId="bf943db8-dd6b-4eea-9dfe-4dcb107ad6ee" providerId="ADAL" clId="{7F0B7B2C-F25E-4E5C-BD37-88B6CF7688E6}" dt="2024-07-16T16:54:44.783" v="50" actId="14100"/>
          <ac:picMkLst>
            <pc:docMk/>
            <pc:sldMk cId="203209363" sldId="278"/>
            <ac:picMk id="3" creationId="{4B6C9897-6783-74D8-7323-AB7A3C07CC20}"/>
          </ac:picMkLst>
        </pc:picChg>
        <pc:picChg chg="add mod modCrop">
          <ac:chgData name="Samantha Summers" userId="bf943db8-dd6b-4eea-9dfe-4dcb107ad6ee" providerId="ADAL" clId="{7F0B7B2C-F25E-4E5C-BD37-88B6CF7688E6}" dt="2024-07-16T16:54:39.952" v="48" actId="1076"/>
          <ac:picMkLst>
            <pc:docMk/>
            <pc:sldMk cId="203209363" sldId="278"/>
            <ac:picMk id="6" creationId="{0B085267-2976-E8D5-2EF7-28C0C3F30A5F}"/>
          </ac:picMkLst>
        </pc:picChg>
      </pc:sldChg>
      <pc:sldChg chg="addSp delSp modSp mod chgLayout">
        <pc:chgData name="Samantha Summers" userId="bf943db8-dd6b-4eea-9dfe-4dcb107ad6ee" providerId="ADAL" clId="{7F0B7B2C-F25E-4E5C-BD37-88B6CF7688E6}" dt="2024-07-16T18:15:55.642" v="1682" actId="20577"/>
        <pc:sldMkLst>
          <pc:docMk/>
          <pc:sldMk cId="2206242726" sldId="279"/>
        </pc:sldMkLst>
        <pc:spChg chg="mod ord">
          <ac:chgData name="Samantha Summers" userId="bf943db8-dd6b-4eea-9dfe-4dcb107ad6ee" providerId="ADAL" clId="{7F0B7B2C-F25E-4E5C-BD37-88B6CF7688E6}" dt="2024-07-16T17:51:11.254" v="891" actId="700"/>
          <ac:spMkLst>
            <pc:docMk/>
            <pc:sldMk cId="2206242726" sldId="279"/>
            <ac:spMk id="2" creationId="{08E096EB-2CF2-3A7E-DA6D-73D3F4C22484}"/>
          </ac:spMkLst>
        </pc:spChg>
        <pc:spChg chg="mod ord">
          <ac:chgData name="Samantha Summers" userId="bf943db8-dd6b-4eea-9dfe-4dcb107ad6ee" providerId="ADAL" clId="{7F0B7B2C-F25E-4E5C-BD37-88B6CF7688E6}" dt="2024-07-16T17:51:11.254" v="891" actId="700"/>
          <ac:spMkLst>
            <pc:docMk/>
            <pc:sldMk cId="2206242726" sldId="279"/>
            <ac:spMk id="4" creationId="{7C2D99C6-D75E-76C7-AC65-F4401A8C818F}"/>
          </ac:spMkLst>
        </pc:spChg>
        <pc:spChg chg="mod ord">
          <ac:chgData name="Samantha Summers" userId="bf943db8-dd6b-4eea-9dfe-4dcb107ad6ee" providerId="ADAL" clId="{7F0B7B2C-F25E-4E5C-BD37-88B6CF7688E6}" dt="2024-07-16T17:51:11.254" v="891" actId="700"/>
          <ac:spMkLst>
            <pc:docMk/>
            <pc:sldMk cId="2206242726" sldId="279"/>
            <ac:spMk id="5" creationId="{73F1F61E-DE77-6EDD-EF72-94BE01260F7D}"/>
          </ac:spMkLst>
        </pc:spChg>
        <pc:spChg chg="add mod ord">
          <ac:chgData name="Samantha Summers" userId="bf943db8-dd6b-4eea-9dfe-4dcb107ad6ee" providerId="ADAL" clId="{7F0B7B2C-F25E-4E5C-BD37-88B6CF7688E6}" dt="2024-07-16T18:15:55.642" v="1682" actId="20577"/>
          <ac:spMkLst>
            <pc:docMk/>
            <pc:sldMk cId="2206242726" sldId="279"/>
            <ac:spMk id="6" creationId="{B5BC7D21-7BB6-FEAB-2ADF-661CC8B93E31}"/>
          </ac:spMkLst>
        </pc:spChg>
        <pc:spChg chg="mod">
          <ac:chgData name="Samantha Summers" userId="bf943db8-dd6b-4eea-9dfe-4dcb107ad6ee" providerId="ADAL" clId="{7F0B7B2C-F25E-4E5C-BD37-88B6CF7688E6}" dt="2024-07-16T17:26:51.196" v="665" actId="20577"/>
          <ac:spMkLst>
            <pc:docMk/>
            <pc:sldMk cId="2206242726" sldId="279"/>
            <ac:spMk id="9" creationId="{D25326BB-90AA-5495-63A4-65813BC2B1DE}"/>
          </ac:spMkLst>
        </pc:spChg>
        <pc:picChg chg="add del mod">
          <ac:chgData name="Samantha Summers" userId="bf943db8-dd6b-4eea-9dfe-4dcb107ad6ee" providerId="ADAL" clId="{7F0B7B2C-F25E-4E5C-BD37-88B6CF7688E6}" dt="2024-07-16T17:51:09.166" v="890" actId="478"/>
          <ac:picMkLst>
            <pc:docMk/>
            <pc:sldMk cId="2206242726" sldId="279"/>
            <ac:picMk id="3" creationId="{92A5FCD0-974B-A0DE-6E34-F2E312A07644}"/>
          </ac:picMkLst>
        </pc:picChg>
        <pc:picChg chg="add mod">
          <ac:chgData name="Samantha Summers" userId="bf943db8-dd6b-4eea-9dfe-4dcb107ad6ee" providerId="ADAL" clId="{7F0B7B2C-F25E-4E5C-BD37-88B6CF7688E6}" dt="2024-07-16T18:08:27.144" v="1423" actId="1076"/>
          <ac:picMkLst>
            <pc:docMk/>
            <pc:sldMk cId="2206242726" sldId="279"/>
            <ac:picMk id="8" creationId="{35DBB531-ABE8-2CD9-41A4-EBADD5A77842}"/>
          </ac:picMkLst>
        </pc:picChg>
      </pc:sldChg>
      <pc:sldChg chg="modSp mod">
        <pc:chgData name="Samantha Summers" userId="bf943db8-dd6b-4eea-9dfe-4dcb107ad6ee" providerId="ADAL" clId="{7F0B7B2C-F25E-4E5C-BD37-88B6CF7688E6}" dt="2024-07-16T14:57:08.830" v="11" actId="14100"/>
        <pc:sldMkLst>
          <pc:docMk/>
          <pc:sldMk cId="2992958841" sldId="281"/>
        </pc:sldMkLst>
        <pc:spChg chg="mod">
          <ac:chgData name="Samantha Summers" userId="bf943db8-dd6b-4eea-9dfe-4dcb107ad6ee" providerId="ADAL" clId="{7F0B7B2C-F25E-4E5C-BD37-88B6CF7688E6}" dt="2024-07-16T14:57:08.830" v="11" actId="14100"/>
          <ac:spMkLst>
            <pc:docMk/>
            <pc:sldMk cId="2992958841" sldId="281"/>
            <ac:spMk id="8" creationId="{B9387521-42D7-DC2D-4CD6-A7B94849AE1E}"/>
          </ac:spMkLst>
        </pc:spChg>
      </pc:sldChg>
      <pc:sldChg chg="modSp mod">
        <pc:chgData name="Samantha Summers" userId="bf943db8-dd6b-4eea-9dfe-4dcb107ad6ee" providerId="ADAL" clId="{7F0B7B2C-F25E-4E5C-BD37-88B6CF7688E6}" dt="2024-07-16T17:03:52.297" v="404" actId="1076"/>
        <pc:sldMkLst>
          <pc:docMk/>
          <pc:sldMk cId="1132407328" sldId="282"/>
        </pc:sldMkLst>
        <pc:spChg chg="mod">
          <ac:chgData name="Samantha Summers" userId="bf943db8-dd6b-4eea-9dfe-4dcb107ad6ee" providerId="ADAL" clId="{7F0B7B2C-F25E-4E5C-BD37-88B6CF7688E6}" dt="2024-07-16T17:03:40.748" v="401" actId="20577"/>
          <ac:spMkLst>
            <pc:docMk/>
            <pc:sldMk cId="1132407328" sldId="282"/>
            <ac:spMk id="11" creationId="{56AEF405-5DD3-FD2A-AD24-72BD129B2BFD}"/>
          </ac:spMkLst>
        </pc:spChg>
        <pc:picChg chg="mod">
          <ac:chgData name="Samantha Summers" userId="bf943db8-dd6b-4eea-9dfe-4dcb107ad6ee" providerId="ADAL" clId="{7F0B7B2C-F25E-4E5C-BD37-88B6CF7688E6}" dt="2024-07-16T17:03:52.297" v="404" actId="1076"/>
          <ac:picMkLst>
            <pc:docMk/>
            <pc:sldMk cId="1132407328" sldId="282"/>
            <ac:picMk id="15" creationId="{6794CCB4-1F23-5375-7D3F-C9DBE8D3D292}"/>
          </ac:picMkLst>
        </pc:picChg>
      </pc:sldChg>
      <pc:sldChg chg="modSp mod">
        <pc:chgData name="Samantha Summers" userId="bf943db8-dd6b-4eea-9dfe-4dcb107ad6ee" providerId="ADAL" clId="{7F0B7B2C-F25E-4E5C-BD37-88B6CF7688E6}" dt="2024-07-16T19:38:06.779" v="3286" actId="20577"/>
        <pc:sldMkLst>
          <pc:docMk/>
          <pc:sldMk cId="2100552942" sldId="283"/>
        </pc:sldMkLst>
        <pc:spChg chg="mod">
          <ac:chgData name="Samantha Summers" userId="bf943db8-dd6b-4eea-9dfe-4dcb107ad6ee" providerId="ADAL" clId="{7F0B7B2C-F25E-4E5C-BD37-88B6CF7688E6}" dt="2024-07-16T19:38:06.779" v="3286" actId="20577"/>
          <ac:spMkLst>
            <pc:docMk/>
            <pc:sldMk cId="2100552942" sldId="283"/>
            <ac:spMk id="3" creationId="{BB983490-EB61-9434-B083-AA430CD3F689}"/>
          </ac:spMkLst>
        </pc:spChg>
      </pc:sldChg>
      <pc:sldChg chg="modSp mod">
        <pc:chgData name="Samantha Summers" userId="bf943db8-dd6b-4eea-9dfe-4dcb107ad6ee" providerId="ADAL" clId="{7F0B7B2C-F25E-4E5C-BD37-88B6CF7688E6}" dt="2024-07-16T16:52:31.282" v="33" actId="20577"/>
        <pc:sldMkLst>
          <pc:docMk/>
          <pc:sldMk cId="2007502351" sldId="286"/>
        </pc:sldMkLst>
        <pc:spChg chg="mod">
          <ac:chgData name="Samantha Summers" userId="bf943db8-dd6b-4eea-9dfe-4dcb107ad6ee" providerId="ADAL" clId="{7F0B7B2C-F25E-4E5C-BD37-88B6CF7688E6}" dt="2024-07-16T16:52:31.282" v="33" actId="20577"/>
          <ac:spMkLst>
            <pc:docMk/>
            <pc:sldMk cId="2007502351" sldId="286"/>
            <ac:spMk id="3" creationId="{9FCA21BB-C9FA-8FBC-ABA9-CDED7C76C3E1}"/>
          </ac:spMkLst>
        </pc:spChg>
      </pc:sldChg>
      <pc:sldChg chg="add del">
        <pc:chgData name="Samantha Summers" userId="bf943db8-dd6b-4eea-9dfe-4dcb107ad6ee" providerId="ADAL" clId="{7F0B7B2C-F25E-4E5C-BD37-88B6CF7688E6}" dt="2024-07-16T18:45:55.223" v="2371" actId="47"/>
        <pc:sldMkLst>
          <pc:docMk/>
          <pc:sldMk cId="826064551" sldId="290"/>
        </pc:sldMkLst>
      </pc:sldChg>
      <pc:sldChg chg="addSp delSp modSp mod">
        <pc:chgData name="Samantha Summers" userId="bf943db8-dd6b-4eea-9dfe-4dcb107ad6ee" providerId="ADAL" clId="{7F0B7B2C-F25E-4E5C-BD37-88B6CF7688E6}" dt="2024-07-16T18:50:54.461" v="2544" actId="20577"/>
        <pc:sldMkLst>
          <pc:docMk/>
          <pc:sldMk cId="2406274222" sldId="291"/>
        </pc:sldMkLst>
        <pc:spChg chg="mod">
          <ac:chgData name="Samantha Summers" userId="bf943db8-dd6b-4eea-9dfe-4dcb107ad6ee" providerId="ADAL" clId="{7F0B7B2C-F25E-4E5C-BD37-88B6CF7688E6}" dt="2024-07-16T18:50:54.461" v="2544" actId="20577"/>
          <ac:spMkLst>
            <pc:docMk/>
            <pc:sldMk cId="2406274222" sldId="291"/>
            <ac:spMk id="3" creationId="{724980B3-264B-7E6A-78BF-17EB70707075}"/>
          </ac:spMkLst>
        </pc:spChg>
        <pc:spChg chg="mod">
          <ac:chgData name="Samantha Summers" userId="bf943db8-dd6b-4eea-9dfe-4dcb107ad6ee" providerId="ADAL" clId="{7F0B7B2C-F25E-4E5C-BD37-88B6CF7688E6}" dt="2024-07-16T17:41:18.447" v="837" actId="14100"/>
          <ac:spMkLst>
            <pc:docMk/>
            <pc:sldMk cId="2406274222" sldId="291"/>
            <ac:spMk id="8" creationId="{463007BD-3D89-8F10-E9BB-77FB8736420C}"/>
          </ac:spMkLst>
        </pc:spChg>
        <pc:spChg chg="add mod">
          <ac:chgData name="Samantha Summers" userId="bf943db8-dd6b-4eea-9dfe-4dcb107ad6ee" providerId="ADAL" clId="{7F0B7B2C-F25E-4E5C-BD37-88B6CF7688E6}" dt="2024-07-16T18:45:00.459" v="2369" actId="20577"/>
          <ac:spMkLst>
            <pc:docMk/>
            <pc:sldMk cId="2406274222" sldId="291"/>
            <ac:spMk id="9" creationId="{5B5BFDE3-9878-334E-71F3-645F5A8CEAFB}"/>
          </ac:spMkLst>
        </pc:spChg>
        <pc:picChg chg="add del mod modCrop">
          <ac:chgData name="Samantha Summers" userId="bf943db8-dd6b-4eea-9dfe-4dcb107ad6ee" providerId="ADAL" clId="{7F0B7B2C-F25E-4E5C-BD37-88B6CF7688E6}" dt="2024-07-16T18:17:10.525" v="1781" actId="478"/>
          <ac:picMkLst>
            <pc:docMk/>
            <pc:sldMk cId="2406274222" sldId="291"/>
            <ac:picMk id="6" creationId="{0BFD0BA0-B655-DE96-41F6-B324C80B95F3}"/>
          </ac:picMkLst>
        </pc:picChg>
        <pc:picChg chg="mod">
          <ac:chgData name="Samantha Summers" userId="bf943db8-dd6b-4eea-9dfe-4dcb107ad6ee" providerId="ADAL" clId="{7F0B7B2C-F25E-4E5C-BD37-88B6CF7688E6}" dt="2024-07-16T18:32:26.813" v="2290" actId="1038"/>
          <ac:picMkLst>
            <pc:docMk/>
            <pc:sldMk cId="2406274222" sldId="291"/>
            <ac:picMk id="7" creationId="{D503C307-7D2E-E889-8076-11AE13FA6FD5}"/>
          </ac:picMkLst>
        </pc:picChg>
      </pc:sldChg>
      <pc:sldChg chg="addSp delSp modSp add mod ord setBg chgLayout">
        <pc:chgData name="Samantha Summers" userId="bf943db8-dd6b-4eea-9dfe-4dcb107ad6ee" providerId="ADAL" clId="{7F0B7B2C-F25E-4E5C-BD37-88B6CF7688E6}" dt="2024-07-16T19:39:35.784" v="3339" actId="313"/>
        <pc:sldMkLst>
          <pc:docMk/>
          <pc:sldMk cId="1605813495" sldId="294"/>
        </pc:sldMkLst>
        <pc:spChg chg="mod ord">
          <ac:chgData name="Samantha Summers" userId="bf943db8-dd6b-4eea-9dfe-4dcb107ad6ee" providerId="ADAL" clId="{7F0B7B2C-F25E-4E5C-BD37-88B6CF7688E6}" dt="2024-07-16T18:46:15.795" v="2373" actId="20577"/>
          <ac:spMkLst>
            <pc:docMk/>
            <pc:sldMk cId="1605813495" sldId="294"/>
            <ac:spMk id="2" creationId="{EF1F64C6-8F31-47B9-D9D9-09BF44002858}"/>
          </ac:spMkLst>
        </pc:spChg>
        <pc:spChg chg="add mod">
          <ac:chgData name="Samantha Summers" userId="bf943db8-dd6b-4eea-9dfe-4dcb107ad6ee" providerId="ADAL" clId="{7F0B7B2C-F25E-4E5C-BD37-88B6CF7688E6}" dt="2024-07-16T19:06:54.689" v="2784" actId="20577"/>
          <ac:spMkLst>
            <pc:docMk/>
            <pc:sldMk cId="1605813495" sldId="294"/>
            <ac:spMk id="3" creationId="{7F3704B2-37D9-8488-2379-FB56C7AD1E7A}"/>
          </ac:spMkLst>
        </pc:spChg>
        <pc:spChg chg="mod ord">
          <ac:chgData name="Samantha Summers" userId="bf943db8-dd6b-4eea-9dfe-4dcb107ad6ee" providerId="ADAL" clId="{7F0B7B2C-F25E-4E5C-BD37-88B6CF7688E6}" dt="2024-07-16T18:23:47.056" v="1847" actId="700"/>
          <ac:spMkLst>
            <pc:docMk/>
            <pc:sldMk cId="1605813495" sldId="294"/>
            <ac:spMk id="4" creationId="{D61F92B1-665C-3991-F090-6EF51FCCFC8D}"/>
          </ac:spMkLst>
        </pc:spChg>
        <pc:spChg chg="mod ord">
          <ac:chgData name="Samantha Summers" userId="bf943db8-dd6b-4eea-9dfe-4dcb107ad6ee" providerId="ADAL" clId="{7F0B7B2C-F25E-4E5C-BD37-88B6CF7688E6}" dt="2024-07-16T18:23:47.056" v="1847" actId="700"/>
          <ac:spMkLst>
            <pc:docMk/>
            <pc:sldMk cId="1605813495" sldId="294"/>
            <ac:spMk id="5" creationId="{ADCC3F06-3775-525D-1E85-014B6E21D86E}"/>
          </ac:spMkLst>
        </pc:spChg>
        <pc:spChg chg="mod ord">
          <ac:chgData name="Samantha Summers" userId="bf943db8-dd6b-4eea-9dfe-4dcb107ad6ee" providerId="ADAL" clId="{7F0B7B2C-F25E-4E5C-BD37-88B6CF7688E6}" dt="2024-07-16T19:39:35.784" v="3339" actId="313"/>
          <ac:spMkLst>
            <pc:docMk/>
            <pc:sldMk cId="1605813495" sldId="294"/>
            <ac:spMk id="11" creationId="{56AEF405-5DD3-FD2A-AD24-72BD129B2BFD}"/>
          </ac:spMkLst>
        </pc:spChg>
        <pc:spChg chg="del">
          <ac:chgData name="Samantha Summers" userId="bf943db8-dd6b-4eea-9dfe-4dcb107ad6ee" providerId="ADAL" clId="{7F0B7B2C-F25E-4E5C-BD37-88B6CF7688E6}" dt="2024-07-16T19:03:56.375" v="2715" actId="478"/>
          <ac:spMkLst>
            <pc:docMk/>
            <pc:sldMk cId="1605813495" sldId="294"/>
            <ac:spMk id="18" creationId="{44E4FE5F-7411-CF38-9205-01A7D98ECF5F}"/>
          </ac:spMkLst>
        </pc:spChg>
        <pc:picChg chg="del">
          <ac:chgData name="Samantha Summers" userId="bf943db8-dd6b-4eea-9dfe-4dcb107ad6ee" providerId="ADAL" clId="{7F0B7B2C-F25E-4E5C-BD37-88B6CF7688E6}" dt="2024-07-16T18:23:42.470" v="1846" actId="478"/>
          <ac:picMkLst>
            <pc:docMk/>
            <pc:sldMk cId="1605813495" sldId="294"/>
            <ac:picMk id="15" creationId="{6794CCB4-1F23-5375-7D3F-C9DBE8D3D292}"/>
          </ac:picMkLst>
        </pc:picChg>
      </pc:sldChg>
      <pc:sldChg chg="addSp delSp modSp add mod setBg">
        <pc:chgData name="Samantha Summers" userId="bf943db8-dd6b-4eea-9dfe-4dcb107ad6ee" providerId="ADAL" clId="{7F0B7B2C-F25E-4E5C-BD37-88B6CF7688E6}" dt="2024-07-16T18:50:09.658" v="2528" actId="14100"/>
        <pc:sldMkLst>
          <pc:docMk/>
          <pc:sldMk cId="1787486325" sldId="295"/>
        </pc:sldMkLst>
        <pc:spChg chg="add mod">
          <ac:chgData name="Samantha Summers" userId="bf943db8-dd6b-4eea-9dfe-4dcb107ad6ee" providerId="ADAL" clId="{7F0B7B2C-F25E-4E5C-BD37-88B6CF7688E6}" dt="2024-07-16T18:50:06.314" v="2527" actId="1076"/>
          <ac:spMkLst>
            <pc:docMk/>
            <pc:sldMk cId="1787486325" sldId="295"/>
            <ac:spMk id="6" creationId="{B3631EBB-FD39-392F-A37C-3A6104FD6363}"/>
          </ac:spMkLst>
        </pc:spChg>
        <pc:spChg chg="mod">
          <ac:chgData name="Samantha Summers" userId="bf943db8-dd6b-4eea-9dfe-4dcb107ad6ee" providerId="ADAL" clId="{7F0B7B2C-F25E-4E5C-BD37-88B6CF7688E6}" dt="2024-07-16T18:47:35.480" v="2507" actId="20577"/>
          <ac:spMkLst>
            <pc:docMk/>
            <pc:sldMk cId="1787486325" sldId="295"/>
            <ac:spMk id="11" creationId="{56AEF405-5DD3-FD2A-AD24-72BD129B2BFD}"/>
          </ac:spMkLst>
        </pc:spChg>
        <pc:spChg chg="mod">
          <ac:chgData name="Samantha Summers" userId="bf943db8-dd6b-4eea-9dfe-4dcb107ad6ee" providerId="ADAL" clId="{7F0B7B2C-F25E-4E5C-BD37-88B6CF7688E6}" dt="2024-07-16T18:50:09.658" v="2528" actId="14100"/>
          <ac:spMkLst>
            <pc:docMk/>
            <pc:sldMk cId="1787486325" sldId="295"/>
            <ac:spMk id="16" creationId="{4587156B-53B7-C947-717C-BE4B9B9DDCB3}"/>
          </ac:spMkLst>
        </pc:spChg>
        <pc:spChg chg="del">
          <ac:chgData name="Samantha Summers" userId="bf943db8-dd6b-4eea-9dfe-4dcb107ad6ee" providerId="ADAL" clId="{7F0B7B2C-F25E-4E5C-BD37-88B6CF7688E6}" dt="2024-07-16T18:47:47.050" v="2508" actId="478"/>
          <ac:spMkLst>
            <pc:docMk/>
            <pc:sldMk cId="1787486325" sldId="295"/>
            <ac:spMk id="18" creationId="{44E4FE5F-7411-CF38-9205-01A7D98ECF5F}"/>
          </ac:spMkLst>
        </pc:spChg>
        <pc:picChg chg="add mod">
          <ac:chgData name="Samantha Summers" userId="bf943db8-dd6b-4eea-9dfe-4dcb107ad6ee" providerId="ADAL" clId="{7F0B7B2C-F25E-4E5C-BD37-88B6CF7688E6}" dt="2024-07-16T18:48:03.305" v="2514" actId="1076"/>
          <ac:picMkLst>
            <pc:docMk/>
            <pc:sldMk cId="1787486325" sldId="295"/>
            <ac:picMk id="3" creationId="{D1EB46B3-3B34-B336-0575-B5A5D86446F0}"/>
          </ac:picMkLst>
        </pc:picChg>
        <pc:picChg chg="del">
          <ac:chgData name="Samantha Summers" userId="bf943db8-dd6b-4eea-9dfe-4dcb107ad6ee" providerId="ADAL" clId="{7F0B7B2C-F25E-4E5C-BD37-88B6CF7688E6}" dt="2024-07-16T18:46:52.716" v="2389" actId="478"/>
          <ac:picMkLst>
            <pc:docMk/>
            <pc:sldMk cId="1787486325" sldId="295"/>
            <ac:picMk id="15" creationId="{6794CCB4-1F23-5375-7D3F-C9DBE8D3D292}"/>
          </ac:picMkLst>
        </pc:picChg>
      </pc:sldChg>
    </pc:docChg>
  </pc:docChgLst>
  <pc:docChgLst>
    <pc:chgData name="Samantha" userId="bf943db8-dd6b-4eea-9dfe-4dcb107ad6ee" providerId="ADAL" clId="{7F0B7B2C-F25E-4E5C-BD37-88B6CF7688E6}"/>
    <pc:docChg chg="undo custSel modSld">
      <pc:chgData name="Samantha" userId="bf943db8-dd6b-4eea-9dfe-4dcb107ad6ee" providerId="ADAL" clId="{7F0B7B2C-F25E-4E5C-BD37-88B6CF7688E6}" dt="2024-07-12T18:31:46.535" v="108" actId="20577"/>
      <pc:docMkLst>
        <pc:docMk/>
      </pc:docMkLst>
      <pc:sldChg chg="modSp mod setBg">
        <pc:chgData name="Samantha" userId="bf943db8-dd6b-4eea-9dfe-4dcb107ad6ee" providerId="ADAL" clId="{7F0B7B2C-F25E-4E5C-BD37-88B6CF7688E6}" dt="2024-07-11T14:21:48.155" v="5"/>
        <pc:sldMkLst>
          <pc:docMk/>
          <pc:sldMk cId="0" sldId="273"/>
        </pc:sldMkLst>
        <pc:spChg chg="mod">
          <ac:chgData name="Samantha" userId="bf943db8-dd6b-4eea-9dfe-4dcb107ad6ee" providerId="ADAL" clId="{7F0B7B2C-F25E-4E5C-BD37-88B6CF7688E6}" dt="2024-07-11T14:21:47.087" v="4" actId="207"/>
          <ac:spMkLst>
            <pc:docMk/>
            <pc:sldMk cId="0" sldId="273"/>
            <ac:spMk id="13314" creationId="{00000000-0000-0000-0000-000000000000}"/>
          </ac:spMkLst>
        </pc:spChg>
      </pc:sldChg>
      <pc:sldChg chg="modSp mod setBg">
        <pc:chgData name="Samantha" userId="bf943db8-dd6b-4eea-9dfe-4dcb107ad6ee" providerId="ADAL" clId="{7F0B7B2C-F25E-4E5C-BD37-88B6CF7688E6}" dt="2024-07-11T14:23:11.201" v="9" actId="207"/>
        <pc:sldMkLst>
          <pc:docMk/>
          <pc:sldMk cId="2798685524" sldId="274"/>
        </pc:sldMkLst>
        <pc:spChg chg="mod">
          <ac:chgData name="Samantha" userId="bf943db8-dd6b-4eea-9dfe-4dcb107ad6ee" providerId="ADAL" clId="{7F0B7B2C-F25E-4E5C-BD37-88B6CF7688E6}" dt="2024-07-11T14:23:11.201" v="9" actId="207"/>
          <ac:spMkLst>
            <pc:docMk/>
            <pc:sldMk cId="2798685524" sldId="274"/>
            <ac:spMk id="2" creationId="{00000000-0000-0000-0000-000000000000}"/>
          </ac:spMkLst>
        </pc:spChg>
      </pc:sldChg>
      <pc:sldChg chg="modSp mod setBg">
        <pc:chgData name="Samantha" userId="bf943db8-dd6b-4eea-9dfe-4dcb107ad6ee" providerId="ADAL" clId="{7F0B7B2C-F25E-4E5C-BD37-88B6CF7688E6}" dt="2024-07-12T18:31:46.535" v="108" actId="20577"/>
        <pc:sldMkLst>
          <pc:docMk/>
          <pc:sldMk cId="4217038946" sldId="275"/>
        </pc:sldMkLst>
        <pc:spChg chg="mod">
          <ac:chgData name="Samantha" userId="bf943db8-dd6b-4eea-9dfe-4dcb107ad6ee" providerId="ADAL" clId="{7F0B7B2C-F25E-4E5C-BD37-88B6CF7688E6}" dt="2024-07-12T18:31:26.448" v="79" actId="20577"/>
          <ac:spMkLst>
            <pc:docMk/>
            <pc:sldMk cId="4217038946" sldId="275"/>
            <ac:spMk id="2" creationId="{E25E720C-D7B1-D89D-09C3-A17926D7371E}"/>
          </ac:spMkLst>
        </pc:spChg>
        <pc:spChg chg="mod">
          <ac:chgData name="Samantha" userId="bf943db8-dd6b-4eea-9dfe-4dcb107ad6ee" providerId="ADAL" clId="{7F0B7B2C-F25E-4E5C-BD37-88B6CF7688E6}" dt="2024-07-12T18:31:46.535" v="108" actId="20577"/>
          <ac:spMkLst>
            <pc:docMk/>
            <pc:sldMk cId="4217038946" sldId="275"/>
            <ac:spMk id="3" creationId="{9FCA21BB-C9FA-8FBC-ABA9-CDED7C76C3E1}"/>
          </ac:spMkLst>
        </pc:spChg>
      </pc:sldChg>
      <pc:sldChg chg="modSp mod setBg">
        <pc:chgData name="Samantha" userId="bf943db8-dd6b-4eea-9dfe-4dcb107ad6ee" providerId="ADAL" clId="{7F0B7B2C-F25E-4E5C-BD37-88B6CF7688E6}" dt="2024-07-11T14:24:28.161" v="24" actId="207"/>
        <pc:sldMkLst>
          <pc:docMk/>
          <pc:sldMk cId="1633926712" sldId="276"/>
        </pc:sldMkLst>
        <pc:spChg chg="mod">
          <ac:chgData name="Samantha" userId="bf943db8-dd6b-4eea-9dfe-4dcb107ad6ee" providerId="ADAL" clId="{7F0B7B2C-F25E-4E5C-BD37-88B6CF7688E6}" dt="2024-07-11T14:24:26.050" v="23" actId="207"/>
          <ac:spMkLst>
            <pc:docMk/>
            <pc:sldMk cId="1633926712" sldId="276"/>
            <ac:spMk id="2" creationId="{F42C581E-483E-4F3E-018E-87E9386F0F42}"/>
          </ac:spMkLst>
        </pc:spChg>
        <pc:spChg chg="mod">
          <ac:chgData name="Samantha" userId="bf943db8-dd6b-4eea-9dfe-4dcb107ad6ee" providerId="ADAL" clId="{7F0B7B2C-F25E-4E5C-BD37-88B6CF7688E6}" dt="2024-07-11T14:24:28.161" v="24" actId="207"/>
          <ac:spMkLst>
            <pc:docMk/>
            <pc:sldMk cId="1633926712" sldId="276"/>
            <ac:spMk id="3" creationId="{A8E8A00D-B629-9E00-2199-F702884785FB}"/>
          </ac:spMkLst>
        </pc:spChg>
      </pc:sldChg>
      <pc:sldChg chg="modSp mod setBg">
        <pc:chgData name="Samantha" userId="bf943db8-dd6b-4eea-9dfe-4dcb107ad6ee" providerId="ADAL" clId="{7F0B7B2C-F25E-4E5C-BD37-88B6CF7688E6}" dt="2024-07-11T14:24:34.121" v="26" actId="207"/>
        <pc:sldMkLst>
          <pc:docMk/>
          <pc:sldMk cId="1382458868" sldId="277"/>
        </pc:sldMkLst>
        <pc:spChg chg="mod">
          <ac:chgData name="Samantha" userId="bf943db8-dd6b-4eea-9dfe-4dcb107ad6ee" providerId="ADAL" clId="{7F0B7B2C-F25E-4E5C-BD37-88B6CF7688E6}" dt="2024-07-11T14:24:32.078" v="25" actId="207"/>
          <ac:spMkLst>
            <pc:docMk/>
            <pc:sldMk cId="1382458868" sldId="277"/>
            <ac:spMk id="2" creationId="{183EA330-55AB-7E8A-91DF-92D7D23861FA}"/>
          </ac:spMkLst>
        </pc:spChg>
        <pc:spChg chg="mod">
          <ac:chgData name="Samantha" userId="bf943db8-dd6b-4eea-9dfe-4dcb107ad6ee" providerId="ADAL" clId="{7F0B7B2C-F25E-4E5C-BD37-88B6CF7688E6}" dt="2024-07-11T14:24:34.121" v="26" actId="207"/>
          <ac:spMkLst>
            <pc:docMk/>
            <pc:sldMk cId="1382458868" sldId="277"/>
            <ac:spMk id="3" creationId="{EBFB73E5-5D9B-E783-C8CE-EECAC315479D}"/>
          </ac:spMkLst>
        </pc:spChg>
      </pc:sldChg>
      <pc:sldChg chg="modSp mod setBg">
        <pc:chgData name="Samantha" userId="bf943db8-dd6b-4eea-9dfe-4dcb107ad6ee" providerId="ADAL" clId="{7F0B7B2C-F25E-4E5C-BD37-88B6CF7688E6}" dt="2024-07-11T14:29:19.711" v="69" actId="20577"/>
        <pc:sldMkLst>
          <pc:docMk/>
          <pc:sldMk cId="203209363" sldId="278"/>
        </pc:sldMkLst>
        <pc:spChg chg="mod">
          <ac:chgData name="Samantha" userId="bf943db8-dd6b-4eea-9dfe-4dcb107ad6ee" providerId="ADAL" clId="{7F0B7B2C-F25E-4E5C-BD37-88B6CF7688E6}" dt="2024-07-11T14:29:19.711" v="69" actId="20577"/>
          <ac:spMkLst>
            <pc:docMk/>
            <pc:sldMk cId="203209363" sldId="278"/>
            <ac:spMk id="2" creationId="{B34C50B6-9107-3B59-0F37-D2AE60C2657B}"/>
          </ac:spMkLst>
        </pc:spChg>
        <pc:spChg chg="mod">
          <ac:chgData name="Samantha" userId="bf943db8-dd6b-4eea-9dfe-4dcb107ad6ee" providerId="ADAL" clId="{7F0B7B2C-F25E-4E5C-BD37-88B6CF7688E6}" dt="2024-07-11T14:24:39.730" v="28" actId="207"/>
          <ac:spMkLst>
            <pc:docMk/>
            <pc:sldMk cId="203209363" sldId="278"/>
            <ac:spMk id="3" creationId="{C796A77F-57C3-AAB0-84F3-2B190F20BD19}"/>
          </ac:spMkLst>
        </pc:spChg>
      </pc:sldChg>
      <pc:sldChg chg="modSp mod setBg">
        <pc:chgData name="Samantha" userId="bf943db8-dd6b-4eea-9dfe-4dcb107ad6ee" providerId="ADAL" clId="{7F0B7B2C-F25E-4E5C-BD37-88B6CF7688E6}" dt="2024-07-11T14:29:10.072" v="61" actId="20577"/>
        <pc:sldMkLst>
          <pc:docMk/>
          <pc:sldMk cId="2206242726" sldId="279"/>
        </pc:sldMkLst>
        <pc:spChg chg="mod">
          <ac:chgData name="Samantha" userId="bf943db8-dd6b-4eea-9dfe-4dcb107ad6ee" providerId="ADAL" clId="{7F0B7B2C-F25E-4E5C-BD37-88B6CF7688E6}" dt="2024-07-11T14:29:10.072" v="61" actId="20577"/>
          <ac:spMkLst>
            <pc:docMk/>
            <pc:sldMk cId="2206242726" sldId="279"/>
            <ac:spMk id="2" creationId="{08E096EB-2CF2-3A7E-DA6D-73D3F4C22484}"/>
          </ac:spMkLst>
        </pc:spChg>
        <pc:spChg chg="mod">
          <ac:chgData name="Samantha" userId="bf943db8-dd6b-4eea-9dfe-4dcb107ad6ee" providerId="ADAL" clId="{7F0B7B2C-F25E-4E5C-BD37-88B6CF7688E6}" dt="2024-07-11T14:24:45.167" v="30" actId="207"/>
          <ac:spMkLst>
            <pc:docMk/>
            <pc:sldMk cId="2206242726" sldId="279"/>
            <ac:spMk id="3" creationId="{724980B3-264B-7E6A-78BF-17EB70707075}"/>
          </ac:spMkLst>
        </pc:spChg>
      </pc:sldChg>
      <pc:sldChg chg="modSp mod setBg">
        <pc:chgData name="Samantha" userId="bf943db8-dd6b-4eea-9dfe-4dcb107ad6ee" providerId="ADAL" clId="{7F0B7B2C-F25E-4E5C-BD37-88B6CF7688E6}" dt="2024-07-11T14:24:50.762" v="32" actId="207"/>
        <pc:sldMkLst>
          <pc:docMk/>
          <pc:sldMk cId="2246081884" sldId="280"/>
        </pc:sldMkLst>
        <pc:spChg chg="mod">
          <ac:chgData name="Samantha" userId="bf943db8-dd6b-4eea-9dfe-4dcb107ad6ee" providerId="ADAL" clId="{7F0B7B2C-F25E-4E5C-BD37-88B6CF7688E6}" dt="2024-07-11T14:24:48.860" v="31" actId="207"/>
          <ac:spMkLst>
            <pc:docMk/>
            <pc:sldMk cId="2246081884" sldId="280"/>
            <ac:spMk id="2" creationId="{6D3F8A01-C86D-B9F9-CDD9-BD8EF61771D0}"/>
          </ac:spMkLst>
        </pc:spChg>
        <pc:spChg chg="mod">
          <ac:chgData name="Samantha" userId="bf943db8-dd6b-4eea-9dfe-4dcb107ad6ee" providerId="ADAL" clId="{7F0B7B2C-F25E-4E5C-BD37-88B6CF7688E6}" dt="2024-07-11T14:24:50.762" v="32" actId="207"/>
          <ac:spMkLst>
            <pc:docMk/>
            <pc:sldMk cId="2246081884" sldId="280"/>
            <ac:spMk id="3" creationId="{0C15E5CD-40BC-76BE-A3CF-6E4DDBDEB450}"/>
          </ac:spMkLst>
        </pc:spChg>
      </pc:sldChg>
      <pc:sldChg chg="modSp mod setBg">
        <pc:chgData name="Samantha" userId="bf943db8-dd6b-4eea-9dfe-4dcb107ad6ee" providerId="ADAL" clId="{7F0B7B2C-F25E-4E5C-BD37-88B6CF7688E6}" dt="2024-07-11T14:25:02.097" v="36" actId="207"/>
        <pc:sldMkLst>
          <pc:docMk/>
          <pc:sldMk cId="2992958841" sldId="281"/>
        </pc:sldMkLst>
        <pc:spChg chg="mod">
          <ac:chgData name="Samantha" userId="bf943db8-dd6b-4eea-9dfe-4dcb107ad6ee" providerId="ADAL" clId="{7F0B7B2C-F25E-4E5C-BD37-88B6CF7688E6}" dt="2024-07-11T14:25:00.084" v="35" actId="207"/>
          <ac:spMkLst>
            <pc:docMk/>
            <pc:sldMk cId="2992958841" sldId="281"/>
            <ac:spMk id="2" creationId="{0BA0C88A-78FA-7231-1AAD-2704A358B00F}"/>
          </ac:spMkLst>
        </pc:spChg>
        <pc:spChg chg="mod">
          <ac:chgData name="Samantha" userId="bf943db8-dd6b-4eea-9dfe-4dcb107ad6ee" providerId="ADAL" clId="{7F0B7B2C-F25E-4E5C-BD37-88B6CF7688E6}" dt="2024-07-11T14:25:02.097" v="36" actId="207"/>
          <ac:spMkLst>
            <pc:docMk/>
            <pc:sldMk cId="2992958841" sldId="281"/>
            <ac:spMk id="3" creationId="{92DC4DFB-0905-D113-220F-BB834001D811}"/>
          </ac:spMkLst>
        </pc:spChg>
      </pc:sldChg>
      <pc:sldChg chg="modSp mod setBg">
        <pc:chgData name="Samantha" userId="bf943db8-dd6b-4eea-9dfe-4dcb107ad6ee" providerId="ADAL" clId="{7F0B7B2C-F25E-4E5C-BD37-88B6CF7688E6}" dt="2024-07-11T14:24:56.554" v="34" actId="207"/>
        <pc:sldMkLst>
          <pc:docMk/>
          <pc:sldMk cId="1132407328" sldId="282"/>
        </pc:sldMkLst>
        <pc:spChg chg="mod">
          <ac:chgData name="Samantha" userId="bf943db8-dd6b-4eea-9dfe-4dcb107ad6ee" providerId="ADAL" clId="{7F0B7B2C-F25E-4E5C-BD37-88B6CF7688E6}" dt="2024-07-11T14:24:54.719" v="33" actId="207"/>
          <ac:spMkLst>
            <pc:docMk/>
            <pc:sldMk cId="1132407328" sldId="282"/>
            <ac:spMk id="2" creationId="{EF1F64C6-8F31-47B9-D9D9-09BF44002858}"/>
          </ac:spMkLst>
        </pc:spChg>
        <pc:spChg chg="mod">
          <ac:chgData name="Samantha" userId="bf943db8-dd6b-4eea-9dfe-4dcb107ad6ee" providerId="ADAL" clId="{7F0B7B2C-F25E-4E5C-BD37-88B6CF7688E6}" dt="2024-07-11T14:24:56.554" v="34" actId="207"/>
          <ac:spMkLst>
            <pc:docMk/>
            <pc:sldMk cId="1132407328" sldId="282"/>
            <ac:spMk id="3" creationId="{417A6763-A0F3-0379-2FB9-BE50BA3EABC1}"/>
          </ac:spMkLst>
        </pc:spChg>
      </pc:sldChg>
      <pc:sldChg chg="modSp mod setBg">
        <pc:chgData name="Samantha" userId="bf943db8-dd6b-4eea-9dfe-4dcb107ad6ee" providerId="ADAL" clId="{7F0B7B2C-F25E-4E5C-BD37-88B6CF7688E6}" dt="2024-07-11T14:25:08.354" v="38" actId="207"/>
        <pc:sldMkLst>
          <pc:docMk/>
          <pc:sldMk cId="2100552942" sldId="283"/>
        </pc:sldMkLst>
        <pc:spChg chg="mod">
          <ac:chgData name="Samantha" userId="bf943db8-dd6b-4eea-9dfe-4dcb107ad6ee" providerId="ADAL" clId="{7F0B7B2C-F25E-4E5C-BD37-88B6CF7688E6}" dt="2024-07-11T14:25:06.641" v="37" actId="207"/>
          <ac:spMkLst>
            <pc:docMk/>
            <pc:sldMk cId="2100552942" sldId="283"/>
            <ac:spMk id="2" creationId="{E73847D8-F0B9-1FCD-1374-F63A719EF231}"/>
          </ac:spMkLst>
        </pc:spChg>
        <pc:spChg chg="mod">
          <ac:chgData name="Samantha" userId="bf943db8-dd6b-4eea-9dfe-4dcb107ad6ee" providerId="ADAL" clId="{7F0B7B2C-F25E-4E5C-BD37-88B6CF7688E6}" dt="2024-07-11T14:25:08.354" v="38" actId="207"/>
          <ac:spMkLst>
            <pc:docMk/>
            <pc:sldMk cId="2100552942" sldId="283"/>
            <ac:spMk id="3" creationId="{BB983490-EB61-9434-B083-AA430CD3F689}"/>
          </ac:spMkLst>
        </pc:spChg>
      </pc:sldChg>
      <pc:sldChg chg="modSp mod setBg">
        <pc:chgData name="Samantha" userId="bf943db8-dd6b-4eea-9dfe-4dcb107ad6ee" providerId="ADAL" clId="{7F0B7B2C-F25E-4E5C-BD37-88B6CF7688E6}" dt="2024-07-11T14:23:01.139" v="8" actId="207"/>
        <pc:sldMkLst>
          <pc:docMk/>
          <pc:sldMk cId="4130583803" sldId="284"/>
        </pc:sldMkLst>
        <pc:spChg chg="mod">
          <ac:chgData name="Samantha" userId="bf943db8-dd6b-4eea-9dfe-4dcb107ad6ee" providerId="ADAL" clId="{7F0B7B2C-F25E-4E5C-BD37-88B6CF7688E6}" dt="2024-07-11T14:23:01.139" v="8" actId="207"/>
          <ac:spMkLst>
            <pc:docMk/>
            <pc:sldMk cId="4130583803" sldId="284"/>
            <ac:spMk id="2" creationId="{00000000-0000-0000-0000-000000000000}"/>
          </ac:spMkLst>
        </pc:spChg>
        <pc:spChg chg="mod">
          <ac:chgData name="Samantha" userId="bf943db8-dd6b-4eea-9dfe-4dcb107ad6ee" providerId="ADAL" clId="{7F0B7B2C-F25E-4E5C-BD37-88B6CF7688E6}" dt="2024-07-11T14:22:50.755" v="7" actId="207"/>
          <ac:spMkLst>
            <pc:docMk/>
            <pc:sldMk cId="4130583803" sldId="284"/>
            <ac:spMk id="3" creationId="{00000000-0000-0000-0000-000000000000}"/>
          </ac:spMkLst>
        </pc:spChg>
      </pc:sldChg>
      <pc:sldChg chg="modSp mod setBg">
        <pc:chgData name="Samantha" userId="bf943db8-dd6b-4eea-9dfe-4dcb107ad6ee" providerId="ADAL" clId="{7F0B7B2C-F25E-4E5C-BD37-88B6CF7688E6}" dt="2024-07-11T14:23:26.304" v="11" actId="207"/>
        <pc:sldMkLst>
          <pc:docMk/>
          <pc:sldMk cId="277531214" sldId="285"/>
        </pc:sldMkLst>
        <pc:spChg chg="mod">
          <ac:chgData name="Samantha" userId="bf943db8-dd6b-4eea-9dfe-4dcb107ad6ee" providerId="ADAL" clId="{7F0B7B2C-F25E-4E5C-BD37-88B6CF7688E6}" dt="2024-07-11T14:23:21.857" v="10" actId="207"/>
          <ac:spMkLst>
            <pc:docMk/>
            <pc:sldMk cId="277531214" sldId="285"/>
            <ac:spMk id="2" creationId="{00000000-0000-0000-0000-000000000000}"/>
          </ac:spMkLst>
        </pc:spChg>
        <pc:spChg chg="mod">
          <ac:chgData name="Samantha" userId="bf943db8-dd6b-4eea-9dfe-4dcb107ad6ee" providerId="ADAL" clId="{7F0B7B2C-F25E-4E5C-BD37-88B6CF7688E6}" dt="2024-07-11T14:23:26.304" v="11" actId="207"/>
          <ac:spMkLst>
            <pc:docMk/>
            <pc:sldMk cId="277531214" sldId="285"/>
            <ac:spMk id="7" creationId="{4A54CAD7-C62D-C396-F0BD-10692D1B5A28}"/>
          </ac:spMkLst>
        </pc:spChg>
      </pc:sldChg>
      <pc:sldChg chg="modSp mod setBg">
        <pc:chgData name="Samantha" userId="bf943db8-dd6b-4eea-9dfe-4dcb107ad6ee" providerId="ADAL" clId="{7F0B7B2C-F25E-4E5C-BD37-88B6CF7688E6}" dt="2024-07-11T14:24:21.691" v="22" actId="207"/>
        <pc:sldMkLst>
          <pc:docMk/>
          <pc:sldMk cId="2007502351" sldId="286"/>
        </pc:sldMkLst>
        <pc:spChg chg="mod">
          <ac:chgData name="Samantha" userId="bf943db8-dd6b-4eea-9dfe-4dcb107ad6ee" providerId="ADAL" clId="{7F0B7B2C-F25E-4E5C-BD37-88B6CF7688E6}" dt="2024-07-11T14:24:19.325" v="21" actId="207"/>
          <ac:spMkLst>
            <pc:docMk/>
            <pc:sldMk cId="2007502351" sldId="286"/>
            <ac:spMk id="2" creationId="{E25E720C-D7B1-D89D-09C3-A17926D7371E}"/>
          </ac:spMkLst>
        </pc:spChg>
        <pc:spChg chg="mod">
          <ac:chgData name="Samantha" userId="bf943db8-dd6b-4eea-9dfe-4dcb107ad6ee" providerId="ADAL" clId="{7F0B7B2C-F25E-4E5C-BD37-88B6CF7688E6}" dt="2024-07-11T14:24:21.691" v="22" actId="207"/>
          <ac:spMkLst>
            <pc:docMk/>
            <pc:sldMk cId="2007502351" sldId="286"/>
            <ac:spMk id="3" creationId="{9FCA21BB-C9FA-8FBC-ABA9-CDED7C76C3E1}"/>
          </ac:spMkLst>
        </pc:spChg>
      </pc:sldChg>
      <pc:sldChg chg="delSp modSp mod setBg">
        <pc:chgData name="Samantha" userId="bf943db8-dd6b-4eea-9dfe-4dcb107ad6ee" providerId="ADAL" clId="{7F0B7B2C-F25E-4E5C-BD37-88B6CF7688E6}" dt="2024-07-11T14:27:41.301" v="49" actId="478"/>
        <pc:sldMkLst>
          <pc:docMk/>
          <pc:sldMk cId="3193751189" sldId="287"/>
        </pc:sldMkLst>
        <pc:spChg chg="mod">
          <ac:chgData name="Samantha" userId="bf943db8-dd6b-4eea-9dfe-4dcb107ad6ee" providerId="ADAL" clId="{7F0B7B2C-F25E-4E5C-BD37-88B6CF7688E6}" dt="2024-07-11T14:23:47.653" v="14" actId="207"/>
          <ac:spMkLst>
            <pc:docMk/>
            <pc:sldMk cId="3193751189" sldId="287"/>
            <ac:spMk id="2" creationId="{E25E720C-D7B1-D89D-09C3-A17926D7371E}"/>
          </ac:spMkLst>
        </pc:spChg>
        <pc:spChg chg="mod">
          <ac:chgData name="Samantha" userId="bf943db8-dd6b-4eea-9dfe-4dcb107ad6ee" providerId="ADAL" clId="{7F0B7B2C-F25E-4E5C-BD37-88B6CF7688E6}" dt="2024-07-11T14:27:27.666" v="48" actId="20577"/>
          <ac:spMkLst>
            <pc:docMk/>
            <pc:sldMk cId="3193751189" sldId="287"/>
            <ac:spMk id="3" creationId="{9FCA21BB-C9FA-8FBC-ABA9-CDED7C76C3E1}"/>
          </ac:spMkLst>
        </pc:spChg>
        <pc:picChg chg="del">
          <ac:chgData name="Samantha" userId="bf943db8-dd6b-4eea-9dfe-4dcb107ad6ee" providerId="ADAL" clId="{7F0B7B2C-F25E-4E5C-BD37-88B6CF7688E6}" dt="2024-07-11T14:27:41.301" v="49" actId="478"/>
          <ac:picMkLst>
            <pc:docMk/>
            <pc:sldMk cId="3193751189" sldId="287"/>
            <ac:picMk id="6" creationId="{35643388-0E40-4DA1-37D0-F11FE77DB805}"/>
          </ac:picMkLst>
        </pc:picChg>
      </pc:sldChg>
      <pc:sldChg chg="modSp mod setBg">
        <pc:chgData name="Samantha" userId="bf943db8-dd6b-4eea-9dfe-4dcb107ad6ee" providerId="ADAL" clId="{7F0B7B2C-F25E-4E5C-BD37-88B6CF7688E6}" dt="2024-07-11T14:24:04.308" v="18" actId="207"/>
        <pc:sldMkLst>
          <pc:docMk/>
          <pc:sldMk cId="3269792732" sldId="288"/>
        </pc:sldMkLst>
        <pc:spChg chg="mod">
          <ac:chgData name="Samantha" userId="bf943db8-dd6b-4eea-9dfe-4dcb107ad6ee" providerId="ADAL" clId="{7F0B7B2C-F25E-4E5C-BD37-88B6CF7688E6}" dt="2024-07-11T14:24:04.308" v="18" actId="207"/>
          <ac:spMkLst>
            <pc:docMk/>
            <pc:sldMk cId="3269792732" sldId="288"/>
            <ac:spMk id="2" creationId="{E25E720C-D7B1-D89D-09C3-A17926D7371E}"/>
          </ac:spMkLst>
        </pc:spChg>
      </pc:sldChg>
      <pc:sldChg chg="modSp mod setBg">
        <pc:chgData name="Samantha" userId="bf943db8-dd6b-4eea-9dfe-4dcb107ad6ee" providerId="ADAL" clId="{7F0B7B2C-F25E-4E5C-BD37-88B6CF7688E6}" dt="2024-07-11T14:23:58.960" v="17" actId="207"/>
        <pc:sldMkLst>
          <pc:docMk/>
          <pc:sldMk cId="520726492" sldId="289"/>
        </pc:sldMkLst>
        <pc:spChg chg="mod">
          <ac:chgData name="Samantha" userId="bf943db8-dd6b-4eea-9dfe-4dcb107ad6ee" providerId="ADAL" clId="{7F0B7B2C-F25E-4E5C-BD37-88B6CF7688E6}" dt="2024-07-11T14:23:55.466" v="16" actId="207"/>
          <ac:spMkLst>
            <pc:docMk/>
            <pc:sldMk cId="520726492" sldId="289"/>
            <ac:spMk id="2" creationId="{E25E720C-D7B1-D89D-09C3-A17926D7371E}"/>
          </ac:spMkLst>
        </pc:spChg>
        <pc:spChg chg="mod">
          <ac:chgData name="Samantha" userId="bf943db8-dd6b-4eea-9dfe-4dcb107ad6ee" providerId="ADAL" clId="{7F0B7B2C-F25E-4E5C-BD37-88B6CF7688E6}" dt="2024-07-11T14:23:58.960" v="17" actId="207"/>
          <ac:spMkLst>
            <pc:docMk/>
            <pc:sldMk cId="520726492" sldId="289"/>
            <ac:spMk id="3" creationId="{9FCA21BB-C9FA-8FBC-ABA9-CDED7C76C3E1}"/>
          </ac:spMkLst>
        </pc:spChg>
      </pc:sldChg>
      <pc:sldChg chg="modSp mod setBg">
        <pc:chgData name="Samantha" userId="bf943db8-dd6b-4eea-9dfe-4dcb107ad6ee" providerId="ADAL" clId="{7F0B7B2C-F25E-4E5C-BD37-88B6CF7688E6}" dt="2024-07-11T14:24:14.050" v="20" actId="207"/>
        <pc:sldMkLst>
          <pc:docMk/>
          <pc:sldMk cId="826064551" sldId="290"/>
        </pc:sldMkLst>
        <pc:spChg chg="mod">
          <ac:chgData name="Samantha" userId="bf943db8-dd6b-4eea-9dfe-4dcb107ad6ee" providerId="ADAL" clId="{7F0B7B2C-F25E-4E5C-BD37-88B6CF7688E6}" dt="2024-07-11T14:24:11.421" v="19" actId="207"/>
          <ac:spMkLst>
            <pc:docMk/>
            <pc:sldMk cId="826064551" sldId="290"/>
            <ac:spMk id="2" creationId="{E25E720C-D7B1-D89D-09C3-A17926D7371E}"/>
          </ac:spMkLst>
        </pc:spChg>
        <pc:spChg chg="mod">
          <ac:chgData name="Samantha" userId="bf943db8-dd6b-4eea-9dfe-4dcb107ad6ee" providerId="ADAL" clId="{7F0B7B2C-F25E-4E5C-BD37-88B6CF7688E6}" dt="2024-07-11T14:24:14.050" v="20" actId="207"/>
          <ac:spMkLst>
            <pc:docMk/>
            <pc:sldMk cId="826064551" sldId="290"/>
            <ac:spMk id="3" creationId="{9FCA21BB-C9FA-8FBC-ABA9-CDED7C76C3E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1" name="Rectangle 3"/>
          <p:cNvSpPr>
            <a:spLocks noGrp="1" noChangeArrowheads="1"/>
          </p:cNvSpPr>
          <p:nvPr>
            <p:ph type="dt" sz="quarter"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73732" name="Rectangle 4"/>
          <p:cNvSpPr>
            <a:spLocks noGrp="1" noChangeArrowheads="1"/>
          </p:cNvSpPr>
          <p:nvPr>
            <p:ph type="ftr" sz="quarter" idx="2"/>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3" name="Rectangle 5"/>
          <p:cNvSpPr>
            <a:spLocks noGrp="1" noChangeArrowheads="1"/>
          </p:cNvSpPr>
          <p:nvPr>
            <p:ph type="sldNum" sz="quarter" idx="3"/>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3C251C5B-2413-49AF-878E-346224ED81B7}" type="slidenum">
              <a:rPr lang="en-US"/>
              <a:pPr/>
              <a:t>‹#›</a:t>
            </a:fld>
            <a:endParaRPr lang="en-US"/>
          </a:p>
        </p:txBody>
      </p:sp>
    </p:spTree>
    <p:extLst>
      <p:ext uri="{BB962C8B-B14F-4D97-AF65-F5344CB8AC3E}">
        <p14:creationId xmlns:p14="http://schemas.microsoft.com/office/powerpoint/2010/main" val="140487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47" name="Rectangle 3"/>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455613" y="719138"/>
            <a:ext cx="6391275" cy="3595687"/>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973138" y="4554538"/>
            <a:ext cx="5356225" cy="43148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51" name="Rectangle 7"/>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6653CE95-F5CB-483A-9B02-1D2576EA1684}" type="slidenum">
              <a:rPr lang="en-US"/>
              <a:pPr/>
              <a:t>‹#›</a:t>
            </a:fld>
            <a:endParaRPr lang="en-US"/>
          </a:p>
        </p:txBody>
      </p:sp>
    </p:spTree>
    <p:extLst>
      <p:ext uri="{BB962C8B-B14F-4D97-AF65-F5344CB8AC3E}">
        <p14:creationId xmlns:p14="http://schemas.microsoft.com/office/powerpoint/2010/main" val="3894037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3113401D-7A41-4710-97B0-05C9D2CF1C69}" type="slidenum">
              <a:rPr lang="en-US"/>
              <a:pPr/>
              <a:t>1</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endParaRPr>
          </a:p>
        </p:txBody>
      </p:sp>
    </p:spTree>
    <p:extLst>
      <p:ext uri="{BB962C8B-B14F-4D97-AF65-F5344CB8AC3E}">
        <p14:creationId xmlns:p14="http://schemas.microsoft.com/office/powerpoint/2010/main" val="970035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0" name="Title 9">
            <a:extLst>
              <a:ext uri="{FF2B5EF4-FFF2-40B4-BE49-F238E27FC236}">
                <a16:creationId xmlns:a16="http://schemas.microsoft.com/office/drawing/2014/main" id="{B764CC28-7C81-4F68-BC75-A20671960421}"/>
              </a:ext>
            </a:extLst>
          </p:cNvPr>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11" name="Footer Placeholder 10">
            <a:extLst>
              <a:ext uri="{FF2B5EF4-FFF2-40B4-BE49-F238E27FC236}">
                <a16:creationId xmlns:a16="http://schemas.microsoft.com/office/drawing/2014/main" id="{40658E1A-83A6-4D43-8BAC-8CC650DFB1FF}"/>
              </a:ext>
            </a:extLst>
          </p:cNvPr>
          <p:cNvSpPr>
            <a:spLocks noGrp="1"/>
          </p:cNvSpPr>
          <p:nvPr>
            <p:ph type="ftr" sz="quarter" idx="13"/>
          </p:nvPr>
        </p:nvSpPr>
        <p:spPr/>
        <p:txBody>
          <a:bodyPr/>
          <a:lstStyle/>
          <a:p>
            <a:r>
              <a:rPr lang="en-US">
                <a:latin typeface="Arial"/>
                <a:ea typeface="ＭＳ Ｐゴシック"/>
                <a:cs typeface="Arial"/>
              </a:rPr>
              <a:t>TFAWS 2024 – August 26-30, 2024</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r>
              <a:rPr lang="en-US">
                <a:latin typeface="Arial"/>
                <a:ea typeface="ＭＳ Ｐゴシック"/>
                <a:cs typeface="Arial"/>
              </a:rPr>
              <a:t>TFAWS 2024 – August 26-30, 2024</a:t>
            </a:r>
          </a:p>
        </p:txBody>
      </p:sp>
      <p:sp>
        <p:nvSpPr>
          <p:cNvPr id="6" name="Rectangle 6"/>
          <p:cNvSpPr>
            <a:spLocks noGrp="1" noChangeArrowheads="1"/>
          </p:cNvSpPr>
          <p:nvPr>
            <p:ph type="sldNum" sz="quarter" idx="12"/>
          </p:nvPr>
        </p:nvSpPr>
        <p:spPr/>
        <p:txBody>
          <a:bodyPr/>
          <a:lstStyle>
            <a:lvl1pPr>
              <a:defRPr/>
            </a:lvl1pPr>
          </a:lstStyle>
          <a:p>
            <a:fld id="{33F42015-0FC7-4B0E-8D2B-76EADF48D95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r>
              <a:rPr lang="en-US">
                <a:latin typeface="Arial"/>
                <a:ea typeface="ＭＳ Ｐゴシック"/>
                <a:cs typeface="Arial"/>
              </a:rPr>
              <a:t>TFAWS 2024 – August 26-30, 2024</a:t>
            </a:r>
          </a:p>
        </p:txBody>
      </p:sp>
      <p:sp>
        <p:nvSpPr>
          <p:cNvPr id="6" name="Rectangle 6"/>
          <p:cNvSpPr>
            <a:spLocks noGrp="1" noChangeArrowheads="1"/>
          </p:cNvSpPr>
          <p:nvPr>
            <p:ph type="sldNum" sz="quarter" idx="12"/>
          </p:nvPr>
        </p:nvSpPr>
        <p:spPr/>
        <p:txBody>
          <a:bodyPr/>
          <a:lstStyle>
            <a:lvl1pPr>
              <a:defRPr/>
            </a:lvl1pPr>
          </a:lstStyle>
          <a:p>
            <a:fld id="{EE9E8C48-CEA1-40D7-918C-CBF5F81BA8C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p:txBody>
          <a:bodyPr/>
          <a:lstStyle>
            <a:lvl1pPr>
              <a:defRPr/>
            </a:lvl1pPr>
          </a:lstStyle>
          <a:p>
            <a:fld id="{89199CED-6919-4E7D-A690-AD3E6D16DAA7}" type="slidenum">
              <a:rPr lang="en-US"/>
              <a:pPr/>
              <a:t>‹#›</a:t>
            </a:fld>
            <a:endParaRPr lang="en-US"/>
          </a:p>
        </p:txBody>
      </p:sp>
      <p:sp>
        <p:nvSpPr>
          <p:cNvPr id="6" name="Footer Placeholder 5">
            <a:extLst>
              <a:ext uri="{FF2B5EF4-FFF2-40B4-BE49-F238E27FC236}">
                <a16:creationId xmlns:a16="http://schemas.microsoft.com/office/drawing/2014/main" id="{1D956BF8-FFF3-4911-B918-FF080B8BD184}"/>
              </a:ext>
            </a:extLst>
          </p:cNvPr>
          <p:cNvSpPr>
            <a:spLocks noGrp="1"/>
          </p:cNvSpPr>
          <p:nvPr>
            <p:ph type="ftr" sz="quarter" idx="13"/>
          </p:nvPr>
        </p:nvSpPr>
        <p:spPr/>
        <p:txBody>
          <a:bodyPr/>
          <a:lstStyle/>
          <a:p>
            <a:r>
              <a:rPr lang="en-US">
                <a:latin typeface="Arial"/>
                <a:ea typeface="ＭＳ Ｐゴシック"/>
                <a:cs typeface="Arial"/>
              </a:rPr>
              <a:t>TFAWS 2024 – August 26-30, 2024</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111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8962"/>
            <a:ext cx="5386917"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92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8962"/>
            <a:ext cx="5389033"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p:txBody>
          <a:bodyPr/>
          <a:lstStyle>
            <a:lvl1pPr>
              <a:defRPr/>
            </a:lvl1pPr>
          </a:lstStyle>
          <a:p>
            <a:fld id="{7FABF8B5-A29F-4527-8EF2-13DD397BE681}" type="slidenum">
              <a:rPr lang="en-US"/>
              <a:pPr/>
              <a:t>‹#›</a:t>
            </a:fld>
            <a:endParaRPr lang="en-US"/>
          </a:p>
        </p:txBody>
      </p:sp>
      <p:sp>
        <p:nvSpPr>
          <p:cNvPr id="10" name="Rectangle 5">
            <a:extLst>
              <a:ext uri="{FF2B5EF4-FFF2-40B4-BE49-F238E27FC236}">
                <a16:creationId xmlns:a16="http://schemas.microsoft.com/office/drawing/2014/main" id="{92D923EA-ABD6-D9E1-0232-9D3269B7E94A}"/>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2024 – August 26-30, 2024</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5" name="Rectangle 6"/>
          <p:cNvSpPr>
            <a:spLocks noGrp="1" noChangeArrowheads="1"/>
          </p:cNvSpPr>
          <p:nvPr>
            <p:ph type="sldNum" sz="quarter" idx="12"/>
          </p:nvPr>
        </p:nvSpPr>
        <p:spPr/>
        <p:txBody>
          <a:bodyPr/>
          <a:lstStyle>
            <a:lvl1pPr>
              <a:defRPr/>
            </a:lvl1pPr>
          </a:lstStyle>
          <a:p>
            <a:fld id="{640FA3E2-4CB8-43B1-9AF4-23FEB8A0CB92}" type="slidenum">
              <a:rPr lang="en-US"/>
              <a:pPr/>
              <a:t>‹#›</a:t>
            </a:fld>
            <a:endParaRPr lang="en-US"/>
          </a:p>
        </p:txBody>
      </p:sp>
      <p:sp>
        <p:nvSpPr>
          <p:cNvPr id="6" name="Rectangle 5">
            <a:extLst>
              <a:ext uri="{FF2B5EF4-FFF2-40B4-BE49-F238E27FC236}">
                <a16:creationId xmlns:a16="http://schemas.microsoft.com/office/drawing/2014/main" id="{B421A504-53A7-23C9-529A-B3C0862B2F0C}"/>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2024 – August 26-30, 2024</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a:defRPr/>
            </a:lvl1pPr>
          </a:lstStyle>
          <a:p>
            <a:fld id="{2624FCD2-9C05-4241-882C-3D134303B4EB}" type="slidenum">
              <a:rPr lang="en-US"/>
              <a:pPr/>
              <a:t>‹#›</a:t>
            </a:fld>
            <a:endParaRPr lang="en-US"/>
          </a:p>
        </p:txBody>
      </p:sp>
      <p:sp>
        <p:nvSpPr>
          <p:cNvPr id="5" name="Rectangle 5">
            <a:extLst>
              <a:ext uri="{FF2B5EF4-FFF2-40B4-BE49-F238E27FC236}">
                <a16:creationId xmlns:a16="http://schemas.microsoft.com/office/drawing/2014/main" id="{F80190D3-EFDF-0F6E-3929-98722B9A9A3D}"/>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2024 – August 26-30, 2024</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14400"/>
            <a:ext cx="4011084" cy="5207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914400"/>
            <a:ext cx="6815667" cy="52117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8340803C-64EA-4536-A101-47E17B86F670}" type="slidenum">
              <a:rPr lang="en-US"/>
              <a:pPr/>
              <a:t>‹#›</a:t>
            </a:fld>
            <a:endParaRPr lang="en-US"/>
          </a:p>
        </p:txBody>
      </p:sp>
      <p:sp>
        <p:nvSpPr>
          <p:cNvPr id="8" name="Rectangle 5">
            <a:extLst>
              <a:ext uri="{FF2B5EF4-FFF2-40B4-BE49-F238E27FC236}">
                <a16:creationId xmlns:a16="http://schemas.microsoft.com/office/drawing/2014/main" id="{1FB25FD5-3767-7224-BCE7-AD65822549A2}"/>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2024 – August 26-30, 2024</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914399"/>
            <a:ext cx="73152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BACCA9B2-5165-4ADC-9763-7293ADD3F29A}" type="slidenum">
              <a:rPr lang="en-US"/>
              <a:pPr/>
              <a:t>‹#›</a:t>
            </a:fld>
            <a:endParaRPr lang="en-US"/>
          </a:p>
        </p:txBody>
      </p:sp>
      <p:sp>
        <p:nvSpPr>
          <p:cNvPr id="8" name="Rectangle 5">
            <a:extLst>
              <a:ext uri="{FF2B5EF4-FFF2-40B4-BE49-F238E27FC236}">
                <a16:creationId xmlns:a16="http://schemas.microsoft.com/office/drawing/2014/main" id="{51DE3015-D9A1-BD07-2F15-45C69819794C}"/>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2024 – August 26-30, 2024</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09600" y="190500"/>
            <a:ext cx="10972800" cy="5334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US"/>
              <a:t>Click to edit Master title style</a:t>
            </a:r>
          </a:p>
        </p:txBody>
      </p:sp>
      <p:sp>
        <p:nvSpPr>
          <p:cNvPr id="1052" name="Text Box 28"/>
          <p:cNvSpPr txBox="1">
            <a:spLocks noChangeArrowheads="1"/>
          </p:cNvSpPr>
          <p:nvPr userDrawn="1"/>
        </p:nvSpPr>
        <p:spPr bwMode="auto">
          <a:xfrm>
            <a:off x="838200" y="685800"/>
            <a:ext cx="1039368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r>
              <a:rPr lang="en-US" sz="2800">
                <a:solidFill>
                  <a:schemeClr val="bg1"/>
                </a:solidFill>
                <a:latin typeface="Arial" charset="0"/>
                <a:ea typeface="+mn-ea"/>
              </a:rPr>
              <a:t>	</a:t>
            </a:r>
          </a:p>
        </p:txBody>
      </p:sp>
      <p:sp>
        <p:nvSpPr>
          <p:cNvPr id="1029" name="Rectangle 3"/>
          <p:cNvSpPr>
            <a:spLocks noGrp="1" noChangeArrowheads="1"/>
          </p:cNvSpPr>
          <p:nvPr>
            <p:ph type="body" idx="1"/>
          </p:nvPr>
        </p:nvSpPr>
        <p:spPr bwMode="auto">
          <a:xfrm>
            <a:off x="609600" y="914400"/>
            <a:ext cx="10972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3"/>
          </p:nvPr>
        </p:nvSpPr>
        <p:spPr bwMode="auto">
          <a:xfrm>
            <a:off x="3657600" y="6400800"/>
            <a:ext cx="48768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200" b="0">
                <a:solidFill>
                  <a:srgbClr val="333399"/>
                </a:solidFill>
                <a:latin typeface="Arial" pitchFamily="34" charset="0"/>
              </a:defRPr>
            </a:lvl1pPr>
          </a:lstStyle>
          <a:p>
            <a:r>
              <a:rPr lang="en-US">
                <a:latin typeface="Arial"/>
                <a:ea typeface="ＭＳ Ｐゴシック"/>
                <a:cs typeface="Arial"/>
              </a:rPr>
              <a:t>TFAWS 2024 – August 26-30, 2024</a:t>
            </a:r>
          </a:p>
        </p:txBody>
      </p:sp>
      <p:sp>
        <p:nvSpPr>
          <p:cNvPr id="1030" name="Rectangle 6"/>
          <p:cNvSpPr>
            <a:spLocks noGrp="1" noChangeArrowheads="1"/>
          </p:cNvSpPr>
          <p:nvPr>
            <p:ph type="sldNum" sz="quarter" idx="4"/>
          </p:nvPr>
        </p:nvSpPr>
        <p:spPr bwMode="auto">
          <a:xfrm>
            <a:off x="9042400" y="6400800"/>
            <a:ext cx="2540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333399"/>
                </a:solidFill>
                <a:latin typeface="Arial" pitchFamily="34" charset="0"/>
              </a:defRPr>
            </a:lvl1pPr>
          </a:lstStyle>
          <a:p>
            <a:fld id="{A937B6BC-EA0C-470E-B991-7E852790E29C}" type="slidenum">
              <a:rPr lang="en-US"/>
              <a:pPr/>
              <a:t>‹#›</a:t>
            </a:fld>
            <a:endParaRPr lang="en-US"/>
          </a:p>
        </p:txBody>
      </p:sp>
      <p:pic>
        <p:nvPicPr>
          <p:cNvPr id="4" name="Picture 3"/>
          <p:cNvPicPr>
            <a:picLocks noChangeAspect="1"/>
          </p:cNvPicPr>
          <p:nvPr userDrawn="1"/>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5720" y="45720"/>
            <a:ext cx="868680" cy="810267"/>
          </a:xfrm>
          <a:prstGeom prst="rect">
            <a:avLst/>
          </a:prstGeom>
        </p:spPr>
      </p:pic>
      <p:pic>
        <p:nvPicPr>
          <p:cNvPr id="7" name="Graphic 6">
            <a:extLst>
              <a:ext uri="{FF2B5EF4-FFF2-40B4-BE49-F238E27FC236}">
                <a16:creationId xmlns:a16="http://schemas.microsoft.com/office/drawing/2014/main" id="{BB6B5A49-D4D6-2B87-693D-2F74F7E52D6C}"/>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250930" y="0"/>
            <a:ext cx="914400" cy="914400"/>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hdr="0" dt="0"/>
  <p:txStyles>
    <p:title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
          <p:cNvSpPr>
            <a:spLocks noGrp="1" noChangeArrowheads="1"/>
          </p:cNvSpPr>
          <p:nvPr>
            <p:ph type="ctrTitle"/>
          </p:nvPr>
        </p:nvSpPr>
        <p:spPr>
          <a:xfrm>
            <a:off x="4800599" y="1447800"/>
            <a:ext cx="7391401" cy="3106446"/>
          </a:xfrm>
        </p:spPr>
        <p:txBody>
          <a:bodyPr/>
          <a:lstStyle/>
          <a:p>
            <a:pPr eaLnBrk="1" hangingPunct="1"/>
            <a:r>
              <a:rPr lang="en-US" dirty="0">
                <a:ea typeface="ＭＳ Ｐゴシック" charset="-128"/>
              </a:rPr>
              <a:t>VALIDATION OF ARTEMIS I AEROTHERMAL DESIGN MODELS </a:t>
            </a:r>
            <a:br>
              <a:rPr lang="en-US" dirty="0">
                <a:ea typeface="ＭＳ Ｐゴシック" charset="-128"/>
              </a:rPr>
            </a:br>
            <a:r>
              <a:rPr lang="en-US" dirty="0">
                <a:ea typeface="ＭＳ Ｐゴシック" charset="-128"/>
              </a:rPr>
              <a:t>USING DEVELOPMENTAL FLIGHT INSTRUMENTATION</a:t>
            </a:r>
            <a:br>
              <a:rPr lang="en-US" dirty="0">
                <a:ea typeface="ＭＳ Ｐゴシック" charset="-128"/>
              </a:rPr>
            </a:br>
            <a:r>
              <a:rPr lang="en-US" sz="1600" b="0" dirty="0">
                <a:solidFill>
                  <a:schemeClr val="bg1"/>
                </a:solidFill>
                <a:ea typeface="ＭＳ Ｐゴシック" charset="-128"/>
              </a:rPr>
              <a:t>B</a:t>
            </a:r>
            <a:br>
              <a:rPr lang="en-US" sz="1600" b="0" dirty="0">
                <a:ea typeface="ＭＳ Ｐゴシック" charset="-128"/>
              </a:rPr>
            </a:br>
            <a:r>
              <a:rPr lang="en-US" sz="1600" b="0" dirty="0">
                <a:ea typeface="ＭＳ Ｐゴシック" charset="-128"/>
              </a:rPr>
              <a:t>Brandon L. Mobley</a:t>
            </a:r>
            <a:br>
              <a:rPr lang="en-US" sz="1600" b="0" dirty="0">
                <a:ea typeface="ＭＳ Ｐゴシック" charset="-128"/>
              </a:rPr>
            </a:br>
            <a:r>
              <a:rPr lang="en-US" sz="1600" b="0" dirty="0">
                <a:ea typeface="ＭＳ Ｐゴシック" charset="-128"/>
              </a:rPr>
              <a:t>NASA MSFC, Aerothermodynamics Team Lead, Huntsville, Alabama</a:t>
            </a:r>
            <a:br>
              <a:rPr lang="en-US" sz="1400" b="0" dirty="0">
                <a:ea typeface="ＭＳ Ｐゴシック" charset="-128"/>
              </a:rPr>
            </a:br>
            <a:br>
              <a:rPr lang="en-US" sz="1600" b="0" dirty="0">
                <a:ea typeface="ＭＳ Ｐゴシック" charset="-128"/>
              </a:rPr>
            </a:br>
            <a:r>
              <a:rPr lang="en-US" sz="1600" b="0" dirty="0">
                <a:ea typeface="ＭＳ Ｐゴシック" charset="-128"/>
              </a:rPr>
              <a:t>Samantha Summers</a:t>
            </a:r>
            <a:br>
              <a:rPr lang="en-US" sz="1600" b="0" dirty="0">
                <a:ea typeface="ＭＳ Ｐゴシック" charset="-128"/>
              </a:rPr>
            </a:br>
            <a:r>
              <a:rPr lang="en-US" sz="1600" b="0" dirty="0">
                <a:ea typeface="ＭＳ Ｐゴシック" charset="-128"/>
              </a:rPr>
              <a:t>NASA MSFC, </a:t>
            </a:r>
            <a:r>
              <a:rPr lang="en-US" sz="1600" b="0" dirty="0" err="1">
                <a:ea typeface="ＭＳ Ｐゴシック" charset="-128"/>
              </a:rPr>
              <a:t>GeoControl</a:t>
            </a:r>
            <a:r>
              <a:rPr lang="en-US" sz="1600" b="0" dirty="0">
                <a:ea typeface="ＭＳ Ｐゴシック" charset="-128"/>
              </a:rPr>
              <a:t> Systems, Huntsville, AL</a:t>
            </a:r>
            <a:br>
              <a:rPr lang="en-US" sz="1600" b="0" dirty="0">
                <a:ea typeface="ＭＳ Ｐゴシック" charset="-128"/>
              </a:rPr>
            </a:br>
            <a:endParaRPr lang="en-US" sz="1600" b="0" dirty="0">
              <a:ea typeface="ＭＳ Ｐゴシック" charset="-128"/>
            </a:endParaRPr>
          </a:p>
        </p:txBody>
      </p:sp>
      <p:sp>
        <p:nvSpPr>
          <p:cNvPr id="13315" name="Rectangle 11"/>
          <p:cNvSpPr>
            <a:spLocks noChangeArrowheads="1"/>
          </p:cNvSpPr>
          <p:nvPr/>
        </p:nvSpPr>
        <p:spPr bwMode="auto">
          <a:xfrm>
            <a:off x="6477000" y="4800600"/>
            <a:ext cx="4038600" cy="1477962"/>
          </a:xfrm>
          <a:prstGeom prst="rect">
            <a:avLst/>
          </a:prstGeom>
          <a:noFill/>
          <a:ln w="9525">
            <a:noFill/>
            <a:miter lim="800000"/>
            <a:headEnd/>
            <a:tailEnd/>
          </a:ln>
        </p:spPr>
        <p:txBody>
          <a:bodyPr wrap="square" lIns="91440" tIns="45720" rIns="91440" bIns="45720" anchor="t">
            <a:spAutoFit/>
          </a:bodyPr>
          <a:lstStyle/>
          <a:p>
            <a:pPr algn="l" eaLnBrk="1" hangingPunct="1"/>
            <a:r>
              <a:rPr lang="en-US" sz="1800" b="0">
                <a:solidFill>
                  <a:schemeClr val="accent2"/>
                </a:solidFill>
                <a:latin typeface="Arial"/>
                <a:ea typeface="ＭＳ Ｐゴシック"/>
                <a:cs typeface="Arial"/>
              </a:rPr>
              <a:t>Thermal &amp; Fluids Analysis Workshop</a:t>
            </a:r>
            <a:br>
              <a:rPr lang="en-US" sz="1800" b="0">
                <a:latin typeface="Arial" pitchFamily="34" charset="0"/>
              </a:rPr>
            </a:br>
            <a:r>
              <a:rPr lang="en-US" sz="1800" b="0">
                <a:solidFill>
                  <a:schemeClr val="accent2"/>
                </a:solidFill>
                <a:latin typeface="Arial"/>
                <a:ea typeface="ＭＳ Ｐゴシック"/>
                <a:cs typeface="Arial"/>
              </a:rPr>
              <a:t>TFAWS 2024</a:t>
            </a:r>
            <a:br>
              <a:rPr lang="en-US" sz="1800" b="0">
                <a:latin typeface="Arial" pitchFamily="34" charset="0"/>
              </a:rPr>
            </a:br>
            <a:r>
              <a:rPr lang="en-US" sz="1800" b="0">
                <a:solidFill>
                  <a:schemeClr val="accent2"/>
                </a:solidFill>
                <a:latin typeface="Arial"/>
                <a:ea typeface="ＭＳ Ｐゴシック"/>
                <a:cs typeface="Arial"/>
              </a:rPr>
              <a:t>August 26-30, 2024</a:t>
            </a:r>
          </a:p>
          <a:p>
            <a:pPr algn="l" eaLnBrk="1" hangingPunct="1"/>
            <a:r>
              <a:rPr lang="en-US" sz="1800" b="0">
                <a:solidFill>
                  <a:schemeClr val="accent2"/>
                </a:solidFill>
                <a:latin typeface="Arial"/>
                <a:ea typeface="ＭＳ Ｐゴシック"/>
                <a:cs typeface="Arial"/>
              </a:rPr>
              <a:t>NASA Glenn Research Center</a:t>
            </a:r>
          </a:p>
          <a:p>
            <a:pPr algn="l" eaLnBrk="1" hangingPunct="1"/>
            <a:r>
              <a:rPr lang="en-US" sz="1800" b="0">
                <a:solidFill>
                  <a:schemeClr val="accent2"/>
                </a:solidFill>
                <a:latin typeface="Arial"/>
                <a:ea typeface="ＭＳ Ｐゴシック"/>
                <a:cs typeface="Arial"/>
              </a:rPr>
              <a:t>Cleveland, OH</a:t>
            </a:r>
          </a:p>
        </p:txBody>
      </p:sp>
      <p:sp>
        <p:nvSpPr>
          <p:cNvPr id="6" name="Text Box 36">
            <a:extLst>
              <a:ext uri="{FF2B5EF4-FFF2-40B4-BE49-F238E27FC236}">
                <a16:creationId xmlns:a16="http://schemas.microsoft.com/office/drawing/2014/main" id="{F917E5F1-6E57-4C5E-B693-B8880278A8DD}"/>
              </a:ext>
            </a:extLst>
          </p:cNvPr>
          <p:cNvSpPr txBox="1">
            <a:spLocks noChangeArrowheads="1"/>
          </p:cNvSpPr>
          <p:nvPr/>
        </p:nvSpPr>
        <p:spPr bwMode="auto">
          <a:xfrm>
            <a:off x="0" y="-1"/>
            <a:ext cx="12192000" cy="914399"/>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spcBef>
                <a:spcPct val="50000"/>
              </a:spcBef>
              <a:tabLst>
                <a:tab pos="4459288" algn="ctr"/>
              </a:tabLst>
              <a:defRPr/>
            </a:pPr>
            <a:r>
              <a:rPr lang="en-US" sz="2800" dirty="0">
                <a:solidFill>
                  <a:schemeClr val="bg1"/>
                </a:solidFill>
                <a:latin typeface="Arial" charset="0"/>
                <a:ea typeface="+mn-ea"/>
              </a:rPr>
              <a:t>	TFAWS Aerothermal</a:t>
            </a:r>
            <a:r>
              <a:rPr lang="en-US" sz="2800" dirty="0">
                <a:solidFill>
                  <a:srgbClr val="FF0000"/>
                </a:solidFill>
                <a:latin typeface="Arial" charset="0"/>
                <a:ea typeface="+mn-ea"/>
              </a:rPr>
              <a:t> </a:t>
            </a:r>
            <a:r>
              <a:rPr lang="en-US" sz="2800" dirty="0">
                <a:solidFill>
                  <a:schemeClr val="bg1"/>
                </a:solidFill>
                <a:latin typeface="Arial" charset="0"/>
                <a:ea typeface="+mn-ea"/>
              </a:rPr>
              <a:t>Paper Session</a:t>
            </a:r>
          </a:p>
        </p:txBody>
      </p:sp>
      <p:pic>
        <p:nvPicPr>
          <p:cNvPr id="2" name="Graphic 1">
            <a:extLst>
              <a:ext uri="{FF2B5EF4-FFF2-40B4-BE49-F238E27FC236}">
                <a16:creationId xmlns:a16="http://schemas.microsoft.com/office/drawing/2014/main" id="{A5900BD7-A98A-53B4-DB32-EDBE31DE33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20272" y="109728"/>
            <a:ext cx="838200" cy="698700"/>
          </a:xfrm>
          <a:prstGeom prst="rect">
            <a:avLst/>
          </a:prstGeom>
        </p:spPr>
      </p:pic>
      <p:pic>
        <p:nvPicPr>
          <p:cNvPr id="5" name="Picture 4" descr="Logo">
            <a:extLst>
              <a:ext uri="{FF2B5EF4-FFF2-40B4-BE49-F238E27FC236}">
                <a16:creationId xmlns:a16="http://schemas.microsoft.com/office/drawing/2014/main" id="{D4E2AD1C-FE65-7794-C0DE-B0C288375B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0876" y="1633156"/>
            <a:ext cx="3845924" cy="51486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E720C-D7B1-D89D-09C3-A17926D7371E}"/>
              </a:ext>
            </a:extLst>
          </p:cNvPr>
          <p:cNvSpPr>
            <a:spLocks noGrp="1"/>
          </p:cNvSpPr>
          <p:nvPr>
            <p:ph type="title"/>
          </p:nvPr>
        </p:nvSpPr>
        <p:spPr/>
        <p:txBody>
          <a:bodyPr/>
          <a:lstStyle/>
          <a:p>
            <a:r>
              <a:rPr lang="en-US" dirty="0">
                <a:solidFill>
                  <a:schemeClr val="bg1"/>
                </a:solidFill>
              </a:rPr>
              <a:t>Flow Direction Probes</a:t>
            </a:r>
          </a:p>
        </p:txBody>
      </p:sp>
      <p:sp>
        <p:nvSpPr>
          <p:cNvPr id="3" name="Content Placeholder 2">
            <a:extLst>
              <a:ext uri="{FF2B5EF4-FFF2-40B4-BE49-F238E27FC236}">
                <a16:creationId xmlns:a16="http://schemas.microsoft.com/office/drawing/2014/main" id="{9FCA21BB-C9FA-8FBC-ABA9-CDED7C76C3E1}"/>
              </a:ext>
            </a:extLst>
          </p:cNvPr>
          <p:cNvSpPr>
            <a:spLocks noGrp="1"/>
          </p:cNvSpPr>
          <p:nvPr>
            <p:ph idx="1"/>
          </p:nvPr>
        </p:nvSpPr>
        <p:spPr/>
        <p:txBody>
          <a:bodyPr/>
          <a:lstStyle/>
          <a:p>
            <a:pPr marL="230188">
              <a:lnSpc>
                <a:spcPct val="90000"/>
              </a:lnSpc>
              <a:defRPr/>
            </a:pPr>
            <a:r>
              <a:rPr lang="en-US" dirty="0">
                <a:solidFill>
                  <a:schemeClr val="bg1"/>
                </a:solidFill>
              </a:rPr>
              <a:t>Bi-Directional Pressure Probe</a:t>
            </a:r>
          </a:p>
          <a:p>
            <a:pPr marL="630238" lvl="1">
              <a:lnSpc>
                <a:spcPct val="90000"/>
              </a:lnSpc>
              <a:defRPr/>
            </a:pPr>
            <a:r>
              <a:rPr lang="en-US" dirty="0" err="1">
                <a:solidFill>
                  <a:schemeClr val="bg1"/>
                </a:solidFill>
              </a:rPr>
              <a:t>Medtherm</a:t>
            </a:r>
            <a:r>
              <a:rPr lang="en-US" dirty="0">
                <a:solidFill>
                  <a:schemeClr val="bg1"/>
                </a:solidFill>
              </a:rPr>
              <a:t> model 50532</a:t>
            </a:r>
          </a:p>
          <a:p>
            <a:pPr marL="230188">
              <a:lnSpc>
                <a:spcPct val="90000"/>
              </a:lnSpc>
              <a:defRPr/>
            </a:pPr>
            <a:r>
              <a:rPr lang="en-US" dirty="0">
                <a:solidFill>
                  <a:schemeClr val="bg1"/>
                </a:solidFill>
              </a:rPr>
              <a:t>Performance</a:t>
            </a:r>
          </a:p>
          <a:p>
            <a:pPr marL="630238" lvl="1">
              <a:lnSpc>
                <a:spcPct val="90000"/>
              </a:lnSpc>
              <a:defRPr/>
            </a:pPr>
            <a:r>
              <a:rPr lang="en-US" dirty="0">
                <a:solidFill>
                  <a:schemeClr val="bg1"/>
                </a:solidFill>
              </a:rPr>
              <a:t>Unable to get valuable data</a:t>
            </a:r>
          </a:p>
          <a:p>
            <a:pPr marL="630238" lvl="1">
              <a:lnSpc>
                <a:spcPct val="90000"/>
              </a:lnSpc>
              <a:defRPr/>
            </a:pPr>
            <a:r>
              <a:rPr lang="en-US" dirty="0">
                <a:solidFill>
                  <a:schemeClr val="bg1"/>
                </a:solidFill>
              </a:rPr>
              <a:t>Half the pressure data was erroneous</a:t>
            </a:r>
          </a:p>
          <a:p>
            <a:endParaRPr lang="en-US" dirty="0"/>
          </a:p>
        </p:txBody>
      </p:sp>
      <p:sp>
        <p:nvSpPr>
          <p:cNvPr id="4" name="Footer Placeholder 3">
            <a:extLst>
              <a:ext uri="{FF2B5EF4-FFF2-40B4-BE49-F238E27FC236}">
                <a16:creationId xmlns:a16="http://schemas.microsoft.com/office/drawing/2014/main" id="{DE8DFCBA-5D6E-0A84-7F44-228E66ECDBE3}"/>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93F38ECA-E89A-FE06-4A9F-4126A077302E}"/>
              </a:ext>
            </a:extLst>
          </p:cNvPr>
          <p:cNvSpPr>
            <a:spLocks noGrp="1"/>
          </p:cNvSpPr>
          <p:nvPr>
            <p:ph type="sldNum" sz="quarter" idx="12"/>
          </p:nvPr>
        </p:nvSpPr>
        <p:spPr/>
        <p:txBody>
          <a:bodyPr/>
          <a:lstStyle/>
          <a:p>
            <a:fld id="{33F42015-0FC7-4B0E-8D2B-76EADF48D957}" type="slidenum">
              <a:rPr lang="en-US" smtClean="0"/>
              <a:pPr/>
              <a:t>10</a:t>
            </a:fld>
            <a:endParaRPr lang="en-US"/>
          </a:p>
        </p:txBody>
      </p:sp>
      <p:pic>
        <p:nvPicPr>
          <p:cNvPr id="6" name="Picture 7">
            <a:extLst>
              <a:ext uri="{FF2B5EF4-FFF2-40B4-BE49-F238E27FC236}">
                <a16:creationId xmlns:a16="http://schemas.microsoft.com/office/drawing/2014/main" id="{76F00D4C-FF64-DFF5-3931-C4FFC4E222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688213" y="1954497"/>
            <a:ext cx="3234256" cy="504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23F8E3B-E6F4-B789-83AA-ACED5E45278B}"/>
              </a:ext>
            </a:extLst>
          </p:cNvPr>
          <p:cNvSpPr txBox="1"/>
          <p:nvPr/>
        </p:nvSpPr>
        <p:spPr>
          <a:xfrm>
            <a:off x="1200316" y="6051206"/>
            <a:ext cx="4210050" cy="230832"/>
          </a:xfrm>
          <a:prstGeom prst="rect">
            <a:avLst/>
          </a:prstGeom>
          <a:noFill/>
        </p:spPr>
        <p:txBody>
          <a:bodyPr wrap="square" rtlCol="0">
            <a:spAutoFit/>
          </a:bodyPr>
          <a:lstStyle/>
          <a:p>
            <a:r>
              <a:rPr lang="en-US" sz="900" dirty="0">
                <a:solidFill>
                  <a:schemeClr val="bg1"/>
                </a:solidFill>
              </a:rPr>
              <a:t>https://raptor-scientific.com/about-us/medtherm-corporation/</a:t>
            </a:r>
          </a:p>
        </p:txBody>
      </p:sp>
      <p:pic>
        <p:nvPicPr>
          <p:cNvPr id="9" name="Picture 8">
            <a:extLst>
              <a:ext uri="{FF2B5EF4-FFF2-40B4-BE49-F238E27FC236}">
                <a16:creationId xmlns:a16="http://schemas.microsoft.com/office/drawing/2014/main" id="{0494A299-E0EC-492F-DE2B-A2F349D163E5}"/>
              </a:ext>
            </a:extLst>
          </p:cNvPr>
          <p:cNvPicPr>
            <a:picLocks noChangeAspect="1"/>
          </p:cNvPicPr>
          <p:nvPr/>
        </p:nvPicPr>
        <p:blipFill rotWithShape="1">
          <a:blip r:embed="rId3"/>
          <a:srcRect l="12141" t="22804" r="29934" b="10261"/>
          <a:stretch/>
        </p:blipFill>
        <p:spPr>
          <a:xfrm>
            <a:off x="6389396" y="1287625"/>
            <a:ext cx="5306008" cy="4082139"/>
          </a:xfrm>
          <a:prstGeom prst="rect">
            <a:avLst/>
          </a:prstGeom>
        </p:spPr>
      </p:pic>
    </p:spTree>
    <p:extLst>
      <p:ext uri="{BB962C8B-B14F-4D97-AF65-F5344CB8AC3E}">
        <p14:creationId xmlns:p14="http://schemas.microsoft.com/office/powerpoint/2010/main" val="826064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581E-483E-4F3E-018E-87E9386F0F42}"/>
              </a:ext>
            </a:extLst>
          </p:cNvPr>
          <p:cNvSpPr>
            <a:spLocks noGrp="1"/>
          </p:cNvSpPr>
          <p:nvPr>
            <p:ph type="title"/>
          </p:nvPr>
        </p:nvSpPr>
        <p:spPr/>
        <p:txBody>
          <a:bodyPr/>
          <a:lstStyle/>
          <a:p>
            <a:r>
              <a:rPr lang="en-US" dirty="0">
                <a:solidFill>
                  <a:schemeClr val="bg1"/>
                </a:solidFill>
              </a:rPr>
              <a:t>Validation of Aerothermal Design Models</a:t>
            </a:r>
          </a:p>
        </p:txBody>
      </p:sp>
      <p:sp>
        <p:nvSpPr>
          <p:cNvPr id="3" name="Content Placeholder 2">
            <a:extLst>
              <a:ext uri="{FF2B5EF4-FFF2-40B4-BE49-F238E27FC236}">
                <a16:creationId xmlns:a16="http://schemas.microsoft.com/office/drawing/2014/main" id="{A8E8A00D-B629-9E00-2199-F702884785FB}"/>
              </a:ext>
            </a:extLst>
          </p:cNvPr>
          <p:cNvSpPr>
            <a:spLocks noGrp="1"/>
          </p:cNvSpPr>
          <p:nvPr>
            <p:ph idx="1"/>
          </p:nvPr>
        </p:nvSpPr>
        <p:spPr>
          <a:xfrm>
            <a:off x="609599" y="914400"/>
            <a:ext cx="11401888" cy="3657600"/>
          </a:xfrm>
        </p:spPr>
        <p:txBody>
          <a:bodyPr/>
          <a:lstStyle/>
          <a:p>
            <a:pPr marL="0" indent="0">
              <a:buNone/>
            </a:pPr>
            <a:r>
              <a:rPr lang="en-US" dirty="0">
                <a:solidFill>
                  <a:schemeClr val="bg1"/>
                </a:solidFill>
              </a:rPr>
              <a:t>Aerothermal environments consist of different heating and pressure sources, DFI were installed in support of six aerothermal flight test objectives (FTO) to measure: </a:t>
            </a:r>
          </a:p>
          <a:p>
            <a:pPr marL="457200" indent="-457200">
              <a:buFont typeface="+mj-lt"/>
              <a:buAutoNum type="arabicPeriod"/>
            </a:pPr>
            <a:r>
              <a:rPr lang="en-US" dirty="0">
                <a:solidFill>
                  <a:schemeClr val="bg1"/>
                </a:solidFill>
              </a:rPr>
              <a:t>Aerodynamic Heating</a:t>
            </a:r>
          </a:p>
          <a:p>
            <a:pPr marL="457200" indent="-457200">
              <a:buFont typeface="+mj-lt"/>
              <a:buAutoNum type="arabicPeriod"/>
            </a:pPr>
            <a:r>
              <a:rPr lang="en-US" dirty="0">
                <a:solidFill>
                  <a:schemeClr val="bg1"/>
                </a:solidFill>
              </a:rPr>
              <a:t>Base Plume-Induced Radiation</a:t>
            </a:r>
          </a:p>
          <a:p>
            <a:pPr marL="457200" indent="-457200">
              <a:buFont typeface="+mj-lt"/>
              <a:buAutoNum type="arabicPeriod"/>
            </a:pPr>
            <a:r>
              <a:rPr lang="en-US" dirty="0">
                <a:solidFill>
                  <a:schemeClr val="bg1"/>
                </a:solidFill>
              </a:rPr>
              <a:t>Base Plume-Induced Convection</a:t>
            </a:r>
          </a:p>
          <a:p>
            <a:pPr marL="457200" indent="-457200">
              <a:buFont typeface="+mj-lt"/>
              <a:buAutoNum type="arabicPeriod"/>
            </a:pPr>
            <a:r>
              <a:rPr lang="en-US" dirty="0">
                <a:solidFill>
                  <a:schemeClr val="bg1"/>
                </a:solidFill>
              </a:rPr>
              <a:t>Plume-Induced Flow Separation</a:t>
            </a:r>
          </a:p>
          <a:p>
            <a:pPr marL="457200" indent="-457200">
              <a:buFont typeface="+mj-lt"/>
              <a:buAutoNum type="arabicPeriod"/>
            </a:pPr>
            <a:r>
              <a:rPr lang="en-US" dirty="0">
                <a:solidFill>
                  <a:schemeClr val="bg1"/>
                </a:solidFill>
              </a:rPr>
              <a:t>Plume Impingement</a:t>
            </a:r>
          </a:p>
          <a:p>
            <a:pPr marL="457200" indent="-457200">
              <a:buFont typeface="+mj-lt"/>
              <a:buAutoNum type="arabicPeriod"/>
            </a:pPr>
            <a:r>
              <a:rPr lang="en-US" dirty="0">
                <a:solidFill>
                  <a:schemeClr val="bg1"/>
                </a:solidFill>
              </a:rPr>
              <a:t>CAPU Plume Heating</a:t>
            </a:r>
          </a:p>
        </p:txBody>
      </p:sp>
      <p:sp>
        <p:nvSpPr>
          <p:cNvPr id="4" name="Footer Placeholder 3">
            <a:extLst>
              <a:ext uri="{FF2B5EF4-FFF2-40B4-BE49-F238E27FC236}">
                <a16:creationId xmlns:a16="http://schemas.microsoft.com/office/drawing/2014/main" id="{BB2BB1F8-CF6B-3A9B-E1FF-F0F3EE7B10CE}"/>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6BC36CAB-173F-D921-9F7A-B877DD9AE0F4}"/>
              </a:ext>
            </a:extLst>
          </p:cNvPr>
          <p:cNvSpPr>
            <a:spLocks noGrp="1"/>
          </p:cNvSpPr>
          <p:nvPr>
            <p:ph type="sldNum" sz="quarter" idx="12"/>
          </p:nvPr>
        </p:nvSpPr>
        <p:spPr/>
        <p:txBody>
          <a:bodyPr/>
          <a:lstStyle/>
          <a:p>
            <a:fld id="{33F42015-0FC7-4B0E-8D2B-76EADF48D957}" type="slidenum">
              <a:rPr lang="en-US" smtClean="0"/>
              <a:pPr/>
              <a:t>11</a:t>
            </a:fld>
            <a:endParaRPr lang="en-US"/>
          </a:p>
        </p:txBody>
      </p:sp>
      <p:sp>
        <p:nvSpPr>
          <p:cNvPr id="8" name="Rectangle 7">
            <a:extLst>
              <a:ext uri="{FF2B5EF4-FFF2-40B4-BE49-F238E27FC236}">
                <a16:creationId xmlns:a16="http://schemas.microsoft.com/office/drawing/2014/main" id="{1C13F148-33A0-82DD-EEBF-2E4E462B50A2}"/>
              </a:ext>
            </a:extLst>
          </p:cNvPr>
          <p:cNvSpPr/>
          <p:nvPr/>
        </p:nvSpPr>
        <p:spPr bwMode="auto">
          <a:xfrm>
            <a:off x="730250" y="5709047"/>
            <a:ext cx="10731500" cy="615553"/>
          </a:xfrm>
          <a:prstGeom prst="rect">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9" name="TextBox 8">
            <a:extLst>
              <a:ext uri="{FF2B5EF4-FFF2-40B4-BE49-F238E27FC236}">
                <a16:creationId xmlns:a16="http://schemas.microsoft.com/office/drawing/2014/main" id="{DFFB5F0A-2124-E075-A1FA-886BBE34F6AF}"/>
              </a:ext>
            </a:extLst>
          </p:cNvPr>
          <p:cNvSpPr txBox="1"/>
          <p:nvPr/>
        </p:nvSpPr>
        <p:spPr>
          <a:xfrm>
            <a:off x="730250" y="5832157"/>
            <a:ext cx="10762291" cy="369332"/>
          </a:xfrm>
          <a:prstGeom prst="rect">
            <a:avLst/>
          </a:prstGeom>
          <a:noFill/>
        </p:spPr>
        <p:txBody>
          <a:bodyPr wrap="square" rtlCol="0">
            <a:spAutoFit/>
          </a:bodyPr>
          <a:lstStyle/>
          <a:p>
            <a:r>
              <a:rPr lang="en-US" sz="1800" dirty="0">
                <a:solidFill>
                  <a:schemeClr val="bg1"/>
                </a:solidFill>
                <a:latin typeface="+mn-lt"/>
              </a:rPr>
              <a:t>For each FTO DFI data was used to substantiate and revise models where necessary</a:t>
            </a:r>
          </a:p>
        </p:txBody>
      </p:sp>
    </p:spTree>
    <p:extLst>
      <p:ext uri="{BB962C8B-B14F-4D97-AF65-F5344CB8AC3E}">
        <p14:creationId xmlns:p14="http://schemas.microsoft.com/office/powerpoint/2010/main" val="1633926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E720C-D7B1-D89D-09C3-A17926D7371E}"/>
              </a:ext>
            </a:extLst>
          </p:cNvPr>
          <p:cNvSpPr>
            <a:spLocks noGrp="1"/>
          </p:cNvSpPr>
          <p:nvPr>
            <p:ph type="title"/>
          </p:nvPr>
        </p:nvSpPr>
        <p:spPr/>
        <p:txBody>
          <a:bodyPr/>
          <a:lstStyle/>
          <a:p>
            <a:r>
              <a:rPr lang="en-US" dirty="0">
                <a:solidFill>
                  <a:schemeClr val="bg1"/>
                </a:solidFill>
              </a:rPr>
              <a:t>Flight Adjustments</a:t>
            </a:r>
          </a:p>
        </p:txBody>
      </p:sp>
      <p:sp>
        <p:nvSpPr>
          <p:cNvPr id="3" name="Content Placeholder 2">
            <a:extLst>
              <a:ext uri="{FF2B5EF4-FFF2-40B4-BE49-F238E27FC236}">
                <a16:creationId xmlns:a16="http://schemas.microsoft.com/office/drawing/2014/main" id="{9FCA21BB-C9FA-8FBC-ABA9-CDED7C76C3E1}"/>
              </a:ext>
            </a:extLst>
          </p:cNvPr>
          <p:cNvSpPr>
            <a:spLocks noGrp="1"/>
          </p:cNvSpPr>
          <p:nvPr>
            <p:ph idx="1"/>
          </p:nvPr>
        </p:nvSpPr>
        <p:spPr>
          <a:xfrm>
            <a:off x="609600" y="914400"/>
            <a:ext cx="10972800" cy="5282469"/>
          </a:xfrm>
        </p:spPr>
        <p:txBody>
          <a:bodyPr/>
          <a:lstStyle/>
          <a:p>
            <a:pPr marL="0" indent="0">
              <a:spcBef>
                <a:spcPts val="0"/>
              </a:spcBef>
              <a:buNone/>
            </a:pPr>
            <a:r>
              <a:rPr lang="en-US" sz="2800" dirty="0">
                <a:solidFill>
                  <a:schemeClr val="bg1"/>
                </a:solidFill>
                <a:ea typeface="Calibri" panose="020F0502020204030204" pitchFamily="34" charset="0"/>
              </a:rPr>
              <a:t>Artemis I Reconstructed Flight Environments Accounted For:</a:t>
            </a:r>
          </a:p>
          <a:p>
            <a:pPr lvl="2" indent="-342900">
              <a:spcBef>
                <a:spcPts val="0"/>
              </a:spcBef>
              <a:buFont typeface="+mj-lt"/>
              <a:buAutoNum type="arabicPeriod"/>
            </a:pPr>
            <a:r>
              <a:rPr lang="en-US" sz="2800" dirty="0">
                <a:solidFill>
                  <a:schemeClr val="bg1"/>
                </a:solidFill>
                <a:ea typeface="Times New Roman" panose="02020603050405020304" pitchFamily="18" charset="0"/>
              </a:rPr>
              <a:t>Best Estimated Trajectory</a:t>
            </a:r>
          </a:p>
          <a:p>
            <a:pPr lvl="2" indent="-342900">
              <a:spcBef>
                <a:spcPts val="0"/>
              </a:spcBef>
              <a:buFont typeface="+mj-lt"/>
              <a:buAutoNum type="arabicPeriod"/>
            </a:pPr>
            <a:r>
              <a:rPr lang="en-US" sz="2800" dirty="0">
                <a:solidFill>
                  <a:schemeClr val="bg1"/>
                </a:solidFill>
                <a:ea typeface="Times New Roman" panose="02020603050405020304" pitchFamily="18" charset="0"/>
              </a:rPr>
              <a:t>Hot wall heating using Flight DFI temperatures</a:t>
            </a:r>
            <a:endParaRPr lang="en-US" sz="2800" dirty="0">
              <a:solidFill>
                <a:schemeClr val="bg1"/>
              </a:solidFill>
              <a:ea typeface="Calibri" panose="020F0502020204030204" pitchFamily="34" charset="0"/>
            </a:endParaRPr>
          </a:p>
          <a:p>
            <a:pPr lvl="2" indent="-342900">
              <a:spcBef>
                <a:spcPts val="0"/>
              </a:spcBef>
              <a:buFont typeface="+mj-lt"/>
              <a:buAutoNum type="arabicPeriod"/>
            </a:pPr>
            <a:r>
              <a:rPr lang="en-US" sz="2800" dirty="0">
                <a:solidFill>
                  <a:schemeClr val="bg1"/>
                </a:solidFill>
                <a:ea typeface="Times New Roman" panose="02020603050405020304" pitchFamily="18" charset="0"/>
              </a:rPr>
              <a:t>Flight derived Boundary Layer Transition criteria</a:t>
            </a:r>
            <a:endParaRPr lang="en-US" sz="2800" dirty="0">
              <a:solidFill>
                <a:schemeClr val="bg1"/>
              </a:solidFill>
              <a:ea typeface="Calibri" panose="020F0502020204030204" pitchFamily="34" charset="0"/>
            </a:endParaRPr>
          </a:p>
          <a:p>
            <a:pPr lvl="2" indent="-342900">
              <a:spcBef>
                <a:spcPts val="0"/>
              </a:spcBef>
              <a:buFont typeface="+mj-lt"/>
              <a:buAutoNum type="arabicPeriod"/>
            </a:pPr>
            <a:r>
              <a:rPr lang="en-US" sz="2800" dirty="0">
                <a:solidFill>
                  <a:schemeClr val="bg1"/>
                </a:solidFill>
                <a:ea typeface="Times New Roman" panose="02020603050405020304" pitchFamily="18" charset="0"/>
              </a:rPr>
              <a:t>Flight Factors</a:t>
            </a:r>
          </a:p>
          <a:p>
            <a:pPr lvl="2" indent="-342900">
              <a:spcBef>
                <a:spcPts val="0"/>
              </a:spcBef>
              <a:buFont typeface="+mj-lt"/>
              <a:buAutoNum type="arabicPeriod"/>
            </a:pPr>
            <a:r>
              <a:rPr lang="en-US" sz="2800" dirty="0">
                <a:solidFill>
                  <a:schemeClr val="bg1"/>
                </a:solidFill>
                <a:ea typeface="Times New Roman" panose="02020603050405020304" pitchFamily="18" charset="0"/>
              </a:rPr>
              <a:t>Thermal Mismatch Correction</a:t>
            </a:r>
          </a:p>
          <a:p>
            <a:pPr lvl="2" indent="-342900">
              <a:spcBef>
                <a:spcPts val="0"/>
              </a:spcBef>
              <a:buFont typeface="+mj-lt"/>
              <a:buAutoNum type="arabicPeriod"/>
            </a:pPr>
            <a:r>
              <a:rPr lang="en-US" sz="2800" dirty="0">
                <a:solidFill>
                  <a:schemeClr val="bg1"/>
                </a:solidFill>
                <a:ea typeface="Calibri" panose="020F0502020204030204" pitchFamily="34" charset="0"/>
              </a:rPr>
              <a:t>Calorimeter Re-radiation</a:t>
            </a:r>
          </a:p>
          <a:p>
            <a:pPr lvl="2" indent="-342900">
              <a:spcBef>
                <a:spcPts val="0"/>
              </a:spcBef>
              <a:buFont typeface="+mj-lt"/>
              <a:buAutoNum type="arabicPeriod"/>
            </a:pPr>
            <a:r>
              <a:rPr lang="en-US" sz="2800" dirty="0">
                <a:solidFill>
                  <a:schemeClr val="bg1"/>
                </a:solidFill>
                <a:ea typeface="Calibri" panose="020F0502020204030204" pitchFamily="34" charset="0"/>
              </a:rPr>
              <a:t>Updated Flight Radiation Files</a:t>
            </a:r>
          </a:p>
          <a:p>
            <a:pPr lvl="2" indent="-342900">
              <a:spcBef>
                <a:spcPts val="0"/>
              </a:spcBef>
              <a:buFont typeface="+mj-lt"/>
              <a:buAutoNum type="arabicPeriod"/>
            </a:pPr>
            <a:r>
              <a:rPr lang="en-US" sz="2800" dirty="0">
                <a:solidFill>
                  <a:schemeClr val="bg1"/>
                </a:solidFill>
                <a:ea typeface="Calibri" panose="020F0502020204030204" pitchFamily="34" charset="0"/>
              </a:rPr>
              <a:t>New Flight derived plume models</a:t>
            </a:r>
          </a:p>
          <a:p>
            <a:pPr lvl="2" indent="-342900">
              <a:spcBef>
                <a:spcPts val="0"/>
              </a:spcBef>
              <a:buFont typeface="+mj-lt"/>
              <a:buAutoNum type="arabicPeriod"/>
            </a:pPr>
            <a:r>
              <a:rPr lang="en-US" sz="2800" dirty="0">
                <a:solidFill>
                  <a:schemeClr val="bg1"/>
                </a:solidFill>
                <a:ea typeface="Calibri" panose="020F0502020204030204" pitchFamily="34" charset="0"/>
              </a:rPr>
              <a:t>Remove Model Uncertainty Factor</a:t>
            </a:r>
          </a:p>
          <a:p>
            <a:pPr lvl="2" indent="-342900">
              <a:spcBef>
                <a:spcPts val="0"/>
              </a:spcBef>
              <a:buFont typeface="+mj-lt"/>
              <a:buAutoNum type="arabicPeriod"/>
            </a:pPr>
            <a:r>
              <a:rPr lang="en-US" sz="2800" dirty="0">
                <a:solidFill>
                  <a:schemeClr val="bg1"/>
                </a:solidFill>
                <a:ea typeface="Times New Roman" panose="02020603050405020304" pitchFamily="18" charset="0"/>
              </a:rPr>
              <a:t> Cold wall env using above model corrections/factors</a:t>
            </a:r>
          </a:p>
          <a:p>
            <a:endParaRPr lang="en-US" dirty="0">
              <a:solidFill>
                <a:schemeClr val="bg1"/>
              </a:solidFill>
            </a:endParaRPr>
          </a:p>
        </p:txBody>
      </p:sp>
      <p:sp>
        <p:nvSpPr>
          <p:cNvPr id="4" name="Footer Placeholder 3">
            <a:extLst>
              <a:ext uri="{FF2B5EF4-FFF2-40B4-BE49-F238E27FC236}">
                <a16:creationId xmlns:a16="http://schemas.microsoft.com/office/drawing/2014/main" id="{DE8DFCBA-5D6E-0A84-7F44-228E66ECDBE3}"/>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93F38ECA-E89A-FE06-4A9F-4126A077302E}"/>
              </a:ext>
            </a:extLst>
          </p:cNvPr>
          <p:cNvSpPr>
            <a:spLocks noGrp="1"/>
          </p:cNvSpPr>
          <p:nvPr>
            <p:ph type="sldNum" sz="quarter" idx="12"/>
          </p:nvPr>
        </p:nvSpPr>
        <p:spPr/>
        <p:txBody>
          <a:bodyPr/>
          <a:lstStyle/>
          <a:p>
            <a:fld id="{33F42015-0FC7-4B0E-8D2B-76EADF48D957}" type="slidenum">
              <a:rPr lang="en-US" smtClean="0"/>
              <a:pPr/>
              <a:t>12</a:t>
            </a:fld>
            <a:endParaRPr lang="en-US"/>
          </a:p>
        </p:txBody>
      </p:sp>
    </p:spTree>
    <p:extLst>
      <p:ext uri="{BB962C8B-B14F-4D97-AF65-F5344CB8AC3E}">
        <p14:creationId xmlns:p14="http://schemas.microsoft.com/office/powerpoint/2010/main" val="2007502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A330-55AB-7E8A-91DF-92D7D23861FA}"/>
              </a:ext>
            </a:extLst>
          </p:cNvPr>
          <p:cNvSpPr>
            <a:spLocks noGrp="1"/>
          </p:cNvSpPr>
          <p:nvPr>
            <p:ph type="title"/>
          </p:nvPr>
        </p:nvSpPr>
        <p:spPr/>
        <p:txBody>
          <a:bodyPr/>
          <a:lstStyle/>
          <a:p>
            <a:r>
              <a:rPr lang="en-US" dirty="0">
                <a:solidFill>
                  <a:schemeClr val="bg1"/>
                </a:solidFill>
              </a:rPr>
              <a:t>Aerodynamic Heating</a:t>
            </a:r>
          </a:p>
        </p:txBody>
      </p:sp>
      <p:sp>
        <p:nvSpPr>
          <p:cNvPr id="4" name="Footer Placeholder 3">
            <a:extLst>
              <a:ext uri="{FF2B5EF4-FFF2-40B4-BE49-F238E27FC236}">
                <a16:creationId xmlns:a16="http://schemas.microsoft.com/office/drawing/2014/main" id="{A7247683-3AC3-C1D7-E19C-B843EC5532A6}"/>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621EFB3C-47E8-8843-807F-EA18930E3331}"/>
              </a:ext>
            </a:extLst>
          </p:cNvPr>
          <p:cNvSpPr>
            <a:spLocks noGrp="1"/>
          </p:cNvSpPr>
          <p:nvPr>
            <p:ph type="sldNum" sz="quarter" idx="12"/>
          </p:nvPr>
        </p:nvSpPr>
        <p:spPr/>
        <p:txBody>
          <a:bodyPr/>
          <a:lstStyle/>
          <a:p>
            <a:fld id="{33F42015-0FC7-4B0E-8D2B-76EADF48D957}" type="slidenum">
              <a:rPr lang="en-US" smtClean="0"/>
              <a:pPr/>
              <a:t>13</a:t>
            </a:fld>
            <a:endParaRPr lang="en-US"/>
          </a:p>
        </p:txBody>
      </p:sp>
      <p:sp>
        <p:nvSpPr>
          <p:cNvPr id="8" name="Rectangle 7">
            <a:extLst>
              <a:ext uri="{FF2B5EF4-FFF2-40B4-BE49-F238E27FC236}">
                <a16:creationId xmlns:a16="http://schemas.microsoft.com/office/drawing/2014/main" id="{138EB5C6-30F0-4E34-AD34-DC8B608D904F}"/>
              </a:ext>
            </a:extLst>
          </p:cNvPr>
          <p:cNvSpPr/>
          <p:nvPr/>
        </p:nvSpPr>
        <p:spPr bwMode="auto">
          <a:xfrm>
            <a:off x="730250" y="5709047"/>
            <a:ext cx="10731500" cy="615553"/>
          </a:xfrm>
          <a:prstGeom prst="rect">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9" name="Content Placeholder 2">
            <a:extLst>
              <a:ext uri="{FF2B5EF4-FFF2-40B4-BE49-F238E27FC236}">
                <a16:creationId xmlns:a16="http://schemas.microsoft.com/office/drawing/2014/main" id="{F04970EC-BE47-78EA-538A-26875259E1AD}"/>
              </a:ext>
            </a:extLst>
          </p:cNvPr>
          <p:cNvSpPr txBox="1">
            <a:spLocks/>
          </p:cNvSpPr>
          <p:nvPr/>
        </p:nvSpPr>
        <p:spPr bwMode="auto">
          <a:xfrm>
            <a:off x="609600" y="1045028"/>
            <a:ext cx="10972800" cy="52795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US" b="0" kern="0" dirty="0">
                <a:solidFill>
                  <a:schemeClr val="bg1"/>
                </a:solidFill>
              </a:rPr>
              <a:t>Example of Flight Adjustments:</a:t>
            </a:r>
          </a:p>
        </p:txBody>
      </p:sp>
      <p:sp>
        <p:nvSpPr>
          <p:cNvPr id="10" name="TextBox 9">
            <a:extLst>
              <a:ext uri="{FF2B5EF4-FFF2-40B4-BE49-F238E27FC236}">
                <a16:creationId xmlns:a16="http://schemas.microsoft.com/office/drawing/2014/main" id="{8C653783-75C9-7BBA-F60A-536C877741D8}"/>
              </a:ext>
            </a:extLst>
          </p:cNvPr>
          <p:cNvSpPr txBox="1"/>
          <p:nvPr/>
        </p:nvSpPr>
        <p:spPr>
          <a:xfrm>
            <a:off x="730250" y="5654814"/>
            <a:ext cx="10731500" cy="707886"/>
          </a:xfrm>
          <a:prstGeom prst="rect">
            <a:avLst/>
          </a:prstGeom>
          <a:noFill/>
        </p:spPr>
        <p:txBody>
          <a:bodyPr wrap="square" rtlCol="0">
            <a:spAutoFit/>
          </a:bodyPr>
          <a:lstStyle/>
          <a:p>
            <a:r>
              <a:rPr lang="en-US" dirty="0">
                <a:solidFill>
                  <a:schemeClr val="bg1"/>
                </a:solidFill>
                <a:latin typeface="+mn-lt"/>
              </a:rPr>
              <a:t>Design models were adequately conservative, updates to the models were implemented to improve modeling accuracy and reduce conservatism</a:t>
            </a:r>
          </a:p>
        </p:txBody>
      </p:sp>
      <p:pic>
        <p:nvPicPr>
          <p:cNvPr id="3" name="Picture 2">
            <a:extLst>
              <a:ext uri="{FF2B5EF4-FFF2-40B4-BE49-F238E27FC236}">
                <a16:creationId xmlns:a16="http://schemas.microsoft.com/office/drawing/2014/main" id="{26B7E92B-838F-2658-C96F-73A3BDDE7C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250" y="1727397"/>
            <a:ext cx="5265933" cy="3403205"/>
          </a:xfrm>
          <a:prstGeom prst="rect">
            <a:avLst/>
          </a:prstGeom>
          <a:noFill/>
        </p:spPr>
      </p:pic>
      <p:pic>
        <p:nvPicPr>
          <p:cNvPr id="7" name="Picture 6">
            <a:extLst>
              <a:ext uri="{FF2B5EF4-FFF2-40B4-BE49-F238E27FC236}">
                <a16:creationId xmlns:a16="http://schemas.microsoft.com/office/drawing/2014/main" id="{97221635-15B7-6E27-EBED-CDC7F1EFA40E}"/>
              </a:ext>
            </a:extLst>
          </p:cNvPr>
          <p:cNvPicPr>
            <a:picLocks noChangeAspect="1"/>
          </p:cNvPicPr>
          <p:nvPr/>
        </p:nvPicPr>
        <p:blipFill rotWithShape="1">
          <a:blip r:embed="rId3">
            <a:extLst>
              <a:ext uri="{28A0092B-C50C-407E-A947-70E740481C1C}">
                <a14:useLocalDpi xmlns:a14="http://schemas.microsoft.com/office/drawing/2010/main" val="0"/>
              </a:ext>
            </a:extLst>
          </a:blip>
          <a:srcRect l="2134" r="2971" b="1943"/>
          <a:stretch/>
        </p:blipFill>
        <p:spPr bwMode="auto">
          <a:xfrm>
            <a:off x="6464741" y="1727396"/>
            <a:ext cx="4997009" cy="340320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2458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A330-55AB-7E8A-91DF-92D7D23861FA}"/>
              </a:ext>
            </a:extLst>
          </p:cNvPr>
          <p:cNvSpPr>
            <a:spLocks noGrp="1"/>
          </p:cNvSpPr>
          <p:nvPr>
            <p:ph type="title"/>
          </p:nvPr>
        </p:nvSpPr>
        <p:spPr/>
        <p:txBody>
          <a:bodyPr/>
          <a:lstStyle/>
          <a:p>
            <a:r>
              <a:rPr lang="en-US" dirty="0">
                <a:solidFill>
                  <a:schemeClr val="bg1"/>
                </a:solidFill>
              </a:rPr>
              <a:t>Aerodynamic Heating</a:t>
            </a:r>
          </a:p>
        </p:txBody>
      </p:sp>
      <p:sp>
        <p:nvSpPr>
          <p:cNvPr id="4" name="Footer Placeholder 3">
            <a:extLst>
              <a:ext uri="{FF2B5EF4-FFF2-40B4-BE49-F238E27FC236}">
                <a16:creationId xmlns:a16="http://schemas.microsoft.com/office/drawing/2014/main" id="{A7247683-3AC3-C1D7-E19C-B843EC5532A6}"/>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621EFB3C-47E8-8843-807F-EA18930E3331}"/>
              </a:ext>
            </a:extLst>
          </p:cNvPr>
          <p:cNvSpPr>
            <a:spLocks noGrp="1"/>
          </p:cNvSpPr>
          <p:nvPr>
            <p:ph type="sldNum" sz="quarter" idx="12"/>
          </p:nvPr>
        </p:nvSpPr>
        <p:spPr/>
        <p:txBody>
          <a:bodyPr/>
          <a:lstStyle/>
          <a:p>
            <a:fld id="{33F42015-0FC7-4B0E-8D2B-76EADF48D957}" type="slidenum">
              <a:rPr lang="en-US" smtClean="0"/>
              <a:pPr/>
              <a:t>14</a:t>
            </a:fld>
            <a:endParaRPr lang="en-US"/>
          </a:p>
        </p:txBody>
      </p:sp>
      <p:pic>
        <p:nvPicPr>
          <p:cNvPr id="6" name="Picture 5">
            <a:extLst>
              <a:ext uri="{FF2B5EF4-FFF2-40B4-BE49-F238E27FC236}">
                <a16:creationId xmlns:a16="http://schemas.microsoft.com/office/drawing/2014/main" id="{C91FFFEB-E62D-821B-EDD7-CA01DE76C4CD}"/>
              </a:ext>
            </a:extLst>
          </p:cNvPr>
          <p:cNvPicPr>
            <a:picLocks noChangeAspect="1"/>
          </p:cNvPicPr>
          <p:nvPr/>
        </p:nvPicPr>
        <p:blipFill rotWithShape="1">
          <a:blip r:embed="rId2">
            <a:extLst>
              <a:ext uri="{28A0092B-C50C-407E-A947-70E740481C1C}">
                <a14:useLocalDpi xmlns:a14="http://schemas.microsoft.com/office/drawing/2010/main" val="0"/>
              </a:ext>
            </a:extLst>
          </a:blip>
          <a:srcRect l="6531" t="4065" r="6087" b="3212"/>
          <a:stretch/>
        </p:blipFill>
        <p:spPr bwMode="auto">
          <a:xfrm>
            <a:off x="7134808" y="1898401"/>
            <a:ext cx="4541808" cy="3761406"/>
          </a:xfrm>
          <a:prstGeom prst="rect">
            <a:avLst/>
          </a:prstGeom>
          <a:noFill/>
        </p:spPr>
      </p:pic>
      <p:sp>
        <p:nvSpPr>
          <p:cNvPr id="8" name="Rectangle 7">
            <a:extLst>
              <a:ext uri="{FF2B5EF4-FFF2-40B4-BE49-F238E27FC236}">
                <a16:creationId xmlns:a16="http://schemas.microsoft.com/office/drawing/2014/main" id="{138EB5C6-30F0-4E34-AD34-DC8B608D904F}"/>
              </a:ext>
            </a:extLst>
          </p:cNvPr>
          <p:cNvSpPr/>
          <p:nvPr/>
        </p:nvSpPr>
        <p:spPr bwMode="auto">
          <a:xfrm>
            <a:off x="730250" y="5900070"/>
            <a:ext cx="10731500" cy="424530"/>
          </a:xfrm>
          <a:prstGeom prst="rect">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9" name="Content Placeholder 2">
            <a:extLst>
              <a:ext uri="{FF2B5EF4-FFF2-40B4-BE49-F238E27FC236}">
                <a16:creationId xmlns:a16="http://schemas.microsoft.com/office/drawing/2014/main" id="{F04970EC-BE47-78EA-538A-26875259E1AD}"/>
              </a:ext>
            </a:extLst>
          </p:cNvPr>
          <p:cNvSpPr txBox="1">
            <a:spLocks/>
          </p:cNvSpPr>
          <p:nvPr/>
        </p:nvSpPr>
        <p:spPr bwMode="auto">
          <a:xfrm>
            <a:off x="730250" y="914400"/>
            <a:ext cx="6404558"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US" b="0" kern="0" dirty="0">
                <a:solidFill>
                  <a:schemeClr val="bg1"/>
                </a:solidFill>
              </a:rPr>
              <a:t>Boundary Layer Transition Criteria</a:t>
            </a:r>
          </a:p>
          <a:p>
            <a:r>
              <a:rPr lang="en-US" b="0" kern="0" dirty="0">
                <a:solidFill>
                  <a:schemeClr val="bg1"/>
                </a:solidFill>
              </a:rPr>
              <a:t>Design criteria based on Shuttle</a:t>
            </a:r>
          </a:p>
          <a:p>
            <a:r>
              <a:rPr lang="en-US" b="0" kern="0" dirty="0">
                <a:solidFill>
                  <a:schemeClr val="bg1"/>
                </a:solidFill>
              </a:rPr>
              <a:t>Flight data showed transition happens later</a:t>
            </a:r>
          </a:p>
          <a:p>
            <a:pPr marL="0" indent="0">
              <a:buNone/>
            </a:pPr>
            <a:r>
              <a:rPr lang="en-US" b="0" kern="0" dirty="0">
                <a:solidFill>
                  <a:schemeClr val="bg1"/>
                </a:solidFill>
              </a:rPr>
              <a:t>Implications</a:t>
            </a:r>
          </a:p>
          <a:p>
            <a:r>
              <a:rPr lang="en-US" b="0" kern="0" dirty="0">
                <a:solidFill>
                  <a:schemeClr val="bg1"/>
                </a:solidFill>
              </a:rPr>
              <a:t>Increase duration of turbulent heating</a:t>
            </a:r>
          </a:p>
          <a:p>
            <a:r>
              <a:rPr lang="en-US" b="0" kern="0" dirty="0">
                <a:solidFill>
                  <a:schemeClr val="bg1"/>
                </a:solidFill>
              </a:rPr>
              <a:t>Increase heat load</a:t>
            </a:r>
          </a:p>
        </p:txBody>
      </p:sp>
      <p:sp>
        <p:nvSpPr>
          <p:cNvPr id="10" name="TextBox 9">
            <a:extLst>
              <a:ext uri="{FF2B5EF4-FFF2-40B4-BE49-F238E27FC236}">
                <a16:creationId xmlns:a16="http://schemas.microsoft.com/office/drawing/2014/main" id="{8C653783-75C9-7BBA-F60A-536C877741D8}"/>
              </a:ext>
            </a:extLst>
          </p:cNvPr>
          <p:cNvSpPr txBox="1"/>
          <p:nvPr/>
        </p:nvSpPr>
        <p:spPr>
          <a:xfrm>
            <a:off x="730250" y="5900070"/>
            <a:ext cx="10731500" cy="400110"/>
          </a:xfrm>
          <a:prstGeom prst="rect">
            <a:avLst/>
          </a:prstGeom>
          <a:noFill/>
        </p:spPr>
        <p:txBody>
          <a:bodyPr wrap="square" rtlCol="0">
            <a:spAutoFit/>
          </a:bodyPr>
          <a:lstStyle/>
          <a:p>
            <a:r>
              <a:rPr lang="en-US" dirty="0">
                <a:solidFill>
                  <a:schemeClr val="bg1"/>
                </a:solidFill>
                <a:latin typeface="+mn-lt"/>
              </a:rPr>
              <a:t>Flight-derived transition criteria has been implemented </a:t>
            </a:r>
          </a:p>
        </p:txBody>
      </p:sp>
    </p:spTree>
    <p:extLst>
      <p:ext uri="{BB962C8B-B14F-4D97-AF65-F5344CB8AC3E}">
        <p14:creationId xmlns:p14="http://schemas.microsoft.com/office/powerpoint/2010/main" val="2820759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A330-55AB-7E8A-91DF-92D7D23861FA}"/>
              </a:ext>
            </a:extLst>
          </p:cNvPr>
          <p:cNvSpPr>
            <a:spLocks noGrp="1"/>
          </p:cNvSpPr>
          <p:nvPr>
            <p:ph type="title"/>
          </p:nvPr>
        </p:nvSpPr>
        <p:spPr/>
        <p:txBody>
          <a:bodyPr/>
          <a:lstStyle/>
          <a:p>
            <a:r>
              <a:rPr lang="en-US" dirty="0">
                <a:solidFill>
                  <a:schemeClr val="bg1"/>
                </a:solidFill>
              </a:rPr>
              <a:t>Aerodynamic Heating</a:t>
            </a:r>
          </a:p>
        </p:txBody>
      </p:sp>
      <p:sp>
        <p:nvSpPr>
          <p:cNvPr id="4" name="Footer Placeholder 3">
            <a:extLst>
              <a:ext uri="{FF2B5EF4-FFF2-40B4-BE49-F238E27FC236}">
                <a16:creationId xmlns:a16="http://schemas.microsoft.com/office/drawing/2014/main" id="{A7247683-3AC3-C1D7-E19C-B843EC5532A6}"/>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621EFB3C-47E8-8843-807F-EA18930E3331}"/>
              </a:ext>
            </a:extLst>
          </p:cNvPr>
          <p:cNvSpPr>
            <a:spLocks noGrp="1"/>
          </p:cNvSpPr>
          <p:nvPr>
            <p:ph type="sldNum" sz="quarter" idx="12"/>
          </p:nvPr>
        </p:nvSpPr>
        <p:spPr/>
        <p:txBody>
          <a:bodyPr/>
          <a:lstStyle/>
          <a:p>
            <a:fld id="{33F42015-0FC7-4B0E-8D2B-76EADF48D957}" type="slidenum">
              <a:rPr lang="en-US" smtClean="0"/>
              <a:pPr/>
              <a:t>15</a:t>
            </a:fld>
            <a:endParaRPr lang="en-US"/>
          </a:p>
        </p:txBody>
      </p:sp>
      <p:sp>
        <p:nvSpPr>
          <p:cNvPr id="8" name="Rectangle 7">
            <a:extLst>
              <a:ext uri="{FF2B5EF4-FFF2-40B4-BE49-F238E27FC236}">
                <a16:creationId xmlns:a16="http://schemas.microsoft.com/office/drawing/2014/main" id="{138EB5C6-30F0-4E34-AD34-DC8B608D904F}"/>
              </a:ext>
            </a:extLst>
          </p:cNvPr>
          <p:cNvSpPr/>
          <p:nvPr/>
        </p:nvSpPr>
        <p:spPr bwMode="auto">
          <a:xfrm>
            <a:off x="730250" y="5909962"/>
            <a:ext cx="10731500" cy="414638"/>
          </a:xfrm>
          <a:prstGeom prst="rect">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9" name="Content Placeholder 2">
            <a:extLst>
              <a:ext uri="{FF2B5EF4-FFF2-40B4-BE49-F238E27FC236}">
                <a16:creationId xmlns:a16="http://schemas.microsoft.com/office/drawing/2014/main" id="{F04970EC-BE47-78EA-538A-26875259E1AD}"/>
              </a:ext>
            </a:extLst>
          </p:cNvPr>
          <p:cNvSpPr txBox="1">
            <a:spLocks/>
          </p:cNvSpPr>
          <p:nvPr/>
        </p:nvSpPr>
        <p:spPr bwMode="auto">
          <a:xfrm>
            <a:off x="730250" y="914400"/>
            <a:ext cx="5631079"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US" b="0" kern="0" dirty="0">
                <a:solidFill>
                  <a:schemeClr val="bg1"/>
                </a:solidFill>
              </a:rPr>
              <a:t>Boundary Layer Transition Criteria</a:t>
            </a:r>
          </a:p>
          <a:p>
            <a:r>
              <a:rPr lang="en-US" b="0" kern="0" dirty="0">
                <a:solidFill>
                  <a:schemeClr val="bg1"/>
                </a:solidFill>
              </a:rPr>
              <a:t>Design criteria based on Shuttle</a:t>
            </a:r>
          </a:p>
          <a:p>
            <a:r>
              <a:rPr lang="en-US" b="0" kern="0" dirty="0">
                <a:solidFill>
                  <a:schemeClr val="bg1"/>
                </a:solidFill>
              </a:rPr>
              <a:t>Region in between Core and SRB transition was not observed</a:t>
            </a:r>
          </a:p>
          <a:p>
            <a:pPr marL="0" indent="0">
              <a:buNone/>
            </a:pPr>
            <a:r>
              <a:rPr lang="en-US" b="0" kern="0" dirty="0">
                <a:solidFill>
                  <a:schemeClr val="bg1"/>
                </a:solidFill>
              </a:rPr>
              <a:t>Implications</a:t>
            </a:r>
          </a:p>
          <a:p>
            <a:r>
              <a:rPr lang="en-US" b="0" kern="0" dirty="0">
                <a:solidFill>
                  <a:schemeClr val="bg1"/>
                </a:solidFill>
              </a:rPr>
              <a:t>Flow remains turbulent</a:t>
            </a:r>
          </a:p>
          <a:p>
            <a:r>
              <a:rPr lang="en-US" b="0" kern="0" dirty="0">
                <a:solidFill>
                  <a:schemeClr val="bg1"/>
                </a:solidFill>
              </a:rPr>
              <a:t>Increased heat load</a:t>
            </a:r>
          </a:p>
        </p:txBody>
      </p:sp>
      <p:sp>
        <p:nvSpPr>
          <p:cNvPr id="10" name="TextBox 9">
            <a:extLst>
              <a:ext uri="{FF2B5EF4-FFF2-40B4-BE49-F238E27FC236}">
                <a16:creationId xmlns:a16="http://schemas.microsoft.com/office/drawing/2014/main" id="{8C653783-75C9-7BBA-F60A-536C877741D8}"/>
              </a:ext>
            </a:extLst>
          </p:cNvPr>
          <p:cNvSpPr txBox="1"/>
          <p:nvPr/>
        </p:nvSpPr>
        <p:spPr>
          <a:xfrm>
            <a:off x="730250" y="5914179"/>
            <a:ext cx="10731500" cy="400110"/>
          </a:xfrm>
          <a:prstGeom prst="rect">
            <a:avLst/>
          </a:prstGeom>
          <a:noFill/>
        </p:spPr>
        <p:txBody>
          <a:bodyPr wrap="square" rtlCol="0">
            <a:spAutoFit/>
          </a:bodyPr>
          <a:lstStyle/>
          <a:p>
            <a:r>
              <a:rPr lang="en-US" sz="1800" dirty="0">
                <a:solidFill>
                  <a:schemeClr val="bg1"/>
                </a:solidFill>
                <a:latin typeface="+mn-lt"/>
              </a:rPr>
              <a:t>Design models, </a:t>
            </a:r>
            <a:r>
              <a:rPr lang="en-US" dirty="0">
                <a:solidFill>
                  <a:schemeClr val="bg1"/>
                </a:solidFill>
                <a:latin typeface="+mn-lt"/>
              </a:rPr>
              <a:t>in-between</a:t>
            </a:r>
            <a:r>
              <a:rPr lang="en-US" sz="1800" dirty="0">
                <a:solidFill>
                  <a:schemeClr val="bg1"/>
                </a:solidFill>
                <a:latin typeface="+mn-lt"/>
              </a:rPr>
              <a:t> CS and SRB, were updated to turbulent until SRB separation</a:t>
            </a:r>
            <a:endParaRPr lang="en-US" dirty="0">
              <a:solidFill>
                <a:schemeClr val="bg1"/>
              </a:solidFill>
              <a:latin typeface="+mn-lt"/>
            </a:endParaRPr>
          </a:p>
        </p:txBody>
      </p:sp>
      <p:pic>
        <p:nvPicPr>
          <p:cNvPr id="3" name="Picture 2">
            <a:extLst>
              <a:ext uri="{FF2B5EF4-FFF2-40B4-BE49-F238E27FC236}">
                <a16:creationId xmlns:a16="http://schemas.microsoft.com/office/drawing/2014/main" id="{95D485AF-E815-7C56-60D6-A11BFD80F2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4768" y="1128385"/>
            <a:ext cx="5366982" cy="4377092"/>
          </a:xfrm>
          <a:prstGeom prst="rect">
            <a:avLst/>
          </a:prstGeom>
          <a:noFill/>
        </p:spPr>
      </p:pic>
    </p:spTree>
    <p:extLst>
      <p:ext uri="{BB962C8B-B14F-4D97-AF65-F5344CB8AC3E}">
        <p14:creationId xmlns:p14="http://schemas.microsoft.com/office/powerpoint/2010/main" val="2275903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C50B6-9107-3B59-0F37-D2AE60C2657B}"/>
              </a:ext>
            </a:extLst>
          </p:cNvPr>
          <p:cNvSpPr>
            <a:spLocks noGrp="1"/>
          </p:cNvSpPr>
          <p:nvPr>
            <p:ph type="title"/>
          </p:nvPr>
        </p:nvSpPr>
        <p:spPr/>
        <p:txBody>
          <a:bodyPr/>
          <a:lstStyle/>
          <a:p>
            <a:r>
              <a:rPr lang="en-US" dirty="0">
                <a:solidFill>
                  <a:schemeClr val="bg1"/>
                </a:solidFill>
              </a:rPr>
              <a:t>Base Plume-Induced Radiation</a:t>
            </a:r>
          </a:p>
        </p:txBody>
      </p:sp>
      <p:sp>
        <p:nvSpPr>
          <p:cNvPr id="14" name="Content Placeholder 13">
            <a:extLst>
              <a:ext uri="{FF2B5EF4-FFF2-40B4-BE49-F238E27FC236}">
                <a16:creationId xmlns:a16="http://schemas.microsoft.com/office/drawing/2014/main" id="{AC980D0A-465C-8F02-9526-3EE87728B98C}"/>
              </a:ext>
            </a:extLst>
          </p:cNvPr>
          <p:cNvSpPr>
            <a:spLocks noGrp="1"/>
          </p:cNvSpPr>
          <p:nvPr>
            <p:ph idx="1"/>
          </p:nvPr>
        </p:nvSpPr>
        <p:spPr>
          <a:xfrm>
            <a:off x="609600" y="914400"/>
            <a:ext cx="11268722" cy="4795666"/>
          </a:xfrm>
        </p:spPr>
        <p:txBody>
          <a:bodyPr/>
          <a:lstStyle/>
          <a:p>
            <a:pPr marL="0" indent="0">
              <a:buNone/>
            </a:pPr>
            <a:r>
              <a:rPr lang="en-US" sz="2000" dirty="0">
                <a:solidFill>
                  <a:schemeClr val="bg1"/>
                </a:solidFill>
              </a:rPr>
              <a:t>Minor radiation model changes were implemented to better agree with flight:</a:t>
            </a:r>
          </a:p>
          <a:p>
            <a:r>
              <a:rPr lang="en-US" sz="2000" dirty="0">
                <a:solidFill>
                  <a:schemeClr val="bg1"/>
                </a:solidFill>
              </a:rPr>
              <a:t>Model Uncertainty Factor has been removed </a:t>
            </a:r>
          </a:p>
          <a:p>
            <a:r>
              <a:rPr lang="en-US" sz="2000" dirty="0">
                <a:solidFill>
                  <a:schemeClr val="bg1"/>
                </a:solidFill>
              </a:rPr>
              <a:t>All aft facing areas received an additional radiation knock down factor </a:t>
            </a:r>
          </a:p>
          <a:p>
            <a:pPr marL="0" indent="0">
              <a:buNone/>
            </a:pPr>
            <a:r>
              <a:rPr lang="en-US" sz="2000" dirty="0">
                <a:solidFill>
                  <a:schemeClr val="bg1"/>
                </a:solidFill>
              </a:rPr>
              <a:t>Further investigation of the effects of sensor contamination and attenuation from TPS </a:t>
            </a:r>
            <a:r>
              <a:rPr lang="en-US" sz="2000" dirty="0" err="1">
                <a:solidFill>
                  <a:schemeClr val="bg1"/>
                </a:solidFill>
              </a:rPr>
              <a:t>offgas</a:t>
            </a:r>
            <a:r>
              <a:rPr lang="en-US" sz="2000" dirty="0">
                <a:solidFill>
                  <a:schemeClr val="bg1"/>
                </a:solidFill>
              </a:rPr>
              <a:t> on incident radiation should be pursued </a:t>
            </a:r>
          </a:p>
          <a:p>
            <a:endParaRPr lang="en-US" dirty="0"/>
          </a:p>
        </p:txBody>
      </p:sp>
      <p:sp>
        <p:nvSpPr>
          <p:cNvPr id="4" name="Footer Placeholder 3">
            <a:extLst>
              <a:ext uri="{FF2B5EF4-FFF2-40B4-BE49-F238E27FC236}">
                <a16:creationId xmlns:a16="http://schemas.microsoft.com/office/drawing/2014/main" id="{4B4D1224-6873-7F1B-5DFD-9BA9C7914563}"/>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08C6C652-C417-342A-4E3B-C67855D2808B}"/>
              </a:ext>
            </a:extLst>
          </p:cNvPr>
          <p:cNvSpPr>
            <a:spLocks noGrp="1"/>
          </p:cNvSpPr>
          <p:nvPr>
            <p:ph type="sldNum" sz="quarter" idx="12"/>
          </p:nvPr>
        </p:nvSpPr>
        <p:spPr/>
        <p:txBody>
          <a:bodyPr/>
          <a:lstStyle/>
          <a:p>
            <a:fld id="{33F42015-0FC7-4B0E-8D2B-76EADF48D957}" type="slidenum">
              <a:rPr lang="en-US" smtClean="0"/>
              <a:pPr/>
              <a:t>16</a:t>
            </a:fld>
            <a:endParaRPr lang="en-US"/>
          </a:p>
        </p:txBody>
      </p:sp>
      <p:pic>
        <p:nvPicPr>
          <p:cNvPr id="3" name="Picture 2">
            <a:extLst>
              <a:ext uri="{FF2B5EF4-FFF2-40B4-BE49-F238E27FC236}">
                <a16:creationId xmlns:a16="http://schemas.microsoft.com/office/drawing/2014/main" id="{4B6C9897-6783-74D8-7323-AB7A3C07CC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8646" y="2964481"/>
            <a:ext cx="4550334" cy="3290700"/>
          </a:xfrm>
          <a:prstGeom prst="rect">
            <a:avLst/>
          </a:prstGeom>
          <a:noFill/>
        </p:spPr>
      </p:pic>
      <p:pic>
        <p:nvPicPr>
          <p:cNvPr id="7" name="Picture 6">
            <a:extLst>
              <a:ext uri="{FF2B5EF4-FFF2-40B4-BE49-F238E27FC236}">
                <a16:creationId xmlns:a16="http://schemas.microsoft.com/office/drawing/2014/main" id="{93BFAD34-34A2-8867-9087-784F9B23DB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360" y="2964482"/>
            <a:ext cx="4534610" cy="3290699"/>
          </a:xfrm>
          <a:prstGeom prst="rect">
            <a:avLst/>
          </a:prstGeom>
          <a:noFill/>
        </p:spPr>
      </p:pic>
    </p:spTree>
    <p:extLst>
      <p:ext uri="{BB962C8B-B14F-4D97-AF65-F5344CB8AC3E}">
        <p14:creationId xmlns:p14="http://schemas.microsoft.com/office/powerpoint/2010/main" val="203209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96EB-2CF2-3A7E-DA6D-73D3F4C22484}"/>
              </a:ext>
            </a:extLst>
          </p:cNvPr>
          <p:cNvSpPr>
            <a:spLocks noGrp="1"/>
          </p:cNvSpPr>
          <p:nvPr>
            <p:ph type="title"/>
          </p:nvPr>
        </p:nvSpPr>
        <p:spPr/>
        <p:txBody>
          <a:bodyPr/>
          <a:lstStyle/>
          <a:p>
            <a:r>
              <a:rPr lang="en-US" dirty="0">
                <a:solidFill>
                  <a:schemeClr val="bg1"/>
                </a:solidFill>
              </a:rPr>
              <a:t>Base Plume-Induced Convective Heating</a:t>
            </a:r>
          </a:p>
        </p:txBody>
      </p:sp>
      <p:sp>
        <p:nvSpPr>
          <p:cNvPr id="6" name="Content Placeholder 5">
            <a:extLst>
              <a:ext uri="{FF2B5EF4-FFF2-40B4-BE49-F238E27FC236}">
                <a16:creationId xmlns:a16="http://schemas.microsoft.com/office/drawing/2014/main" id="{B5BC7D21-7BB6-FEAB-2ADF-661CC8B93E31}"/>
              </a:ext>
            </a:extLst>
          </p:cNvPr>
          <p:cNvSpPr>
            <a:spLocks noGrp="1"/>
          </p:cNvSpPr>
          <p:nvPr>
            <p:ph idx="1"/>
          </p:nvPr>
        </p:nvSpPr>
        <p:spPr/>
        <p:txBody>
          <a:bodyPr/>
          <a:lstStyle/>
          <a:p>
            <a:pPr marL="0" indent="0">
              <a:buNone/>
            </a:pPr>
            <a:r>
              <a:rPr lang="en-US" sz="2200" dirty="0">
                <a:solidFill>
                  <a:schemeClr val="bg1"/>
                </a:solidFill>
              </a:rPr>
              <a:t>Plume Convective Heating models were updated after Green Run</a:t>
            </a:r>
          </a:p>
          <a:p>
            <a:r>
              <a:rPr lang="en-US" sz="2200" dirty="0">
                <a:solidFill>
                  <a:schemeClr val="bg1"/>
                </a:solidFill>
              </a:rPr>
              <a:t>Observed TPS burning on the base heat shield</a:t>
            </a:r>
          </a:p>
          <a:p>
            <a:r>
              <a:rPr lang="en-US" sz="2200" dirty="0">
                <a:solidFill>
                  <a:schemeClr val="bg1"/>
                </a:solidFill>
              </a:rPr>
              <a:t>Used ground test data to model burning</a:t>
            </a:r>
          </a:p>
          <a:p>
            <a:pPr marL="0" indent="0">
              <a:buNone/>
            </a:pPr>
            <a:r>
              <a:rPr lang="en-US" sz="2200" dirty="0">
                <a:solidFill>
                  <a:schemeClr val="bg1"/>
                </a:solidFill>
              </a:rPr>
              <a:t>    during flight</a:t>
            </a:r>
          </a:p>
          <a:p>
            <a:pPr marL="0" indent="0">
              <a:buNone/>
            </a:pPr>
            <a:r>
              <a:rPr lang="en-US" sz="2200" dirty="0">
                <a:solidFill>
                  <a:schemeClr val="bg1"/>
                </a:solidFill>
              </a:rPr>
              <a:t>Flight Observations:</a:t>
            </a:r>
          </a:p>
          <a:p>
            <a:r>
              <a:rPr lang="en-US" sz="2200" dirty="0">
                <a:solidFill>
                  <a:schemeClr val="bg1"/>
                </a:solidFill>
              </a:rPr>
              <a:t>May not have captured peak heat rate</a:t>
            </a:r>
          </a:p>
          <a:p>
            <a:r>
              <a:rPr lang="en-US" sz="2200" dirty="0">
                <a:solidFill>
                  <a:schemeClr val="bg1"/>
                </a:solidFill>
              </a:rPr>
              <a:t>Overall heat load was bounding</a:t>
            </a:r>
          </a:p>
          <a:p>
            <a:pPr marL="0" indent="0">
              <a:buNone/>
            </a:pPr>
            <a:r>
              <a:rPr lang="en-US" sz="2200" dirty="0">
                <a:solidFill>
                  <a:schemeClr val="bg1"/>
                </a:solidFill>
              </a:rPr>
              <a:t>Model Adjustments:</a:t>
            </a:r>
          </a:p>
          <a:p>
            <a:r>
              <a:rPr lang="en-US" sz="2200" dirty="0">
                <a:solidFill>
                  <a:schemeClr val="bg1"/>
                </a:solidFill>
              </a:rPr>
              <a:t>Revised TPS burning-induced convection model</a:t>
            </a:r>
          </a:p>
          <a:p>
            <a:r>
              <a:rPr lang="en-US" sz="2200" dirty="0">
                <a:solidFill>
                  <a:schemeClr val="bg1"/>
                </a:solidFill>
              </a:rPr>
              <a:t>Spatially expanded TPS burning environments to </a:t>
            </a:r>
          </a:p>
          <a:p>
            <a:pPr marL="0" indent="0">
              <a:buNone/>
            </a:pPr>
            <a:r>
              <a:rPr lang="en-US" sz="2200" dirty="0">
                <a:solidFill>
                  <a:schemeClr val="bg1"/>
                </a:solidFill>
              </a:rPr>
              <a:t>    additional areas</a:t>
            </a:r>
          </a:p>
        </p:txBody>
      </p:sp>
      <p:sp>
        <p:nvSpPr>
          <p:cNvPr id="4" name="Footer Placeholder 3">
            <a:extLst>
              <a:ext uri="{FF2B5EF4-FFF2-40B4-BE49-F238E27FC236}">
                <a16:creationId xmlns:a16="http://schemas.microsoft.com/office/drawing/2014/main" id="{7C2D99C6-D75E-76C7-AC65-F4401A8C818F}"/>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73F1F61E-DE77-6EDD-EF72-94BE01260F7D}"/>
              </a:ext>
            </a:extLst>
          </p:cNvPr>
          <p:cNvSpPr>
            <a:spLocks noGrp="1"/>
          </p:cNvSpPr>
          <p:nvPr>
            <p:ph type="sldNum" sz="quarter" idx="12"/>
          </p:nvPr>
        </p:nvSpPr>
        <p:spPr/>
        <p:txBody>
          <a:bodyPr/>
          <a:lstStyle/>
          <a:p>
            <a:fld id="{33F42015-0FC7-4B0E-8D2B-76EADF48D957}" type="slidenum">
              <a:rPr lang="en-US" smtClean="0"/>
              <a:pPr/>
              <a:t>17</a:t>
            </a:fld>
            <a:endParaRPr lang="en-US"/>
          </a:p>
        </p:txBody>
      </p:sp>
      <p:sp>
        <p:nvSpPr>
          <p:cNvPr id="7" name="Rectangle 6">
            <a:extLst>
              <a:ext uri="{FF2B5EF4-FFF2-40B4-BE49-F238E27FC236}">
                <a16:creationId xmlns:a16="http://schemas.microsoft.com/office/drawing/2014/main" id="{5DA91FC7-2939-08D6-CF25-68045D51F2BE}"/>
              </a:ext>
            </a:extLst>
          </p:cNvPr>
          <p:cNvSpPr/>
          <p:nvPr/>
        </p:nvSpPr>
        <p:spPr bwMode="auto">
          <a:xfrm>
            <a:off x="730250" y="5616715"/>
            <a:ext cx="10731500" cy="707885"/>
          </a:xfrm>
          <a:prstGeom prst="rect">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9" name="TextBox 8">
            <a:extLst>
              <a:ext uri="{FF2B5EF4-FFF2-40B4-BE49-F238E27FC236}">
                <a16:creationId xmlns:a16="http://schemas.microsoft.com/office/drawing/2014/main" id="{D25326BB-90AA-5495-63A4-65813BC2B1DE}"/>
              </a:ext>
            </a:extLst>
          </p:cNvPr>
          <p:cNvSpPr txBox="1"/>
          <p:nvPr/>
        </p:nvSpPr>
        <p:spPr>
          <a:xfrm>
            <a:off x="730250" y="5615697"/>
            <a:ext cx="10731500" cy="707886"/>
          </a:xfrm>
          <a:prstGeom prst="rect">
            <a:avLst/>
          </a:prstGeom>
          <a:noFill/>
        </p:spPr>
        <p:txBody>
          <a:bodyPr wrap="square" rtlCol="0">
            <a:spAutoFit/>
          </a:bodyPr>
          <a:lstStyle/>
          <a:p>
            <a:r>
              <a:rPr lang="en-US" dirty="0">
                <a:solidFill>
                  <a:schemeClr val="bg1"/>
                </a:solidFill>
                <a:latin typeface="+mn-lt"/>
              </a:rPr>
              <a:t>New methodology to account for BHS TPS combustion increased the overall </a:t>
            </a:r>
            <a:r>
              <a:rPr lang="en-US">
                <a:solidFill>
                  <a:schemeClr val="bg1"/>
                </a:solidFill>
                <a:latin typeface="+mn-lt"/>
              </a:rPr>
              <a:t>plume induced convection </a:t>
            </a:r>
            <a:endParaRPr lang="en-US" dirty="0">
              <a:solidFill>
                <a:schemeClr val="bg1"/>
              </a:solidFill>
              <a:latin typeface="+mn-lt"/>
            </a:endParaRPr>
          </a:p>
        </p:txBody>
      </p:sp>
      <p:pic>
        <p:nvPicPr>
          <p:cNvPr id="10" name="Picture 9">
            <a:extLst>
              <a:ext uri="{FF2B5EF4-FFF2-40B4-BE49-F238E27FC236}">
                <a16:creationId xmlns:a16="http://schemas.microsoft.com/office/drawing/2014/main" id="{FFFBD1FF-0361-0E73-105A-0704F6D937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31641" y="1654727"/>
            <a:ext cx="4454742" cy="3548545"/>
          </a:xfrm>
          <a:prstGeom prst="rect">
            <a:avLst/>
          </a:prstGeom>
          <a:noFill/>
        </p:spPr>
      </p:pic>
    </p:spTree>
    <p:extLst>
      <p:ext uri="{BB962C8B-B14F-4D97-AF65-F5344CB8AC3E}">
        <p14:creationId xmlns:p14="http://schemas.microsoft.com/office/powerpoint/2010/main" val="2206242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96EB-2CF2-3A7E-DA6D-73D3F4C22484}"/>
              </a:ext>
            </a:extLst>
          </p:cNvPr>
          <p:cNvSpPr>
            <a:spLocks noGrp="1"/>
          </p:cNvSpPr>
          <p:nvPr>
            <p:ph type="title"/>
          </p:nvPr>
        </p:nvSpPr>
        <p:spPr/>
        <p:txBody>
          <a:bodyPr/>
          <a:lstStyle/>
          <a:p>
            <a:r>
              <a:rPr lang="en-US" dirty="0">
                <a:solidFill>
                  <a:schemeClr val="bg1"/>
                </a:solidFill>
              </a:rPr>
              <a:t>Base Plume Convective Heating</a:t>
            </a:r>
          </a:p>
        </p:txBody>
      </p:sp>
      <p:sp>
        <p:nvSpPr>
          <p:cNvPr id="3" name="Content Placeholder 2">
            <a:extLst>
              <a:ext uri="{FF2B5EF4-FFF2-40B4-BE49-F238E27FC236}">
                <a16:creationId xmlns:a16="http://schemas.microsoft.com/office/drawing/2014/main" id="{724980B3-264B-7E6A-78BF-17EB70707075}"/>
              </a:ext>
            </a:extLst>
          </p:cNvPr>
          <p:cNvSpPr>
            <a:spLocks noGrp="1"/>
          </p:cNvSpPr>
          <p:nvPr>
            <p:ph idx="1"/>
          </p:nvPr>
        </p:nvSpPr>
        <p:spPr>
          <a:xfrm>
            <a:off x="609600" y="914400"/>
            <a:ext cx="8432800" cy="5410200"/>
          </a:xfrm>
        </p:spPr>
        <p:txBody>
          <a:bodyPr/>
          <a:lstStyle/>
          <a:p>
            <a:pPr marL="0" indent="0">
              <a:buNone/>
            </a:pPr>
            <a:r>
              <a:rPr lang="en-US" dirty="0">
                <a:solidFill>
                  <a:schemeClr val="bg1"/>
                </a:solidFill>
              </a:rPr>
              <a:t>SRB Nozzle and CS Engine Configuration is unique to SLS</a:t>
            </a:r>
          </a:p>
          <a:p>
            <a:r>
              <a:rPr lang="en-US" dirty="0">
                <a:solidFill>
                  <a:schemeClr val="bg1"/>
                </a:solidFill>
              </a:rPr>
              <a:t>Booster aft skirt is downstream of CS base heat shield </a:t>
            </a:r>
          </a:p>
          <a:p>
            <a:pPr marL="0" indent="0">
              <a:buNone/>
            </a:pPr>
            <a:r>
              <a:rPr lang="en-US" dirty="0">
                <a:solidFill>
                  <a:schemeClr val="bg1"/>
                </a:solidFill>
              </a:rPr>
              <a:t>    and engines</a:t>
            </a:r>
          </a:p>
          <a:p>
            <a:pPr marL="0" indent="0">
              <a:buNone/>
            </a:pPr>
            <a:r>
              <a:rPr lang="en-US" dirty="0">
                <a:solidFill>
                  <a:schemeClr val="bg1"/>
                </a:solidFill>
              </a:rPr>
              <a:t>Flight Observations:</a:t>
            </a:r>
          </a:p>
          <a:p>
            <a:r>
              <a:rPr lang="en-US" dirty="0">
                <a:solidFill>
                  <a:schemeClr val="bg1"/>
                </a:solidFill>
              </a:rPr>
              <a:t>Models were not updated after Green Run</a:t>
            </a:r>
          </a:p>
          <a:p>
            <a:r>
              <a:rPr lang="en-US" dirty="0">
                <a:solidFill>
                  <a:schemeClr val="bg1"/>
                </a:solidFill>
              </a:rPr>
              <a:t>Inboard regions experienced effects from CS </a:t>
            </a:r>
          </a:p>
          <a:p>
            <a:pPr marL="0" indent="0">
              <a:buNone/>
            </a:pPr>
            <a:r>
              <a:rPr lang="en-US" dirty="0">
                <a:solidFill>
                  <a:schemeClr val="bg1"/>
                </a:solidFill>
              </a:rPr>
              <a:t>    base TPS burning</a:t>
            </a:r>
          </a:p>
          <a:p>
            <a:pPr marL="0" indent="0">
              <a:buNone/>
            </a:pPr>
            <a:r>
              <a:rPr lang="en-US" dirty="0">
                <a:solidFill>
                  <a:schemeClr val="bg1"/>
                </a:solidFill>
              </a:rPr>
              <a:t>Model Adjustments:</a:t>
            </a:r>
          </a:p>
          <a:p>
            <a:r>
              <a:rPr lang="en-US" dirty="0">
                <a:solidFill>
                  <a:schemeClr val="bg1"/>
                </a:solidFill>
              </a:rPr>
              <a:t>Created new methodology to include increases</a:t>
            </a:r>
          </a:p>
          <a:p>
            <a:pPr marL="0" indent="0">
              <a:buNone/>
            </a:pPr>
            <a:r>
              <a:rPr lang="en-US" dirty="0">
                <a:solidFill>
                  <a:schemeClr val="bg1"/>
                </a:solidFill>
              </a:rPr>
              <a:t>    from upstream TPS burning</a:t>
            </a:r>
          </a:p>
          <a:p>
            <a:endParaRPr lang="en-US" dirty="0">
              <a:solidFill>
                <a:schemeClr val="bg1"/>
              </a:solidFill>
            </a:endParaRPr>
          </a:p>
          <a:p>
            <a:pPr marL="0" indent="0">
              <a:buNone/>
            </a:pPr>
            <a:endParaRPr lang="en-US" dirty="0">
              <a:solidFill>
                <a:schemeClr val="bg1"/>
              </a:solidFill>
            </a:endParaRPr>
          </a:p>
        </p:txBody>
      </p:sp>
      <p:sp>
        <p:nvSpPr>
          <p:cNvPr id="4" name="Footer Placeholder 3">
            <a:extLst>
              <a:ext uri="{FF2B5EF4-FFF2-40B4-BE49-F238E27FC236}">
                <a16:creationId xmlns:a16="http://schemas.microsoft.com/office/drawing/2014/main" id="{7C2D99C6-D75E-76C7-AC65-F4401A8C818F}"/>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73F1F61E-DE77-6EDD-EF72-94BE01260F7D}"/>
              </a:ext>
            </a:extLst>
          </p:cNvPr>
          <p:cNvSpPr>
            <a:spLocks noGrp="1"/>
          </p:cNvSpPr>
          <p:nvPr>
            <p:ph type="sldNum" sz="quarter" idx="12"/>
          </p:nvPr>
        </p:nvSpPr>
        <p:spPr/>
        <p:txBody>
          <a:bodyPr/>
          <a:lstStyle/>
          <a:p>
            <a:fld id="{33F42015-0FC7-4B0E-8D2B-76EADF48D957}" type="slidenum">
              <a:rPr lang="en-US" smtClean="0"/>
              <a:pPr/>
              <a:t>18</a:t>
            </a:fld>
            <a:endParaRPr lang="en-US"/>
          </a:p>
        </p:txBody>
      </p:sp>
      <p:pic>
        <p:nvPicPr>
          <p:cNvPr id="7" name="Picture 6">
            <a:extLst>
              <a:ext uri="{FF2B5EF4-FFF2-40B4-BE49-F238E27FC236}">
                <a16:creationId xmlns:a16="http://schemas.microsoft.com/office/drawing/2014/main" id="{D503C307-7D2E-E889-8076-11AE13FA6F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4370" y="1790619"/>
            <a:ext cx="4620576" cy="3870312"/>
          </a:xfrm>
          <a:prstGeom prst="rect">
            <a:avLst/>
          </a:prstGeom>
          <a:noFill/>
        </p:spPr>
      </p:pic>
      <p:sp>
        <p:nvSpPr>
          <p:cNvPr id="8" name="Rectangle 7">
            <a:extLst>
              <a:ext uri="{FF2B5EF4-FFF2-40B4-BE49-F238E27FC236}">
                <a16:creationId xmlns:a16="http://schemas.microsoft.com/office/drawing/2014/main" id="{463007BD-3D89-8F10-E9BB-77FB8736420C}"/>
              </a:ext>
            </a:extLst>
          </p:cNvPr>
          <p:cNvSpPr/>
          <p:nvPr/>
        </p:nvSpPr>
        <p:spPr bwMode="auto">
          <a:xfrm>
            <a:off x="730250" y="5878286"/>
            <a:ext cx="10731500" cy="446314"/>
          </a:xfrm>
          <a:prstGeom prst="rect">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9" name="TextBox 8">
            <a:extLst>
              <a:ext uri="{FF2B5EF4-FFF2-40B4-BE49-F238E27FC236}">
                <a16:creationId xmlns:a16="http://schemas.microsoft.com/office/drawing/2014/main" id="{5B5BFDE3-9878-334E-71F3-645F5A8CEAFB}"/>
              </a:ext>
            </a:extLst>
          </p:cNvPr>
          <p:cNvSpPr txBox="1"/>
          <p:nvPr/>
        </p:nvSpPr>
        <p:spPr>
          <a:xfrm>
            <a:off x="730250" y="5905830"/>
            <a:ext cx="10731500" cy="400110"/>
          </a:xfrm>
          <a:prstGeom prst="rect">
            <a:avLst/>
          </a:prstGeom>
          <a:noFill/>
        </p:spPr>
        <p:txBody>
          <a:bodyPr wrap="square" rtlCol="0">
            <a:spAutoFit/>
          </a:bodyPr>
          <a:lstStyle/>
          <a:p>
            <a:r>
              <a:rPr lang="en-US" dirty="0">
                <a:solidFill>
                  <a:schemeClr val="bg1"/>
                </a:solidFill>
                <a:latin typeface="+mn-lt"/>
              </a:rPr>
              <a:t>SRB experienced increased plume convective heating from CS TPS Burning </a:t>
            </a:r>
          </a:p>
        </p:txBody>
      </p:sp>
    </p:spTree>
    <p:extLst>
      <p:ext uri="{BB962C8B-B14F-4D97-AF65-F5344CB8AC3E}">
        <p14:creationId xmlns:p14="http://schemas.microsoft.com/office/powerpoint/2010/main" val="2406274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F64C6-8F31-47B9-D9D9-09BF44002858}"/>
              </a:ext>
            </a:extLst>
          </p:cNvPr>
          <p:cNvSpPr>
            <a:spLocks noGrp="1"/>
          </p:cNvSpPr>
          <p:nvPr>
            <p:ph type="title"/>
          </p:nvPr>
        </p:nvSpPr>
        <p:spPr/>
        <p:txBody>
          <a:bodyPr/>
          <a:lstStyle/>
          <a:p>
            <a:r>
              <a:rPr lang="en-US" dirty="0">
                <a:solidFill>
                  <a:schemeClr val="bg1"/>
                </a:solidFill>
              </a:rPr>
              <a:t>Plume Induced Flow Separation</a:t>
            </a:r>
          </a:p>
        </p:txBody>
      </p:sp>
      <p:sp>
        <p:nvSpPr>
          <p:cNvPr id="11" name="Content Placeholder 10">
            <a:extLst>
              <a:ext uri="{FF2B5EF4-FFF2-40B4-BE49-F238E27FC236}">
                <a16:creationId xmlns:a16="http://schemas.microsoft.com/office/drawing/2014/main" id="{56AEF405-5DD3-FD2A-AD24-72BD129B2BFD}"/>
              </a:ext>
            </a:extLst>
          </p:cNvPr>
          <p:cNvSpPr>
            <a:spLocks noGrp="1"/>
          </p:cNvSpPr>
          <p:nvPr>
            <p:ph idx="1"/>
          </p:nvPr>
        </p:nvSpPr>
        <p:spPr>
          <a:xfrm>
            <a:off x="609599" y="914400"/>
            <a:ext cx="11046691" cy="5410200"/>
          </a:xfrm>
        </p:spPr>
        <p:txBody>
          <a:bodyPr/>
          <a:lstStyle/>
          <a:p>
            <a:pPr marL="0" indent="0">
              <a:buNone/>
            </a:pPr>
            <a:r>
              <a:rPr lang="en-US" dirty="0">
                <a:solidFill>
                  <a:schemeClr val="bg1"/>
                </a:solidFill>
              </a:rPr>
              <a:t>Several instrumentation islands were mounted on the CS and SRB to observe PIFS environments </a:t>
            </a:r>
          </a:p>
          <a:p>
            <a:pPr lvl="1"/>
            <a:r>
              <a:rPr lang="en-US" dirty="0">
                <a:solidFill>
                  <a:schemeClr val="bg1"/>
                </a:solidFill>
              </a:rPr>
              <a:t>Capture the time and spatial distribution of the forward freestream separation point induced by the plume</a:t>
            </a:r>
          </a:p>
          <a:p>
            <a:pPr lvl="1"/>
            <a:r>
              <a:rPr lang="en-US" dirty="0">
                <a:solidFill>
                  <a:schemeClr val="bg1"/>
                </a:solidFill>
              </a:rPr>
              <a:t>Capture the pressure and heating characteristics of the recirculated gas in the separation zone</a:t>
            </a:r>
          </a:p>
          <a:p>
            <a:pPr marL="0" indent="0">
              <a:buNone/>
            </a:pPr>
            <a:r>
              <a:rPr lang="en-US" dirty="0">
                <a:solidFill>
                  <a:schemeClr val="bg1"/>
                </a:solidFill>
              </a:rPr>
              <a:t>Flight Observations:</a:t>
            </a:r>
          </a:p>
          <a:p>
            <a:r>
              <a:rPr lang="en-US" dirty="0">
                <a:solidFill>
                  <a:schemeClr val="bg1"/>
                </a:solidFill>
              </a:rPr>
              <a:t>Unable to get usable data from flow direction probe</a:t>
            </a:r>
          </a:p>
          <a:p>
            <a:r>
              <a:rPr lang="en-US" dirty="0">
                <a:solidFill>
                  <a:schemeClr val="bg1"/>
                </a:solidFill>
              </a:rPr>
              <a:t>PIFS environments occurred later in flight than predicted, were less in magnitude, did not travel up the vehicle as far as expected</a:t>
            </a:r>
          </a:p>
          <a:p>
            <a:r>
              <a:rPr lang="en-US" dirty="0">
                <a:solidFill>
                  <a:schemeClr val="bg1"/>
                </a:solidFill>
              </a:rPr>
              <a:t>PIFS environments were minimal after SRB separation (density of gases within PIFS region decreased, considerably reduced convection)</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4" name="Footer Placeholder 3">
            <a:extLst>
              <a:ext uri="{FF2B5EF4-FFF2-40B4-BE49-F238E27FC236}">
                <a16:creationId xmlns:a16="http://schemas.microsoft.com/office/drawing/2014/main" id="{D61F92B1-665C-3991-F090-6EF51FCCFC8D}"/>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ADCC3F06-3775-525D-1E85-014B6E21D86E}"/>
              </a:ext>
            </a:extLst>
          </p:cNvPr>
          <p:cNvSpPr>
            <a:spLocks noGrp="1"/>
          </p:cNvSpPr>
          <p:nvPr>
            <p:ph type="sldNum" sz="quarter" idx="12"/>
          </p:nvPr>
        </p:nvSpPr>
        <p:spPr/>
        <p:txBody>
          <a:bodyPr/>
          <a:lstStyle/>
          <a:p>
            <a:fld id="{33F42015-0FC7-4B0E-8D2B-76EADF48D957}" type="slidenum">
              <a:rPr lang="en-US" smtClean="0"/>
              <a:pPr/>
              <a:t>19</a:t>
            </a:fld>
            <a:endParaRPr lang="en-US"/>
          </a:p>
        </p:txBody>
      </p:sp>
      <p:sp>
        <p:nvSpPr>
          <p:cNvPr id="16" name="Rectangle 15">
            <a:extLst>
              <a:ext uri="{FF2B5EF4-FFF2-40B4-BE49-F238E27FC236}">
                <a16:creationId xmlns:a16="http://schemas.microsoft.com/office/drawing/2014/main" id="{4587156B-53B7-C947-717C-BE4B9B9DDCB3}"/>
              </a:ext>
            </a:extLst>
          </p:cNvPr>
          <p:cNvSpPr/>
          <p:nvPr/>
        </p:nvSpPr>
        <p:spPr bwMode="auto">
          <a:xfrm>
            <a:off x="730250" y="5924490"/>
            <a:ext cx="10731500" cy="400110"/>
          </a:xfrm>
          <a:prstGeom prst="rect">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3" name="TextBox 2">
            <a:extLst>
              <a:ext uri="{FF2B5EF4-FFF2-40B4-BE49-F238E27FC236}">
                <a16:creationId xmlns:a16="http://schemas.microsoft.com/office/drawing/2014/main" id="{7F3704B2-37D9-8488-2379-FB56C7AD1E7A}"/>
              </a:ext>
            </a:extLst>
          </p:cNvPr>
          <p:cNvSpPr txBox="1"/>
          <p:nvPr/>
        </p:nvSpPr>
        <p:spPr>
          <a:xfrm>
            <a:off x="730250" y="5924490"/>
            <a:ext cx="10731500" cy="400110"/>
          </a:xfrm>
          <a:prstGeom prst="rect">
            <a:avLst/>
          </a:prstGeom>
          <a:noFill/>
        </p:spPr>
        <p:txBody>
          <a:bodyPr wrap="square" rtlCol="0">
            <a:spAutoFit/>
          </a:bodyPr>
          <a:lstStyle/>
          <a:p>
            <a:r>
              <a:rPr lang="en-US" dirty="0">
                <a:solidFill>
                  <a:schemeClr val="bg1"/>
                </a:solidFill>
                <a:effectLst/>
                <a:latin typeface="+mn-lt"/>
                <a:ea typeface="Times New Roman" panose="02020603050405020304" pitchFamily="18" charset="0"/>
                <a:cs typeface="Times New Roman" panose="02020603050405020304" pitchFamily="18" charset="0"/>
              </a:rPr>
              <a:t>PIFS models were found to be conservative and MUFs were removed</a:t>
            </a:r>
            <a:endParaRPr lang="en-US" sz="2400" dirty="0">
              <a:solidFill>
                <a:schemeClr val="bg1"/>
              </a:solidFill>
              <a:latin typeface="+mn-lt"/>
            </a:endParaRPr>
          </a:p>
        </p:txBody>
      </p:sp>
    </p:spTree>
    <p:extLst>
      <p:ext uri="{BB962C8B-B14F-4D97-AF65-F5344CB8AC3E}">
        <p14:creationId xmlns:p14="http://schemas.microsoft.com/office/powerpoint/2010/main" val="1605813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2A521-FD68-B125-D0D4-EC5AB83209FD}"/>
              </a:ext>
            </a:extLst>
          </p:cNvPr>
          <p:cNvSpPr>
            <a:spLocks noGrp="1"/>
          </p:cNvSpPr>
          <p:nvPr>
            <p:ph type="title"/>
          </p:nvPr>
        </p:nvSpPr>
        <p:spPr/>
        <p:txBody>
          <a:bodyPr/>
          <a:lstStyle/>
          <a:p>
            <a:r>
              <a:rPr lang="en-US" dirty="0">
                <a:solidFill>
                  <a:schemeClr val="bg1"/>
                </a:solidFill>
              </a:rPr>
              <a:t>Notice to the Reader</a:t>
            </a:r>
          </a:p>
        </p:txBody>
      </p:sp>
      <p:sp>
        <p:nvSpPr>
          <p:cNvPr id="3" name="Content Placeholder 2">
            <a:extLst>
              <a:ext uri="{FF2B5EF4-FFF2-40B4-BE49-F238E27FC236}">
                <a16:creationId xmlns:a16="http://schemas.microsoft.com/office/drawing/2014/main" id="{6B6C1D97-CD44-AF55-8EAE-0BF0C900F026}"/>
              </a:ext>
            </a:extLst>
          </p:cNvPr>
          <p:cNvSpPr>
            <a:spLocks noGrp="1"/>
          </p:cNvSpPr>
          <p:nvPr>
            <p:ph idx="1"/>
          </p:nvPr>
        </p:nvSpPr>
        <p:spPr>
          <a:xfrm>
            <a:off x="809146" y="1065704"/>
            <a:ext cx="10573709" cy="5258896"/>
          </a:xfrm>
        </p:spPr>
        <p:txBody>
          <a:bodyPr/>
          <a:lstStyle/>
          <a:p>
            <a:pPr marL="0" indent="0" algn="just">
              <a:buNone/>
            </a:pP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Space Launch System, including its performance and certain other features and characteristics, have been defined by the U.S. Government to be Controlled Unclassified Information (CUI). Information deemed to be CUI requires special protection and may not be disclosed to an international audience. To comply with CUI restrictions, details such as absolute values have been removed from plots and figures. It is the opinion of the authors that, despite these alterations, there is no loss of meaningful technical content. Analytical methodologies and capabilities are discussed, technical results and trends are presented, conclusions are captured.</a:t>
            </a:r>
            <a:endPar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F5A5BD6C-1F01-AF2B-B5C1-BA9774EDE1AB}"/>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D7506E3E-E271-BC3C-0FE1-58C7938D173B}"/>
              </a:ext>
            </a:extLst>
          </p:cNvPr>
          <p:cNvSpPr>
            <a:spLocks noGrp="1"/>
          </p:cNvSpPr>
          <p:nvPr>
            <p:ph type="sldNum" sz="quarter" idx="12"/>
          </p:nvPr>
        </p:nvSpPr>
        <p:spPr/>
        <p:txBody>
          <a:bodyPr/>
          <a:lstStyle/>
          <a:p>
            <a:fld id="{33F42015-0FC7-4B0E-8D2B-76EADF48D957}" type="slidenum">
              <a:rPr lang="en-US" smtClean="0"/>
              <a:pPr/>
              <a:t>2</a:t>
            </a:fld>
            <a:endParaRPr lang="en-US"/>
          </a:p>
        </p:txBody>
      </p:sp>
    </p:spTree>
    <p:extLst>
      <p:ext uri="{BB962C8B-B14F-4D97-AF65-F5344CB8AC3E}">
        <p14:creationId xmlns:p14="http://schemas.microsoft.com/office/powerpoint/2010/main" val="1360033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F64C6-8F31-47B9-D9D9-09BF44002858}"/>
              </a:ext>
            </a:extLst>
          </p:cNvPr>
          <p:cNvSpPr>
            <a:spLocks noGrp="1"/>
          </p:cNvSpPr>
          <p:nvPr>
            <p:ph type="title"/>
          </p:nvPr>
        </p:nvSpPr>
        <p:spPr/>
        <p:txBody>
          <a:bodyPr/>
          <a:lstStyle/>
          <a:p>
            <a:r>
              <a:rPr lang="en-US" dirty="0">
                <a:solidFill>
                  <a:schemeClr val="bg1"/>
                </a:solidFill>
              </a:rPr>
              <a:t>Plume Impingement</a:t>
            </a:r>
          </a:p>
        </p:txBody>
      </p:sp>
      <p:sp>
        <p:nvSpPr>
          <p:cNvPr id="11" name="Content Placeholder 10">
            <a:extLst>
              <a:ext uri="{FF2B5EF4-FFF2-40B4-BE49-F238E27FC236}">
                <a16:creationId xmlns:a16="http://schemas.microsoft.com/office/drawing/2014/main" id="{56AEF405-5DD3-FD2A-AD24-72BD129B2BFD}"/>
              </a:ext>
            </a:extLst>
          </p:cNvPr>
          <p:cNvSpPr>
            <a:spLocks noGrp="1"/>
          </p:cNvSpPr>
          <p:nvPr>
            <p:ph idx="1"/>
          </p:nvPr>
        </p:nvSpPr>
        <p:spPr>
          <a:xfrm>
            <a:off x="609600" y="914400"/>
            <a:ext cx="6474781" cy="5410200"/>
          </a:xfrm>
        </p:spPr>
        <p:txBody>
          <a:bodyPr/>
          <a:lstStyle/>
          <a:p>
            <a:pPr marL="0" indent="0">
              <a:buNone/>
            </a:pPr>
            <a:r>
              <a:rPr lang="en-US" dirty="0">
                <a:solidFill>
                  <a:schemeClr val="bg1"/>
                </a:solidFill>
              </a:rPr>
              <a:t>Booster Separation Motor Plume Impingement</a:t>
            </a:r>
          </a:p>
          <a:p>
            <a:r>
              <a:rPr lang="en-US" dirty="0">
                <a:solidFill>
                  <a:schemeClr val="bg1"/>
                </a:solidFill>
              </a:rPr>
              <a:t>Quick event (1-2 seconds)</a:t>
            </a:r>
          </a:p>
          <a:p>
            <a:r>
              <a:rPr lang="en-US" dirty="0">
                <a:solidFill>
                  <a:schemeClr val="bg1"/>
                </a:solidFill>
              </a:rPr>
              <a:t>Plume sweeps across and engulfs entire vehicle</a:t>
            </a:r>
          </a:p>
          <a:p>
            <a:pPr marL="0" indent="0">
              <a:buNone/>
            </a:pPr>
            <a:r>
              <a:rPr lang="en-US" dirty="0">
                <a:solidFill>
                  <a:schemeClr val="bg1"/>
                </a:solidFill>
              </a:rPr>
              <a:t>Impacts from data filtering:</a:t>
            </a:r>
          </a:p>
          <a:p>
            <a:r>
              <a:rPr lang="en-US" dirty="0">
                <a:solidFill>
                  <a:schemeClr val="bg1"/>
                </a:solidFill>
              </a:rPr>
              <a:t>Timing of events </a:t>
            </a:r>
          </a:p>
          <a:p>
            <a:r>
              <a:rPr lang="en-US" dirty="0">
                <a:solidFill>
                  <a:schemeClr val="bg1"/>
                </a:solidFill>
              </a:rPr>
              <a:t>Magnitudes may have been clipped</a:t>
            </a:r>
          </a:p>
          <a:p>
            <a:pPr marL="0" indent="0">
              <a:buNone/>
            </a:pPr>
            <a:r>
              <a:rPr lang="en-US" dirty="0">
                <a:solidFill>
                  <a:schemeClr val="bg1"/>
                </a:solidFill>
              </a:rPr>
              <a:t>Post Flight Adjustments</a:t>
            </a:r>
          </a:p>
          <a:p>
            <a:r>
              <a:rPr lang="en-US" dirty="0">
                <a:solidFill>
                  <a:schemeClr val="bg1"/>
                </a:solidFill>
              </a:rPr>
              <a:t>Design environments were conservative</a:t>
            </a:r>
          </a:p>
          <a:p>
            <a:r>
              <a:rPr lang="en-US" dirty="0">
                <a:solidFill>
                  <a:schemeClr val="bg1"/>
                </a:solidFill>
              </a:rPr>
              <a:t>New models developed over a CFD database (multiple separation conditions)</a:t>
            </a:r>
          </a:p>
          <a:p>
            <a:endParaRPr lang="en-US" dirty="0">
              <a:solidFill>
                <a:schemeClr val="bg1"/>
              </a:solidFill>
            </a:endParaRPr>
          </a:p>
        </p:txBody>
      </p:sp>
      <p:sp>
        <p:nvSpPr>
          <p:cNvPr id="4" name="Footer Placeholder 3">
            <a:extLst>
              <a:ext uri="{FF2B5EF4-FFF2-40B4-BE49-F238E27FC236}">
                <a16:creationId xmlns:a16="http://schemas.microsoft.com/office/drawing/2014/main" id="{D61F92B1-665C-3991-F090-6EF51FCCFC8D}"/>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ADCC3F06-3775-525D-1E85-014B6E21D86E}"/>
              </a:ext>
            </a:extLst>
          </p:cNvPr>
          <p:cNvSpPr>
            <a:spLocks noGrp="1"/>
          </p:cNvSpPr>
          <p:nvPr>
            <p:ph type="sldNum" sz="quarter" idx="12"/>
          </p:nvPr>
        </p:nvSpPr>
        <p:spPr/>
        <p:txBody>
          <a:bodyPr/>
          <a:lstStyle/>
          <a:p>
            <a:fld id="{33F42015-0FC7-4B0E-8D2B-76EADF48D957}" type="slidenum">
              <a:rPr lang="en-US" smtClean="0"/>
              <a:pPr/>
              <a:t>20</a:t>
            </a:fld>
            <a:endParaRPr lang="en-US"/>
          </a:p>
        </p:txBody>
      </p:sp>
      <p:pic>
        <p:nvPicPr>
          <p:cNvPr id="15" name="Picture 14">
            <a:extLst>
              <a:ext uri="{FF2B5EF4-FFF2-40B4-BE49-F238E27FC236}">
                <a16:creationId xmlns:a16="http://schemas.microsoft.com/office/drawing/2014/main" id="{6794CCB4-1F23-5375-7D3F-C9DBE8D3D2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8331" y="1661780"/>
            <a:ext cx="4733419" cy="3534439"/>
          </a:xfrm>
          <a:prstGeom prst="rect">
            <a:avLst/>
          </a:prstGeom>
          <a:noFill/>
        </p:spPr>
      </p:pic>
      <p:sp>
        <p:nvSpPr>
          <p:cNvPr id="16" name="Rectangle 15">
            <a:extLst>
              <a:ext uri="{FF2B5EF4-FFF2-40B4-BE49-F238E27FC236}">
                <a16:creationId xmlns:a16="http://schemas.microsoft.com/office/drawing/2014/main" id="{4587156B-53B7-C947-717C-BE4B9B9DDCB3}"/>
              </a:ext>
            </a:extLst>
          </p:cNvPr>
          <p:cNvSpPr/>
          <p:nvPr/>
        </p:nvSpPr>
        <p:spPr bwMode="auto">
          <a:xfrm>
            <a:off x="730250" y="5709047"/>
            <a:ext cx="10731500" cy="615553"/>
          </a:xfrm>
          <a:prstGeom prst="rect">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18" name="TextBox 17">
            <a:extLst>
              <a:ext uri="{FF2B5EF4-FFF2-40B4-BE49-F238E27FC236}">
                <a16:creationId xmlns:a16="http://schemas.microsoft.com/office/drawing/2014/main" id="{44E4FE5F-7411-CF38-9205-01A7D98ECF5F}"/>
              </a:ext>
            </a:extLst>
          </p:cNvPr>
          <p:cNvSpPr txBox="1"/>
          <p:nvPr/>
        </p:nvSpPr>
        <p:spPr>
          <a:xfrm>
            <a:off x="730250" y="5662880"/>
            <a:ext cx="10731500" cy="707886"/>
          </a:xfrm>
          <a:prstGeom prst="rect">
            <a:avLst/>
          </a:prstGeom>
          <a:noFill/>
        </p:spPr>
        <p:txBody>
          <a:bodyPr wrap="square">
            <a:spAutoFit/>
          </a:bodyPr>
          <a:lstStyle/>
          <a:p>
            <a:r>
              <a:rPr lang="en-US" sz="2000" dirty="0">
                <a:solidFill>
                  <a:schemeClr val="bg1"/>
                </a:solidFill>
                <a:effectLst/>
                <a:latin typeface="+mn-lt"/>
                <a:ea typeface="Times New Roman" panose="02020603050405020304" pitchFamily="18" charset="0"/>
              </a:rPr>
              <a:t>BSM impingement location and magnitude was dependent on separation </a:t>
            </a:r>
            <a:r>
              <a:rPr lang="en-US" dirty="0">
                <a:solidFill>
                  <a:schemeClr val="bg1"/>
                </a:solidFill>
                <a:latin typeface="+mn-lt"/>
                <a:ea typeface="Times New Roman" panose="02020603050405020304" pitchFamily="18" charset="0"/>
              </a:rPr>
              <a:t>altitude and dynamic pressure (plume expansion, injection into freestream crossflow)</a:t>
            </a:r>
            <a:endParaRPr lang="en-US" dirty="0">
              <a:solidFill>
                <a:schemeClr val="bg1"/>
              </a:solidFill>
              <a:latin typeface="+mn-lt"/>
            </a:endParaRPr>
          </a:p>
        </p:txBody>
      </p:sp>
    </p:spTree>
    <p:extLst>
      <p:ext uri="{BB962C8B-B14F-4D97-AF65-F5344CB8AC3E}">
        <p14:creationId xmlns:p14="http://schemas.microsoft.com/office/powerpoint/2010/main" val="1132407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F64C6-8F31-47B9-D9D9-09BF44002858}"/>
              </a:ext>
            </a:extLst>
          </p:cNvPr>
          <p:cNvSpPr>
            <a:spLocks noGrp="1"/>
          </p:cNvSpPr>
          <p:nvPr>
            <p:ph type="title"/>
          </p:nvPr>
        </p:nvSpPr>
        <p:spPr/>
        <p:txBody>
          <a:bodyPr/>
          <a:lstStyle/>
          <a:p>
            <a:r>
              <a:rPr lang="en-US" dirty="0">
                <a:solidFill>
                  <a:schemeClr val="bg1"/>
                </a:solidFill>
              </a:rPr>
              <a:t>Plume Impingement</a:t>
            </a:r>
          </a:p>
        </p:txBody>
      </p:sp>
      <p:sp>
        <p:nvSpPr>
          <p:cNvPr id="11" name="Content Placeholder 10">
            <a:extLst>
              <a:ext uri="{FF2B5EF4-FFF2-40B4-BE49-F238E27FC236}">
                <a16:creationId xmlns:a16="http://schemas.microsoft.com/office/drawing/2014/main" id="{56AEF405-5DD3-FD2A-AD24-72BD129B2BFD}"/>
              </a:ext>
            </a:extLst>
          </p:cNvPr>
          <p:cNvSpPr>
            <a:spLocks noGrp="1"/>
          </p:cNvSpPr>
          <p:nvPr>
            <p:ph idx="1"/>
          </p:nvPr>
        </p:nvSpPr>
        <p:spPr>
          <a:xfrm>
            <a:off x="609600" y="914400"/>
            <a:ext cx="6474781" cy="5410200"/>
          </a:xfrm>
        </p:spPr>
        <p:txBody>
          <a:bodyPr/>
          <a:lstStyle/>
          <a:p>
            <a:pPr marL="0" indent="0">
              <a:buNone/>
            </a:pPr>
            <a:r>
              <a:rPr lang="en-US" dirty="0">
                <a:solidFill>
                  <a:schemeClr val="bg1"/>
                </a:solidFill>
              </a:rPr>
              <a:t>LAS Jettison Motor Plume Impingement</a:t>
            </a:r>
          </a:p>
          <a:p>
            <a:r>
              <a:rPr lang="en-US" dirty="0">
                <a:solidFill>
                  <a:schemeClr val="bg1"/>
                </a:solidFill>
              </a:rPr>
              <a:t>Quick event (1-2 seconds)</a:t>
            </a:r>
          </a:p>
          <a:p>
            <a:r>
              <a:rPr lang="en-US" dirty="0">
                <a:solidFill>
                  <a:schemeClr val="bg1"/>
                </a:solidFill>
              </a:rPr>
              <a:t>LAS jettisons off the vehicle and plumes impinge on Orion MPCV</a:t>
            </a:r>
          </a:p>
          <a:p>
            <a:pPr marL="0" indent="0">
              <a:buNone/>
            </a:pPr>
            <a:r>
              <a:rPr lang="en-US" dirty="0">
                <a:solidFill>
                  <a:schemeClr val="bg1"/>
                </a:solidFill>
              </a:rPr>
              <a:t>Impacts from data filtering:</a:t>
            </a:r>
          </a:p>
          <a:p>
            <a:r>
              <a:rPr lang="en-US" dirty="0">
                <a:solidFill>
                  <a:schemeClr val="bg1"/>
                </a:solidFill>
              </a:rPr>
              <a:t>Timing of events </a:t>
            </a:r>
          </a:p>
          <a:p>
            <a:r>
              <a:rPr lang="en-US" dirty="0">
                <a:solidFill>
                  <a:schemeClr val="bg1"/>
                </a:solidFill>
              </a:rPr>
              <a:t>Magnitudes may have been clipped</a:t>
            </a:r>
          </a:p>
          <a:p>
            <a:endParaRPr lang="en-US" dirty="0">
              <a:solidFill>
                <a:schemeClr val="bg1"/>
              </a:solidFill>
            </a:endParaRPr>
          </a:p>
        </p:txBody>
      </p:sp>
      <p:sp>
        <p:nvSpPr>
          <p:cNvPr id="4" name="Footer Placeholder 3">
            <a:extLst>
              <a:ext uri="{FF2B5EF4-FFF2-40B4-BE49-F238E27FC236}">
                <a16:creationId xmlns:a16="http://schemas.microsoft.com/office/drawing/2014/main" id="{D61F92B1-665C-3991-F090-6EF51FCCFC8D}"/>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ADCC3F06-3775-525D-1E85-014B6E21D86E}"/>
              </a:ext>
            </a:extLst>
          </p:cNvPr>
          <p:cNvSpPr>
            <a:spLocks noGrp="1"/>
          </p:cNvSpPr>
          <p:nvPr>
            <p:ph type="sldNum" sz="quarter" idx="12"/>
          </p:nvPr>
        </p:nvSpPr>
        <p:spPr/>
        <p:txBody>
          <a:bodyPr/>
          <a:lstStyle/>
          <a:p>
            <a:fld id="{33F42015-0FC7-4B0E-8D2B-76EADF48D957}" type="slidenum">
              <a:rPr lang="en-US" smtClean="0"/>
              <a:pPr/>
              <a:t>21</a:t>
            </a:fld>
            <a:endParaRPr lang="en-US"/>
          </a:p>
        </p:txBody>
      </p:sp>
      <p:sp>
        <p:nvSpPr>
          <p:cNvPr id="16" name="Rectangle 15">
            <a:extLst>
              <a:ext uri="{FF2B5EF4-FFF2-40B4-BE49-F238E27FC236}">
                <a16:creationId xmlns:a16="http://schemas.microsoft.com/office/drawing/2014/main" id="{4587156B-53B7-C947-717C-BE4B9B9DDCB3}"/>
              </a:ext>
            </a:extLst>
          </p:cNvPr>
          <p:cNvSpPr/>
          <p:nvPr/>
        </p:nvSpPr>
        <p:spPr bwMode="auto">
          <a:xfrm>
            <a:off x="730250" y="5684980"/>
            <a:ext cx="10731500" cy="639620"/>
          </a:xfrm>
          <a:prstGeom prst="rect">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pic>
        <p:nvPicPr>
          <p:cNvPr id="3" name="Picture 2">
            <a:extLst>
              <a:ext uri="{FF2B5EF4-FFF2-40B4-BE49-F238E27FC236}">
                <a16:creationId xmlns:a16="http://schemas.microsoft.com/office/drawing/2014/main" id="{D1EB46B3-3B34-B336-0575-B5A5D86446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72861" y="1321880"/>
            <a:ext cx="5066880" cy="3925454"/>
          </a:xfrm>
          <a:prstGeom prst="rect">
            <a:avLst/>
          </a:prstGeom>
          <a:noFill/>
        </p:spPr>
      </p:pic>
      <p:sp>
        <p:nvSpPr>
          <p:cNvPr id="6" name="TextBox 5">
            <a:extLst>
              <a:ext uri="{FF2B5EF4-FFF2-40B4-BE49-F238E27FC236}">
                <a16:creationId xmlns:a16="http://schemas.microsoft.com/office/drawing/2014/main" id="{B3631EBB-FD39-392F-A37C-3A6104FD6363}"/>
              </a:ext>
            </a:extLst>
          </p:cNvPr>
          <p:cNvSpPr txBox="1"/>
          <p:nvPr/>
        </p:nvSpPr>
        <p:spPr>
          <a:xfrm>
            <a:off x="730250" y="5654814"/>
            <a:ext cx="10731500" cy="707886"/>
          </a:xfrm>
          <a:prstGeom prst="rect">
            <a:avLst/>
          </a:prstGeom>
          <a:noFill/>
        </p:spPr>
        <p:txBody>
          <a:bodyPr wrap="square" rtlCol="0">
            <a:spAutoFit/>
          </a:bodyPr>
          <a:lstStyle/>
          <a:p>
            <a:r>
              <a:rPr lang="en-US" dirty="0">
                <a:solidFill>
                  <a:schemeClr val="bg1"/>
                </a:solidFill>
                <a:latin typeface="+mn-lt"/>
                <a:ea typeface="Times New Roman" panose="02020603050405020304" pitchFamily="18" charset="0"/>
                <a:cs typeface="Times New Roman" panose="02020603050405020304" pitchFamily="18" charset="0"/>
              </a:rPr>
              <a:t>P</a:t>
            </a:r>
            <a:r>
              <a:rPr lang="en-US" dirty="0">
                <a:solidFill>
                  <a:schemeClr val="bg1"/>
                </a:solidFill>
                <a:effectLst/>
                <a:latin typeface="+mn-lt"/>
                <a:ea typeface="Times New Roman" panose="02020603050405020304" pitchFamily="18" charset="0"/>
                <a:cs typeface="Times New Roman" panose="02020603050405020304" pitchFamily="18" charset="0"/>
              </a:rPr>
              <a:t>redicted LAS JM environments were found to be conservative and bounded all flight data</a:t>
            </a:r>
            <a:endParaRPr lang="en-US" dirty="0">
              <a:solidFill>
                <a:schemeClr val="bg1"/>
              </a:solidFill>
              <a:latin typeface="+mn-lt"/>
            </a:endParaRPr>
          </a:p>
        </p:txBody>
      </p:sp>
    </p:spTree>
    <p:extLst>
      <p:ext uri="{BB962C8B-B14F-4D97-AF65-F5344CB8AC3E}">
        <p14:creationId xmlns:p14="http://schemas.microsoft.com/office/powerpoint/2010/main" val="1787486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0C88A-78FA-7231-1AAD-2704A358B00F}"/>
              </a:ext>
            </a:extLst>
          </p:cNvPr>
          <p:cNvSpPr>
            <a:spLocks noGrp="1"/>
          </p:cNvSpPr>
          <p:nvPr>
            <p:ph type="title"/>
          </p:nvPr>
        </p:nvSpPr>
        <p:spPr/>
        <p:txBody>
          <a:bodyPr/>
          <a:lstStyle/>
          <a:p>
            <a:r>
              <a:rPr lang="en-US" dirty="0">
                <a:solidFill>
                  <a:schemeClr val="bg1"/>
                </a:solidFill>
              </a:rPr>
              <a:t>CAPU Plume Heating</a:t>
            </a:r>
          </a:p>
        </p:txBody>
      </p:sp>
      <p:sp>
        <p:nvSpPr>
          <p:cNvPr id="3" name="Content Placeholder 2">
            <a:extLst>
              <a:ext uri="{FF2B5EF4-FFF2-40B4-BE49-F238E27FC236}">
                <a16:creationId xmlns:a16="http://schemas.microsoft.com/office/drawing/2014/main" id="{92DC4DFB-0905-D113-220F-BB834001D811}"/>
              </a:ext>
            </a:extLst>
          </p:cNvPr>
          <p:cNvSpPr>
            <a:spLocks noGrp="1"/>
          </p:cNvSpPr>
          <p:nvPr>
            <p:ph idx="1"/>
          </p:nvPr>
        </p:nvSpPr>
        <p:spPr>
          <a:xfrm>
            <a:off x="609600" y="914400"/>
            <a:ext cx="7744408" cy="5410200"/>
          </a:xfrm>
        </p:spPr>
        <p:txBody>
          <a:bodyPr/>
          <a:lstStyle/>
          <a:p>
            <a:pPr marL="0" indent="0">
              <a:buNone/>
            </a:pPr>
            <a:r>
              <a:rPr lang="en-US" dirty="0">
                <a:solidFill>
                  <a:schemeClr val="bg1"/>
                </a:solidFill>
              </a:rPr>
              <a:t>Core Auxiliary Power Unit (CAPU) ports on the CS BHS</a:t>
            </a:r>
          </a:p>
          <a:p>
            <a:pPr lvl="1"/>
            <a:r>
              <a:rPr lang="en-US" dirty="0">
                <a:solidFill>
                  <a:schemeClr val="bg1"/>
                </a:solidFill>
              </a:rPr>
              <a:t>Enables the gimballing of the RS-25 engines for vehicle control authority</a:t>
            </a:r>
          </a:p>
          <a:p>
            <a:pPr marL="0" indent="0">
              <a:buNone/>
            </a:pPr>
            <a:r>
              <a:rPr lang="en-US" dirty="0">
                <a:solidFill>
                  <a:schemeClr val="bg1"/>
                </a:solidFill>
              </a:rPr>
              <a:t>Prelaunch</a:t>
            </a:r>
          </a:p>
          <a:p>
            <a:pPr lvl="1"/>
            <a:r>
              <a:rPr lang="en-US" dirty="0">
                <a:solidFill>
                  <a:schemeClr val="bg1"/>
                </a:solidFill>
              </a:rPr>
              <a:t>High/low flow rate oscillations were observed  </a:t>
            </a:r>
          </a:p>
          <a:p>
            <a:pPr lvl="1"/>
            <a:r>
              <a:rPr lang="en-US" dirty="0">
                <a:solidFill>
                  <a:schemeClr val="bg1"/>
                </a:solidFill>
              </a:rPr>
              <a:t>Dumps gaseous hydrogen exhaust into base region</a:t>
            </a:r>
          </a:p>
          <a:p>
            <a:pPr marL="0" indent="0">
              <a:buNone/>
            </a:pPr>
            <a:r>
              <a:rPr lang="en-US" dirty="0">
                <a:solidFill>
                  <a:schemeClr val="bg1"/>
                </a:solidFill>
              </a:rPr>
              <a:t>Flight </a:t>
            </a:r>
          </a:p>
          <a:p>
            <a:pPr lvl="1"/>
            <a:r>
              <a:rPr lang="en-US" dirty="0">
                <a:solidFill>
                  <a:schemeClr val="bg1"/>
                </a:solidFill>
              </a:rPr>
              <a:t>Free hydrogen ignites in close proximity to the BHS </a:t>
            </a:r>
          </a:p>
          <a:p>
            <a:pPr lvl="1"/>
            <a:r>
              <a:rPr lang="en-US" dirty="0">
                <a:solidFill>
                  <a:schemeClr val="bg1"/>
                </a:solidFill>
              </a:rPr>
              <a:t>Increases plume induced convection</a:t>
            </a:r>
          </a:p>
        </p:txBody>
      </p:sp>
      <p:sp>
        <p:nvSpPr>
          <p:cNvPr id="4" name="Footer Placeholder 3">
            <a:extLst>
              <a:ext uri="{FF2B5EF4-FFF2-40B4-BE49-F238E27FC236}">
                <a16:creationId xmlns:a16="http://schemas.microsoft.com/office/drawing/2014/main" id="{F37C668C-9FD4-3217-4908-2204D120DE66}"/>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1734C54C-BF01-3141-3328-E44343FC83E9}"/>
              </a:ext>
            </a:extLst>
          </p:cNvPr>
          <p:cNvSpPr>
            <a:spLocks noGrp="1"/>
          </p:cNvSpPr>
          <p:nvPr>
            <p:ph type="sldNum" sz="quarter" idx="12"/>
          </p:nvPr>
        </p:nvSpPr>
        <p:spPr/>
        <p:txBody>
          <a:bodyPr/>
          <a:lstStyle/>
          <a:p>
            <a:fld id="{33F42015-0FC7-4B0E-8D2B-76EADF48D957}" type="slidenum">
              <a:rPr lang="en-US" smtClean="0"/>
              <a:pPr/>
              <a:t>22</a:t>
            </a:fld>
            <a:endParaRPr lang="en-US"/>
          </a:p>
        </p:txBody>
      </p:sp>
      <p:pic>
        <p:nvPicPr>
          <p:cNvPr id="6" name="Picture 5">
            <a:extLst>
              <a:ext uri="{FF2B5EF4-FFF2-40B4-BE49-F238E27FC236}">
                <a16:creationId xmlns:a16="http://schemas.microsoft.com/office/drawing/2014/main" id="{ADECCC8C-3F1D-E472-C42C-DC582CB61964}"/>
              </a:ext>
            </a:extLst>
          </p:cNvPr>
          <p:cNvPicPr>
            <a:picLocks noChangeAspect="1"/>
          </p:cNvPicPr>
          <p:nvPr/>
        </p:nvPicPr>
        <p:blipFill rotWithShape="1">
          <a:blip r:embed="rId2">
            <a:extLst>
              <a:ext uri="{28A0092B-C50C-407E-A947-70E740481C1C}">
                <a14:useLocalDpi xmlns:a14="http://schemas.microsoft.com/office/drawing/2010/main" val="0"/>
              </a:ext>
            </a:extLst>
          </a:blip>
          <a:srcRect l="4686" t="3522" b="6183"/>
          <a:stretch/>
        </p:blipFill>
        <p:spPr bwMode="auto">
          <a:xfrm>
            <a:off x="7379580" y="1817771"/>
            <a:ext cx="4682425" cy="3713875"/>
          </a:xfrm>
          <a:prstGeom prst="rect">
            <a:avLst/>
          </a:prstGeom>
          <a:noFill/>
        </p:spPr>
      </p:pic>
      <p:sp>
        <p:nvSpPr>
          <p:cNvPr id="7" name="Rectangle 6">
            <a:extLst>
              <a:ext uri="{FF2B5EF4-FFF2-40B4-BE49-F238E27FC236}">
                <a16:creationId xmlns:a16="http://schemas.microsoft.com/office/drawing/2014/main" id="{901D07D4-0A36-29A2-1D03-8430A97ED2C8}"/>
              </a:ext>
            </a:extLst>
          </p:cNvPr>
          <p:cNvSpPr/>
          <p:nvPr/>
        </p:nvSpPr>
        <p:spPr bwMode="auto">
          <a:xfrm>
            <a:off x="730250" y="5616715"/>
            <a:ext cx="10731500" cy="707886"/>
          </a:xfrm>
          <a:prstGeom prst="rect">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8" name="TextBox 7">
            <a:extLst>
              <a:ext uri="{FF2B5EF4-FFF2-40B4-BE49-F238E27FC236}">
                <a16:creationId xmlns:a16="http://schemas.microsoft.com/office/drawing/2014/main" id="{B9387521-42D7-DC2D-4CD6-A7B94849AE1E}"/>
              </a:ext>
            </a:extLst>
          </p:cNvPr>
          <p:cNvSpPr txBox="1"/>
          <p:nvPr/>
        </p:nvSpPr>
        <p:spPr>
          <a:xfrm>
            <a:off x="730250" y="5607846"/>
            <a:ext cx="10731500" cy="707886"/>
          </a:xfrm>
          <a:prstGeom prst="rect">
            <a:avLst/>
          </a:prstGeom>
          <a:noFill/>
        </p:spPr>
        <p:txBody>
          <a:bodyPr wrap="square" rtlCol="0">
            <a:spAutoFit/>
          </a:bodyPr>
          <a:lstStyle/>
          <a:p>
            <a:r>
              <a:rPr lang="en-US" dirty="0">
                <a:solidFill>
                  <a:schemeClr val="bg1"/>
                </a:solidFill>
                <a:latin typeface="+mn-lt"/>
              </a:rPr>
              <a:t>CAPU heating only observed in prelaunch, during flight became integrated with plume convection</a:t>
            </a:r>
          </a:p>
        </p:txBody>
      </p:sp>
    </p:spTree>
    <p:extLst>
      <p:ext uri="{BB962C8B-B14F-4D97-AF65-F5344CB8AC3E}">
        <p14:creationId xmlns:p14="http://schemas.microsoft.com/office/powerpoint/2010/main" val="2992958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847D8-F0B9-1FCD-1374-F63A719EF231}"/>
              </a:ext>
            </a:extLst>
          </p:cNvPr>
          <p:cNvSpPr>
            <a:spLocks noGrp="1"/>
          </p:cNvSpPr>
          <p:nvPr>
            <p:ph type="title"/>
          </p:nvPr>
        </p:nvSpPr>
        <p:spPr/>
        <p:txBody>
          <a:bodyPr/>
          <a:lstStyle/>
          <a:p>
            <a:r>
              <a:rPr lang="en-US" dirty="0">
                <a:solidFill>
                  <a:schemeClr val="bg1"/>
                </a:solidFill>
              </a:rPr>
              <a:t>Conclusion</a:t>
            </a:r>
          </a:p>
        </p:txBody>
      </p:sp>
      <p:sp>
        <p:nvSpPr>
          <p:cNvPr id="3" name="Content Placeholder 2">
            <a:extLst>
              <a:ext uri="{FF2B5EF4-FFF2-40B4-BE49-F238E27FC236}">
                <a16:creationId xmlns:a16="http://schemas.microsoft.com/office/drawing/2014/main" id="{BB983490-EB61-9434-B083-AA430CD3F689}"/>
              </a:ext>
            </a:extLst>
          </p:cNvPr>
          <p:cNvSpPr>
            <a:spLocks noGrp="1"/>
          </p:cNvSpPr>
          <p:nvPr>
            <p:ph idx="1"/>
          </p:nvPr>
        </p:nvSpPr>
        <p:spPr>
          <a:xfrm>
            <a:off x="609599" y="914400"/>
            <a:ext cx="11419643" cy="5410200"/>
          </a:xfrm>
        </p:spPr>
        <p:txBody>
          <a:bodyPr/>
          <a:lstStyle/>
          <a:p>
            <a:r>
              <a:rPr lang="en-US" dirty="0">
                <a:solidFill>
                  <a:schemeClr val="bg1"/>
                </a:solidFill>
              </a:rPr>
              <a:t>Artemis I SLS vehicle had a nominal flight </a:t>
            </a:r>
          </a:p>
          <a:p>
            <a:r>
              <a:rPr lang="en-US" dirty="0">
                <a:solidFill>
                  <a:schemeClr val="bg1"/>
                </a:solidFill>
              </a:rPr>
              <a:t>Aerothermal design models largely aligned with the flight data</a:t>
            </a:r>
          </a:p>
          <a:p>
            <a:r>
              <a:rPr lang="en-US" dirty="0">
                <a:solidFill>
                  <a:schemeClr val="bg1"/>
                </a:solidFill>
              </a:rPr>
              <a:t>No thermal exceedances or anomalies were observed due to excessive aerothermal environments</a:t>
            </a:r>
          </a:p>
          <a:p>
            <a:endParaRPr lang="en-US" dirty="0">
              <a:solidFill>
                <a:schemeClr val="bg1"/>
              </a:solidFill>
            </a:endParaRPr>
          </a:p>
          <a:p>
            <a:pPr marL="0" indent="0">
              <a:buNone/>
            </a:pPr>
            <a:r>
              <a:rPr lang="en-US" dirty="0">
                <a:solidFill>
                  <a:schemeClr val="bg1"/>
                </a:solidFill>
              </a:rPr>
              <a:t>Several updates to the models were implemented to improve overall modeling accuracy:</a:t>
            </a:r>
          </a:p>
          <a:p>
            <a:pPr marL="857250" lvl="1" indent="-457200">
              <a:buFont typeface="+mj-lt"/>
              <a:buAutoNum type="arabicPeriod"/>
            </a:pPr>
            <a:r>
              <a:rPr lang="en-US" dirty="0">
                <a:solidFill>
                  <a:schemeClr val="bg1"/>
                </a:solidFill>
              </a:rPr>
              <a:t>Boundary Layer Transition Criteria</a:t>
            </a:r>
          </a:p>
          <a:p>
            <a:pPr marL="857250" lvl="1" indent="-457200">
              <a:buFont typeface="+mj-lt"/>
              <a:buAutoNum type="arabicPeriod"/>
            </a:pPr>
            <a:r>
              <a:rPr lang="en-US" dirty="0">
                <a:solidFill>
                  <a:schemeClr val="bg1"/>
                </a:solidFill>
              </a:rPr>
              <a:t>Flight Factors</a:t>
            </a:r>
          </a:p>
          <a:p>
            <a:pPr marL="857250" lvl="1" indent="-457200">
              <a:buFont typeface="+mj-lt"/>
              <a:buAutoNum type="arabicPeriod"/>
            </a:pPr>
            <a:r>
              <a:rPr lang="en-US" dirty="0">
                <a:solidFill>
                  <a:schemeClr val="bg1"/>
                </a:solidFill>
              </a:rPr>
              <a:t>Removed Model Uncertainty Factors</a:t>
            </a:r>
          </a:p>
          <a:p>
            <a:pPr marL="857250" lvl="1" indent="-457200">
              <a:buFont typeface="+mj-lt"/>
              <a:buAutoNum type="arabicPeriod"/>
            </a:pPr>
            <a:r>
              <a:rPr lang="en-US" dirty="0">
                <a:solidFill>
                  <a:schemeClr val="bg1"/>
                </a:solidFill>
              </a:rPr>
              <a:t>Flight derived Plume-Induced Flow Separation models</a:t>
            </a:r>
          </a:p>
          <a:p>
            <a:pPr marL="857250" lvl="1" indent="-457200">
              <a:buFont typeface="+mj-lt"/>
              <a:buAutoNum type="arabicPeriod"/>
            </a:pPr>
            <a:r>
              <a:rPr lang="en-US" dirty="0">
                <a:solidFill>
                  <a:schemeClr val="bg1"/>
                </a:solidFill>
              </a:rPr>
              <a:t>New Base Burning Methodology</a:t>
            </a:r>
          </a:p>
          <a:p>
            <a:pPr marL="457200" indent="-457200">
              <a:buFont typeface="+mj-lt"/>
              <a:buAutoNum type="arabicPeriod"/>
            </a:pPr>
            <a:endParaRPr lang="en-US" dirty="0">
              <a:solidFill>
                <a:schemeClr val="bg1"/>
              </a:solidFill>
            </a:endParaRPr>
          </a:p>
        </p:txBody>
      </p:sp>
      <p:sp>
        <p:nvSpPr>
          <p:cNvPr id="4" name="Footer Placeholder 3">
            <a:extLst>
              <a:ext uri="{FF2B5EF4-FFF2-40B4-BE49-F238E27FC236}">
                <a16:creationId xmlns:a16="http://schemas.microsoft.com/office/drawing/2014/main" id="{A3CDC210-0B46-79C4-8D11-7FA3908CF4F8}"/>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274C9476-0422-D979-056D-B8BF18797E8E}"/>
              </a:ext>
            </a:extLst>
          </p:cNvPr>
          <p:cNvSpPr>
            <a:spLocks noGrp="1"/>
          </p:cNvSpPr>
          <p:nvPr>
            <p:ph type="sldNum" sz="quarter" idx="12"/>
          </p:nvPr>
        </p:nvSpPr>
        <p:spPr/>
        <p:txBody>
          <a:bodyPr/>
          <a:lstStyle/>
          <a:p>
            <a:fld id="{33F42015-0FC7-4B0E-8D2B-76EADF48D957}" type="slidenum">
              <a:rPr lang="en-US" smtClean="0"/>
              <a:pPr/>
              <a:t>23</a:t>
            </a:fld>
            <a:endParaRPr lang="en-US"/>
          </a:p>
        </p:txBody>
      </p:sp>
    </p:spTree>
    <p:extLst>
      <p:ext uri="{BB962C8B-B14F-4D97-AF65-F5344CB8AC3E}">
        <p14:creationId xmlns:p14="http://schemas.microsoft.com/office/powerpoint/2010/main" val="2100552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847D8-F0B9-1FCD-1374-F63A719EF231}"/>
              </a:ext>
            </a:extLst>
          </p:cNvPr>
          <p:cNvSpPr>
            <a:spLocks noGrp="1"/>
          </p:cNvSpPr>
          <p:nvPr>
            <p:ph type="title"/>
          </p:nvPr>
        </p:nvSpPr>
        <p:spPr/>
        <p:txBody>
          <a:bodyPr/>
          <a:lstStyle/>
          <a:p>
            <a:r>
              <a:rPr lang="en-US" dirty="0">
                <a:solidFill>
                  <a:schemeClr val="bg1"/>
                </a:solidFill>
              </a:rPr>
              <a:t>References</a:t>
            </a:r>
          </a:p>
        </p:txBody>
      </p:sp>
      <p:sp>
        <p:nvSpPr>
          <p:cNvPr id="3" name="Content Placeholder 2">
            <a:extLst>
              <a:ext uri="{FF2B5EF4-FFF2-40B4-BE49-F238E27FC236}">
                <a16:creationId xmlns:a16="http://schemas.microsoft.com/office/drawing/2014/main" id="{BB983490-EB61-9434-B083-AA430CD3F689}"/>
              </a:ext>
            </a:extLst>
          </p:cNvPr>
          <p:cNvSpPr>
            <a:spLocks noGrp="1"/>
          </p:cNvSpPr>
          <p:nvPr>
            <p:ph idx="1"/>
          </p:nvPr>
        </p:nvSpPr>
        <p:spPr>
          <a:xfrm>
            <a:off x="803564" y="914400"/>
            <a:ext cx="10778836" cy="5410200"/>
          </a:xfrm>
        </p:spPr>
        <p:txBody>
          <a:bodyPr/>
          <a:lstStyle/>
          <a:p>
            <a:pPr marL="0" indent="0">
              <a:buNone/>
            </a:pPr>
            <a:r>
              <a:rPr lang="en-US" sz="1600" dirty="0">
                <a:solidFill>
                  <a:schemeClr val="bg1"/>
                </a:solidFill>
              </a:rPr>
              <a:t>1. Engel, C. D., </a:t>
            </a:r>
            <a:r>
              <a:rPr lang="en-US" sz="1600" dirty="0" err="1">
                <a:solidFill>
                  <a:schemeClr val="bg1"/>
                </a:solidFill>
              </a:rPr>
              <a:t>Praharaj</a:t>
            </a:r>
            <a:r>
              <a:rPr lang="en-US" sz="1600" dirty="0">
                <a:solidFill>
                  <a:schemeClr val="bg1"/>
                </a:solidFill>
              </a:rPr>
              <a:t>, S. C., and Schmitz, C. P., “MINIVER II Upgrade for the AVID System, Volumes I&amp;II”, </a:t>
            </a:r>
            <a:r>
              <a:rPr lang="en-US" sz="1600" dirty="0" err="1">
                <a:solidFill>
                  <a:schemeClr val="bg1"/>
                </a:solidFill>
              </a:rPr>
              <a:t>Remtech</a:t>
            </a:r>
            <a:r>
              <a:rPr lang="en-US" sz="1600" dirty="0">
                <a:solidFill>
                  <a:schemeClr val="bg1"/>
                </a:solidFill>
              </a:rPr>
              <a:t> Report RTR 123, February 1988.</a:t>
            </a:r>
          </a:p>
          <a:p>
            <a:pPr marL="0" indent="0">
              <a:buNone/>
            </a:pPr>
            <a:r>
              <a:rPr lang="en-US" sz="1600" dirty="0">
                <a:solidFill>
                  <a:schemeClr val="bg1"/>
                </a:solidFill>
              </a:rPr>
              <a:t>2. NASA, “NASA’s Space Launch System: Reference Guide”, Version 2, released August 2022.</a:t>
            </a:r>
          </a:p>
          <a:p>
            <a:pPr marL="0" indent="0">
              <a:buNone/>
            </a:pPr>
            <a:r>
              <a:rPr lang="en-US" sz="1600" dirty="0">
                <a:solidFill>
                  <a:schemeClr val="bg1"/>
                </a:solidFill>
              </a:rPr>
              <a:t>3. </a:t>
            </a:r>
            <a:r>
              <a:rPr lang="en-US" sz="1600" dirty="0" err="1">
                <a:solidFill>
                  <a:schemeClr val="bg1"/>
                </a:solidFill>
              </a:rPr>
              <a:t>Westkaemper</a:t>
            </a:r>
            <a:r>
              <a:rPr lang="en-US" sz="1600" dirty="0">
                <a:solidFill>
                  <a:schemeClr val="bg1"/>
                </a:solidFill>
              </a:rPr>
              <a:t>, J.C., “On the Error in Plug-Type Calorimeters Caused by Surface-Temperature Mismatch”, Journal of the Aerospace Sciences, Volume 28 Issue 11, Nov. 1961.</a:t>
            </a:r>
          </a:p>
          <a:p>
            <a:pPr marL="0" indent="0">
              <a:buNone/>
            </a:pPr>
            <a:r>
              <a:rPr lang="en-US" sz="1600" dirty="0">
                <a:solidFill>
                  <a:schemeClr val="bg1"/>
                </a:solidFill>
              </a:rPr>
              <a:t>4. Morris, C.I. (2015), "Space Launch System Ascent Aerothermal Environments Methodology", 53rd AIAA Aerospace Sciences Meeting, AIAA SciTech, (AIAA 2015-0561), Kissimmee, FL.</a:t>
            </a:r>
          </a:p>
          <a:p>
            <a:pPr marL="0" indent="0">
              <a:buNone/>
            </a:pPr>
            <a:r>
              <a:rPr lang="en-US" sz="1600" dirty="0">
                <a:solidFill>
                  <a:schemeClr val="bg1"/>
                </a:solidFill>
              </a:rPr>
              <a:t>5.  </a:t>
            </a:r>
            <a:r>
              <a:rPr lang="en-US" sz="1600" dirty="0" err="1">
                <a:solidFill>
                  <a:schemeClr val="bg1"/>
                </a:solidFill>
              </a:rPr>
              <a:t>Svehla</a:t>
            </a:r>
            <a:r>
              <a:rPr lang="en-US" sz="1600" dirty="0">
                <a:solidFill>
                  <a:schemeClr val="bg1"/>
                </a:solidFill>
              </a:rPr>
              <a:t>, R.A., and B.J. McBride, "FORTRAN IV Computer Program for Calculation of Thermodynamics and Transport Properties of Complex Chemical Systems," NASA TN D 7056, January 1976.</a:t>
            </a:r>
          </a:p>
          <a:p>
            <a:pPr marL="0" indent="0">
              <a:buNone/>
            </a:pPr>
            <a:r>
              <a:rPr lang="en-US" sz="1600" dirty="0">
                <a:solidFill>
                  <a:schemeClr val="bg1"/>
                </a:solidFill>
              </a:rPr>
              <a:t>6. Smith, S.D., "High Altitude Supersonic Flow of Chemically Reacting Gas Particle Mixtures Volume I, A Theoretical Analysis and Development of the Numerical Solution," LMSC HREC TR D867400 I, Lockheed Missiles &amp; Space Company, Huntsville, Ala., October 1984.</a:t>
            </a:r>
          </a:p>
          <a:p>
            <a:pPr marL="0" indent="0">
              <a:buNone/>
            </a:pPr>
            <a:r>
              <a:rPr lang="en-US" sz="1600" dirty="0">
                <a:solidFill>
                  <a:schemeClr val="bg1"/>
                </a:solidFill>
              </a:rPr>
              <a:t>7. Taylor, M.W. and H.S. </a:t>
            </a:r>
            <a:r>
              <a:rPr lang="en-US" sz="1600" dirty="0" err="1">
                <a:solidFill>
                  <a:schemeClr val="bg1"/>
                </a:solidFill>
              </a:rPr>
              <a:t>Pergament</a:t>
            </a:r>
            <a:r>
              <a:rPr lang="en-US" sz="1600" dirty="0">
                <a:solidFill>
                  <a:schemeClr val="bg1"/>
                </a:solidFill>
              </a:rPr>
              <a:t>, “Standardized Plume </a:t>
            </a:r>
            <a:r>
              <a:rPr lang="en-US" sz="1600" dirty="0" err="1">
                <a:solidFill>
                  <a:schemeClr val="bg1"/>
                </a:solidFill>
              </a:rPr>
              <a:t>Flowfield</a:t>
            </a:r>
            <a:r>
              <a:rPr lang="en-US" sz="1600" dirty="0">
                <a:solidFill>
                  <a:schemeClr val="bg1"/>
                </a:solidFill>
              </a:rPr>
              <a:t> Model SPF II, Version 5, Volume II – Program User’s Manual, PST TR-60-II, Propulsion Sciences and Technology, Langhorne, PA, September 2005.</a:t>
            </a:r>
          </a:p>
          <a:p>
            <a:pPr marL="0" indent="0">
              <a:buNone/>
            </a:pPr>
            <a:r>
              <a:rPr lang="en-US" sz="1600" dirty="0">
                <a:solidFill>
                  <a:schemeClr val="bg1"/>
                </a:solidFill>
              </a:rPr>
              <a:t>8. Reardon, J. E. and Lee, Y. C., “A computer Program for Thermal Radiation from Gaseous Rocket Exhaust Plumes,” REMTECH RTR 014-9, December 1979.</a:t>
            </a:r>
          </a:p>
          <a:p>
            <a:pPr marL="0" indent="0">
              <a:buNone/>
            </a:pPr>
            <a:r>
              <a:rPr lang="en-US" sz="1600" dirty="0">
                <a:solidFill>
                  <a:schemeClr val="bg1"/>
                </a:solidFill>
              </a:rPr>
              <a:t>9. Everson, J. and Nelson, H.F., "Development and Application of a Reverse Monte Carlo Radiative Transfer Code for Rocket Plume Base Heating,'' Journal of </a:t>
            </a:r>
            <a:r>
              <a:rPr lang="en-US" sz="1600" dirty="0" err="1">
                <a:solidFill>
                  <a:schemeClr val="bg1"/>
                </a:solidFill>
              </a:rPr>
              <a:t>Thermophysics</a:t>
            </a:r>
            <a:r>
              <a:rPr lang="en-US" sz="1600" dirty="0">
                <a:solidFill>
                  <a:schemeClr val="bg1"/>
                </a:solidFill>
              </a:rPr>
              <a:t> and Heat Transfer, 7 - 4, (1993) </a:t>
            </a:r>
          </a:p>
          <a:p>
            <a:pPr marL="0" indent="0">
              <a:buNone/>
            </a:pPr>
            <a:r>
              <a:rPr lang="en-US" sz="1600" dirty="0">
                <a:solidFill>
                  <a:schemeClr val="bg1"/>
                </a:solidFill>
              </a:rPr>
              <a:t>10. Mehta, M., Mobley, B., Smith, S.D. (2024), “Space Launch System Base Aerothermodynamics Post-Flight Reconstruction for Artemis I”, AIAA SCITECH 2024 Forum, (AIAA 2024-0256), Kissimmee, FL.</a:t>
            </a:r>
          </a:p>
          <a:p>
            <a:pPr marL="0" indent="0">
              <a:buNone/>
            </a:pPr>
            <a:endParaRPr lang="en-US" dirty="0">
              <a:solidFill>
                <a:schemeClr val="bg1"/>
              </a:solidFill>
            </a:endParaRPr>
          </a:p>
        </p:txBody>
      </p:sp>
      <p:sp>
        <p:nvSpPr>
          <p:cNvPr id="4" name="Footer Placeholder 3">
            <a:extLst>
              <a:ext uri="{FF2B5EF4-FFF2-40B4-BE49-F238E27FC236}">
                <a16:creationId xmlns:a16="http://schemas.microsoft.com/office/drawing/2014/main" id="{A3CDC210-0B46-79C4-8D11-7FA3908CF4F8}"/>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274C9476-0422-D979-056D-B8BF18797E8E}"/>
              </a:ext>
            </a:extLst>
          </p:cNvPr>
          <p:cNvSpPr>
            <a:spLocks noGrp="1"/>
          </p:cNvSpPr>
          <p:nvPr>
            <p:ph type="sldNum" sz="quarter" idx="12"/>
          </p:nvPr>
        </p:nvSpPr>
        <p:spPr/>
        <p:txBody>
          <a:bodyPr/>
          <a:lstStyle/>
          <a:p>
            <a:fld id="{33F42015-0FC7-4B0E-8D2B-76EADF48D957}" type="slidenum">
              <a:rPr lang="en-US" smtClean="0"/>
              <a:pPr/>
              <a:t>24</a:t>
            </a:fld>
            <a:endParaRPr lang="en-US"/>
          </a:p>
        </p:txBody>
      </p:sp>
    </p:spTree>
    <p:extLst>
      <p:ext uri="{BB962C8B-B14F-4D97-AF65-F5344CB8AC3E}">
        <p14:creationId xmlns:p14="http://schemas.microsoft.com/office/powerpoint/2010/main" val="2685727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BLUF</a:t>
            </a:r>
          </a:p>
        </p:txBody>
      </p:sp>
      <p:sp>
        <p:nvSpPr>
          <p:cNvPr id="5" name="Slide Number Placeholder 4"/>
          <p:cNvSpPr>
            <a:spLocks noGrp="1"/>
          </p:cNvSpPr>
          <p:nvPr>
            <p:ph type="sldNum" sz="quarter" idx="12"/>
          </p:nvPr>
        </p:nvSpPr>
        <p:spPr/>
        <p:txBody>
          <a:bodyPr/>
          <a:lstStyle/>
          <a:p>
            <a:fld id="{33F42015-0FC7-4B0E-8D2B-76EADF48D957}" type="slidenum">
              <a:rPr lang="en-US" smtClean="0"/>
              <a:pPr/>
              <a:t>3</a:t>
            </a:fld>
            <a:endParaRPr lang="en-US"/>
          </a:p>
        </p:txBody>
      </p:sp>
      <p:sp>
        <p:nvSpPr>
          <p:cNvPr id="6" name="Footer Placeholder 3">
            <a:extLst>
              <a:ext uri="{FF2B5EF4-FFF2-40B4-BE49-F238E27FC236}">
                <a16:creationId xmlns:a16="http://schemas.microsoft.com/office/drawing/2014/main" id="{5E240ADE-5CD7-C84F-FB53-16587793A73A}"/>
              </a:ext>
            </a:extLst>
          </p:cNvPr>
          <p:cNvSpPr>
            <a:spLocks noGrp="1"/>
          </p:cNvSpPr>
          <p:nvPr>
            <p:ph type="ftr" sz="quarter" idx="11"/>
          </p:nvPr>
        </p:nvSpPr>
        <p:spPr>
          <a:xfrm>
            <a:off x="3657600" y="6400800"/>
            <a:ext cx="4876800" cy="304800"/>
          </a:xfrm>
        </p:spPr>
        <p:txBody>
          <a:bodyPr/>
          <a:lstStyle/>
          <a:p>
            <a:r>
              <a:rPr lang="en-US">
                <a:latin typeface="Arial"/>
                <a:ea typeface="ＭＳ Ｐゴシック"/>
                <a:cs typeface="Arial"/>
              </a:rPr>
              <a:t>TFAWS 2024 – August 26-30, 2024</a:t>
            </a:r>
          </a:p>
        </p:txBody>
      </p:sp>
      <p:sp>
        <p:nvSpPr>
          <p:cNvPr id="3" name="Content Placeholder 2">
            <a:extLst>
              <a:ext uri="{FF2B5EF4-FFF2-40B4-BE49-F238E27FC236}">
                <a16:creationId xmlns:a16="http://schemas.microsoft.com/office/drawing/2014/main" id="{EFA379DA-A87E-C3B5-C9E8-2D0342D67968}"/>
              </a:ext>
            </a:extLst>
          </p:cNvPr>
          <p:cNvSpPr>
            <a:spLocks noGrp="1"/>
          </p:cNvSpPr>
          <p:nvPr>
            <p:ph idx="1"/>
          </p:nvPr>
        </p:nvSpPr>
        <p:spPr>
          <a:xfrm>
            <a:off x="609600" y="914400"/>
            <a:ext cx="10624457" cy="5410200"/>
          </a:xfrm>
        </p:spPr>
        <p:txBody>
          <a:bodyPr/>
          <a:lstStyle/>
          <a:p>
            <a:pPr marL="0" indent="0">
              <a:buNone/>
            </a:pPr>
            <a:r>
              <a:rPr lang="en-US" dirty="0">
                <a:solidFill>
                  <a:schemeClr val="bg1"/>
                </a:solidFill>
              </a:rPr>
              <a:t>The </a:t>
            </a:r>
            <a:r>
              <a:rPr lang="en-US" dirty="0" err="1">
                <a:solidFill>
                  <a:schemeClr val="bg1"/>
                </a:solidFill>
              </a:rPr>
              <a:t>Aerosciences</a:t>
            </a:r>
            <a:r>
              <a:rPr lang="en-US" dirty="0">
                <a:solidFill>
                  <a:schemeClr val="bg1"/>
                </a:solidFill>
              </a:rPr>
              <a:t> Branch at NASA MSFC had the responsibility to develop aerothermal environments for the ascent portion of the Artemis I mission</a:t>
            </a:r>
          </a:p>
          <a:p>
            <a:pPr marL="0" indent="0">
              <a:buNone/>
            </a:pPr>
            <a:endParaRPr lang="en-US" dirty="0">
              <a:solidFill>
                <a:schemeClr val="bg1"/>
              </a:solidFill>
            </a:endParaRPr>
          </a:p>
          <a:p>
            <a:pPr marL="0" indent="0">
              <a:buNone/>
            </a:pPr>
            <a:r>
              <a:rPr lang="en-US" dirty="0">
                <a:solidFill>
                  <a:schemeClr val="bg1"/>
                </a:solidFill>
              </a:rPr>
              <a:t>Purpose:</a:t>
            </a:r>
          </a:p>
          <a:p>
            <a:pPr marL="857250" lvl="1" indent="-457200">
              <a:buFont typeface="+mj-lt"/>
              <a:buAutoNum type="arabicPeriod"/>
            </a:pPr>
            <a:r>
              <a:rPr lang="en-US" sz="2400" dirty="0">
                <a:solidFill>
                  <a:schemeClr val="bg1"/>
                </a:solidFill>
              </a:rPr>
              <a:t>Overview of the aerothermal measurements collected during the Artemis I launch</a:t>
            </a:r>
          </a:p>
          <a:p>
            <a:pPr marL="857250" lvl="1" indent="-457200">
              <a:buFont typeface="+mj-lt"/>
              <a:buAutoNum type="arabicPeriod"/>
            </a:pPr>
            <a:r>
              <a:rPr lang="en-US" sz="2400" dirty="0">
                <a:solidFill>
                  <a:schemeClr val="bg1"/>
                </a:solidFill>
              </a:rPr>
              <a:t>Compare flight data against aerothermal design models</a:t>
            </a:r>
          </a:p>
          <a:p>
            <a:pPr marL="0" indent="0">
              <a:buNone/>
            </a:pPr>
            <a:endParaRPr lang="en-US" dirty="0">
              <a:solidFill>
                <a:schemeClr val="bg1"/>
              </a:solidFill>
            </a:endParaRPr>
          </a:p>
          <a:p>
            <a:pPr marL="0" indent="0">
              <a:buNone/>
            </a:pPr>
            <a:r>
              <a:rPr lang="en-US" dirty="0">
                <a:solidFill>
                  <a:schemeClr val="bg1"/>
                </a:solidFill>
              </a:rPr>
              <a:t>Goal: </a:t>
            </a:r>
          </a:p>
          <a:p>
            <a:pPr marL="914400" lvl="1" indent="-457200">
              <a:buFont typeface="+mj-lt"/>
              <a:buAutoNum type="arabicPeriod"/>
            </a:pPr>
            <a:r>
              <a:rPr lang="en-US" sz="2400" dirty="0">
                <a:solidFill>
                  <a:schemeClr val="bg1"/>
                </a:solidFill>
              </a:rPr>
              <a:t>V</a:t>
            </a:r>
            <a:r>
              <a:rPr lang="en-US" altLang="en-US" sz="2400" dirty="0">
                <a:solidFill>
                  <a:schemeClr val="bg1"/>
                </a:solidFill>
              </a:rPr>
              <a:t>alidate aerothermal ascent design environments and models </a:t>
            </a:r>
          </a:p>
          <a:p>
            <a:pPr marL="914400" lvl="1" indent="-457200">
              <a:buFont typeface="+mj-lt"/>
              <a:buAutoNum type="arabicPeriod"/>
            </a:pPr>
            <a:r>
              <a:rPr lang="en-US" altLang="en-US" sz="2400" dirty="0">
                <a:solidFill>
                  <a:schemeClr val="bg1"/>
                </a:solidFill>
              </a:rPr>
              <a:t>Make model refinements based on flight observations</a:t>
            </a:r>
          </a:p>
          <a:p>
            <a:pPr marL="0" indent="0">
              <a:buNone/>
            </a:pPr>
            <a:endParaRPr lang="en-US" dirty="0">
              <a:solidFill>
                <a:schemeClr val="bg1"/>
              </a:solidFill>
            </a:endParaRPr>
          </a:p>
        </p:txBody>
      </p:sp>
    </p:spTree>
    <p:extLst>
      <p:ext uri="{BB962C8B-B14F-4D97-AF65-F5344CB8AC3E}">
        <p14:creationId xmlns:p14="http://schemas.microsoft.com/office/powerpoint/2010/main" val="2798685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Aerothermal Instrumentation Summary</a:t>
            </a:r>
          </a:p>
        </p:txBody>
      </p:sp>
      <p:sp>
        <p:nvSpPr>
          <p:cNvPr id="3" name="Content Placeholder 2"/>
          <p:cNvSpPr>
            <a:spLocks noGrp="1"/>
          </p:cNvSpPr>
          <p:nvPr>
            <p:ph idx="1"/>
          </p:nvPr>
        </p:nvSpPr>
        <p:spPr>
          <a:xfrm>
            <a:off x="864636" y="908180"/>
            <a:ext cx="10717763" cy="5416420"/>
          </a:xfrm>
        </p:spPr>
        <p:txBody>
          <a:bodyPr/>
          <a:lstStyle/>
          <a:p>
            <a:pPr marL="0" indent="0">
              <a:buNone/>
            </a:pPr>
            <a:r>
              <a:rPr lang="en-US" sz="1600" dirty="0">
                <a:solidFill>
                  <a:schemeClr val="bg1"/>
                </a:solidFill>
              </a:rPr>
              <a:t>Orion Multi-Purpose Crew Vehicle (MPCV)</a:t>
            </a:r>
          </a:p>
          <a:p>
            <a:pPr lvl="1"/>
            <a:r>
              <a:rPr lang="en-US" sz="1200" dirty="0">
                <a:solidFill>
                  <a:schemeClr val="bg1"/>
                </a:solidFill>
              </a:rPr>
              <a:t>22 Calorimeters with embedded sensor thermocouples</a:t>
            </a:r>
          </a:p>
          <a:p>
            <a:pPr lvl="1"/>
            <a:r>
              <a:rPr lang="en-US" sz="1200" dirty="0">
                <a:solidFill>
                  <a:schemeClr val="bg1"/>
                </a:solidFill>
              </a:rPr>
              <a:t>22 Static pressure gauges</a:t>
            </a:r>
          </a:p>
          <a:p>
            <a:pPr lvl="1"/>
            <a:r>
              <a:rPr lang="en-US" sz="1200" dirty="0">
                <a:solidFill>
                  <a:schemeClr val="bg1"/>
                </a:solidFill>
              </a:rPr>
              <a:t>6 Radiometers</a:t>
            </a:r>
          </a:p>
          <a:p>
            <a:pPr lvl="1"/>
            <a:r>
              <a:rPr lang="en-US" sz="1200" dirty="0">
                <a:solidFill>
                  <a:schemeClr val="bg1"/>
                </a:solidFill>
              </a:rPr>
              <a:t>90 combined thermocouples and resistance temperature detectors embedded in TPS</a:t>
            </a:r>
          </a:p>
          <a:p>
            <a:pPr marL="0" indent="0">
              <a:buNone/>
            </a:pPr>
            <a:r>
              <a:rPr lang="en-US" sz="1600" dirty="0">
                <a:solidFill>
                  <a:schemeClr val="bg1"/>
                </a:solidFill>
              </a:rPr>
              <a:t>Integrated Spacecraft and Payload Element (ISPE)</a:t>
            </a:r>
          </a:p>
          <a:p>
            <a:pPr lvl="1"/>
            <a:r>
              <a:rPr lang="en-US" sz="1200" dirty="0">
                <a:solidFill>
                  <a:schemeClr val="bg1"/>
                </a:solidFill>
              </a:rPr>
              <a:t>3 Calorimeters with embedded sensor thermocouples</a:t>
            </a:r>
          </a:p>
          <a:p>
            <a:pPr lvl="1"/>
            <a:r>
              <a:rPr lang="en-US" sz="1200" dirty="0">
                <a:solidFill>
                  <a:schemeClr val="bg1"/>
                </a:solidFill>
              </a:rPr>
              <a:t>3 Static pressure gauges</a:t>
            </a:r>
          </a:p>
          <a:p>
            <a:pPr marL="0" indent="0">
              <a:buNone/>
            </a:pPr>
            <a:r>
              <a:rPr lang="en-US" sz="1600" dirty="0">
                <a:solidFill>
                  <a:schemeClr val="bg1"/>
                </a:solidFill>
              </a:rPr>
              <a:t>Core Stage (CS)</a:t>
            </a:r>
          </a:p>
          <a:p>
            <a:pPr lvl="1"/>
            <a:r>
              <a:rPr lang="en-US" sz="1200" dirty="0">
                <a:solidFill>
                  <a:schemeClr val="bg1"/>
                </a:solidFill>
              </a:rPr>
              <a:t>38 Calorimeters with embedded sensor thermocouples</a:t>
            </a:r>
          </a:p>
          <a:p>
            <a:pPr lvl="1"/>
            <a:r>
              <a:rPr lang="en-US" sz="1200" dirty="0">
                <a:solidFill>
                  <a:schemeClr val="bg1"/>
                </a:solidFill>
              </a:rPr>
              <a:t>27 Static pressure gauges</a:t>
            </a:r>
          </a:p>
          <a:p>
            <a:pPr lvl="1"/>
            <a:r>
              <a:rPr lang="en-US" sz="1200" dirty="0">
                <a:solidFill>
                  <a:schemeClr val="bg1"/>
                </a:solidFill>
              </a:rPr>
              <a:t>8 Radiometers</a:t>
            </a:r>
          </a:p>
          <a:p>
            <a:pPr lvl="1"/>
            <a:r>
              <a:rPr lang="en-US" sz="1200" dirty="0">
                <a:solidFill>
                  <a:schemeClr val="bg1"/>
                </a:solidFill>
              </a:rPr>
              <a:t>7 Gas temperature probes</a:t>
            </a:r>
          </a:p>
          <a:p>
            <a:pPr marL="0" indent="0">
              <a:buNone/>
            </a:pPr>
            <a:r>
              <a:rPr lang="en-US" sz="1600" dirty="0">
                <a:solidFill>
                  <a:schemeClr val="bg1"/>
                </a:solidFill>
              </a:rPr>
              <a:t>Core Stage Engines</a:t>
            </a:r>
          </a:p>
          <a:p>
            <a:pPr lvl="1"/>
            <a:r>
              <a:rPr lang="en-US" sz="1200" dirty="0">
                <a:solidFill>
                  <a:schemeClr val="bg1"/>
                </a:solidFill>
              </a:rPr>
              <a:t>5 Calorimeters with embedded sensor thermocouples</a:t>
            </a:r>
          </a:p>
          <a:p>
            <a:pPr lvl="1"/>
            <a:r>
              <a:rPr lang="en-US" sz="1200" dirty="0">
                <a:solidFill>
                  <a:schemeClr val="bg1"/>
                </a:solidFill>
              </a:rPr>
              <a:t>3 Static pressure gauges</a:t>
            </a:r>
          </a:p>
          <a:p>
            <a:pPr lvl="1"/>
            <a:r>
              <a:rPr lang="en-US" sz="1200" dirty="0">
                <a:solidFill>
                  <a:schemeClr val="bg1"/>
                </a:solidFill>
              </a:rPr>
              <a:t>3 Radiometers</a:t>
            </a:r>
          </a:p>
          <a:p>
            <a:pPr lvl="1"/>
            <a:r>
              <a:rPr lang="en-US" sz="1200" dirty="0">
                <a:solidFill>
                  <a:schemeClr val="bg1"/>
                </a:solidFill>
              </a:rPr>
              <a:t>2 Gas Temperature Probes</a:t>
            </a:r>
          </a:p>
          <a:p>
            <a:pPr marL="0" indent="0">
              <a:buNone/>
            </a:pPr>
            <a:r>
              <a:rPr lang="en-US" sz="1600" dirty="0">
                <a:solidFill>
                  <a:schemeClr val="bg1"/>
                </a:solidFill>
              </a:rPr>
              <a:t>Solid Rocket Booster (SRB)</a:t>
            </a:r>
          </a:p>
          <a:p>
            <a:pPr lvl="1"/>
            <a:r>
              <a:rPr lang="en-US" sz="1200" dirty="0">
                <a:solidFill>
                  <a:schemeClr val="bg1"/>
                </a:solidFill>
              </a:rPr>
              <a:t>24 Calorimeters with embedded sensor thermocouples</a:t>
            </a:r>
          </a:p>
          <a:p>
            <a:pPr lvl="1"/>
            <a:r>
              <a:rPr lang="en-US" sz="1200" dirty="0">
                <a:solidFill>
                  <a:schemeClr val="bg1"/>
                </a:solidFill>
              </a:rPr>
              <a:t>24 Static pressure gauges</a:t>
            </a:r>
          </a:p>
          <a:p>
            <a:pPr lvl="1"/>
            <a:r>
              <a:rPr lang="en-US" sz="1200" dirty="0">
                <a:solidFill>
                  <a:schemeClr val="bg1"/>
                </a:solidFill>
              </a:rPr>
              <a:t>4 Radiometers</a:t>
            </a:r>
          </a:p>
          <a:p>
            <a:pPr lvl="1"/>
            <a:r>
              <a:rPr lang="en-US" sz="1200" dirty="0">
                <a:solidFill>
                  <a:schemeClr val="bg1"/>
                </a:solidFill>
              </a:rPr>
              <a:t>3 Gas Temperature Probes</a:t>
            </a:r>
          </a:p>
          <a:p>
            <a:pPr lvl="1"/>
            <a:r>
              <a:rPr lang="en-US" sz="1200" dirty="0">
                <a:solidFill>
                  <a:schemeClr val="bg1"/>
                </a:solidFill>
              </a:rPr>
              <a:t>2 Flow direction probes</a:t>
            </a:r>
            <a:endParaRPr lang="en-US" sz="1800" dirty="0">
              <a:solidFill>
                <a:schemeClr val="bg1"/>
              </a:solidFill>
            </a:endParaRPr>
          </a:p>
          <a:p>
            <a:endParaRPr lang="en-US" dirty="0"/>
          </a:p>
          <a:p>
            <a:pPr marL="0" indent="0">
              <a:buNone/>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4</a:t>
            </a:fld>
            <a:endParaRPr lang="en-US"/>
          </a:p>
        </p:txBody>
      </p:sp>
      <p:sp>
        <p:nvSpPr>
          <p:cNvPr id="6" name="Footer Placeholder 3">
            <a:extLst>
              <a:ext uri="{FF2B5EF4-FFF2-40B4-BE49-F238E27FC236}">
                <a16:creationId xmlns:a16="http://schemas.microsoft.com/office/drawing/2014/main" id="{5E240ADE-5CD7-C84F-FB53-16587793A73A}"/>
              </a:ext>
            </a:extLst>
          </p:cNvPr>
          <p:cNvSpPr>
            <a:spLocks noGrp="1"/>
          </p:cNvSpPr>
          <p:nvPr>
            <p:ph type="ftr" sz="quarter" idx="11"/>
          </p:nvPr>
        </p:nvSpPr>
        <p:spPr>
          <a:xfrm>
            <a:off x="3657600" y="6400800"/>
            <a:ext cx="4876800" cy="304800"/>
          </a:xfrm>
        </p:spPr>
        <p:txBody>
          <a:bodyPr/>
          <a:lstStyle/>
          <a:p>
            <a:r>
              <a:rPr lang="en-US">
                <a:latin typeface="Arial"/>
                <a:ea typeface="ＭＳ Ｐゴシック"/>
                <a:cs typeface="Arial"/>
              </a:rPr>
              <a:t>TFAWS 2024 – August 26-30, 2024</a:t>
            </a:r>
          </a:p>
        </p:txBody>
      </p:sp>
    </p:spTree>
    <p:extLst>
      <p:ext uri="{BB962C8B-B14F-4D97-AF65-F5344CB8AC3E}">
        <p14:creationId xmlns:p14="http://schemas.microsoft.com/office/powerpoint/2010/main" val="4130583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Why These Gauges?</a:t>
            </a:r>
          </a:p>
        </p:txBody>
      </p:sp>
      <p:sp>
        <p:nvSpPr>
          <p:cNvPr id="5" name="Slide Number Placeholder 4"/>
          <p:cNvSpPr>
            <a:spLocks noGrp="1"/>
          </p:cNvSpPr>
          <p:nvPr>
            <p:ph type="sldNum" sz="quarter" idx="12"/>
          </p:nvPr>
        </p:nvSpPr>
        <p:spPr/>
        <p:txBody>
          <a:bodyPr/>
          <a:lstStyle/>
          <a:p>
            <a:fld id="{33F42015-0FC7-4B0E-8D2B-76EADF48D957}" type="slidenum">
              <a:rPr lang="en-US" smtClean="0"/>
              <a:pPr/>
              <a:t>5</a:t>
            </a:fld>
            <a:endParaRPr lang="en-US"/>
          </a:p>
        </p:txBody>
      </p:sp>
      <p:sp>
        <p:nvSpPr>
          <p:cNvPr id="6" name="Footer Placeholder 3">
            <a:extLst>
              <a:ext uri="{FF2B5EF4-FFF2-40B4-BE49-F238E27FC236}">
                <a16:creationId xmlns:a16="http://schemas.microsoft.com/office/drawing/2014/main" id="{5E240ADE-5CD7-C84F-FB53-16587793A73A}"/>
              </a:ext>
            </a:extLst>
          </p:cNvPr>
          <p:cNvSpPr>
            <a:spLocks noGrp="1"/>
          </p:cNvSpPr>
          <p:nvPr>
            <p:ph type="ftr" sz="quarter" idx="11"/>
          </p:nvPr>
        </p:nvSpPr>
        <p:spPr>
          <a:xfrm>
            <a:off x="3657600" y="6400800"/>
            <a:ext cx="4876800" cy="304800"/>
          </a:xfrm>
        </p:spPr>
        <p:txBody>
          <a:bodyPr/>
          <a:lstStyle/>
          <a:p>
            <a:r>
              <a:rPr lang="en-US">
                <a:latin typeface="Arial"/>
                <a:ea typeface="ＭＳ Ｐゴシック"/>
                <a:cs typeface="Arial"/>
              </a:rPr>
              <a:t>TFAWS 2024 – August 26-30, 2024</a:t>
            </a:r>
          </a:p>
        </p:txBody>
      </p:sp>
      <p:sp>
        <p:nvSpPr>
          <p:cNvPr id="7" name="Content Placeholder 6">
            <a:extLst>
              <a:ext uri="{FF2B5EF4-FFF2-40B4-BE49-F238E27FC236}">
                <a16:creationId xmlns:a16="http://schemas.microsoft.com/office/drawing/2014/main" id="{4A54CAD7-C62D-C396-F0BD-10692D1B5A28}"/>
              </a:ext>
            </a:extLst>
          </p:cNvPr>
          <p:cNvSpPr>
            <a:spLocks noGrp="1"/>
          </p:cNvSpPr>
          <p:nvPr>
            <p:ph idx="1"/>
          </p:nvPr>
        </p:nvSpPr>
        <p:spPr/>
        <p:txBody>
          <a:bodyPr/>
          <a:lstStyle/>
          <a:p>
            <a:pPr marL="0" indent="0" algn="l">
              <a:spcBef>
                <a:spcPct val="20000"/>
              </a:spcBef>
              <a:buNone/>
              <a:defRPr/>
            </a:pPr>
            <a:r>
              <a:rPr lang="en-US" sz="2400" b="0" kern="0" dirty="0">
                <a:solidFill>
                  <a:schemeClr val="bg1"/>
                </a:solidFill>
                <a:latin typeface="+mn-lt"/>
              </a:rPr>
              <a:t>Main measurement is heating rate</a:t>
            </a:r>
          </a:p>
          <a:p>
            <a:pPr marL="342900" indent="-342900" algn="l">
              <a:spcBef>
                <a:spcPct val="20000"/>
              </a:spcBef>
              <a:defRPr/>
            </a:pPr>
            <a:endParaRPr lang="en-US" sz="1800" b="0" kern="0" dirty="0">
              <a:solidFill>
                <a:schemeClr val="bg1"/>
              </a:solidFill>
              <a:latin typeface="+mn-lt"/>
            </a:endParaRPr>
          </a:p>
          <a:p>
            <a:pPr marL="342900" indent="-342900" algn="l">
              <a:spcBef>
                <a:spcPct val="20000"/>
              </a:spcBef>
              <a:defRPr/>
            </a:pPr>
            <a:endParaRPr lang="en-US" sz="1800" b="0" kern="0" dirty="0">
              <a:solidFill>
                <a:schemeClr val="bg1"/>
              </a:solidFill>
              <a:latin typeface="+mn-lt"/>
            </a:endParaRPr>
          </a:p>
          <a:p>
            <a:pPr marL="342900" indent="-342900" algn="l">
              <a:spcBef>
                <a:spcPts val="0"/>
              </a:spcBef>
              <a:buFont typeface="Symbol" pitchFamily="18" charset="2"/>
              <a:buNone/>
              <a:defRPr/>
            </a:pPr>
            <a:r>
              <a:rPr lang="en-US" sz="2400" b="0" kern="0" dirty="0">
                <a:solidFill>
                  <a:schemeClr val="bg1"/>
                </a:solidFill>
                <a:latin typeface="+mn-lt"/>
              </a:rPr>
              <a:t> </a:t>
            </a:r>
            <a:r>
              <a:rPr lang="en-US" sz="1800" b="0" kern="0" dirty="0">
                <a:solidFill>
                  <a:schemeClr val="bg1"/>
                </a:solidFill>
                <a:latin typeface="+mn-lt"/>
              </a:rPr>
              <a:t>                  				gaseous               radiation</a:t>
            </a:r>
          </a:p>
          <a:p>
            <a:pPr marL="342900" indent="-342900" algn="l">
              <a:spcBef>
                <a:spcPts val="0"/>
              </a:spcBef>
              <a:buFont typeface="Symbol" pitchFamily="18" charset="2"/>
              <a:buNone/>
              <a:defRPr/>
            </a:pPr>
            <a:r>
              <a:rPr lang="en-US" sz="1800" b="0" kern="0" dirty="0">
                <a:solidFill>
                  <a:schemeClr val="bg1"/>
                </a:solidFill>
                <a:latin typeface="+mn-lt"/>
              </a:rPr>
              <a:t>                   				convection</a:t>
            </a:r>
          </a:p>
          <a:p>
            <a:pPr marL="342900" indent="-342900" algn="l">
              <a:buFont typeface="Symbol" pitchFamily="18" charset="2"/>
              <a:buNone/>
              <a:defRPr/>
            </a:pPr>
            <a:endParaRPr lang="en-US" sz="1800" b="0" kern="0" dirty="0">
              <a:solidFill>
                <a:schemeClr val="bg1"/>
              </a:solidFill>
              <a:latin typeface="+mn-lt"/>
            </a:endParaRPr>
          </a:p>
          <a:p>
            <a:pPr marL="342900" indent="-342900" algn="l">
              <a:buFont typeface="Symbol" pitchFamily="18" charset="2"/>
              <a:buNone/>
              <a:defRPr/>
            </a:pPr>
            <a:r>
              <a:rPr lang="en-US" sz="1800" b="0" kern="0" dirty="0">
                <a:solidFill>
                  <a:schemeClr val="bg1"/>
                </a:solidFill>
                <a:latin typeface="+mn-lt"/>
              </a:rPr>
              <a:t>	</a:t>
            </a:r>
            <a:r>
              <a:rPr lang="en-US" sz="1800" b="0" u="sng" kern="0" dirty="0">
                <a:solidFill>
                  <a:schemeClr val="bg1"/>
                </a:solidFill>
                <a:latin typeface="+mn-lt"/>
              </a:rPr>
              <a:t>Parameter</a:t>
            </a:r>
            <a:r>
              <a:rPr lang="en-US" sz="1800" b="0" kern="0" dirty="0">
                <a:solidFill>
                  <a:schemeClr val="bg1"/>
                </a:solidFill>
                <a:latin typeface="+mn-lt"/>
              </a:rPr>
              <a:t>	</a:t>
            </a:r>
            <a:r>
              <a:rPr lang="en-US" sz="1800" b="0" u="sng" kern="0" dirty="0">
                <a:solidFill>
                  <a:schemeClr val="bg1"/>
                </a:solidFill>
                <a:latin typeface="+mn-lt"/>
              </a:rPr>
              <a:t>Measured by</a:t>
            </a:r>
          </a:p>
          <a:p>
            <a:pPr marL="342900" indent="-342900" algn="l">
              <a:lnSpc>
                <a:spcPct val="130000"/>
              </a:lnSpc>
              <a:spcBef>
                <a:spcPts val="0"/>
              </a:spcBef>
              <a:buFont typeface="Symbol" pitchFamily="18" charset="2"/>
              <a:buNone/>
              <a:defRPr/>
            </a:pPr>
            <a:r>
              <a:rPr lang="en-US" sz="1800" b="0" kern="0" dirty="0">
                <a:solidFill>
                  <a:schemeClr val="bg1"/>
                </a:solidFill>
                <a:latin typeface="+mn-lt"/>
              </a:rPr>
              <a:t>			Calorimeter, Thermocouple</a:t>
            </a:r>
          </a:p>
          <a:p>
            <a:pPr marL="342900" indent="-342900" algn="l">
              <a:lnSpc>
                <a:spcPct val="130000"/>
              </a:lnSpc>
              <a:spcBef>
                <a:spcPts val="0"/>
              </a:spcBef>
              <a:buFont typeface="Symbol" pitchFamily="18" charset="2"/>
              <a:buNone/>
              <a:defRPr/>
            </a:pPr>
            <a:r>
              <a:rPr lang="en-US" sz="1800" b="0" kern="0" dirty="0">
                <a:solidFill>
                  <a:schemeClr val="bg1"/>
                </a:solidFill>
                <a:latin typeface="+mn-lt"/>
              </a:rPr>
              <a:t>			Calculated or Gas temperature probe</a:t>
            </a:r>
          </a:p>
          <a:p>
            <a:pPr marL="342900" indent="-342900" algn="l">
              <a:lnSpc>
                <a:spcPct val="130000"/>
              </a:lnSpc>
              <a:spcBef>
                <a:spcPts val="0"/>
              </a:spcBef>
              <a:buFont typeface="Symbol" pitchFamily="18" charset="2"/>
              <a:buNone/>
              <a:defRPr/>
            </a:pPr>
            <a:r>
              <a:rPr lang="en-US" sz="1800" b="0" kern="0" dirty="0">
                <a:solidFill>
                  <a:schemeClr val="bg1"/>
                </a:solidFill>
                <a:latin typeface="+mn-lt"/>
              </a:rPr>
              <a:t>			Radiometer</a:t>
            </a:r>
          </a:p>
          <a:p>
            <a:pPr marL="342900" indent="-342900" algn="l">
              <a:lnSpc>
                <a:spcPct val="130000"/>
              </a:lnSpc>
              <a:spcBef>
                <a:spcPts val="0"/>
              </a:spcBef>
              <a:buFont typeface="Symbol" pitchFamily="18" charset="2"/>
              <a:buNone/>
              <a:defRPr/>
            </a:pPr>
            <a:r>
              <a:rPr lang="en-US" sz="1800" b="0" kern="0" dirty="0">
                <a:solidFill>
                  <a:schemeClr val="bg1"/>
                </a:solidFill>
                <a:latin typeface="+mn-lt"/>
              </a:rPr>
              <a:t>			Calculated</a:t>
            </a:r>
          </a:p>
          <a:p>
            <a:pPr marL="342900" indent="-342900" algn="l">
              <a:lnSpc>
                <a:spcPct val="90000"/>
              </a:lnSpc>
              <a:spcBef>
                <a:spcPct val="20000"/>
              </a:spcBef>
              <a:buFontTx/>
              <a:buChar char="•"/>
              <a:defRPr/>
            </a:pPr>
            <a:endParaRPr lang="en-US" sz="2400" b="0" kern="0" dirty="0">
              <a:solidFill>
                <a:schemeClr val="bg1"/>
              </a:solidFill>
              <a:latin typeface="+mn-lt"/>
            </a:endParaRPr>
          </a:p>
          <a:p>
            <a:pPr marL="0" indent="0" algn="l">
              <a:lnSpc>
                <a:spcPct val="90000"/>
              </a:lnSpc>
              <a:spcBef>
                <a:spcPct val="20000"/>
              </a:spcBef>
              <a:buNone/>
              <a:defRPr/>
            </a:pPr>
            <a:r>
              <a:rPr lang="en-US" sz="2400" b="0" kern="0" dirty="0">
                <a:solidFill>
                  <a:schemeClr val="bg1"/>
                </a:solidFill>
                <a:latin typeface="+mn-lt"/>
              </a:rPr>
              <a:t>Flow direction probes characterize plume induced flow separation region</a:t>
            </a:r>
          </a:p>
          <a:p>
            <a:pPr marL="0" indent="0" algn="l">
              <a:lnSpc>
                <a:spcPct val="90000"/>
              </a:lnSpc>
              <a:spcBef>
                <a:spcPct val="20000"/>
              </a:spcBef>
              <a:buNone/>
              <a:defRPr/>
            </a:pPr>
            <a:r>
              <a:rPr lang="en-US" sz="2400" b="0" kern="0" dirty="0">
                <a:solidFill>
                  <a:schemeClr val="bg1"/>
                </a:solidFill>
                <a:latin typeface="+mn-lt"/>
              </a:rPr>
              <a:t>Static pressures provide local flow conditions and CFD validation data</a:t>
            </a:r>
          </a:p>
          <a:p>
            <a:endParaRPr lang="en-US" dirty="0"/>
          </a:p>
        </p:txBody>
      </p:sp>
      <p:graphicFrame>
        <p:nvGraphicFramePr>
          <p:cNvPr id="8" name="Object 2">
            <a:extLst>
              <a:ext uri="{FF2B5EF4-FFF2-40B4-BE49-F238E27FC236}">
                <a16:creationId xmlns:a16="http://schemas.microsoft.com/office/drawing/2014/main" id="{F5075D41-4D90-BA6A-1ED8-3D9A6943CAAF}"/>
              </a:ext>
            </a:extLst>
          </p:cNvPr>
          <p:cNvGraphicFramePr>
            <a:graphicFrameLocks noChangeAspect="1"/>
          </p:cNvGraphicFramePr>
          <p:nvPr>
            <p:extLst>
              <p:ext uri="{D42A27DB-BD31-4B8C-83A1-F6EECF244321}">
                <p14:modId xmlns:p14="http://schemas.microsoft.com/office/powerpoint/2010/main" val="2842187405"/>
              </p:ext>
            </p:extLst>
          </p:nvPr>
        </p:nvGraphicFramePr>
        <p:xfrm>
          <a:off x="3704530" y="1434225"/>
          <a:ext cx="4039926" cy="587407"/>
        </p:xfrm>
        <a:graphic>
          <a:graphicData uri="http://schemas.openxmlformats.org/presentationml/2006/ole">
            <mc:AlternateContent xmlns:mc="http://schemas.openxmlformats.org/markup-compatibility/2006">
              <mc:Choice xmlns:v="urn:schemas-microsoft-com:vml" Requires="v">
                <p:oleObj name="Equation" r:id="rId2" imgW="1663560" imgH="253800" progId="Equation.3">
                  <p:embed/>
                </p:oleObj>
              </mc:Choice>
              <mc:Fallback>
                <p:oleObj name="Equation" r:id="rId2" imgW="1663560" imgH="253800" progId="Equation.3">
                  <p:embed/>
                  <p:pic>
                    <p:nvPicPr>
                      <p:cNvPr id="8" name="Object 2">
                        <a:extLst>
                          <a:ext uri="{FF2B5EF4-FFF2-40B4-BE49-F238E27FC236}">
                            <a16:creationId xmlns:a16="http://schemas.microsoft.com/office/drawing/2014/main" id="{F5075D41-4D90-BA6A-1ED8-3D9A6943C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530" y="1434225"/>
                        <a:ext cx="4039926" cy="587407"/>
                      </a:xfrm>
                      <a:prstGeom prst="rect">
                        <a:avLst/>
                      </a:prstGeom>
                      <a:solidFill>
                        <a:srgbClr val="FFFFFF"/>
                      </a:solidFill>
                    </p:spPr>
                  </p:pic>
                </p:oleObj>
              </mc:Fallback>
            </mc:AlternateContent>
          </a:graphicData>
        </a:graphic>
      </p:graphicFrame>
      <p:graphicFrame>
        <p:nvGraphicFramePr>
          <p:cNvPr id="9" name="Object 3">
            <a:extLst>
              <a:ext uri="{FF2B5EF4-FFF2-40B4-BE49-F238E27FC236}">
                <a16:creationId xmlns:a16="http://schemas.microsoft.com/office/drawing/2014/main" id="{94F69E07-CAB9-F1B4-1A72-B11ED4FCBE76}"/>
              </a:ext>
            </a:extLst>
          </p:cNvPr>
          <p:cNvGraphicFramePr>
            <a:graphicFrameLocks noChangeAspect="1"/>
          </p:cNvGraphicFramePr>
          <p:nvPr>
            <p:extLst>
              <p:ext uri="{D42A27DB-BD31-4B8C-83A1-F6EECF244321}">
                <p14:modId xmlns:p14="http://schemas.microsoft.com/office/powerpoint/2010/main" val="2176097456"/>
              </p:ext>
            </p:extLst>
          </p:nvPr>
        </p:nvGraphicFramePr>
        <p:xfrm>
          <a:off x="1098178" y="3309256"/>
          <a:ext cx="960438" cy="1398588"/>
        </p:xfrm>
        <a:graphic>
          <a:graphicData uri="http://schemas.openxmlformats.org/presentationml/2006/ole">
            <mc:AlternateContent xmlns:mc="http://schemas.openxmlformats.org/markup-compatibility/2006">
              <mc:Choice xmlns:v="urn:schemas-microsoft-com:vml" Requires="v">
                <p:oleObj name="Equation" r:id="rId4" imgW="596880" imgH="914400" progId="Equation.3">
                  <p:embed/>
                </p:oleObj>
              </mc:Choice>
              <mc:Fallback>
                <p:oleObj name="Equation" r:id="rId4" imgW="596880" imgH="914400" progId="Equation.3">
                  <p:embed/>
                  <p:pic>
                    <p:nvPicPr>
                      <p:cNvPr id="9" name="Object 3">
                        <a:extLst>
                          <a:ext uri="{FF2B5EF4-FFF2-40B4-BE49-F238E27FC236}">
                            <a16:creationId xmlns:a16="http://schemas.microsoft.com/office/drawing/2014/main" id="{94F69E07-CAB9-F1B4-1A72-B11ED4FCBE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8178" y="3309256"/>
                        <a:ext cx="960438" cy="1398588"/>
                      </a:xfrm>
                      <a:prstGeom prst="rect">
                        <a:avLst/>
                      </a:prstGeom>
                      <a:solidFill>
                        <a:srgbClr val="FFFFFF"/>
                      </a:solidFill>
                    </p:spPr>
                  </p:pic>
                </p:oleObj>
              </mc:Fallback>
            </mc:AlternateContent>
          </a:graphicData>
        </a:graphic>
      </p:graphicFrame>
      <p:cxnSp>
        <p:nvCxnSpPr>
          <p:cNvPr id="11" name="Straight Connector 10">
            <a:extLst>
              <a:ext uri="{FF2B5EF4-FFF2-40B4-BE49-F238E27FC236}">
                <a16:creationId xmlns:a16="http://schemas.microsoft.com/office/drawing/2014/main" id="{BE365DD7-3FC9-5D21-A4FE-A4322829E6EB}"/>
              </a:ext>
            </a:extLst>
          </p:cNvPr>
          <p:cNvCxnSpPr/>
          <p:nvPr/>
        </p:nvCxnSpPr>
        <p:spPr bwMode="auto">
          <a:xfrm>
            <a:off x="4771053" y="1940767"/>
            <a:ext cx="1934547"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7F750E1F-5769-E022-3CC6-764F92C5D441}"/>
              </a:ext>
            </a:extLst>
          </p:cNvPr>
          <p:cNvCxnSpPr/>
          <p:nvPr/>
        </p:nvCxnSpPr>
        <p:spPr bwMode="auto">
          <a:xfrm>
            <a:off x="7016620" y="1934547"/>
            <a:ext cx="727836" cy="0"/>
          </a:xfrm>
          <a:prstGeom prst="line">
            <a:avLst/>
          </a:prstGeom>
          <a:solidFill>
            <a:schemeClr val="accent1"/>
          </a:solidFill>
          <a:ln w="9525" cap="flat" cmpd="sng" algn="ctr">
            <a:solidFill>
              <a:srgbClr val="0070C0"/>
            </a:solidFill>
            <a:prstDash val="solid"/>
            <a:round/>
            <a:headEnd type="none" w="med" len="med"/>
            <a:tailEnd type="none" w="med" len="med"/>
          </a:ln>
          <a:effectLst/>
        </p:spPr>
      </p:cxnSp>
      <p:cxnSp>
        <p:nvCxnSpPr>
          <p:cNvPr id="15" name="Straight Arrow Connector 14">
            <a:extLst>
              <a:ext uri="{FF2B5EF4-FFF2-40B4-BE49-F238E27FC236}">
                <a16:creationId xmlns:a16="http://schemas.microsoft.com/office/drawing/2014/main" id="{5AE560CA-0CFF-4A7D-CFDF-727B16FD148E}"/>
              </a:ext>
            </a:extLst>
          </p:cNvPr>
          <p:cNvCxnSpPr>
            <a:cxnSpLocks/>
          </p:cNvCxnSpPr>
          <p:nvPr/>
        </p:nvCxnSpPr>
        <p:spPr bwMode="auto">
          <a:xfrm flipH="1" flipV="1">
            <a:off x="6015135" y="1934547"/>
            <a:ext cx="329681" cy="331238"/>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26977775-562C-46FD-8D55-59F0AF0E9ECE}"/>
              </a:ext>
            </a:extLst>
          </p:cNvPr>
          <p:cNvCxnSpPr/>
          <p:nvPr/>
        </p:nvCxnSpPr>
        <p:spPr bwMode="auto">
          <a:xfrm flipV="1">
            <a:off x="7016620" y="1934547"/>
            <a:ext cx="149290" cy="217714"/>
          </a:xfrm>
          <a:prstGeom prst="straightConnector1">
            <a:avLst/>
          </a:prstGeom>
          <a:solidFill>
            <a:schemeClr val="accent1"/>
          </a:solidFill>
          <a:ln w="9525"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277531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E720C-D7B1-D89D-09C3-A17926D7371E}"/>
              </a:ext>
            </a:extLst>
          </p:cNvPr>
          <p:cNvSpPr>
            <a:spLocks noGrp="1"/>
          </p:cNvSpPr>
          <p:nvPr>
            <p:ph type="title"/>
          </p:nvPr>
        </p:nvSpPr>
        <p:spPr/>
        <p:txBody>
          <a:bodyPr/>
          <a:lstStyle/>
          <a:p>
            <a:r>
              <a:rPr lang="en-US" dirty="0">
                <a:solidFill>
                  <a:schemeClr val="bg1"/>
                </a:solidFill>
              </a:rPr>
              <a:t>Calorimeters and Thermocouples</a:t>
            </a:r>
          </a:p>
        </p:txBody>
      </p:sp>
      <p:sp>
        <p:nvSpPr>
          <p:cNvPr id="3" name="Content Placeholder 2">
            <a:extLst>
              <a:ext uri="{FF2B5EF4-FFF2-40B4-BE49-F238E27FC236}">
                <a16:creationId xmlns:a16="http://schemas.microsoft.com/office/drawing/2014/main" id="{9FCA21BB-C9FA-8FBC-ABA9-CDED7C76C3E1}"/>
              </a:ext>
            </a:extLst>
          </p:cNvPr>
          <p:cNvSpPr>
            <a:spLocks noGrp="1"/>
          </p:cNvSpPr>
          <p:nvPr>
            <p:ph idx="1"/>
          </p:nvPr>
        </p:nvSpPr>
        <p:spPr>
          <a:xfrm>
            <a:off x="609599" y="914400"/>
            <a:ext cx="5857443" cy="5410200"/>
          </a:xfrm>
        </p:spPr>
        <p:txBody>
          <a:bodyPr/>
          <a:lstStyle/>
          <a:p>
            <a:pPr marL="230188">
              <a:lnSpc>
                <a:spcPct val="90000"/>
              </a:lnSpc>
              <a:defRPr/>
            </a:pPr>
            <a:r>
              <a:rPr lang="en-US" dirty="0">
                <a:solidFill>
                  <a:schemeClr val="bg1"/>
                </a:solidFill>
              </a:rPr>
              <a:t>Schmidt-Boelter type calorimeter with embedded thermocouple (two-channel)</a:t>
            </a:r>
          </a:p>
          <a:p>
            <a:pPr marL="630238" lvl="1">
              <a:lnSpc>
                <a:spcPct val="90000"/>
              </a:lnSpc>
              <a:defRPr/>
            </a:pPr>
            <a:r>
              <a:rPr lang="en-US" dirty="0" err="1">
                <a:solidFill>
                  <a:schemeClr val="bg1"/>
                </a:solidFill>
              </a:rPr>
              <a:t>Medtherm</a:t>
            </a:r>
            <a:r>
              <a:rPr lang="en-US" dirty="0">
                <a:solidFill>
                  <a:schemeClr val="bg1"/>
                </a:solidFill>
              </a:rPr>
              <a:t> model 20850</a:t>
            </a:r>
          </a:p>
          <a:p>
            <a:pPr marL="230188">
              <a:lnSpc>
                <a:spcPct val="90000"/>
              </a:lnSpc>
              <a:defRPr/>
            </a:pPr>
            <a:r>
              <a:rPr lang="en-US" dirty="0">
                <a:solidFill>
                  <a:schemeClr val="bg1"/>
                </a:solidFill>
              </a:rPr>
              <a:t>Performance</a:t>
            </a:r>
          </a:p>
          <a:p>
            <a:pPr marL="630238" lvl="1">
              <a:lnSpc>
                <a:spcPct val="90000"/>
              </a:lnSpc>
              <a:defRPr/>
            </a:pPr>
            <a:r>
              <a:rPr lang="en-US" dirty="0">
                <a:solidFill>
                  <a:schemeClr val="bg1"/>
                </a:solidFill>
              </a:rPr>
              <a:t>90 out of 92 calorimeters provided data</a:t>
            </a:r>
          </a:p>
          <a:p>
            <a:pPr marL="630238" lvl="1">
              <a:lnSpc>
                <a:spcPct val="90000"/>
              </a:lnSpc>
              <a:defRPr/>
            </a:pPr>
            <a:r>
              <a:rPr lang="en-US" dirty="0">
                <a:solidFill>
                  <a:schemeClr val="bg1"/>
                </a:solidFill>
              </a:rPr>
              <a:t>88 out of 92 thermocouples provided data</a:t>
            </a:r>
          </a:p>
          <a:p>
            <a:pPr marL="230188">
              <a:lnSpc>
                <a:spcPct val="90000"/>
              </a:lnSpc>
              <a:defRPr/>
            </a:pPr>
            <a:r>
              <a:rPr lang="en-US" dirty="0">
                <a:solidFill>
                  <a:schemeClr val="bg1"/>
                </a:solidFill>
              </a:rPr>
              <a:t>Lessons Learned</a:t>
            </a:r>
          </a:p>
          <a:p>
            <a:pPr marL="630238" lvl="1">
              <a:lnSpc>
                <a:spcPct val="90000"/>
              </a:lnSpc>
              <a:defRPr/>
            </a:pPr>
            <a:r>
              <a:rPr lang="en-US" dirty="0">
                <a:solidFill>
                  <a:schemeClr val="bg1"/>
                </a:solidFill>
              </a:rPr>
              <a:t>Frost built up on sensors near/on cryogenic tanks</a:t>
            </a:r>
          </a:p>
          <a:p>
            <a:pPr marL="630238" lvl="1">
              <a:lnSpc>
                <a:spcPct val="90000"/>
              </a:lnSpc>
              <a:defRPr/>
            </a:pPr>
            <a:r>
              <a:rPr lang="en-US" dirty="0">
                <a:solidFill>
                  <a:schemeClr val="bg1"/>
                </a:solidFill>
              </a:rPr>
              <a:t>Filtering caused a delay in response and magnitude clipping</a:t>
            </a:r>
          </a:p>
          <a:p>
            <a:pPr marL="630238" lvl="1">
              <a:lnSpc>
                <a:spcPct val="90000"/>
              </a:lnSpc>
              <a:defRPr/>
            </a:pPr>
            <a:r>
              <a:rPr lang="en-US" dirty="0">
                <a:solidFill>
                  <a:schemeClr val="bg1"/>
                </a:solidFill>
              </a:rPr>
              <a:t>Gauge surface re-radiation not negligible during Rarefied and Free Molecular regimes</a:t>
            </a:r>
          </a:p>
          <a:p>
            <a:endParaRPr lang="en-US" dirty="0"/>
          </a:p>
        </p:txBody>
      </p:sp>
      <p:sp>
        <p:nvSpPr>
          <p:cNvPr id="4" name="Footer Placeholder 3">
            <a:extLst>
              <a:ext uri="{FF2B5EF4-FFF2-40B4-BE49-F238E27FC236}">
                <a16:creationId xmlns:a16="http://schemas.microsoft.com/office/drawing/2014/main" id="{DE8DFCBA-5D6E-0A84-7F44-228E66ECDBE3}"/>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93F38ECA-E89A-FE06-4A9F-4126A077302E}"/>
              </a:ext>
            </a:extLst>
          </p:cNvPr>
          <p:cNvSpPr>
            <a:spLocks noGrp="1"/>
          </p:cNvSpPr>
          <p:nvPr>
            <p:ph type="sldNum" sz="quarter" idx="12"/>
          </p:nvPr>
        </p:nvSpPr>
        <p:spPr/>
        <p:txBody>
          <a:bodyPr/>
          <a:lstStyle/>
          <a:p>
            <a:fld id="{33F42015-0FC7-4B0E-8D2B-76EADF48D957}" type="slidenum">
              <a:rPr lang="en-US" smtClean="0"/>
              <a:pPr/>
              <a:t>6</a:t>
            </a:fld>
            <a:endParaRPr lang="en-US"/>
          </a:p>
        </p:txBody>
      </p:sp>
      <p:pic>
        <p:nvPicPr>
          <p:cNvPr id="9" name="Picture 8">
            <a:extLst>
              <a:ext uri="{FF2B5EF4-FFF2-40B4-BE49-F238E27FC236}">
                <a16:creationId xmlns:a16="http://schemas.microsoft.com/office/drawing/2014/main" id="{8AD35EE5-C248-7CDF-82B2-357CCA19D96A}"/>
              </a:ext>
            </a:extLst>
          </p:cNvPr>
          <p:cNvPicPr>
            <a:picLocks noChangeAspect="1"/>
          </p:cNvPicPr>
          <p:nvPr/>
        </p:nvPicPr>
        <p:blipFill>
          <a:blip r:embed="rId2"/>
          <a:stretch>
            <a:fillRect/>
          </a:stretch>
        </p:blipFill>
        <p:spPr>
          <a:xfrm rot="16200000">
            <a:off x="7278898" y="2410527"/>
            <a:ext cx="3172088" cy="4210049"/>
          </a:xfrm>
          <a:prstGeom prst="rect">
            <a:avLst/>
          </a:prstGeom>
        </p:spPr>
      </p:pic>
      <p:pic>
        <p:nvPicPr>
          <p:cNvPr id="10" name="Picture 9">
            <a:extLst>
              <a:ext uri="{FF2B5EF4-FFF2-40B4-BE49-F238E27FC236}">
                <a16:creationId xmlns:a16="http://schemas.microsoft.com/office/drawing/2014/main" id="{30C2B3E7-50C6-6D2E-C1FC-0168EBAE50F1}"/>
              </a:ext>
            </a:extLst>
          </p:cNvPr>
          <p:cNvPicPr>
            <a:picLocks noChangeAspect="1"/>
          </p:cNvPicPr>
          <p:nvPr/>
        </p:nvPicPr>
        <p:blipFill>
          <a:blip r:embed="rId3"/>
          <a:stretch>
            <a:fillRect/>
          </a:stretch>
        </p:blipFill>
        <p:spPr>
          <a:xfrm>
            <a:off x="9420000" y="3933600"/>
            <a:ext cx="2772000" cy="2772000"/>
          </a:xfrm>
          <a:prstGeom prst="rect">
            <a:avLst/>
          </a:prstGeom>
        </p:spPr>
      </p:pic>
      <p:sp>
        <p:nvSpPr>
          <p:cNvPr id="11" name="TextBox 10">
            <a:extLst>
              <a:ext uri="{FF2B5EF4-FFF2-40B4-BE49-F238E27FC236}">
                <a16:creationId xmlns:a16="http://schemas.microsoft.com/office/drawing/2014/main" id="{9BD2EB5A-2DB3-8D6A-DEB5-24CA39F1CC1A}"/>
              </a:ext>
            </a:extLst>
          </p:cNvPr>
          <p:cNvSpPr txBox="1"/>
          <p:nvPr/>
        </p:nvSpPr>
        <p:spPr>
          <a:xfrm>
            <a:off x="7022100" y="6101596"/>
            <a:ext cx="4210050" cy="230832"/>
          </a:xfrm>
          <a:prstGeom prst="rect">
            <a:avLst/>
          </a:prstGeom>
          <a:noFill/>
        </p:spPr>
        <p:txBody>
          <a:bodyPr wrap="square" rtlCol="0">
            <a:spAutoFit/>
          </a:bodyPr>
          <a:lstStyle/>
          <a:p>
            <a:r>
              <a:rPr lang="en-US" sz="900" dirty="0">
                <a:solidFill>
                  <a:schemeClr val="bg1"/>
                </a:solidFill>
              </a:rPr>
              <a:t>https://raptor-scientific.com/about-us/medtherm-corporation/</a:t>
            </a:r>
          </a:p>
        </p:txBody>
      </p:sp>
      <p:pic>
        <p:nvPicPr>
          <p:cNvPr id="7" name="Picture 6">
            <a:extLst>
              <a:ext uri="{FF2B5EF4-FFF2-40B4-BE49-F238E27FC236}">
                <a16:creationId xmlns:a16="http://schemas.microsoft.com/office/drawing/2014/main" id="{5E953370-1808-6DA6-BF04-5A6BEDF0CE4E}"/>
              </a:ext>
            </a:extLst>
          </p:cNvPr>
          <p:cNvPicPr>
            <a:picLocks noChangeAspect="1"/>
          </p:cNvPicPr>
          <p:nvPr/>
        </p:nvPicPr>
        <p:blipFill>
          <a:blip r:embed="rId4"/>
          <a:stretch>
            <a:fillRect/>
          </a:stretch>
        </p:blipFill>
        <p:spPr>
          <a:xfrm>
            <a:off x="6311611" y="838200"/>
            <a:ext cx="2222789" cy="2590800"/>
          </a:xfrm>
          <a:prstGeom prst="rect">
            <a:avLst/>
          </a:prstGeom>
        </p:spPr>
      </p:pic>
    </p:spTree>
    <p:extLst>
      <p:ext uri="{BB962C8B-B14F-4D97-AF65-F5344CB8AC3E}">
        <p14:creationId xmlns:p14="http://schemas.microsoft.com/office/powerpoint/2010/main" val="4217038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E720C-D7B1-D89D-09C3-A17926D7371E}"/>
              </a:ext>
            </a:extLst>
          </p:cNvPr>
          <p:cNvSpPr>
            <a:spLocks noGrp="1"/>
          </p:cNvSpPr>
          <p:nvPr>
            <p:ph type="title"/>
          </p:nvPr>
        </p:nvSpPr>
        <p:spPr/>
        <p:txBody>
          <a:bodyPr/>
          <a:lstStyle/>
          <a:p>
            <a:r>
              <a:rPr lang="en-US" dirty="0">
                <a:solidFill>
                  <a:schemeClr val="bg1"/>
                </a:solidFill>
              </a:rPr>
              <a:t>Radiometers</a:t>
            </a:r>
          </a:p>
        </p:txBody>
      </p:sp>
      <p:sp>
        <p:nvSpPr>
          <p:cNvPr id="3" name="Content Placeholder 2">
            <a:extLst>
              <a:ext uri="{FF2B5EF4-FFF2-40B4-BE49-F238E27FC236}">
                <a16:creationId xmlns:a16="http://schemas.microsoft.com/office/drawing/2014/main" id="{9FCA21BB-C9FA-8FBC-ABA9-CDED7C76C3E1}"/>
              </a:ext>
            </a:extLst>
          </p:cNvPr>
          <p:cNvSpPr>
            <a:spLocks noGrp="1"/>
          </p:cNvSpPr>
          <p:nvPr>
            <p:ph idx="1"/>
          </p:nvPr>
        </p:nvSpPr>
        <p:spPr>
          <a:xfrm>
            <a:off x="609600" y="914400"/>
            <a:ext cx="6197600" cy="5410200"/>
          </a:xfrm>
        </p:spPr>
        <p:txBody>
          <a:bodyPr/>
          <a:lstStyle/>
          <a:p>
            <a:pPr marL="230188">
              <a:lnSpc>
                <a:spcPct val="90000"/>
              </a:lnSpc>
              <a:defRPr/>
            </a:pPr>
            <a:r>
              <a:rPr lang="en-US" dirty="0">
                <a:solidFill>
                  <a:schemeClr val="bg1"/>
                </a:solidFill>
              </a:rPr>
              <a:t>Calorimeter with a sapphire window</a:t>
            </a:r>
          </a:p>
          <a:p>
            <a:pPr marL="630238" lvl="1">
              <a:lnSpc>
                <a:spcPct val="90000"/>
              </a:lnSpc>
              <a:defRPr/>
            </a:pPr>
            <a:r>
              <a:rPr lang="en-US" dirty="0" err="1">
                <a:solidFill>
                  <a:schemeClr val="bg1"/>
                </a:solidFill>
              </a:rPr>
              <a:t>Medtherm</a:t>
            </a:r>
            <a:r>
              <a:rPr lang="en-US" dirty="0">
                <a:solidFill>
                  <a:schemeClr val="bg1"/>
                </a:solidFill>
              </a:rPr>
              <a:t> model 22121</a:t>
            </a:r>
          </a:p>
          <a:p>
            <a:pPr marL="230188">
              <a:lnSpc>
                <a:spcPct val="90000"/>
              </a:lnSpc>
              <a:defRPr/>
            </a:pPr>
            <a:r>
              <a:rPr lang="en-US" dirty="0">
                <a:solidFill>
                  <a:schemeClr val="bg1"/>
                </a:solidFill>
              </a:rPr>
              <a:t>Performance</a:t>
            </a:r>
          </a:p>
          <a:p>
            <a:pPr marL="630238" lvl="1">
              <a:lnSpc>
                <a:spcPct val="90000"/>
              </a:lnSpc>
              <a:defRPr/>
            </a:pPr>
            <a:r>
              <a:rPr lang="en-US" dirty="0">
                <a:solidFill>
                  <a:schemeClr val="bg1"/>
                </a:solidFill>
              </a:rPr>
              <a:t>21 out of 21 provided data</a:t>
            </a:r>
          </a:p>
          <a:p>
            <a:pPr marL="230188">
              <a:lnSpc>
                <a:spcPct val="90000"/>
              </a:lnSpc>
              <a:defRPr/>
            </a:pPr>
            <a:r>
              <a:rPr lang="en-US" dirty="0">
                <a:solidFill>
                  <a:schemeClr val="bg1"/>
                </a:solidFill>
              </a:rPr>
              <a:t>Lessons Learned</a:t>
            </a:r>
          </a:p>
          <a:p>
            <a:pPr marL="630238" lvl="1">
              <a:lnSpc>
                <a:spcPct val="90000"/>
              </a:lnSpc>
              <a:defRPr/>
            </a:pPr>
            <a:r>
              <a:rPr lang="en-US" dirty="0">
                <a:solidFill>
                  <a:schemeClr val="bg1"/>
                </a:solidFill>
              </a:rPr>
              <a:t>Filtering caused a delay in response and magnitude clipping</a:t>
            </a:r>
          </a:p>
          <a:p>
            <a:pPr marL="630238" lvl="1">
              <a:lnSpc>
                <a:spcPct val="90000"/>
              </a:lnSpc>
              <a:defRPr/>
            </a:pPr>
            <a:r>
              <a:rPr lang="en-US" dirty="0">
                <a:solidFill>
                  <a:schemeClr val="bg1"/>
                </a:solidFill>
              </a:rPr>
              <a:t>Line of sight and FOV limitations</a:t>
            </a:r>
          </a:p>
          <a:p>
            <a:pPr marL="630238" lvl="1">
              <a:lnSpc>
                <a:spcPct val="90000"/>
              </a:lnSpc>
              <a:defRPr/>
            </a:pPr>
            <a:r>
              <a:rPr lang="en-US" dirty="0">
                <a:solidFill>
                  <a:schemeClr val="bg1"/>
                </a:solidFill>
              </a:rPr>
              <a:t>High concentration of surface contamination </a:t>
            </a:r>
          </a:p>
          <a:p>
            <a:pPr marL="630238" lvl="1">
              <a:lnSpc>
                <a:spcPct val="90000"/>
              </a:lnSpc>
              <a:defRPr/>
            </a:pPr>
            <a:r>
              <a:rPr lang="en-US" dirty="0">
                <a:solidFill>
                  <a:schemeClr val="bg1"/>
                </a:solidFill>
              </a:rPr>
              <a:t>Attenuation from the cork combustion </a:t>
            </a:r>
          </a:p>
          <a:p>
            <a:endParaRPr lang="en-US" dirty="0"/>
          </a:p>
        </p:txBody>
      </p:sp>
      <p:sp>
        <p:nvSpPr>
          <p:cNvPr id="4" name="Footer Placeholder 3">
            <a:extLst>
              <a:ext uri="{FF2B5EF4-FFF2-40B4-BE49-F238E27FC236}">
                <a16:creationId xmlns:a16="http://schemas.microsoft.com/office/drawing/2014/main" id="{DE8DFCBA-5D6E-0A84-7F44-228E66ECDBE3}"/>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93F38ECA-E89A-FE06-4A9F-4126A077302E}"/>
              </a:ext>
            </a:extLst>
          </p:cNvPr>
          <p:cNvSpPr>
            <a:spLocks noGrp="1"/>
          </p:cNvSpPr>
          <p:nvPr>
            <p:ph type="sldNum" sz="quarter" idx="12"/>
          </p:nvPr>
        </p:nvSpPr>
        <p:spPr/>
        <p:txBody>
          <a:bodyPr/>
          <a:lstStyle/>
          <a:p>
            <a:fld id="{33F42015-0FC7-4B0E-8D2B-76EADF48D957}" type="slidenum">
              <a:rPr lang="en-US" smtClean="0"/>
              <a:pPr/>
              <a:t>7</a:t>
            </a:fld>
            <a:endParaRPr lang="en-US"/>
          </a:p>
        </p:txBody>
      </p:sp>
      <p:pic>
        <p:nvPicPr>
          <p:cNvPr id="7" name="Picture 6">
            <a:extLst>
              <a:ext uri="{FF2B5EF4-FFF2-40B4-BE49-F238E27FC236}">
                <a16:creationId xmlns:a16="http://schemas.microsoft.com/office/drawing/2014/main" id="{26154D09-4D92-8B82-E2B0-4E69BE8FAAC1}"/>
              </a:ext>
            </a:extLst>
          </p:cNvPr>
          <p:cNvPicPr>
            <a:picLocks noChangeAspect="1"/>
          </p:cNvPicPr>
          <p:nvPr/>
        </p:nvPicPr>
        <p:blipFill>
          <a:blip r:embed="rId2"/>
          <a:stretch>
            <a:fillRect/>
          </a:stretch>
        </p:blipFill>
        <p:spPr>
          <a:xfrm rot="16200000">
            <a:off x="7687509" y="561141"/>
            <a:ext cx="2545693" cy="4001511"/>
          </a:xfrm>
          <a:prstGeom prst="rect">
            <a:avLst/>
          </a:prstGeom>
        </p:spPr>
      </p:pic>
      <p:sp>
        <p:nvSpPr>
          <p:cNvPr id="9" name="TextBox 8">
            <a:extLst>
              <a:ext uri="{FF2B5EF4-FFF2-40B4-BE49-F238E27FC236}">
                <a16:creationId xmlns:a16="http://schemas.microsoft.com/office/drawing/2014/main" id="{82B5D82F-1132-30D2-1473-5259F85CA20B}"/>
              </a:ext>
            </a:extLst>
          </p:cNvPr>
          <p:cNvSpPr txBox="1"/>
          <p:nvPr/>
        </p:nvSpPr>
        <p:spPr>
          <a:xfrm>
            <a:off x="8395576" y="5912124"/>
            <a:ext cx="4210050" cy="230832"/>
          </a:xfrm>
          <a:prstGeom prst="rect">
            <a:avLst/>
          </a:prstGeom>
          <a:noFill/>
        </p:spPr>
        <p:txBody>
          <a:bodyPr wrap="square" rtlCol="0">
            <a:spAutoFit/>
          </a:bodyPr>
          <a:lstStyle/>
          <a:p>
            <a:r>
              <a:rPr lang="en-US" sz="900" dirty="0">
                <a:solidFill>
                  <a:schemeClr val="bg1"/>
                </a:solidFill>
              </a:rPr>
              <a:t>https://raptor-scientific.com/about-us/medtherm-corporation/</a:t>
            </a:r>
          </a:p>
        </p:txBody>
      </p:sp>
      <p:pic>
        <p:nvPicPr>
          <p:cNvPr id="6" name="Picture 5">
            <a:extLst>
              <a:ext uri="{FF2B5EF4-FFF2-40B4-BE49-F238E27FC236}">
                <a16:creationId xmlns:a16="http://schemas.microsoft.com/office/drawing/2014/main" id="{E93046BE-0911-298F-81B6-7027E19EA2A5}"/>
              </a:ext>
            </a:extLst>
          </p:cNvPr>
          <p:cNvPicPr>
            <a:picLocks noChangeAspect="1"/>
          </p:cNvPicPr>
          <p:nvPr/>
        </p:nvPicPr>
        <p:blipFill>
          <a:blip r:embed="rId3"/>
          <a:stretch>
            <a:fillRect/>
          </a:stretch>
        </p:blipFill>
        <p:spPr>
          <a:xfrm>
            <a:off x="5649487" y="4127363"/>
            <a:ext cx="2884913" cy="2273437"/>
          </a:xfrm>
          <a:prstGeom prst="rect">
            <a:avLst/>
          </a:prstGeom>
        </p:spPr>
      </p:pic>
      <p:pic>
        <p:nvPicPr>
          <p:cNvPr id="8" name="Picture 7">
            <a:extLst>
              <a:ext uri="{FF2B5EF4-FFF2-40B4-BE49-F238E27FC236}">
                <a16:creationId xmlns:a16="http://schemas.microsoft.com/office/drawing/2014/main" id="{73AC105A-9F91-9B8C-026F-8A60F137988A}"/>
              </a:ext>
            </a:extLst>
          </p:cNvPr>
          <p:cNvPicPr>
            <a:picLocks noChangeAspect="1"/>
          </p:cNvPicPr>
          <p:nvPr/>
        </p:nvPicPr>
        <p:blipFill>
          <a:blip r:embed="rId4"/>
          <a:stretch>
            <a:fillRect/>
          </a:stretch>
        </p:blipFill>
        <p:spPr>
          <a:xfrm>
            <a:off x="7923704" y="2266402"/>
            <a:ext cx="4401098" cy="4401098"/>
          </a:xfrm>
          <a:prstGeom prst="rect">
            <a:avLst/>
          </a:prstGeom>
        </p:spPr>
      </p:pic>
    </p:spTree>
    <p:extLst>
      <p:ext uri="{BB962C8B-B14F-4D97-AF65-F5344CB8AC3E}">
        <p14:creationId xmlns:p14="http://schemas.microsoft.com/office/powerpoint/2010/main" val="3193751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E720C-D7B1-D89D-09C3-A17926D7371E}"/>
              </a:ext>
            </a:extLst>
          </p:cNvPr>
          <p:cNvSpPr>
            <a:spLocks noGrp="1"/>
          </p:cNvSpPr>
          <p:nvPr>
            <p:ph type="title"/>
          </p:nvPr>
        </p:nvSpPr>
        <p:spPr/>
        <p:txBody>
          <a:bodyPr/>
          <a:lstStyle/>
          <a:p>
            <a:r>
              <a:rPr lang="en-US" dirty="0">
                <a:solidFill>
                  <a:schemeClr val="bg1"/>
                </a:solidFill>
              </a:rPr>
              <a:t>Gas Temperature Probes</a:t>
            </a:r>
          </a:p>
        </p:txBody>
      </p:sp>
      <p:sp>
        <p:nvSpPr>
          <p:cNvPr id="3" name="Content Placeholder 2">
            <a:extLst>
              <a:ext uri="{FF2B5EF4-FFF2-40B4-BE49-F238E27FC236}">
                <a16:creationId xmlns:a16="http://schemas.microsoft.com/office/drawing/2014/main" id="{9FCA21BB-C9FA-8FBC-ABA9-CDED7C76C3E1}"/>
              </a:ext>
            </a:extLst>
          </p:cNvPr>
          <p:cNvSpPr>
            <a:spLocks noGrp="1"/>
          </p:cNvSpPr>
          <p:nvPr>
            <p:ph idx="1"/>
          </p:nvPr>
        </p:nvSpPr>
        <p:spPr/>
        <p:txBody>
          <a:bodyPr/>
          <a:lstStyle/>
          <a:p>
            <a:pPr marL="230188">
              <a:lnSpc>
                <a:spcPct val="90000"/>
              </a:lnSpc>
              <a:defRPr/>
            </a:pPr>
            <a:r>
              <a:rPr lang="en-US" dirty="0">
                <a:solidFill>
                  <a:schemeClr val="bg1"/>
                </a:solidFill>
              </a:rPr>
              <a:t>Base Gas Temperature Probe</a:t>
            </a:r>
          </a:p>
          <a:p>
            <a:pPr marL="630238" lvl="1">
              <a:lnSpc>
                <a:spcPct val="90000"/>
              </a:lnSpc>
              <a:defRPr/>
            </a:pPr>
            <a:r>
              <a:rPr lang="en-US" dirty="0" err="1">
                <a:solidFill>
                  <a:schemeClr val="bg1"/>
                </a:solidFill>
              </a:rPr>
              <a:t>Medtherm</a:t>
            </a:r>
            <a:r>
              <a:rPr lang="en-US" dirty="0">
                <a:solidFill>
                  <a:schemeClr val="bg1"/>
                </a:solidFill>
              </a:rPr>
              <a:t> model 11290</a:t>
            </a:r>
          </a:p>
          <a:p>
            <a:pPr marL="230188">
              <a:lnSpc>
                <a:spcPct val="90000"/>
              </a:lnSpc>
              <a:defRPr/>
            </a:pPr>
            <a:r>
              <a:rPr lang="en-US" dirty="0">
                <a:solidFill>
                  <a:schemeClr val="bg1"/>
                </a:solidFill>
              </a:rPr>
              <a:t>Performance</a:t>
            </a:r>
          </a:p>
          <a:p>
            <a:pPr marL="630238" lvl="1">
              <a:lnSpc>
                <a:spcPct val="90000"/>
              </a:lnSpc>
              <a:defRPr/>
            </a:pPr>
            <a:r>
              <a:rPr lang="en-US" dirty="0">
                <a:solidFill>
                  <a:schemeClr val="bg1"/>
                </a:solidFill>
              </a:rPr>
              <a:t>10 out of 12 provided data</a:t>
            </a:r>
          </a:p>
          <a:p>
            <a:pPr marL="230188">
              <a:lnSpc>
                <a:spcPct val="90000"/>
              </a:lnSpc>
              <a:defRPr/>
            </a:pPr>
            <a:r>
              <a:rPr lang="en-US" dirty="0">
                <a:solidFill>
                  <a:schemeClr val="bg1"/>
                </a:solidFill>
              </a:rPr>
              <a:t>Lessons Learned</a:t>
            </a:r>
          </a:p>
          <a:p>
            <a:pPr marL="630238" lvl="1">
              <a:lnSpc>
                <a:spcPct val="90000"/>
              </a:lnSpc>
              <a:defRPr/>
            </a:pPr>
            <a:r>
              <a:rPr lang="en-US" dirty="0">
                <a:solidFill>
                  <a:schemeClr val="bg1"/>
                </a:solidFill>
              </a:rPr>
              <a:t>Thermocouple junction was fragile </a:t>
            </a:r>
          </a:p>
          <a:p>
            <a:pPr marL="344488" lvl="1" indent="0">
              <a:lnSpc>
                <a:spcPct val="90000"/>
              </a:lnSpc>
              <a:buNone/>
              <a:defRPr/>
            </a:pPr>
            <a:r>
              <a:rPr lang="en-US" dirty="0">
                <a:solidFill>
                  <a:schemeClr val="bg1"/>
                </a:solidFill>
              </a:rPr>
              <a:t>     and prone to damage</a:t>
            </a:r>
          </a:p>
          <a:p>
            <a:pPr marL="687388" lvl="1" indent="-342900">
              <a:lnSpc>
                <a:spcPct val="90000"/>
              </a:lnSpc>
              <a:defRPr/>
            </a:pPr>
            <a:r>
              <a:rPr lang="en-US" dirty="0">
                <a:solidFill>
                  <a:schemeClr val="bg1"/>
                </a:solidFill>
              </a:rPr>
              <a:t>Local to P50 cork and RT455 </a:t>
            </a:r>
            <a:r>
              <a:rPr lang="en-US" dirty="0" err="1">
                <a:solidFill>
                  <a:schemeClr val="bg1"/>
                </a:solidFill>
              </a:rPr>
              <a:t>offgas</a:t>
            </a:r>
            <a:endParaRPr lang="en-US" dirty="0">
              <a:solidFill>
                <a:schemeClr val="bg1"/>
              </a:solidFill>
            </a:endParaRPr>
          </a:p>
          <a:p>
            <a:pPr marL="687388" lvl="1" indent="-342900">
              <a:lnSpc>
                <a:spcPct val="90000"/>
              </a:lnSpc>
              <a:defRPr/>
            </a:pPr>
            <a:r>
              <a:rPr lang="en-US" dirty="0">
                <a:solidFill>
                  <a:schemeClr val="bg1"/>
                </a:solidFill>
              </a:rPr>
              <a:t>Faster response time provided </a:t>
            </a:r>
          </a:p>
          <a:p>
            <a:pPr marL="344488" lvl="1" indent="0">
              <a:lnSpc>
                <a:spcPct val="90000"/>
              </a:lnSpc>
              <a:buNone/>
              <a:defRPr/>
            </a:pPr>
            <a:r>
              <a:rPr lang="en-US" dirty="0">
                <a:solidFill>
                  <a:schemeClr val="bg1"/>
                </a:solidFill>
              </a:rPr>
              <a:t>     better synchronization of environment</a:t>
            </a:r>
          </a:p>
          <a:p>
            <a:pPr marL="344488" lvl="1" indent="0">
              <a:lnSpc>
                <a:spcPct val="90000"/>
              </a:lnSpc>
              <a:buNone/>
              <a:defRPr/>
            </a:pPr>
            <a:r>
              <a:rPr lang="en-US" dirty="0">
                <a:solidFill>
                  <a:schemeClr val="bg1"/>
                </a:solidFill>
              </a:rPr>
              <a:t>     events, to assist determination</a:t>
            </a:r>
          </a:p>
          <a:p>
            <a:pPr marL="344488" lvl="1" indent="0">
              <a:lnSpc>
                <a:spcPct val="90000"/>
              </a:lnSpc>
              <a:buNone/>
              <a:defRPr/>
            </a:pPr>
            <a:r>
              <a:rPr lang="en-US" dirty="0">
                <a:solidFill>
                  <a:schemeClr val="bg1"/>
                </a:solidFill>
              </a:rPr>
              <a:t>     of the convective film coefficient in time</a:t>
            </a:r>
          </a:p>
          <a:p>
            <a:pPr marL="344488" lvl="1" indent="0">
              <a:lnSpc>
                <a:spcPct val="90000"/>
              </a:lnSpc>
              <a:buNone/>
              <a:defRPr/>
            </a:pPr>
            <a:r>
              <a:rPr lang="en-US" dirty="0">
                <a:solidFill>
                  <a:schemeClr val="bg1"/>
                </a:solidFill>
              </a:rPr>
              <a:t>     (from calorimeter data)</a:t>
            </a:r>
          </a:p>
          <a:p>
            <a:pPr marL="687388" lvl="1" indent="-342900">
              <a:lnSpc>
                <a:spcPct val="90000"/>
              </a:lnSpc>
              <a:defRPr/>
            </a:pPr>
            <a:endParaRPr lang="en-US" dirty="0">
              <a:solidFill>
                <a:schemeClr val="bg1"/>
              </a:solidFill>
            </a:endParaRPr>
          </a:p>
          <a:p>
            <a:endParaRPr lang="en-US" dirty="0"/>
          </a:p>
        </p:txBody>
      </p:sp>
      <p:sp>
        <p:nvSpPr>
          <p:cNvPr id="4" name="Footer Placeholder 3">
            <a:extLst>
              <a:ext uri="{FF2B5EF4-FFF2-40B4-BE49-F238E27FC236}">
                <a16:creationId xmlns:a16="http://schemas.microsoft.com/office/drawing/2014/main" id="{DE8DFCBA-5D6E-0A84-7F44-228E66ECDBE3}"/>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93F38ECA-E89A-FE06-4A9F-4126A077302E}"/>
              </a:ext>
            </a:extLst>
          </p:cNvPr>
          <p:cNvSpPr>
            <a:spLocks noGrp="1"/>
          </p:cNvSpPr>
          <p:nvPr>
            <p:ph type="sldNum" sz="quarter" idx="12"/>
          </p:nvPr>
        </p:nvSpPr>
        <p:spPr/>
        <p:txBody>
          <a:bodyPr/>
          <a:lstStyle/>
          <a:p>
            <a:fld id="{33F42015-0FC7-4B0E-8D2B-76EADF48D957}" type="slidenum">
              <a:rPr lang="en-US" smtClean="0"/>
              <a:pPr/>
              <a:t>8</a:t>
            </a:fld>
            <a:endParaRPr lang="en-US"/>
          </a:p>
        </p:txBody>
      </p:sp>
      <p:pic>
        <p:nvPicPr>
          <p:cNvPr id="8" name="Picture 7">
            <a:extLst>
              <a:ext uri="{FF2B5EF4-FFF2-40B4-BE49-F238E27FC236}">
                <a16:creationId xmlns:a16="http://schemas.microsoft.com/office/drawing/2014/main" id="{609C0DD2-A588-0560-5451-4F0B96D62559}"/>
              </a:ext>
            </a:extLst>
          </p:cNvPr>
          <p:cNvPicPr>
            <a:picLocks noChangeAspect="1"/>
          </p:cNvPicPr>
          <p:nvPr/>
        </p:nvPicPr>
        <p:blipFill>
          <a:blip r:embed="rId2"/>
          <a:stretch>
            <a:fillRect/>
          </a:stretch>
        </p:blipFill>
        <p:spPr>
          <a:xfrm rot="16200000">
            <a:off x="8364546" y="1413728"/>
            <a:ext cx="4011822" cy="2953058"/>
          </a:xfrm>
          <a:prstGeom prst="rect">
            <a:avLst/>
          </a:prstGeom>
        </p:spPr>
      </p:pic>
      <p:sp>
        <p:nvSpPr>
          <p:cNvPr id="9" name="TextBox 8">
            <a:extLst>
              <a:ext uri="{FF2B5EF4-FFF2-40B4-BE49-F238E27FC236}">
                <a16:creationId xmlns:a16="http://schemas.microsoft.com/office/drawing/2014/main" id="{A2F600E7-126A-7914-DBC7-6BEDC02A3BDC}"/>
              </a:ext>
            </a:extLst>
          </p:cNvPr>
          <p:cNvSpPr txBox="1"/>
          <p:nvPr/>
        </p:nvSpPr>
        <p:spPr>
          <a:xfrm>
            <a:off x="8308975" y="4896168"/>
            <a:ext cx="4210050" cy="230832"/>
          </a:xfrm>
          <a:prstGeom prst="rect">
            <a:avLst/>
          </a:prstGeom>
          <a:noFill/>
        </p:spPr>
        <p:txBody>
          <a:bodyPr wrap="square" rtlCol="0">
            <a:spAutoFit/>
          </a:bodyPr>
          <a:lstStyle/>
          <a:p>
            <a:r>
              <a:rPr lang="en-US" sz="900" dirty="0">
                <a:solidFill>
                  <a:schemeClr val="bg1"/>
                </a:solidFill>
              </a:rPr>
              <a:t>https://raptor-scientific.com/about-us/medtherm-corporation/</a:t>
            </a:r>
          </a:p>
        </p:txBody>
      </p:sp>
      <p:pic>
        <p:nvPicPr>
          <p:cNvPr id="7" name="Picture 6">
            <a:extLst>
              <a:ext uri="{FF2B5EF4-FFF2-40B4-BE49-F238E27FC236}">
                <a16:creationId xmlns:a16="http://schemas.microsoft.com/office/drawing/2014/main" id="{B43279B5-49C2-EDDF-DAB3-2C2117243DA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9245" r="76983"/>
          <a:stretch/>
        </p:blipFill>
        <p:spPr>
          <a:xfrm>
            <a:off x="6194976" y="2761501"/>
            <a:ext cx="2582838" cy="3639299"/>
          </a:xfrm>
          <a:prstGeom prst="rect">
            <a:avLst/>
          </a:prstGeom>
        </p:spPr>
      </p:pic>
    </p:spTree>
    <p:extLst>
      <p:ext uri="{BB962C8B-B14F-4D97-AF65-F5344CB8AC3E}">
        <p14:creationId xmlns:p14="http://schemas.microsoft.com/office/powerpoint/2010/main" val="52072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E720C-D7B1-D89D-09C3-A17926D7371E}"/>
              </a:ext>
            </a:extLst>
          </p:cNvPr>
          <p:cNvSpPr>
            <a:spLocks noGrp="1"/>
          </p:cNvSpPr>
          <p:nvPr>
            <p:ph type="title"/>
          </p:nvPr>
        </p:nvSpPr>
        <p:spPr/>
        <p:txBody>
          <a:bodyPr/>
          <a:lstStyle/>
          <a:p>
            <a:r>
              <a:rPr lang="en-US" dirty="0">
                <a:solidFill>
                  <a:schemeClr val="bg1"/>
                </a:solidFill>
              </a:rPr>
              <a:t>Static Pressure Gauges</a:t>
            </a:r>
          </a:p>
        </p:txBody>
      </p:sp>
      <p:pic>
        <p:nvPicPr>
          <p:cNvPr id="7" name="Content Placeholder 6">
            <a:extLst>
              <a:ext uri="{FF2B5EF4-FFF2-40B4-BE49-F238E27FC236}">
                <a16:creationId xmlns:a16="http://schemas.microsoft.com/office/drawing/2014/main" id="{6E35A52E-3AEC-3917-1BE9-CB2D1C1E4197}"/>
              </a:ext>
            </a:extLst>
          </p:cNvPr>
          <p:cNvPicPr>
            <a:picLocks noGrp="1" noChangeAspect="1"/>
          </p:cNvPicPr>
          <p:nvPr>
            <p:ph idx="1"/>
          </p:nvPr>
        </p:nvPicPr>
        <p:blipFill>
          <a:blip r:embed="rId2"/>
          <a:stretch>
            <a:fillRect/>
          </a:stretch>
        </p:blipFill>
        <p:spPr>
          <a:xfrm>
            <a:off x="6356351" y="3893013"/>
            <a:ext cx="5372098" cy="2370043"/>
          </a:xfrm>
        </p:spPr>
      </p:pic>
      <p:sp>
        <p:nvSpPr>
          <p:cNvPr id="4" name="Footer Placeholder 3">
            <a:extLst>
              <a:ext uri="{FF2B5EF4-FFF2-40B4-BE49-F238E27FC236}">
                <a16:creationId xmlns:a16="http://schemas.microsoft.com/office/drawing/2014/main" id="{DE8DFCBA-5D6E-0A84-7F44-228E66ECDBE3}"/>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93F38ECA-E89A-FE06-4A9F-4126A077302E}"/>
              </a:ext>
            </a:extLst>
          </p:cNvPr>
          <p:cNvSpPr>
            <a:spLocks noGrp="1"/>
          </p:cNvSpPr>
          <p:nvPr>
            <p:ph type="sldNum" sz="quarter" idx="12"/>
          </p:nvPr>
        </p:nvSpPr>
        <p:spPr/>
        <p:txBody>
          <a:bodyPr/>
          <a:lstStyle/>
          <a:p>
            <a:fld id="{33F42015-0FC7-4B0E-8D2B-76EADF48D957}" type="slidenum">
              <a:rPr lang="en-US" smtClean="0"/>
              <a:pPr/>
              <a:t>9</a:t>
            </a:fld>
            <a:endParaRPr lang="en-US" dirty="0"/>
          </a:p>
        </p:txBody>
      </p:sp>
      <p:sp>
        <p:nvSpPr>
          <p:cNvPr id="8" name="Rectangle 7">
            <a:extLst>
              <a:ext uri="{FF2B5EF4-FFF2-40B4-BE49-F238E27FC236}">
                <a16:creationId xmlns:a16="http://schemas.microsoft.com/office/drawing/2014/main" id="{04A35913-533F-201F-7A19-CE3C61CF0F12}"/>
              </a:ext>
            </a:extLst>
          </p:cNvPr>
          <p:cNvSpPr/>
          <p:nvPr/>
        </p:nvSpPr>
        <p:spPr bwMode="auto">
          <a:xfrm>
            <a:off x="10433051" y="6045456"/>
            <a:ext cx="1295398" cy="142216"/>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11" name="Content Placeholder 2">
            <a:extLst>
              <a:ext uri="{FF2B5EF4-FFF2-40B4-BE49-F238E27FC236}">
                <a16:creationId xmlns:a16="http://schemas.microsoft.com/office/drawing/2014/main" id="{8312B3B5-6145-4B72-D44E-5973EBB035CE}"/>
              </a:ext>
            </a:extLst>
          </p:cNvPr>
          <p:cNvSpPr txBox="1">
            <a:spLocks/>
          </p:cNvSpPr>
          <p:nvPr/>
        </p:nvSpPr>
        <p:spPr bwMode="auto">
          <a:xfrm>
            <a:off x="666750" y="914400"/>
            <a:ext cx="5270500" cy="54693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30188">
              <a:lnSpc>
                <a:spcPct val="90000"/>
              </a:lnSpc>
              <a:defRPr/>
            </a:pPr>
            <a:r>
              <a:rPr lang="en-US" b="0" kern="0" dirty="0">
                <a:solidFill>
                  <a:schemeClr val="bg1"/>
                </a:solidFill>
              </a:rPr>
              <a:t>Pressure Transducer</a:t>
            </a:r>
          </a:p>
          <a:p>
            <a:pPr marL="630238" lvl="1">
              <a:lnSpc>
                <a:spcPct val="90000"/>
              </a:lnSpc>
              <a:defRPr/>
            </a:pPr>
            <a:r>
              <a:rPr lang="en-US" b="0" kern="0" dirty="0" err="1">
                <a:solidFill>
                  <a:schemeClr val="bg1"/>
                </a:solidFill>
              </a:rPr>
              <a:t>Kulite</a:t>
            </a:r>
            <a:r>
              <a:rPr lang="en-US" b="0" kern="0" dirty="0">
                <a:solidFill>
                  <a:schemeClr val="bg1"/>
                </a:solidFill>
              </a:rPr>
              <a:t> Model LLE-17DC-500</a:t>
            </a:r>
          </a:p>
          <a:p>
            <a:pPr marL="230188">
              <a:lnSpc>
                <a:spcPct val="90000"/>
              </a:lnSpc>
              <a:defRPr/>
            </a:pPr>
            <a:r>
              <a:rPr lang="en-US" b="0" kern="0" dirty="0">
                <a:solidFill>
                  <a:schemeClr val="bg1"/>
                </a:solidFill>
              </a:rPr>
              <a:t>Performance</a:t>
            </a:r>
          </a:p>
          <a:p>
            <a:pPr marL="630238" lvl="1">
              <a:lnSpc>
                <a:spcPct val="90000"/>
              </a:lnSpc>
              <a:defRPr/>
            </a:pPr>
            <a:r>
              <a:rPr lang="en-US" b="0" kern="0" dirty="0">
                <a:solidFill>
                  <a:schemeClr val="bg1"/>
                </a:solidFill>
              </a:rPr>
              <a:t>80 out of 82 provided data</a:t>
            </a:r>
          </a:p>
          <a:p>
            <a:r>
              <a:rPr lang="en-US" dirty="0">
                <a:solidFill>
                  <a:schemeClr val="bg1"/>
                </a:solidFill>
              </a:rPr>
              <a:t>Lessons Learned</a:t>
            </a:r>
          </a:p>
          <a:p>
            <a:pPr lvl="1"/>
            <a:r>
              <a:rPr lang="en-US" b="0" dirty="0">
                <a:solidFill>
                  <a:schemeClr val="bg1"/>
                </a:solidFill>
              </a:rPr>
              <a:t>Not all gauges read ambient pressure at launch, required post flight adjustments</a:t>
            </a:r>
          </a:p>
          <a:p>
            <a:pPr lvl="1"/>
            <a:r>
              <a:rPr lang="en-US" b="0" dirty="0">
                <a:solidFill>
                  <a:schemeClr val="bg1"/>
                </a:solidFill>
              </a:rPr>
              <a:t>Island (thermal mass, isolator) delayed ice formation</a:t>
            </a:r>
          </a:p>
          <a:p>
            <a:endParaRPr lang="en-US" b="0" kern="0" dirty="0"/>
          </a:p>
        </p:txBody>
      </p:sp>
      <p:pic>
        <p:nvPicPr>
          <p:cNvPr id="12" name="Picture 11">
            <a:extLst>
              <a:ext uri="{FF2B5EF4-FFF2-40B4-BE49-F238E27FC236}">
                <a16:creationId xmlns:a16="http://schemas.microsoft.com/office/drawing/2014/main" id="{5130AAC5-9C76-1369-22BF-993F96052345}"/>
              </a:ext>
            </a:extLst>
          </p:cNvPr>
          <p:cNvPicPr>
            <a:picLocks noChangeAspect="1"/>
          </p:cNvPicPr>
          <p:nvPr/>
        </p:nvPicPr>
        <p:blipFill>
          <a:blip r:embed="rId3"/>
          <a:stretch>
            <a:fillRect/>
          </a:stretch>
        </p:blipFill>
        <p:spPr>
          <a:xfrm>
            <a:off x="8624878" y="1742232"/>
            <a:ext cx="3103571" cy="1847140"/>
          </a:xfrm>
          <a:prstGeom prst="rect">
            <a:avLst/>
          </a:prstGeom>
        </p:spPr>
      </p:pic>
      <p:sp>
        <p:nvSpPr>
          <p:cNvPr id="13" name="TextBox 12">
            <a:extLst>
              <a:ext uri="{FF2B5EF4-FFF2-40B4-BE49-F238E27FC236}">
                <a16:creationId xmlns:a16="http://schemas.microsoft.com/office/drawing/2014/main" id="{CDE8CFD6-3B2D-EA8C-0C4E-D52B85880856}"/>
              </a:ext>
            </a:extLst>
          </p:cNvPr>
          <p:cNvSpPr txBox="1"/>
          <p:nvPr/>
        </p:nvSpPr>
        <p:spPr>
          <a:xfrm>
            <a:off x="6553199" y="6211776"/>
            <a:ext cx="5175250" cy="253916"/>
          </a:xfrm>
          <a:prstGeom prst="rect">
            <a:avLst/>
          </a:prstGeom>
          <a:noFill/>
        </p:spPr>
        <p:txBody>
          <a:bodyPr wrap="square" rtlCol="0">
            <a:spAutoFit/>
          </a:bodyPr>
          <a:lstStyle/>
          <a:p>
            <a:r>
              <a:rPr lang="en-US" sz="1050" dirty="0">
                <a:solidFill>
                  <a:schemeClr val="bg1"/>
                </a:solidFill>
              </a:rPr>
              <a:t>https://kulite.com/products</a:t>
            </a:r>
          </a:p>
        </p:txBody>
      </p:sp>
      <p:pic>
        <p:nvPicPr>
          <p:cNvPr id="6" name="Picture 5">
            <a:extLst>
              <a:ext uri="{FF2B5EF4-FFF2-40B4-BE49-F238E27FC236}">
                <a16:creationId xmlns:a16="http://schemas.microsoft.com/office/drawing/2014/main" id="{7ADC2771-4D9C-2BE0-30A2-4E22C7999564}"/>
              </a:ext>
            </a:extLst>
          </p:cNvPr>
          <p:cNvPicPr>
            <a:picLocks noChangeAspect="1"/>
          </p:cNvPicPr>
          <p:nvPr/>
        </p:nvPicPr>
        <p:blipFill>
          <a:blip r:embed="rId4"/>
          <a:stretch>
            <a:fillRect/>
          </a:stretch>
        </p:blipFill>
        <p:spPr>
          <a:xfrm>
            <a:off x="5892211" y="955178"/>
            <a:ext cx="2643284" cy="3080914"/>
          </a:xfrm>
          <a:prstGeom prst="rect">
            <a:avLst/>
          </a:prstGeom>
        </p:spPr>
      </p:pic>
    </p:spTree>
    <p:extLst>
      <p:ext uri="{BB962C8B-B14F-4D97-AF65-F5344CB8AC3E}">
        <p14:creationId xmlns:p14="http://schemas.microsoft.com/office/powerpoint/2010/main" val="3269792732"/>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349bec-f6d6-4581-a243-30eb8b4d9727">
      <Terms xmlns="http://schemas.microsoft.com/office/infopath/2007/PartnerControls"/>
    </lcf76f155ced4ddcb4097134ff3c332f>
    <TaxCatchAll xmlns="f1c8cde4-8972-4c28-8907-b1a5623db7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54DBCF558E974F8F6042B85F27F550" ma:contentTypeVersion="13" ma:contentTypeDescription="Create a new document." ma:contentTypeScope="" ma:versionID="7b74fb5f3375dd4fc092dbfc1fb88b89">
  <xsd:schema xmlns:xsd="http://www.w3.org/2001/XMLSchema" xmlns:xs="http://www.w3.org/2001/XMLSchema" xmlns:p="http://schemas.microsoft.com/office/2006/metadata/properties" xmlns:ns2="49349bec-f6d6-4581-a243-30eb8b4d9727" xmlns:ns3="f1c8cde4-8972-4c28-8907-b1a5623db717" targetNamespace="http://schemas.microsoft.com/office/2006/metadata/properties" ma:root="true" ma:fieldsID="9682bcb3a656ed21ee82cdfd8496da3d" ns2:_="" ns3:_="">
    <xsd:import namespace="49349bec-f6d6-4581-a243-30eb8b4d9727"/>
    <xsd:import namespace="f1c8cde4-8972-4c28-8907-b1a5623db7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49bec-f6d6-4581-a243-30eb8b4d97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c8cde4-8972-4c28-8907-b1a5623db7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ebc1034-8d74-4b17-a399-7b30c8a07dcb}" ma:internalName="TaxCatchAll" ma:showField="CatchAllData" ma:web="f1c8cde4-8972-4c28-8907-b1a5623db71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631D46-A88B-44F9-B011-0891D5ECFBAB}">
  <ds:schemaRefs>
    <ds:schemaRef ds:uri="http://schemas.microsoft.com/sharepoint/v3/contenttype/forms"/>
  </ds:schemaRefs>
</ds:datastoreItem>
</file>

<file path=customXml/itemProps2.xml><?xml version="1.0" encoding="utf-8"?>
<ds:datastoreItem xmlns:ds="http://schemas.openxmlformats.org/officeDocument/2006/customXml" ds:itemID="{A475F7E1-25EC-49AD-AD10-E5DBBDD78C4A}">
  <ds:schemaRefs>
    <ds:schemaRef ds:uri="49349bec-f6d6-4581-a243-30eb8b4d9727"/>
    <ds:schemaRef ds:uri="f1c8cde4-8972-4c28-8907-b1a5623db71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0894325-1500-46CD-AACB-D910819C9C55}">
  <ds:schemaRefs>
    <ds:schemaRef ds:uri="49349bec-f6d6-4581-a243-30eb8b4d9727"/>
    <ds:schemaRef ds:uri="f1c8cde4-8972-4c28-8907-b1a5623db7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2335</TotalTime>
  <Words>2079</Words>
  <Application>Microsoft Office PowerPoint</Application>
  <PresentationFormat>Widescreen</PresentationFormat>
  <Paragraphs>290</Paragraphs>
  <Slides>24</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Symbol</vt:lpstr>
      <vt:lpstr>Times</vt:lpstr>
      <vt:lpstr>Times New Roman</vt:lpstr>
      <vt:lpstr>Blank</vt:lpstr>
      <vt:lpstr>Equation</vt:lpstr>
      <vt:lpstr>VALIDATION OF ARTEMIS I AEROTHERMAL DESIGN MODELS  USING DEVELOPMENTAL FLIGHT INSTRUMENTATION B Brandon L. Mobley NASA MSFC, Aerothermodynamics Team Lead, Huntsville, Alabama  Samantha Summers NASA MSFC, GeoControl Systems, Huntsville, AL </vt:lpstr>
      <vt:lpstr>Notice to the Reader</vt:lpstr>
      <vt:lpstr>BLUF</vt:lpstr>
      <vt:lpstr>Aerothermal Instrumentation Summary</vt:lpstr>
      <vt:lpstr>Why These Gauges?</vt:lpstr>
      <vt:lpstr>Calorimeters and Thermocouples</vt:lpstr>
      <vt:lpstr>Radiometers</vt:lpstr>
      <vt:lpstr>Gas Temperature Probes</vt:lpstr>
      <vt:lpstr>Static Pressure Gauges</vt:lpstr>
      <vt:lpstr>Flow Direction Probes</vt:lpstr>
      <vt:lpstr>Validation of Aerothermal Design Models</vt:lpstr>
      <vt:lpstr>Flight Adjustments</vt:lpstr>
      <vt:lpstr>Aerodynamic Heating</vt:lpstr>
      <vt:lpstr>Aerodynamic Heating</vt:lpstr>
      <vt:lpstr>Aerodynamic Heating</vt:lpstr>
      <vt:lpstr>Base Plume-Induced Radiation</vt:lpstr>
      <vt:lpstr>Base Plume-Induced Convective Heating</vt:lpstr>
      <vt:lpstr>Base Plume Convective Heating</vt:lpstr>
      <vt:lpstr>Plume Induced Flow Separation</vt:lpstr>
      <vt:lpstr>Plume Impingement</vt:lpstr>
      <vt:lpstr>Plume Impingement</vt:lpstr>
      <vt:lpstr>CAPU Plume Heating</vt:lpstr>
      <vt:lpstr>Conclusion</vt:lpstr>
      <vt:lpstr>References</vt:lpstr>
    </vt:vector>
  </TitlesOfParts>
  <Company>NASA/Ames Research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TFAWS 2010 Center Presentation</dc:title>
  <dc:creator>Tom Squire</dc:creator>
  <cp:lastModifiedBy>Mobley, Brandon L. (MSFC-EV33)</cp:lastModifiedBy>
  <cp:revision>32</cp:revision>
  <cp:lastPrinted>2001-11-30T21:59:45Z</cp:lastPrinted>
  <dcterms:created xsi:type="dcterms:W3CDTF">2001-11-21T21:59:03Z</dcterms:created>
  <dcterms:modified xsi:type="dcterms:W3CDTF">2024-07-30T22:27:57Z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0x0101001654DBCF558E974F8F6042B85F27F550</vt:lpwstr>
  </property>
  <property fmtid="{D5CDD505-2E9C-101B-9397-08002B2CF9AE}" pid="3" name="MediaServiceImageTags">
    <vt:lpwstr/>
  </property>
</Properties>
</file>