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4"/>
  </p:sldMasterIdLst>
  <p:notesMasterIdLst>
    <p:notesMasterId r:id="rId6"/>
  </p:notesMasterIdLst>
  <p:sldIdLst>
    <p:sldId id="260" r:id="rId5"/>
  </p:sldIdLst>
  <p:sldSz cx="38404800" cy="2926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4038" indent="4763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43">
          <p15:clr>
            <a:srgbClr val="A4A3A4"/>
          </p15:clr>
        </p15:guide>
        <p15:guide id="2" pos="1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D63"/>
    <a:srgbClr val="036AB4"/>
    <a:srgbClr val="F22B2A"/>
    <a:srgbClr val="81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1"/>
    <p:restoredTop sz="95170"/>
  </p:normalViewPr>
  <p:slideViewPr>
    <p:cSldViewPr snapToGrid="0">
      <p:cViewPr varScale="1">
        <p:scale>
          <a:sx n="28" d="100"/>
          <a:sy n="28" d="100"/>
        </p:scale>
        <p:origin x="1520" y="232"/>
      </p:cViewPr>
      <p:guideLst>
        <p:guide orient="horz" pos="16943"/>
        <p:guide pos="1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7T18:52:40.4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8T17:38:58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6436 2438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7T18:52:41.9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7T18:52:42.0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7T18:52:42.2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7T18:52:47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12029,'11'0'0,"-2"0"0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7T19:04:00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8T17:38:58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22555 8764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8T17:38:58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6436 2548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8T17:38:58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6436 2548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BB762-36AD-C343-B429-963A1AD5C3F4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43000"/>
            <a:ext cx="4051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CA1A1-0157-264A-B95B-9ED67C19E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CA1A1-0157-264A-B95B-9ED67C19E8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2526" y="5852160"/>
            <a:ext cx="34564320" cy="7802880"/>
          </a:xfrm>
        </p:spPr>
        <p:txBody>
          <a:bodyPr lIns="193327" tIns="0" rIns="19332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20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60720" y="14215245"/>
            <a:ext cx="2688336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933270" indent="0" algn="ctr">
              <a:buNone/>
            </a:lvl2pPr>
            <a:lvl3pPr marL="3866540" indent="0" algn="ctr">
              <a:buNone/>
            </a:lvl3pPr>
            <a:lvl4pPr marL="5799811" indent="0" algn="ctr">
              <a:buNone/>
            </a:lvl4pPr>
            <a:lvl5pPr marL="7733081" indent="0" algn="ctr">
              <a:buNone/>
            </a:lvl5pPr>
            <a:lvl6pPr marL="9666351" indent="0" algn="ctr">
              <a:buNone/>
            </a:lvl6pPr>
            <a:lvl7pPr marL="11599621" indent="0" algn="ctr">
              <a:buNone/>
            </a:lvl7pPr>
            <a:lvl8pPr marL="13532891" indent="0" algn="ctr">
              <a:buNone/>
            </a:lvl8pPr>
            <a:lvl9pPr marL="1546616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3DBB6D2-87F6-AA8C-E808-89B67687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0842D-0866-E043-AD10-18A2CE37C842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6219C-C5A7-3D7E-B038-5EDA20CF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E295D270-727B-B1AE-F38B-5E6710B1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74223-9874-A241-918E-74AA075D1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4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3A3963D-48D9-0F75-A6A8-2D2E614E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3E477-6417-FA4A-AE16-DE88C73BF15F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6120F23-C2E2-4958-723B-F12151B1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0CA8FCC-94C1-4323-F612-D158412C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8EDB-B3BD-9E44-B6E3-A8F03617B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4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171791"/>
            <a:ext cx="8641080" cy="249665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171791"/>
            <a:ext cx="25283160" cy="249665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70C87B5-B68F-3648-59E7-F176FFDE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10CCF-93EC-2D49-81E6-23336A671AA4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63A12E5-EEB6-C9E4-8F2D-7962393A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6EA756B-480A-BC74-5A5D-007011B3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850B-D0E7-0E48-888A-BCC38A50D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7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B0A0BEA-1344-580E-6F35-221DBD8E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34E00-1BA1-1743-B627-335DC801FF48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00BA7A5-A0C9-4DC9-FE61-AD9E861F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0E14372-BDCE-6184-FA0B-6259D565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2DDC6-089F-E44E-BDF5-8DE6CE3F4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0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840" y="2600960"/>
            <a:ext cx="29763720" cy="780288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0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840" y="10699887"/>
            <a:ext cx="29763720" cy="6441438"/>
          </a:xfrm>
        </p:spPr>
        <p:txBody>
          <a:bodyPr/>
          <a:lstStyle>
            <a:lvl1pPr marL="309323" indent="0" algn="l">
              <a:buNone/>
              <a:defRPr sz="8500">
                <a:solidFill>
                  <a:schemeClr val="tx1"/>
                </a:solidFill>
              </a:defRPr>
            </a:lvl1pPr>
            <a:lvl2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10C7-2352-5847-6E32-76DBCCDC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36CCAF-86C2-FC4B-8C41-08C3FC731E3F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311A-DA51-B43C-7D2D-A5D2FE37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BCE6E-2DFB-FD22-70F3-4246D90B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EC46-74C8-474B-96E2-CA2C0D3F58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60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6827522"/>
            <a:ext cx="16962120" cy="19310775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6827522"/>
            <a:ext cx="16962120" cy="19310775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C4183BC-DAAD-9831-094A-F2DDD5DA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9BDAD-E8AA-FC45-A978-9F38F5382497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EAE0A71-4D7D-8B0A-C060-1E7017F6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8F687C2-450F-07B3-0CC0-F9883524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DAB3B-6C46-084E-9A02-571FD3F35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3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65013"/>
            <a:ext cx="3456432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549813"/>
            <a:ext cx="16968790" cy="3203785"/>
          </a:xfrm>
        </p:spPr>
        <p:txBody>
          <a:bodyPr anchor="ctr"/>
          <a:lstStyle>
            <a:lvl1pPr marL="0" indent="0">
              <a:buNone/>
              <a:defRPr sz="10100" b="0" cap="all" baseline="0">
                <a:solidFill>
                  <a:schemeClr val="tx1"/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6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9509107" y="6549813"/>
            <a:ext cx="16975455" cy="3203785"/>
          </a:xfrm>
        </p:spPr>
        <p:txBody>
          <a:bodyPr anchor="ctr"/>
          <a:lstStyle>
            <a:lvl1pPr marL="0" indent="0">
              <a:buNone/>
              <a:defRPr sz="10100" b="0" cap="all" baseline="0">
                <a:solidFill>
                  <a:schemeClr val="tx1"/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6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20240" y="10078722"/>
            <a:ext cx="16968790" cy="16059575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0078722"/>
            <a:ext cx="16975455" cy="16059575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8970434-E82E-8C31-F93A-3340B8E4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2E432-DB48-7E4A-A1DA-86853A8754E8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D498D10-94CF-2421-9465-71B9F5ED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7294811A-896E-FFBD-6B99-A7D8382E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1E0E-66B3-3F40-B6C0-C0F0B61A7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5F1CFA3-696A-10F2-7F09-916F5F94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929AC-E1C9-F54F-A6B1-ABB044BE8990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5531E1B-C723-FFCB-EEF5-2056A5A9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5C450D5-9F28-274B-18BA-2E7A5825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ADAD0-ADA6-E84B-AFA8-8B59866C2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4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AD128CE9-2EA6-AA12-3E24-362F48E1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C6F09-878D-5740-B2C5-AE5C3736966F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CE039-C328-7EE6-6EF7-66BA895A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854298C-4CAD-88E3-B124-9A4DF92D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7AE3-59E3-1546-86A8-EB5993292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89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165013"/>
            <a:ext cx="12634915" cy="4958080"/>
          </a:xfrm>
        </p:spPr>
        <p:txBody>
          <a:bodyPr anchor="b">
            <a:sp3d prstMaterial="softEdge"/>
          </a:bodyPr>
          <a:lstStyle>
            <a:lvl1pPr algn="l">
              <a:buNone/>
              <a:defRPr sz="9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20242" y="6502402"/>
            <a:ext cx="12634915" cy="19635895"/>
          </a:xfrm>
        </p:spPr>
        <p:txBody>
          <a:bodyPr/>
          <a:lstStyle>
            <a:lvl1pPr marL="0" indent="0">
              <a:buNone/>
              <a:defRPr sz="5900"/>
            </a:lvl1pPr>
            <a:lvl2pPr>
              <a:buNone/>
              <a:defRPr sz="5100"/>
            </a:lvl2pPr>
            <a:lvl3pPr>
              <a:buNone/>
              <a:defRPr sz="4200"/>
            </a:lvl3pPr>
            <a:lvl4pPr>
              <a:buNone/>
              <a:defRPr sz="3800"/>
            </a:lvl4pPr>
            <a:lvl5pPr>
              <a:buNone/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015210" y="1165016"/>
            <a:ext cx="21469350" cy="24973282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9300"/>
            </a:lvl3pPr>
            <a:lvl4pPr>
              <a:defRPr sz="85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8BA56A2-6579-94EB-71CB-9B3B932A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2415F1-1FE7-DE4C-9917-5040CCF90B95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8886DFE-2467-B827-1BB5-2CE813AA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A522744-CC08-A9F1-DC9F-B62EF290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5D797-1BF0-4341-94EE-204B6930E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4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2600960"/>
            <a:ext cx="23042880" cy="2228429"/>
          </a:xfrm>
        </p:spPr>
        <p:txBody>
          <a:bodyPr lIns="193327" rIns="193327" bIns="0" anchor="b">
            <a:sp3d prstMaterial="softEdge"/>
          </a:bodyPr>
          <a:lstStyle>
            <a:lvl1pPr algn="ctr">
              <a:buNone/>
              <a:defRPr sz="8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80960" y="7816427"/>
            <a:ext cx="23042880" cy="16906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135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0" y="4978291"/>
            <a:ext cx="23042880" cy="2262835"/>
          </a:xfrm>
        </p:spPr>
        <p:txBody>
          <a:bodyPr lIns="193327" rIns="193327"/>
          <a:lstStyle>
            <a:lvl1pPr marL="0" indent="0" algn="ctr">
              <a:buNone/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D2FF66F-E756-3171-26C9-A066B53A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B4E33-CF7F-4E4E-A75C-9CA271BEBB63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89F61BB-7407-795D-BA69-2929F692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50B0444-6463-E177-1DA2-A3503B40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9E5DB-6E14-AE46-B3D4-282BE8E0B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34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D7C3498-4FE8-1FB8-2579-64CB11E7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</p:spPr>
        <p:txBody>
          <a:bodyPr vert="horz" lIns="386654" tIns="193327" rIns="386654" bIns="19332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AB665A95-62C2-F434-6145-690EB3401F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20875" y="6827838"/>
            <a:ext cx="34563050" cy="200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654" tIns="193327" rIns="386654" bIns="193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6B3E326-F561-08D3-9579-23E82A711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</p:spPr>
        <p:txBody>
          <a:bodyPr vert="horz" wrap="square" lIns="386654" tIns="193327" rIns="386654" bIns="1933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5100">
                <a:solidFill>
                  <a:srgbClr val="BCBCBC"/>
                </a:solidFill>
              </a:defRPr>
            </a:lvl1pPr>
          </a:lstStyle>
          <a:p>
            <a:fld id="{A6DA162C-8A16-0D43-A4AB-D63FF2844824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E36CF-D7BA-D8DA-65E2-4503C61AD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</p:spPr>
        <p:txBody>
          <a:bodyPr vert="horz" lIns="386654" tIns="193327" rIns="386654" bIns="193327" anchor="b"/>
          <a:lstStyle>
            <a:lvl1pPr algn="ctr" eaLnBrk="1" latinLnBrk="0" hangingPunct="1">
              <a:defRPr kumimoji="0" sz="5100">
                <a:solidFill>
                  <a:schemeClr val="tx1">
                    <a:shade val="50000"/>
                  </a:schemeClr>
                </a:solidFill>
                <a:latin typeface="Arial" charset="0"/>
                <a:ea typeface="ヒラギノ角ゴ Pro W3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EDDBE30-62D7-1CFE-5206-BE5A0D7C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</p:spPr>
        <p:txBody>
          <a:bodyPr vert="horz" wrap="square" lIns="0" tIns="193327" rIns="0" bIns="193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5100">
                <a:solidFill>
                  <a:srgbClr val="BCBCBC"/>
                </a:solidFill>
              </a:defRPr>
            </a:lvl1pPr>
          </a:lstStyle>
          <a:p>
            <a:fld id="{4FF09638-8F40-BA45-8917-EBFDED9513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39A5D98-C65B-9FF8-211E-2875EDFCD2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8404800" cy="29260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F1566E69-4D15-6480-633F-642BF82F36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52600" y="2819400"/>
            <a:ext cx="9245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>
              <a:defRPr/>
            </a:pPr>
            <a:r>
              <a:rPr lang="en-US" sz="3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National Aeronautics and Space Administration</a:t>
            </a:r>
          </a:p>
        </p:txBody>
      </p:sp>
      <p:pic>
        <p:nvPicPr>
          <p:cNvPr id="1033" name="Picture 20" descr="NASA_Logo_PostersSession1">
            <a:extLst>
              <a:ext uri="{FF2B5EF4-FFF2-40B4-BE49-F238E27FC236}">
                <a16:creationId xmlns:a16="http://schemas.microsoft.com/office/drawing/2014/main" id="{61A15B5C-74EA-4F20-300D-B8D5C1A278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0" y="1524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>
            <a:extLst>
              <a:ext uri="{FF2B5EF4-FFF2-40B4-BE49-F238E27FC236}">
                <a16:creationId xmlns:a16="http://schemas.microsoft.com/office/drawing/2014/main" id="{FE76D92B-F19F-45B1-CE02-96EAB10BFD3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14400" y="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4B43D45F-FB48-7F85-C3A3-7EC12A172E5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914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541E5B65-9554-8158-9936-496FB3AF947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490400" y="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5693F301-4DE7-1B0D-1A23-C11D9AE5E0A3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37947600" y="914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5928B575-6978-E3BD-F4FD-E16DF55D8698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28346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EF514CA-0165-56F8-9D77-F05AA46376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4400" y="28803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FC2DF39C-6656-37B1-E9ED-928C19203D6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947600" y="28346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731EB166-1F24-BD2E-1C5C-0DBDA0A675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490400" y="28803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4DBFCAEF-2B24-EEA9-8FF2-05CD502051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26700163"/>
            <a:ext cx="3124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bg1"/>
                </a:solidFill>
              </a:rPr>
              <a:t>www.nasa.gov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ヒラギノ角ゴ Pro W3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9pPr>
    </p:titleStyle>
    <p:bodyStyle>
      <a:lvl1pPr marL="2319338" indent="-1739900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11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3671888" indent="-1198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101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4794250" indent="-965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93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5721350" indent="-773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8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6534150" indent="-773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8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7462423" indent="-77330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8313062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9163701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14340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33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866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7998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733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6663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5996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532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466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26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customXml" Target="../ink/ink9.xml"/><Relationship Id="rId34" Type="http://schemas.openxmlformats.org/officeDocument/2006/relationships/image" Target="../media/image22.png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20" Type="http://schemas.openxmlformats.org/officeDocument/2006/relationships/customXml" Target="../ink/ink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23" Type="http://schemas.openxmlformats.org/officeDocument/2006/relationships/image" Target="../media/image10.png"/><Relationship Id="rId28" Type="http://schemas.openxmlformats.org/officeDocument/2006/relationships/image" Target="../media/image16.jpeg"/><Relationship Id="rId10" Type="http://schemas.openxmlformats.org/officeDocument/2006/relationships/customXml" Target="../ink/ink3.xml"/><Relationship Id="rId19" Type="http://schemas.openxmlformats.org/officeDocument/2006/relationships/image" Target="../media/image11.png"/><Relationship Id="rId31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8" name="TextBox 28037">
            <a:extLst>
              <a:ext uri="{FF2B5EF4-FFF2-40B4-BE49-F238E27FC236}">
                <a16:creationId xmlns:a16="http://schemas.microsoft.com/office/drawing/2014/main" id="{66E0C3C4-28C4-05C4-B5BF-8C6C9DEDF019}"/>
              </a:ext>
            </a:extLst>
          </p:cNvPr>
          <p:cNvSpPr txBox="1"/>
          <p:nvPr/>
        </p:nvSpPr>
        <p:spPr>
          <a:xfrm>
            <a:off x="1350074" y="21067572"/>
            <a:ext cx="1354608" cy="5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NEISS</a:t>
            </a:r>
          </a:p>
        </p:txBody>
      </p:sp>
      <p:grpSp>
        <p:nvGrpSpPr>
          <p:cNvPr id="28488" name="Group 28487">
            <a:extLst>
              <a:ext uri="{FF2B5EF4-FFF2-40B4-BE49-F238E27FC236}">
                <a16:creationId xmlns:a16="http://schemas.microsoft.com/office/drawing/2014/main" id="{A7F4D180-373F-2FA6-6FE2-5700BDD8BC59}"/>
              </a:ext>
            </a:extLst>
          </p:cNvPr>
          <p:cNvGrpSpPr/>
          <p:nvPr/>
        </p:nvGrpSpPr>
        <p:grpSpPr>
          <a:xfrm>
            <a:off x="13231690" y="6427219"/>
            <a:ext cx="17315449" cy="10282208"/>
            <a:chOff x="13231690" y="6427219"/>
            <a:chExt cx="17315449" cy="10282208"/>
          </a:xfrm>
        </p:grpSpPr>
        <p:pic>
          <p:nvPicPr>
            <p:cNvPr id="28467" name="Picture 28466">
              <a:extLst>
                <a:ext uri="{FF2B5EF4-FFF2-40B4-BE49-F238E27FC236}">
                  <a16:creationId xmlns:a16="http://schemas.microsoft.com/office/drawing/2014/main" id="{2AD36656-37CE-C629-FC45-FF8EDB04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1690" y="6427219"/>
              <a:ext cx="17315449" cy="10033644"/>
            </a:xfrm>
            <a:prstGeom prst="rect">
              <a:avLst/>
            </a:prstGeom>
          </p:spPr>
        </p:pic>
        <p:pic>
          <p:nvPicPr>
            <p:cNvPr id="28469" name="Picture 28468" descr="A close-up of a text&#10;&#10;Description automatically generated">
              <a:extLst>
                <a:ext uri="{FF2B5EF4-FFF2-40B4-BE49-F238E27FC236}">
                  <a16:creationId xmlns:a16="http://schemas.microsoft.com/office/drawing/2014/main" id="{FD1853D7-7728-E357-7D05-68B990EA3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5739" y="14982227"/>
              <a:ext cx="3200400" cy="17272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A2B93E-D00B-2CBD-67B3-C160712B592B}"/>
              </a:ext>
            </a:extLst>
          </p:cNvPr>
          <p:cNvGrpSpPr/>
          <p:nvPr/>
        </p:nvGrpSpPr>
        <p:grpSpPr>
          <a:xfrm>
            <a:off x="3635915" y="12672240"/>
            <a:ext cx="1320450" cy="1250482"/>
            <a:chOff x="3231918" y="12274314"/>
            <a:chExt cx="1320450" cy="1250482"/>
          </a:xfrm>
        </p:grpSpPr>
        <p:sp>
          <p:nvSpPr>
            <p:cNvPr id="28634" name="Lightning Bolt 28633">
              <a:extLst>
                <a:ext uri="{FF2B5EF4-FFF2-40B4-BE49-F238E27FC236}">
                  <a16:creationId xmlns:a16="http://schemas.microsoft.com/office/drawing/2014/main" id="{36ACD08E-F2FD-CD47-1DED-0928DD42C95A}"/>
                </a:ext>
              </a:extLst>
            </p:cNvPr>
            <p:cNvSpPr/>
            <p:nvPr/>
          </p:nvSpPr>
          <p:spPr>
            <a:xfrm rot="931778">
              <a:off x="3712456" y="12375010"/>
              <a:ext cx="306944" cy="810108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664" name="Picture 28663" descr="A black symbol of a hammer&#10;&#10;Description automatically generated">
              <a:extLst>
                <a:ext uri="{FF2B5EF4-FFF2-40B4-BE49-F238E27FC236}">
                  <a16:creationId xmlns:a16="http://schemas.microsoft.com/office/drawing/2014/main" id="{E6D6EADE-580C-58DA-A783-653463B32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671" y="12274314"/>
              <a:ext cx="680697" cy="1041763"/>
            </a:xfrm>
            <a:prstGeom prst="rect">
              <a:avLst/>
            </a:prstGeom>
          </p:spPr>
        </p:pic>
        <p:pic>
          <p:nvPicPr>
            <p:cNvPr id="28666" name="Picture 28665" descr="A black silhouette of a person&#10;&#10;Description automatically generated">
              <a:extLst>
                <a:ext uri="{FF2B5EF4-FFF2-40B4-BE49-F238E27FC236}">
                  <a16:creationId xmlns:a16="http://schemas.microsoft.com/office/drawing/2014/main" id="{B4D4989D-87E3-BCAA-5ED9-858500404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92271">
              <a:off x="3231918" y="12504081"/>
              <a:ext cx="692793" cy="102071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25EC72-7AF0-6A89-F887-59A534737A81}"/>
              </a:ext>
            </a:extLst>
          </p:cNvPr>
          <p:cNvSpPr txBox="1"/>
          <p:nvPr/>
        </p:nvSpPr>
        <p:spPr>
          <a:xfrm>
            <a:off x="1441052" y="6941117"/>
            <a:ext cx="11189064" cy="707886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Helvetica" pitchFamily="2" charset="0"/>
              </a:rPr>
              <a:t>Introduction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7644F9-6FF5-B5F9-4BA8-B9268931DB25}"/>
              </a:ext>
            </a:extLst>
          </p:cNvPr>
          <p:cNvSpPr/>
          <p:nvPr/>
        </p:nvSpPr>
        <p:spPr>
          <a:xfrm>
            <a:off x="4091615" y="3853380"/>
            <a:ext cx="29761764" cy="904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Grounded Theory Analysis of UAS Incidents and Accidents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1D7C5-7337-0DA2-EB65-A78DD8AAD612}"/>
              </a:ext>
            </a:extLst>
          </p:cNvPr>
          <p:cNvSpPr txBox="1"/>
          <p:nvPr/>
        </p:nvSpPr>
        <p:spPr>
          <a:xfrm>
            <a:off x="1380210" y="7978534"/>
            <a:ext cx="113665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elvetica" pitchFamily="2" charset="0"/>
              </a:rPr>
              <a:t>Purpose</a:t>
            </a: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: Improve aviation safety and regulation by analyzing patterns in narrative reports on UAS incidents and accidents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1B8AC-A594-04DC-8832-B4101679514F}"/>
              </a:ext>
            </a:extLst>
          </p:cNvPr>
          <p:cNvSpPr txBox="1"/>
          <p:nvPr/>
        </p:nvSpPr>
        <p:spPr>
          <a:xfrm>
            <a:off x="1389129" y="13913486"/>
            <a:ext cx="11189064" cy="707886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Helvetica" pitchFamily="2" charset="0"/>
              </a:rPr>
              <a:t>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0B189-3128-B680-7762-EB52461D72D6}"/>
              </a:ext>
            </a:extLst>
          </p:cNvPr>
          <p:cNvSpPr txBox="1"/>
          <p:nvPr/>
        </p:nvSpPr>
        <p:spPr>
          <a:xfrm>
            <a:off x="26230181" y="16196679"/>
            <a:ext cx="11156070" cy="707886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Helvetica" pitchFamily="2" charset="0"/>
              </a:rPr>
              <a:t>Activity Diagram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BC980D-A7D1-F4FC-0759-6E4DB2C22F6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3633393" y="6965824"/>
            <a:ext cx="4947757" cy="697111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7FC5680-ABB5-05E3-2C21-2DEA5D5088C4}"/>
              </a:ext>
            </a:extLst>
          </p:cNvPr>
          <p:cNvSpPr/>
          <p:nvPr/>
        </p:nvSpPr>
        <p:spPr>
          <a:xfrm>
            <a:off x="18581150" y="6802985"/>
            <a:ext cx="1662546" cy="325677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C3D50D-9DE2-B589-A4E3-196FAD044105}"/>
              </a:ext>
            </a:extLst>
          </p:cNvPr>
          <p:cNvSpPr/>
          <p:nvPr/>
        </p:nvSpPr>
        <p:spPr>
          <a:xfrm>
            <a:off x="25247655" y="7082528"/>
            <a:ext cx="2377982" cy="358729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0A1D77-C485-9217-E2A8-F2A83FF9C0B4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26436646" y="6635982"/>
            <a:ext cx="4919702" cy="446546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B495B60-A9F8-5EAB-6443-6FC7705C2BAE}"/>
              </a:ext>
            </a:extLst>
          </p:cNvPr>
          <p:cNvSpPr/>
          <p:nvPr/>
        </p:nvSpPr>
        <p:spPr>
          <a:xfrm>
            <a:off x="25253659" y="8464747"/>
            <a:ext cx="4826106" cy="569112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1FAE39-C3FB-E3DE-2808-E8EE439E2D10}"/>
              </a:ext>
            </a:extLst>
          </p:cNvPr>
          <p:cNvCxnSpPr>
            <a:cxnSpLocks/>
          </p:cNvCxnSpPr>
          <p:nvPr/>
        </p:nvCxnSpPr>
        <p:spPr>
          <a:xfrm flipH="1" flipV="1">
            <a:off x="30039048" y="8464747"/>
            <a:ext cx="7380197" cy="1990678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F6F6853-FA21-5DC3-8AE0-F5045F5A18ED}"/>
                  </a:ext>
                </a:extLst>
              </p14:cNvPr>
              <p14:cNvContentPartPr/>
              <p14:nvPr/>
            </p14:nvContentPartPr>
            <p14:xfrm>
              <a:off x="23490521" y="387808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F6F6853-FA21-5DC3-8AE0-F5045F5A18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84401" y="387196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0125E68-C933-65B3-C344-A704E61352D9}"/>
              </a:ext>
            </a:extLst>
          </p:cNvPr>
          <p:cNvGrpSpPr/>
          <p:nvPr/>
        </p:nvGrpSpPr>
        <p:grpSpPr>
          <a:xfrm>
            <a:off x="31512948" y="4174063"/>
            <a:ext cx="360" cy="360"/>
            <a:chOff x="31512948" y="417406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CA8CF7-554A-36DB-4375-C427303FCC0A}"/>
                    </a:ext>
                  </a:extLst>
                </p14:cNvPr>
                <p14:cNvContentPartPr/>
                <p14:nvPr/>
              </p14:nvContentPartPr>
              <p14:xfrm>
                <a:off x="31512948" y="417406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CA8CF7-554A-36DB-4375-C427303FCC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506828" y="416794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EF7F422-476B-8516-2125-EB775A2D1641}"/>
                    </a:ext>
                  </a:extLst>
                </p14:cNvPr>
                <p14:cNvContentPartPr/>
                <p14:nvPr/>
              </p14:nvContentPartPr>
              <p14:xfrm>
                <a:off x="31512948" y="417406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EF7F422-476B-8516-2125-EB775A2D16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506828" y="416794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3ED070-E24D-BA16-13BC-87449AC3CDD3}"/>
                    </a:ext>
                  </a:extLst>
                </p14:cNvPr>
                <p14:cNvContentPartPr/>
                <p14:nvPr/>
              </p14:nvContentPartPr>
              <p14:xfrm>
                <a:off x="31512948" y="4174063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3ED070-E24D-BA16-13BC-87449AC3CD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506828" y="416794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A65BB7-E9E7-A03E-C5CE-55FD73B26EEC}"/>
                  </a:ext>
                </a:extLst>
              </p14:cNvPr>
              <p14:cNvContentPartPr/>
              <p14:nvPr/>
            </p14:nvContentPartPr>
            <p14:xfrm>
              <a:off x="23420868" y="4367023"/>
              <a:ext cx="792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A65BB7-E9E7-A03E-C5CE-55FD73B26E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14457" y="4360903"/>
                <a:ext cx="20743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93" name="Group 27892">
            <a:extLst>
              <a:ext uri="{FF2B5EF4-FFF2-40B4-BE49-F238E27FC236}">
                <a16:creationId xmlns:a16="http://schemas.microsoft.com/office/drawing/2014/main" id="{63E63667-3680-49B2-F2F5-6F002A4D1C15}"/>
              </a:ext>
            </a:extLst>
          </p:cNvPr>
          <p:cNvGrpSpPr/>
          <p:nvPr/>
        </p:nvGrpSpPr>
        <p:grpSpPr>
          <a:xfrm>
            <a:off x="13986158" y="16204113"/>
            <a:ext cx="5374738" cy="4979488"/>
            <a:chOff x="15594441" y="17404895"/>
            <a:chExt cx="5741559" cy="44262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FB12B3-DE2D-E3C8-FF91-7D90AF9C6908}"/>
                    </a:ext>
                  </a:extLst>
                </p14:cNvPr>
                <p14:cNvContentPartPr/>
                <p14:nvPr/>
              </p14:nvContentPartPr>
              <p14:xfrm>
                <a:off x="20274406" y="1740489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FB12B3-DE2D-E3C8-FF91-7D90AF9C69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268286" y="1739877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1A189E9-5DFC-7603-62FA-6F58614FDD51}"/>
                </a:ext>
              </a:extLst>
            </p:cNvPr>
            <p:cNvSpPr/>
            <p:nvPr/>
          </p:nvSpPr>
          <p:spPr>
            <a:xfrm>
              <a:off x="17204884" y="19608371"/>
              <a:ext cx="2260975" cy="6686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CONCEPT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AB1984E-93CD-DA7C-976E-8808E789D86E}"/>
                </a:ext>
              </a:extLst>
            </p:cNvPr>
            <p:cNvSpPr/>
            <p:nvPr/>
          </p:nvSpPr>
          <p:spPr>
            <a:xfrm>
              <a:off x="20082686" y="19093480"/>
              <a:ext cx="1196282" cy="533439"/>
            </a:xfrm>
            <a:prstGeom prst="rect">
              <a:avLst/>
            </a:prstGeom>
            <a:solidFill>
              <a:srgbClr val="036AB4">
                <a:alpha val="56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37BA726-00C7-C2F8-61B8-B61AF655E76B}"/>
                </a:ext>
              </a:extLst>
            </p:cNvPr>
            <p:cNvSpPr/>
            <p:nvPr/>
          </p:nvSpPr>
          <p:spPr>
            <a:xfrm>
              <a:off x="15728881" y="18390169"/>
              <a:ext cx="1196283" cy="533439"/>
            </a:xfrm>
            <a:prstGeom prst="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DBD3449-E6CB-2DDB-0D77-FEB2E217C78B}"/>
                </a:ext>
              </a:extLst>
            </p:cNvPr>
            <p:cNvSpPr/>
            <p:nvPr/>
          </p:nvSpPr>
          <p:spPr>
            <a:xfrm>
              <a:off x="19478308" y="21299397"/>
              <a:ext cx="1099156" cy="494997"/>
            </a:xfrm>
            <a:prstGeom prst="rect">
              <a:avLst/>
            </a:prstGeom>
            <a:solidFill>
              <a:schemeClr val="bg2">
                <a:alpha val="5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A35FD7-36EF-EEC7-1DFA-511AFE481EA2}"/>
                </a:ext>
              </a:extLst>
            </p:cNvPr>
            <p:cNvSpPr/>
            <p:nvPr/>
          </p:nvSpPr>
          <p:spPr>
            <a:xfrm>
              <a:off x="15594441" y="19035217"/>
              <a:ext cx="1196282" cy="533439"/>
            </a:xfrm>
            <a:prstGeom prst="rect">
              <a:avLst/>
            </a:prstGeom>
            <a:solidFill>
              <a:srgbClr val="0070C0">
                <a:alpha val="56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sp>
          <p:nvSpPr>
            <p:cNvPr id="27795" name="Rectangle 27794">
              <a:extLst>
                <a:ext uri="{FF2B5EF4-FFF2-40B4-BE49-F238E27FC236}">
                  <a16:creationId xmlns:a16="http://schemas.microsoft.com/office/drawing/2014/main" id="{1355E492-3485-3151-7F81-070DC4090BD6}"/>
                </a:ext>
              </a:extLst>
            </p:cNvPr>
            <p:cNvSpPr/>
            <p:nvPr/>
          </p:nvSpPr>
          <p:spPr>
            <a:xfrm>
              <a:off x="18035590" y="18311681"/>
              <a:ext cx="1099156" cy="494997"/>
            </a:xfrm>
            <a:prstGeom prst="rect">
              <a:avLst/>
            </a:prstGeom>
            <a:solidFill>
              <a:srgbClr val="0070C0">
                <a:alpha val="56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72" name="Rectangle 28271">
              <a:extLst>
                <a:ext uri="{FF2B5EF4-FFF2-40B4-BE49-F238E27FC236}">
                  <a16:creationId xmlns:a16="http://schemas.microsoft.com/office/drawing/2014/main" id="{47DCB1BE-7202-D7DE-1B5D-D972325EA3D1}"/>
                </a:ext>
              </a:extLst>
            </p:cNvPr>
            <p:cNvSpPr/>
            <p:nvPr/>
          </p:nvSpPr>
          <p:spPr>
            <a:xfrm>
              <a:off x="16969946" y="21297667"/>
              <a:ext cx="1130487" cy="533439"/>
            </a:xfrm>
            <a:prstGeom prst="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6D7B6F8-6C5A-9999-CFF9-E27989FD7746}"/>
                </a:ext>
              </a:extLst>
            </p:cNvPr>
            <p:cNvSpPr/>
            <p:nvPr/>
          </p:nvSpPr>
          <p:spPr>
            <a:xfrm>
              <a:off x="15624260" y="20095356"/>
              <a:ext cx="1099156" cy="494997"/>
            </a:xfrm>
            <a:prstGeom prst="rect">
              <a:avLst/>
            </a:prstGeom>
            <a:solidFill>
              <a:schemeClr val="bg2">
                <a:alpha val="5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847786-9363-7052-7637-64778FB77AC1}"/>
                </a:ext>
              </a:extLst>
            </p:cNvPr>
            <p:cNvSpPr/>
            <p:nvPr/>
          </p:nvSpPr>
          <p:spPr>
            <a:xfrm>
              <a:off x="20205513" y="20019213"/>
              <a:ext cx="1130487" cy="533439"/>
            </a:xfrm>
            <a:prstGeom prst="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28268" name="Elbow Connector 28267">
              <a:extLst>
                <a:ext uri="{FF2B5EF4-FFF2-40B4-BE49-F238E27FC236}">
                  <a16:creationId xmlns:a16="http://schemas.microsoft.com/office/drawing/2014/main" id="{2FBE2090-B5AD-28C5-4F97-906E28A195DD}"/>
                </a:ext>
              </a:extLst>
            </p:cNvPr>
            <p:cNvCxnSpPr>
              <a:stCxn id="56" idx="3"/>
              <a:endCxn id="38" idx="1"/>
            </p:cNvCxnSpPr>
            <p:nvPr/>
          </p:nvCxnSpPr>
          <p:spPr>
            <a:xfrm>
              <a:off x="16925164" y="18656889"/>
              <a:ext cx="610832" cy="1049401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70" name="Elbow Connector 28269">
              <a:extLst>
                <a:ext uri="{FF2B5EF4-FFF2-40B4-BE49-F238E27FC236}">
                  <a16:creationId xmlns:a16="http://schemas.microsoft.com/office/drawing/2014/main" id="{87B07C49-1390-F956-C492-F0513D9CD00D}"/>
                </a:ext>
              </a:extLst>
            </p:cNvPr>
            <p:cNvCxnSpPr>
              <a:stCxn id="59" idx="3"/>
              <a:endCxn id="38" idx="1"/>
            </p:cNvCxnSpPr>
            <p:nvPr/>
          </p:nvCxnSpPr>
          <p:spPr>
            <a:xfrm>
              <a:off x="16790723" y="19301937"/>
              <a:ext cx="745273" cy="404353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74" name="Straight Connector 28273">
              <a:extLst>
                <a:ext uri="{FF2B5EF4-FFF2-40B4-BE49-F238E27FC236}">
                  <a16:creationId xmlns:a16="http://schemas.microsoft.com/office/drawing/2014/main" id="{520E00DB-40FD-8195-6B99-C9304460E3F6}"/>
                </a:ext>
              </a:extLst>
            </p:cNvPr>
            <p:cNvCxnSpPr>
              <a:cxnSpLocks/>
              <a:stCxn id="27795" idx="2"/>
            </p:cNvCxnSpPr>
            <p:nvPr/>
          </p:nvCxnSpPr>
          <p:spPr>
            <a:xfrm>
              <a:off x="18585168" y="18806678"/>
              <a:ext cx="9158" cy="8202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77" name="Elbow Connector 28276">
              <a:extLst>
                <a:ext uri="{FF2B5EF4-FFF2-40B4-BE49-F238E27FC236}">
                  <a16:creationId xmlns:a16="http://schemas.microsoft.com/office/drawing/2014/main" id="{8A60D011-EF73-AE2A-75DB-D35CE63D781A}"/>
                </a:ext>
              </a:extLst>
            </p:cNvPr>
            <p:cNvCxnSpPr>
              <a:stCxn id="50" idx="3"/>
              <a:endCxn id="38" idx="3"/>
            </p:cNvCxnSpPr>
            <p:nvPr/>
          </p:nvCxnSpPr>
          <p:spPr>
            <a:xfrm flipV="1">
              <a:off x="16723416" y="20179086"/>
              <a:ext cx="812580" cy="163769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D10473C-352A-B7F7-0244-958A1196509D}"/>
                </a:ext>
              </a:extLst>
            </p:cNvPr>
            <p:cNvSpPr/>
            <p:nvPr/>
          </p:nvSpPr>
          <p:spPr>
            <a:xfrm>
              <a:off x="18119178" y="20590353"/>
              <a:ext cx="1196282" cy="533439"/>
            </a:xfrm>
            <a:prstGeom prst="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cxnSp>
          <p:nvCxnSpPr>
            <p:cNvPr id="28282" name="Elbow Connector 28281">
              <a:extLst>
                <a:ext uri="{FF2B5EF4-FFF2-40B4-BE49-F238E27FC236}">
                  <a16:creationId xmlns:a16="http://schemas.microsoft.com/office/drawing/2014/main" id="{CB7A710E-9AC4-60E8-57DB-184BEF21A517}"/>
                </a:ext>
              </a:extLst>
            </p:cNvPr>
            <p:cNvCxnSpPr>
              <a:stCxn id="28272" idx="0"/>
              <a:endCxn id="38" idx="3"/>
            </p:cNvCxnSpPr>
            <p:nvPr/>
          </p:nvCxnSpPr>
          <p:spPr>
            <a:xfrm rot="5400000" flipH="1" flipV="1">
              <a:off x="16976303" y="20737974"/>
              <a:ext cx="1118581" cy="806"/>
            </a:xfrm>
            <a:prstGeom prst="bentConnector3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84" name="Elbow Connector 28283">
              <a:extLst>
                <a:ext uri="{FF2B5EF4-FFF2-40B4-BE49-F238E27FC236}">
                  <a16:creationId xmlns:a16="http://schemas.microsoft.com/office/drawing/2014/main" id="{F7BECDCF-C87C-A5F1-8DF9-A3C8AF6D6720}"/>
                </a:ext>
              </a:extLst>
            </p:cNvPr>
            <p:cNvCxnSpPr>
              <a:stCxn id="51" idx="1"/>
              <a:endCxn id="38" idx="7"/>
            </p:cNvCxnSpPr>
            <p:nvPr/>
          </p:nvCxnSpPr>
          <p:spPr>
            <a:xfrm rot="10800000" flipV="1">
              <a:off x="19134748" y="19360200"/>
              <a:ext cx="947939" cy="346090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86" name="Elbow Connector 28285">
              <a:extLst>
                <a:ext uri="{FF2B5EF4-FFF2-40B4-BE49-F238E27FC236}">
                  <a16:creationId xmlns:a16="http://schemas.microsoft.com/office/drawing/2014/main" id="{22F08836-6FC8-70AF-F620-30F37E59C660}"/>
                </a:ext>
              </a:extLst>
            </p:cNvPr>
            <p:cNvCxnSpPr>
              <a:stCxn id="53" idx="1"/>
              <a:endCxn id="38" idx="5"/>
            </p:cNvCxnSpPr>
            <p:nvPr/>
          </p:nvCxnSpPr>
          <p:spPr>
            <a:xfrm rot="10800000">
              <a:off x="19134747" y="20179087"/>
              <a:ext cx="1070766" cy="106847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85" name="Straight Connector 27884">
              <a:extLst>
                <a:ext uri="{FF2B5EF4-FFF2-40B4-BE49-F238E27FC236}">
                  <a16:creationId xmlns:a16="http://schemas.microsoft.com/office/drawing/2014/main" id="{BEE450AF-E582-C27C-82A4-D5E5C1229492}"/>
                </a:ext>
              </a:extLst>
            </p:cNvPr>
            <p:cNvCxnSpPr>
              <a:stCxn id="61" idx="0"/>
            </p:cNvCxnSpPr>
            <p:nvPr/>
          </p:nvCxnSpPr>
          <p:spPr>
            <a:xfrm flipV="1">
              <a:off x="20027886" y="20305110"/>
              <a:ext cx="0" cy="9942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87" name="Elbow Connector 27886">
              <a:extLst>
                <a:ext uri="{FF2B5EF4-FFF2-40B4-BE49-F238E27FC236}">
                  <a16:creationId xmlns:a16="http://schemas.microsoft.com/office/drawing/2014/main" id="{0DD89ADF-F116-59F1-40D7-596B20F2703B}"/>
                </a:ext>
              </a:extLst>
            </p:cNvPr>
            <p:cNvCxnSpPr>
              <a:stCxn id="38" idx="4"/>
              <a:endCxn id="52" idx="0"/>
            </p:cNvCxnSpPr>
            <p:nvPr/>
          </p:nvCxnSpPr>
          <p:spPr>
            <a:xfrm rot="16200000" flipH="1">
              <a:off x="18369671" y="20242705"/>
              <a:ext cx="313348" cy="381947"/>
            </a:xfrm>
            <a:prstGeom prst="bentConnector3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21" name="Can 27720">
            <a:extLst>
              <a:ext uri="{FF2B5EF4-FFF2-40B4-BE49-F238E27FC236}">
                <a16:creationId xmlns:a16="http://schemas.microsoft.com/office/drawing/2014/main" id="{B33D92CE-56B1-0E2E-4B18-C43823C04B20}"/>
              </a:ext>
            </a:extLst>
          </p:cNvPr>
          <p:cNvSpPr/>
          <p:nvPr/>
        </p:nvSpPr>
        <p:spPr>
          <a:xfrm>
            <a:off x="1532271" y="18798653"/>
            <a:ext cx="917391" cy="1333887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722" name="TextBox 27721">
            <a:extLst>
              <a:ext uri="{FF2B5EF4-FFF2-40B4-BE49-F238E27FC236}">
                <a16:creationId xmlns:a16="http://schemas.microsoft.com/office/drawing/2014/main" id="{2EF89E73-A783-65D7-554D-DE33251138D7}"/>
              </a:ext>
            </a:extLst>
          </p:cNvPr>
          <p:cNvSpPr txBox="1"/>
          <p:nvPr/>
        </p:nvSpPr>
        <p:spPr>
          <a:xfrm>
            <a:off x="1439092" y="18237000"/>
            <a:ext cx="1144061" cy="5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ASRS</a:t>
            </a:r>
          </a:p>
        </p:txBody>
      </p:sp>
      <p:grpSp>
        <p:nvGrpSpPr>
          <p:cNvPr id="27723" name="Group 27722">
            <a:extLst>
              <a:ext uri="{FF2B5EF4-FFF2-40B4-BE49-F238E27FC236}">
                <a16:creationId xmlns:a16="http://schemas.microsoft.com/office/drawing/2014/main" id="{064D54A6-0AE2-8BCE-6BA5-4341DCB06F28}"/>
              </a:ext>
            </a:extLst>
          </p:cNvPr>
          <p:cNvGrpSpPr/>
          <p:nvPr/>
        </p:nvGrpSpPr>
        <p:grpSpPr>
          <a:xfrm>
            <a:off x="4120094" y="18355197"/>
            <a:ext cx="1552758" cy="2157722"/>
            <a:chOff x="20230557" y="5142255"/>
            <a:chExt cx="3212795" cy="3986958"/>
          </a:xfrm>
        </p:grpSpPr>
        <p:grpSp>
          <p:nvGrpSpPr>
            <p:cNvPr id="27724" name="Group 27723">
              <a:extLst>
                <a:ext uri="{FF2B5EF4-FFF2-40B4-BE49-F238E27FC236}">
                  <a16:creationId xmlns:a16="http://schemas.microsoft.com/office/drawing/2014/main" id="{6087ED7B-9FA3-2863-68EC-E8B6EF4D6BF0}"/>
                </a:ext>
              </a:extLst>
            </p:cNvPr>
            <p:cNvGrpSpPr/>
            <p:nvPr/>
          </p:nvGrpSpPr>
          <p:grpSpPr>
            <a:xfrm>
              <a:off x="20230557" y="5142255"/>
              <a:ext cx="2705642" cy="3392143"/>
              <a:chOff x="4849522" y="2346313"/>
              <a:chExt cx="495717" cy="572247"/>
            </a:xfrm>
          </p:grpSpPr>
          <p:grpSp>
            <p:nvGrpSpPr>
              <p:cNvPr id="27759" name="Group 27758">
                <a:extLst>
                  <a:ext uri="{FF2B5EF4-FFF2-40B4-BE49-F238E27FC236}">
                    <a16:creationId xmlns:a16="http://schemas.microsoft.com/office/drawing/2014/main" id="{18140E13-19FD-A215-6F79-DC25EDCB29EA}"/>
                  </a:ext>
                </a:extLst>
              </p:cNvPr>
              <p:cNvGrpSpPr/>
              <p:nvPr/>
            </p:nvGrpSpPr>
            <p:grpSpPr>
              <a:xfrm>
                <a:off x="4849522" y="2346313"/>
                <a:ext cx="495717" cy="572247"/>
                <a:chOff x="2631637" y="876237"/>
                <a:chExt cx="1219200" cy="1447800"/>
              </a:xfrm>
            </p:grpSpPr>
            <p:sp>
              <p:nvSpPr>
                <p:cNvPr id="27767" name="Rectangle 27766">
                  <a:extLst>
                    <a:ext uri="{FF2B5EF4-FFF2-40B4-BE49-F238E27FC236}">
                      <a16:creationId xmlns:a16="http://schemas.microsoft.com/office/drawing/2014/main" id="{8BC6EED2-1F38-9674-FE89-D2F1DDF7D3A9}"/>
                    </a:ext>
                  </a:extLst>
                </p:cNvPr>
                <p:cNvSpPr/>
                <p:nvPr/>
              </p:nvSpPr>
              <p:spPr>
                <a:xfrm>
                  <a:off x="2631637" y="876237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68" name="Rounded Rectangle 27767">
                  <a:extLst>
                    <a:ext uri="{FF2B5EF4-FFF2-40B4-BE49-F238E27FC236}">
                      <a16:creationId xmlns:a16="http://schemas.microsoft.com/office/drawing/2014/main" id="{D8C32743-2B1A-5A9D-4694-06DD3FC3E911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69" name="Rounded Rectangle 27768">
                  <a:extLst>
                    <a:ext uri="{FF2B5EF4-FFF2-40B4-BE49-F238E27FC236}">
                      <a16:creationId xmlns:a16="http://schemas.microsoft.com/office/drawing/2014/main" id="{36C285A3-7201-71C9-4CC3-705B8AFCE689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70" name="Rounded Rectangle 27769">
                  <a:extLst>
                    <a:ext uri="{FF2B5EF4-FFF2-40B4-BE49-F238E27FC236}">
                      <a16:creationId xmlns:a16="http://schemas.microsoft.com/office/drawing/2014/main" id="{9FA70680-4491-7457-B3F6-0BCB024EBBE2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71" name="Rounded Rectangle 27770">
                  <a:extLst>
                    <a:ext uri="{FF2B5EF4-FFF2-40B4-BE49-F238E27FC236}">
                      <a16:creationId xmlns:a16="http://schemas.microsoft.com/office/drawing/2014/main" id="{C6FB5872-943A-AA97-151F-681C308AF864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72" name="Rounded Rectangle 27771">
                  <a:extLst>
                    <a:ext uri="{FF2B5EF4-FFF2-40B4-BE49-F238E27FC236}">
                      <a16:creationId xmlns:a16="http://schemas.microsoft.com/office/drawing/2014/main" id="{36D3E72E-3A0D-902F-038A-ECCCDBBFC7C2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73" name="Rounded Rectangle 27772">
                  <a:extLst>
                    <a:ext uri="{FF2B5EF4-FFF2-40B4-BE49-F238E27FC236}">
                      <a16:creationId xmlns:a16="http://schemas.microsoft.com/office/drawing/2014/main" id="{BB8DDDA0-9A58-7E03-4549-B5A8D02DE1D1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74" name="Rounded Rectangle 27773">
                  <a:extLst>
                    <a:ext uri="{FF2B5EF4-FFF2-40B4-BE49-F238E27FC236}">
                      <a16:creationId xmlns:a16="http://schemas.microsoft.com/office/drawing/2014/main" id="{80AE3E93-CA27-C490-05BA-42364B468A6D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27760" name="Rounded Rectangle 27759">
                <a:extLst>
                  <a:ext uri="{FF2B5EF4-FFF2-40B4-BE49-F238E27FC236}">
                    <a16:creationId xmlns:a16="http://schemas.microsoft.com/office/drawing/2014/main" id="{7003C6C7-F484-47FA-B33B-43391BAEA967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61" name="Rounded Rectangle 27760">
                <a:extLst>
                  <a:ext uri="{FF2B5EF4-FFF2-40B4-BE49-F238E27FC236}">
                    <a16:creationId xmlns:a16="http://schemas.microsoft.com/office/drawing/2014/main" id="{1E44E7BC-465D-E5DB-D010-0A691BC3050F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62" name="Rounded Rectangle 27761">
                <a:extLst>
                  <a:ext uri="{FF2B5EF4-FFF2-40B4-BE49-F238E27FC236}">
                    <a16:creationId xmlns:a16="http://schemas.microsoft.com/office/drawing/2014/main" id="{EF556FC7-6905-108B-057C-F33E5D7C5BBA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63" name="Rounded Rectangle 27762">
                <a:extLst>
                  <a:ext uri="{FF2B5EF4-FFF2-40B4-BE49-F238E27FC236}">
                    <a16:creationId xmlns:a16="http://schemas.microsoft.com/office/drawing/2014/main" id="{3701B93F-A0E8-BF23-BCEE-CF46D5F72826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64" name="Rounded Rectangle 27763">
                <a:extLst>
                  <a:ext uri="{FF2B5EF4-FFF2-40B4-BE49-F238E27FC236}">
                    <a16:creationId xmlns:a16="http://schemas.microsoft.com/office/drawing/2014/main" id="{38B5C16E-2DE6-2963-5AA8-1596A5B49EDE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65" name="Rounded Rectangle 27764">
                <a:extLst>
                  <a:ext uri="{FF2B5EF4-FFF2-40B4-BE49-F238E27FC236}">
                    <a16:creationId xmlns:a16="http://schemas.microsoft.com/office/drawing/2014/main" id="{17EF2ECC-EAF1-D12C-B757-9C318A3ECA15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66" name="Rounded Rectangle 27765">
                <a:extLst>
                  <a:ext uri="{FF2B5EF4-FFF2-40B4-BE49-F238E27FC236}">
                    <a16:creationId xmlns:a16="http://schemas.microsoft.com/office/drawing/2014/main" id="{E13E42D0-9A36-A135-5692-11D9B1652FB9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27725" name="Group 27724">
              <a:extLst>
                <a:ext uri="{FF2B5EF4-FFF2-40B4-BE49-F238E27FC236}">
                  <a16:creationId xmlns:a16="http://schemas.microsoft.com/office/drawing/2014/main" id="{1598F2A7-C103-0988-97EE-0842A0438C9A}"/>
                </a:ext>
              </a:extLst>
            </p:cNvPr>
            <p:cNvGrpSpPr/>
            <p:nvPr/>
          </p:nvGrpSpPr>
          <p:grpSpPr>
            <a:xfrm>
              <a:off x="20484056" y="5447056"/>
              <a:ext cx="2705642" cy="3392143"/>
              <a:chOff x="4832918" y="2342116"/>
              <a:chExt cx="495717" cy="572247"/>
            </a:xfrm>
          </p:grpSpPr>
          <p:grpSp>
            <p:nvGrpSpPr>
              <p:cNvPr id="27743" name="Group 27742">
                <a:extLst>
                  <a:ext uri="{FF2B5EF4-FFF2-40B4-BE49-F238E27FC236}">
                    <a16:creationId xmlns:a16="http://schemas.microsoft.com/office/drawing/2014/main" id="{90A1441E-D17F-BB42-B899-36E2A8A901B0}"/>
                  </a:ext>
                </a:extLst>
              </p:cNvPr>
              <p:cNvGrpSpPr/>
              <p:nvPr/>
            </p:nvGrpSpPr>
            <p:grpSpPr>
              <a:xfrm>
                <a:off x="4832918" y="2342116"/>
                <a:ext cx="495717" cy="572247"/>
                <a:chOff x="2590800" y="865618"/>
                <a:chExt cx="1219200" cy="1447800"/>
              </a:xfrm>
            </p:grpSpPr>
            <p:sp>
              <p:nvSpPr>
                <p:cNvPr id="27751" name="Rectangle 27750">
                  <a:extLst>
                    <a:ext uri="{FF2B5EF4-FFF2-40B4-BE49-F238E27FC236}">
                      <a16:creationId xmlns:a16="http://schemas.microsoft.com/office/drawing/2014/main" id="{980848AC-0B82-3412-5F9D-C7B3ED343DAB}"/>
                    </a:ext>
                  </a:extLst>
                </p:cNvPr>
                <p:cNvSpPr/>
                <p:nvPr/>
              </p:nvSpPr>
              <p:spPr>
                <a:xfrm>
                  <a:off x="2590800" y="865618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52" name="Rounded Rectangle 27751">
                  <a:extLst>
                    <a:ext uri="{FF2B5EF4-FFF2-40B4-BE49-F238E27FC236}">
                      <a16:creationId xmlns:a16="http://schemas.microsoft.com/office/drawing/2014/main" id="{84377D20-04F1-815E-26F3-9850C92A2B04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53" name="Rounded Rectangle 27752">
                  <a:extLst>
                    <a:ext uri="{FF2B5EF4-FFF2-40B4-BE49-F238E27FC236}">
                      <a16:creationId xmlns:a16="http://schemas.microsoft.com/office/drawing/2014/main" id="{9D9A8CE4-CA5D-7ECE-04BF-5BC5E605197D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54" name="Rounded Rectangle 27753">
                  <a:extLst>
                    <a:ext uri="{FF2B5EF4-FFF2-40B4-BE49-F238E27FC236}">
                      <a16:creationId xmlns:a16="http://schemas.microsoft.com/office/drawing/2014/main" id="{DEF2123F-6912-AAA5-6B11-2DFAD2761AC4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55" name="Rounded Rectangle 27754">
                  <a:extLst>
                    <a:ext uri="{FF2B5EF4-FFF2-40B4-BE49-F238E27FC236}">
                      <a16:creationId xmlns:a16="http://schemas.microsoft.com/office/drawing/2014/main" id="{A5CC0697-37AC-418F-2CFA-550C9A66CF67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56" name="Rounded Rectangle 27755">
                  <a:extLst>
                    <a:ext uri="{FF2B5EF4-FFF2-40B4-BE49-F238E27FC236}">
                      <a16:creationId xmlns:a16="http://schemas.microsoft.com/office/drawing/2014/main" id="{9F1BD155-E91C-BEC3-3783-3BE0F4D54F45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57" name="Rounded Rectangle 27756">
                  <a:extLst>
                    <a:ext uri="{FF2B5EF4-FFF2-40B4-BE49-F238E27FC236}">
                      <a16:creationId xmlns:a16="http://schemas.microsoft.com/office/drawing/2014/main" id="{FB516F34-C4A6-3BE4-A2C9-A96A1EF25632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58" name="Rounded Rectangle 27757">
                  <a:extLst>
                    <a:ext uri="{FF2B5EF4-FFF2-40B4-BE49-F238E27FC236}">
                      <a16:creationId xmlns:a16="http://schemas.microsoft.com/office/drawing/2014/main" id="{38695B74-EBC6-3E8A-D839-45CE5439AAF9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27744" name="Rounded Rectangle 27743">
                <a:extLst>
                  <a:ext uri="{FF2B5EF4-FFF2-40B4-BE49-F238E27FC236}">
                    <a16:creationId xmlns:a16="http://schemas.microsoft.com/office/drawing/2014/main" id="{6EE40851-8450-6B4D-203A-E004117762B2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45" name="Rounded Rectangle 27744">
                <a:extLst>
                  <a:ext uri="{FF2B5EF4-FFF2-40B4-BE49-F238E27FC236}">
                    <a16:creationId xmlns:a16="http://schemas.microsoft.com/office/drawing/2014/main" id="{EAB630AC-63B4-BD31-F040-1AB2987E9D3C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46" name="Rounded Rectangle 27745">
                <a:extLst>
                  <a:ext uri="{FF2B5EF4-FFF2-40B4-BE49-F238E27FC236}">
                    <a16:creationId xmlns:a16="http://schemas.microsoft.com/office/drawing/2014/main" id="{2E73ACD9-9F97-88F6-2EC2-C56EF7565BE5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47" name="Rounded Rectangle 27746">
                <a:extLst>
                  <a:ext uri="{FF2B5EF4-FFF2-40B4-BE49-F238E27FC236}">
                    <a16:creationId xmlns:a16="http://schemas.microsoft.com/office/drawing/2014/main" id="{523412C1-D12E-7B77-F24E-AFF91704C6EA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48" name="Rounded Rectangle 27747">
                <a:extLst>
                  <a:ext uri="{FF2B5EF4-FFF2-40B4-BE49-F238E27FC236}">
                    <a16:creationId xmlns:a16="http://schemas.microsoft.com/office/drawing/2014/main" id="{B4A024FE-BC87-34A0-00E6-2A54C5F75580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49" name="Rounded Rectangle 27748">
                <a:extLst>
                  <a:ext uri="{FF2B5EF4-FFF2-40B4-BE49-F238E27FC236}">
                    <a16:creationId xmlns:a16="http://schemas.microsoft.com/office/drawing/2014/main" id="{8763313A-38BD-BBA4-E5DC-19C5E2DE1D45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50" name="Rounded Rectangle 27749">
                <a:extLst>
                  <a:ext uri="{FF2B5EF4-FFF2-40B4-BE49-F238E27FC236}">
                    <a16:creationId xmlns:a16="http://schemas.microsoft.com/office/drawing/2014/main" id="{3066FA82-53EC-66BD-A633-6A0EFF210B6D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27726" name="Group 27725">
              <a:extLst>
                <a:ext uri="{FF2B5EF4-FFF2-40B4-BE49-F238E27FC236}">
                  <a16:creationId xmlns:a16="http://schemas.microsoft.com/office/drawing/2014/main" id="{F5D3054E-CB95-2030-BF13-ED33EA158986}"/>
                </a:ext>
              </a:extLst>
            </p:cNvPr>
            <p:cNvGrpSpPr/>
            <p:nvPr/>
          </p:nvGrpSpPr>
          <p:grpSpPr>
            <a:xfrm>
              <a:off x="20737710" y="5737070"/>
              <a:ext cx="2705642" cy="3392143"/>
              <a:chOff x="4832918" y="2331279"/>
              <a:chExt cx="495717" cy="572247"/>
            </a:xfrm>
          </p:grpSpPr>
          <p:grpSp>
            <p:nvGrpSpPr>
              <p:cNvPr id="27727" name="Group 27726">
                <a:extLst>
                  <a:ext uri="{FF2B5EF4-FFF2-40B4-BE49-F238E27FC236}">
                    <a16:creationId xmlns:a16="http://schemas.microsoft.com/office/drawing/2014/main" id="{6DE0C99E-BC30-C3A7-C106-EDB8701DC2B8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27735" name="Rectangle 27734">
                  <a:extLst>
                    <a:ext uri="{FF2B5EF4-FFF2-40B4-BE49-F238E27FC236}">
                      <a16:creationId xmlns:a16="http://schemas.microsoft.com/office/drawing/2014/main" id="{2FB4EFAC-AE6C-E784-14A0-C47B9D3F535E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36" name="Rounded Rectangle 27735">
                  <a:extLst>
                    <a:ext uri="{FF2B5EF4-FFF2-40B4-BE49-F238E27FC236}">
                      <a16:creationId xmlns:a16="http://schemas.microsoft.com/office/drawing/2014/main" id="{CF6BE843-DE48-81BC-B2D6-00BBD2608C2C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37" name="Rounded Rectangle 27736">
                  <a:extLst>
                    <a:ext uri="{FF2B5EF4-FFF2-40B4-BE49-F238E27FC236}">
                      <a16:creationId xmlns:a16="http://schemas.microsoft.com/office/drawing/2014/main" id="{ABA0E35E-56CC-EA49-D6FC-B71BB7A931A6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38" name="Rounded Rectangle 27737">
                  <a:extLst>
                    <a:ext uri="{FF2B5EF4-FFF2-40B4-BE49-F238E27FC236}">
                      <a16:creationId xmlns:a16="http://schemas.microsoft.com/office/drawing/2014/main" id="{71259061-B771-7353-2888-57D55A175EC5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39" name="Rounded Rectangle 27738">
                  <a:extLst>
                    <a:ext uri="{FF2B5EF4-FFF2-40B4-BE49-F238E27FC236}">
                      <a16:creationId xmlns:a16="http://schemas.microsoft.com/office/drawing/2014/main" id="{62FE235E-4789-EFC2-468A-95B916B5430B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40" name="Rounded Rectangle 27739">
                  <a:extLst>
                    <a:ext uri="{FF2B5EF4-FFF2-40B4-BE49-F238E27FC236}">
                      <a16:creationId xmlns:a16="http://schemas.microsoft.com/office/drawing/2014/main" id="{9A2D0998-3798-03FB-BB3F-5A11E3005129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41" name="Rounded Rectangle 27740">
                  <a:extLst>
                    <a:ext uri="{FF2B5EF4-FFF2-40B4-BE49-F238E27FC236}">
                      <a16:creationId xmlns:a16="http://schemas.microsoft.com/office/drawing/2014/main" id="{927B9502-DBCA-4EAC-60EC-5848E6012819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742" name="Rounded Rectangle 27741">
                  <a:extLst>
                    <a:ext uri="{FF2B5EF4-FFF2-40B4-BE49-F238E27FC236}">
                      <a16:creationId xmlns:a16="http://schemas.microsoft.com/office/drawing/2014/main" id="{139E53D5-09C9-B429-2498-F9BB9ECF64CC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27728" name="Rounded Rectangle 27727">
                <a:extLst>
                  <a:ext uri="{FF2B5EF4-FFF2-40B4-BE49-F238E27FC236}">
                    <a16:creationId xmlns:a16="http://schemas.microsoft.com/office/drawing/2014/main" id="{8FEE9970-A148-05EF-E69D-632BB20AF712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29" name="Rounded Rectangle 27728">
                <a:extLst>
                  <a:ext uri="{FF2B5EF4-FFF2-40B4-BE49-F238E27FC236}">
                    <a16:creationId xmlns:a16="http://schemas.microsoft.com/office/drawing/2014/main" id="{E05DFA0A-2EC3-8671-637B-24846588F52D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30" name="Rounded Rectangle 27729">
                <a:extLst>
                  <a:ext uri="{FF2B5EF4-FFF2-40B4-BE49-F238E27FC236}">
                    <a16:creationId xmlns:a16="http://schemas.microsoft.com/office/drawing/2014/main" id="{8BF5433C-F018-3C3E-F4EC-167750C4A096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31" name="Rounded Rectangle 27730">
                <a:extLst>
                  <a:ext uri="{FF2B5EF4-FFF2-40B4-BE49-F238E27FC236}">
                    <a16:creationId xmlns:a16="http://schemas.microsoft.com/office/drawing/2014/main" id="{B4B4F451-0EF0-C5AD-401C-927E8E329AD1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32" name="Rounded Rectangle 27731">
                <a:extLst>
                  <a:ext uri="{FF2B5EF4-FFF2-40B4-BE49-F238E27FC236}">
                    <a16:creationId xmlns:a16="http://schemas.microsoft.com/office/drawing/2014/main" id="{D085179A-BED0-9DDF-8B2D-A7DCD312AEB1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33" name="Rounded Rectangle 27732">
                <a:extLst>
                  <a:ext uri="{FF2B5EF4-FFF2-40B4-BE49-F238E27FC236}">
                    <a16:creationId xmlns:a16="http://schemas.microsoft.com/office/drawing/2014/main" id="{0B55465F-D906-5560-05CE-C2BD51ED39AD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34" name="Rounded Rectangle 27733">
                <a:extLst>
                  <a:ext uri="{FF2B5EF4-FFF2-40B4-BE49-F238E27FC236}">
                    <a16:creationId xmlns:a16="http://schemas.microsoft.com/office/drawing/2014/main" id="{904B79FD-C3B3-5626-E2CC-98E43158D2AE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</p:grpSp>
      <p:grpSp>
        <p:nvGrpSpPr>
          <p:cNvPr id="27775" name="Group 27774">
            <a:extLst>
              <a:ext uri="{FF2B5EF4-FFF2-40B4-BE49-F238E27FC236}">
                <a16:creationId xmlns:a16="http://schemas.microsoft.com/office/drawing/2014/main" id="{D6A55F20-916A-9729-1DD2-4B1926799489}"/>
              </a:ext>
            </a:extLst>
          </p:cNvPr>
          <p:cNvGrpSpPr/>
          <p:nvPr/>
        </p:nvGrpSpPr>
        <p:grpSpPr>
          <a:xfrm>
            <a:off x="6560324" y="18560202"/>
            <a:ext cx="1307648" cy="1835812"/>
            <a:chOff x="4832918" y="2331279"/>
            <a:chExt cx="495717" cy="572247"/>
          </a:xfrm>
        </p:grpSpPr>
        <p:grpSp>
          <p:nvGrpSpPr>
            <p:cNvPr id="27776" name="Group 27775">
              <a:extLst>
                <a:ext uri="{FF2B5EF4-FFF2-40B4-BE49-F238E27FC236}">
                  <a16:creationId xmlns:a16="http://schemas.microsoft.com/office/drawing/2014/main" id="{B3225158-5730-13D3-D358-D91D3AF7981F}"/>
                </a:ext>
              </a:extLst>
            </p:cNvPr>
            <p:cNvGrpSpPr/>
            <p:nvPr/>
          </p:nvGrpSpPr>
          <p:grpSpPr>
            <a:xfrm>
              <a:off x="4832918" y="2331279"/>
              <a:ext cx="495717" cy="572247"/>
              <a:chOff x="2590800" y="838200"/>
              <a:chExt cx="1219200" cy="1447800"/>
            </a:xfrm>
          </p:grpSpPr>
          <p:sp>
            <p:nvSpPr>
              <p:cNvPr id="27784" name="Rectangle 27783">
                <a:extLst>
                  <a:ext uri="{FF2B5EF4-FFF2-40B4-BE49-F238E27FC236}">
                    <a16:creationId xmlns:a16="http://schemas.microsoft.com/office/drawing/2014/main" id="{CA9521F7-EBB0-36BC-F198-E177EB243151}"/>
                  </a:ext>
                </a:extLst>
              </p:cNvPr>
              <p:cNvSpPr/>
              <p:nvPr/>
            </p:nvSpPr>
            <p:spPr>
              <a:xfrm>
                <a:off x="2590800" y="838200"/>
                <a:ext cx="1219200" cy="1447800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85" name="Rounded Rectangle 27784">
                <a:extLst>
                  <a:ext uri="{FF2B5EF4-FFF2-40B4-BE49-F238E27FC236}">
                    <a16:creationId xmlns:a16="http://schemas.microsoft.com/office/drawing/2014/main" id="{E35BD024-E9A6-FADD-4A29-1A94BC868481}"/>
                  </a:ext>
                </a:extLst>
              </p:cNvPr>
              <p:cNvSpPr/>
              <p:nvPr/>
            </p:nvSpPr>
            <p:spPr>
              <a:xfrm>
                <a:off x="2819400" y="112094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86" name="Rounded Rectangle 27785">
                <a:extLst>
                  <a:ext uri="{FF2B5EF4-FFF2-40B4-BE49-F238E27FC236}">
                    <a16:creationId xmlns:a16="http://schemas.microsoft.com/office/drawing/2014/main" id="{64A9B7B1-3988-11DB-05AC-972D408E5F8A}"/>
                  </a:ext>
                </a:extLst>
              </p:cNvPr>
              <p:cNvSpPr/>
              <p:nvPr/>
            </p:nvSpPr>
            <p:spPr>
              <a:xfrm>
                <a:off x="2819400" y="1267195"/>
                <a:ext cx="762000" cy="457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87" name="Rounded Rectangle 27786">
                <a:extLst>
                  <a:ext uri="{FF2B5EF4-FFF2-40B4-BE49-F238E27FC236}">
                    <a16:creationId xmlns:a16="http://schemas.microsoft.com/office/drawing/2014/main" id="{18A117C1-C689-A59B-D1A2-C7B2C5C00909}"/>
                  </a:ext>
                </a:extLst>
              </p:cNvPr>
              <p:cNvSpPr/>
              <p:nvPr/>
            </p:nvSpPr>
            <p:spPr>
              <a:xfrm>
                <a:off x="2819400" y="1415718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88" name="Rounded Rectangle 27787">
                <a:extLst>
                  <a:ext uri="{FF2B5EF4-FFF2-40B4-BE49-F238E27FC236}">
                    <a16:creationId xmlns:a16="http://schemas.microsoft.com/office/drawing/2014/main" id="{C31BFDBA-8A17-2419-8900-2F221D918DE1}"/>
                  </a:ext>
                </a:extLst>
              </p:cNvPr>
              <p:cNvSpPr/>
              <p:nvPr/>
            </p:nvSpPr>
            <p:spPr>
              <a:xfrm>
                <a:off x="2819400" y="1549537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89" name="Rounded Rectangle 27788">
                <a:extLst>
                  <a:ext uri="{FF2B5EF4-FFF2-40B4-BE49-F238E27FC236}">
                    <a16:creationId xmlns:a16="http://schemas.microsoft.com/office/drawing/2014/main" id="{EFB95778-B194-92DD-710E-5380A6E74186}"/>
                  </a:ext>
                </a:extLst>
              </p:cNvPr>
              <p:cNvSpPr/>
              <p:nvPr/>
            </p:nvSpPr>
            <p:spPr>
              <a:xfrm>
                <a:off x="2818063" y="170554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90" name="Rounded Rectangle 27789">
                <a:extLst>
                  <a:ext uri="{FF2B5EF4-FFF2-40B4-BE49-F238E27FC236}">
                    <a16:creationId xmlns:a16="http://schemas.microsoft.com/office/drawing/2014/main" id="{C650EF16-3BEF-822B-DE3D-7EFDFB91E60B}"/>
                  </a:ext>
                </a:extLst>
              </p:cNvPr>
              <p:cNvSpPr/>
              <p:nvPr/>
            </p:nvSpPr>
            <p:spPr>
              <a:xfrm>
                <a:off x="2818063" y="1859281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791" name="Rounded Rectangle 27790">
                <a:extLst>
                  <a:ext uri="{FF2B5EF4-FFF2-40B4-BE49-F238E27FC236}">
                    <a16:creationId xmlns:a16="http://schemas.microsoft.com/office/drawing/2014/main" id="{3B52A771-D9EA-AA39-741B-B87E348A59F2}"/>
                  </a:ext>
                </a:extLst>
              </p:cNvPr>
              <p:cNvSpPr/>
              <p:nvPr/>
            </p:nvSpPr>
            <p:spPr>
              <a:xfrm>
                <a:off x="2818064" y="2012048"/>
                <a:ext cx="762001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27777" name="Rounded Rectangle 27776">
              <a:extLst>
                <a:ext uri="{FF2B5EF4-FFF2-40B4-BE49-F238E27FC236}">
                  <a16:creationId xmlns:a16="http://schemas.microsoft.com/office/drawing/2014/main" id="{9BACA809-A4AE-369E-764F-D3A5285E0991}"/>
                </a:ext>
              </a:extLst>
            </p:cNvPr>
            <p:cNvSpPr/>
            <p:nvPr/>
          </p:nvSpPr>
          <p:spPr>
            <a:xfrm>
              <a:off x="4925865" y="2443035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778" name="Rounded Rectangle 27777">
              <a:extLst>
                <a:ext uri="{FF2B5EF4-FFF2-40B4-BE49-F238E27FC236}">
                  <a16:creationId xmlns:a16="http://schemas.microsoft.com/office/drawing/2014/main" id="{87C77F0D-3F5E-2D22-D8B5-06D77F825394}"/>
                </a:ext>
              </a:extLst>
            </p:cNvPr>
            <p:cNvSpPr/>
            <p:nvPr/>
          </p:nvSpPr>
          <p:spPr>
            <a:xfrm>
              <a:off x="4925865" y="2500840"/>
              <a:ext cx="309823" cy="18071"/>
            </a:xfrm>
            <a:prstGeom prst="roundRect">
              <a:avLst/>
            </a:prstGeom>
            <a:solidFill>
              <a:schemeClr val="bg2">
                <a:alpha val="54000"/>
              </a:schemeClr>
            </a:solidFill>
            <a:ln>
              <a:solidFill>
                <a:schemeClr val="bg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779" name="Rounded Rectangle 27778">
              <a:extLst>
                <a:ext uri="{FF2B5EF4-FFF2-40B4-BE49-F238E27FC236}">
                  <a16:creationId xmlns:a16="http://schemas.microsoft.com/office/drawing/2014/main" id="{82F09BA4-1F2F-41D2-A9C0-510B6B79D524}"/>
                </a:ext>
              </a:extLst>
            </p:cNvPr>
            <p:cNvSpPr/>
            <p:nvPr/>
          </p:nvSpPr>
          <p:spPr>
            <a:xfrm>
              <a:off x="4925865" y="2559545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780" name="Rounded Rectangle 27779">
              <a:extLst>
                <a:ext uri="{FF2B5EF4-FFF2-40B4-BE49-F238E27FC236}">
                  <a16:creationId xmlns:a16="http://schemas.microsoft.com/office/drawing/2014/main" id="{94513CF0-8A7F-23FB-A318-750B4E617414}"/>
                </a:ext>
              </a:extLst>
            </p:cNvPr>
            <p:cNvSpPr/>
            <p:nvPr/>
          </p:nvSpPr>
          <p:spPr>
            <a:xfrm>
              <a:off x="4925865" y="2612437"/>
              <a:ext cx="309823" cy="18071"/>
            </a:xfrm>
            <a:prstGeom prst="round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rgbClr val="FF000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781" name="Rounded Rectangle 27780">
              <a:extLst>
                <a:ext uri="{FF2B5EF4-FFF2-40B4-BE49-F238E27FC236}">
                  <a16:creationId xmlns:a16="http://schemas.microsoft.com/office/drawing/2014/main" id="{ABBEB75E-C5E5-F26D-695A-D6BEE75E8DF7}"/>
                </a:ext>
              </a:extLst>
            </p:cNvPr>
            <p:cNvSpPr/>
            <p:nvPr/>
          </p:nvSpPr>
          <p:spPr>
            <a:xfrm>
              <a:off x="4925321" y="2674100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782" name="Rounded Rectangle 27781">
              <a:extLst>
                <a:ext uri="{FF2B5EF4-FFF2-40B4-BE49-F238E27FC236}">
                  <a16:creationId xmlns:a16="http://schemas.microsoft.com/office/drawing/2014/main" id="{8736E3D8-E008-382A-5169-BAEAE958190A}"/>
                </a:ext>
              </a:extLst>
            </p:cNvPr>
            <p:cNvSpPr/>
            <p:nvPr/>
          </p:nvSpPr>
          <p:spPr>
            <a:xfrm>
              <a:off x="4925321" y="2734864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783" name="Rounded Rectangle 27782">
              <a:extLst>
                <a:ext uri="{FF2B5EF4-FFF2-40B4-BE49-F238E27FC236}">
                  <a16:creationId xmlns:a16="http://schemas.microsoft.com/office/drawing/2014/main" id="{83498A80-F091-1E59-9601-2AB8D92AA0B3}"/>
                </a:ext>
              </a:extLst>
            </p:cNvPr>
            <p:cNvSpPr/>
            <p:nvPr/>
          </p:nvSpPr>
          <p:spPr>
            <a:xfrm>
              <a:off x="4925322" y="2795246"/>
              <a:ext cx="309824" cy="18071"/>
            </a:xfrm>
            <a:prstGeom prst="roundRect">
              <a:avLst/>
            </a:prstGeom>
            <a:solidFill>
              <a:srgbClr val="036AB4">
                <a:alpha val="54000"/>
              </a:srgbClr>
            </a:solidFill>
            <a:ln>
              <a:solidFill>
                <a:srgbClr val="036AB4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cxnSp>
        <p:nvCxnSpPr>
          <p:cNvPr id="27792" name="Straight Arrow Connector 27791">
            <a:extLst>
              <a:ext uri="{FF2B5EF4-FFF2-40B4-BE49-F238E27FC236}">
                <a16:creationId xmlns:a16="http://schemas.microsoft.com/office/drawing/2014/main" id="{9429E67B-6668-BA0A-2F73-84F6C300CEC3}"/>
              </a:ext>
            </a:extLst>
          </p:cNvPr>
          <p:cNvCxnSpPr>
            <a:cxnSpLocks/>
          </p:cNvCxnSpPr>
          <p:nvPr/>
        </p:nvCxnSpPr>
        <p:spPr>
          <a:xfrm flipV="1">
            <a:off x="7616832" y="19486140"/>
            <a:ext cx="1069968" cy="80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93" name="Straight Connector 27792">
            <a:extLst>
              <a:ext uri="{FF2B5EF4-FFF2-40B4-BE49-F238E27FC236}">
                <a16:creationId xmlns:a16="http://schemas.microsoft.com/office/drawing/2014/main" id="{CD439E88-D6A2-C500-DC89-E6790B78BBFC}"/>
              </a:ext>
            </a:extLst>
          </p:cNvPr>
          <p:cNvCxnSpPr>
            <a:cxnSpLocks/>
          </p:cNvCxnSpPr>
          <p:nvPr/>
        </p:nvCxnSpPr>
        <p:spPr>
          <a:xfrm>
            <a:off x="7622788" y="19133153"/>
            <a:ext cx="782606" cy="3424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94" name="Straight Connector 27793">
            <a:extLst>
              <a:ext uri="{FF2B5EF4-FFF2-40B4-BE49-F238E27FC236}">
                <a16:creationId xmlns:a16="http://schemas.microsoft.com/office/drawing/2014/main" id="{A8A6A66B-7D01-F843-8DBE-DB0213032250}"/>
              </a:ext>
            </a:extLst>
          </p:cNvPr>
          <p:cNvCxnSpPr>
            <a:cxnSpLocks/>
          </p:cNvCxnSpPr>
          <p:nvPr/>
        </p:nvCxnSpPr>
        <p:spPr>
          <a:xfrm flipV="1">
            <a:off x="7621359" y="19498771"/>
            <a:ext cx="784037" cy="5788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803" name="TextBox 27802">
            <a:extLst>
              <a:ext uri="{FF2B5EF4-FFF2-40B4-BE49-F238E27FC236}">
                <a16:creationId xmlns:a16="http://schemas.microsoft.com/office/drawing/2014/main" id="{6B090E02-9B46-5D68-7E1E-273809A6FCE4}"/>
              </a:ext>
            </a:extLst>
          </p:cNvPr>
          <p:cNvSpPr txBox="1"/>
          <p:nvPr/>
        </p:nvSpPr>
        <p:spPr>
          <a:xfrm>
            <a:off x="4140219" y="17878127"/>
            <a:ext cx="1485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N.=190</a:t>
            </a:r>
          </a:p>
        </p:txBody>
      </p:sp>
      <p:sp>
        <p:nvSpPr>
          <p:cNvPr id="27804" name="TextBox 27803">
            <a:extLst>
              <a:ext uri="{FF2B5EF4-FFF2-40B4-BE49-F238E27FC236}">
                <a16:creationId xmlns:a16="http://schemas.microsoft.com/office/drawing/2014/main" id="{4FE68AD7-784F-8BB4-90E4-97F8AB1E6E67}"/>
              </a:ext>
            </a:extLst>
          </p:cNvPr>
          <p:cNvSpPr txBox="1"/>
          <p:nvPr/>
        </p:nvSpPr>
        <p:spPr>
          <a:xfrm>
            <a:off x="6059927" y="18086214"/>
            <a:ext cx="2511552" cy="449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Grounded Theory</a:t>
            </a:r>
          </a:p>
        </p:txBody>
      </p:sp>
      <p:cxnSp>
        <p:nvCxnSpPr>
          <p:cNvPr id="27805" name="Straight Arrow Connector 27804">
            <a:extLst>
              <a:ext uri="{FF2B5EF4-FFF2-40B4-BE49-F238E27FC236}">
                <a16:creationId xmlns:a16="http://schemas.microsoft.com/office/drawing/2014/main" id="{CEF35B59-612B-8201-A970-4DD8F06000BF}"/>
              </a:ext>
            </a:extLst>
          </p:cNvPr>
          <p:cNvCxnSpPr>
            <a:cxnSpLocks/>
          </p:cNvCxnSpPr>
          <p:nvPr/>
        </p:nvCxnSpPr>
        <p:spPr>
          <a:xfrm>
            <a:off x="5791232" y="19520150"/>
            <a:ext cx="6655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807" name="TextBox 27806">
            <a:extLst>
              <a:ext uri="{FF2B5EF4-FFF2-40B4-BE49-F238E27FC236}">
                <a16:creationId xmlns:a16="http://schemas.microsoft.com/office/drawing/2014/main" id="{BAA262C8-10C7-C825-A884-0989AAE08949}"/>
              </a:ext>
            </a:extLst>
          </p:cNvPr>
          <p:cNvSpPr txBox="1"/>
          <p:nvPr/>
        </p:nvSpPr>
        <p:spPr>
          <a:xfrm>
            <a:off x="4110936" y="20552646"/>
            <a:ext cx="163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2010 - 2020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3B99F2-E47B-9B89-55E3-DF55D8A4D515}"/>
              </a:ext>
            </a:extLst>
          </p:cNvPr>
          <p:cNvCxnSpPr>
            <a:cxnSpLocks/>
          </p:cNvCxnSpPr>
          <p:nvPr/>
        </p:nvCxnSpPr>
        <p:spPr>
          <a:xfrm>
            <a:off x="2590800" y="19525328"/>
            <a:ext cx="13323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FE0B7C4-4294-A51D-ADF8-815D36B38754}"/>
              </a:ext>
            </a:extLst>
          </p:cNvPr>
          <p:cNvSpPr txBox="1"/>
          <p:nvPr/>
        </p:nvSpPr>
        <p:spPr>
          <a:xfrm>
            <a:off x="5616084" y="19140910"/>
            <a:ext cx="982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Top 30</a:t>
            </a:r>
            <a:endParaRPr lang="en-US" sz="1800"/>
          </a:p>
        </p:txBody>
      </p:sp>
      <p:sp>
        <p:nvSpPr>
          <p:cNvPr id="39" name="Can 38">
            <a:extLst>
              <a:ext uri="{FF2B5EF4-FFF2-40B4-BE49-F238E27FC236}">
                <a16:creationId xmlns:a16="http://schemas.microsoft.com/office/drawing/2014/main" id="{103BAA02-5C10-A99F-1E36-D934F6535A12}"/>
              </a:ext>
            </a:extLst>
          </p:cNvPr>
          <p:cNvSpPr/>
          <p:nvPr/>
        </p:nvSpPr>
        <p:spPr>
          <a:xfrm>
            <a:off x="1522164" y="15880305"/>
            <a:ext cx="917391" cy="1333889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B97DCD-99D7-054D-4577-13AD949AD47D}"/>
              </a:ext>
            </a:extLst>
          </p:cNvPr>
          <p:cNvSpPr txBox="1"/>
          <p:nvPr/>
        </p:nvSpPr>
        <p:spPr>
          <a:xfrm>
            <a:off x="1189883" y="15367260"/>
            <a:ext cx="2512117" cy="53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FAA/FOIA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4EE9AB-AD7D-B12A-0F42-DCB4A7A60B7B}"/>
              </a:ext>
            </a:extLst>
          </p:cNvPr>
          <p:cNvGrpSpPr/>
          <p:nvPr/>
        </p:nvGrpSpPr>
        <p:grpSpPr>
          <a:xfrm>
            <a:off x="3343033" y="15417942"/>
            <a:ext cx="1552757" cy="2157724"/>
            <a:chOff x="20230557" y="5142255"/>
            <a:chExt cx="3212795" cy="3986958"/>
          </a:xfrm>
        </p:grpSpPr>
        <p:grpSp>
          <p:nvGrpSpPr>
            <p:cNvPr id="27833" name="Group 27832">
              <a:extLst>
                <a:ext uri="{FF2B5EF4-FFF2-40B4-BE49-F238E27FC236}">
                  <a16:creationId xmlns:a16="http://schemas.microsoft.com/office/drawing/2014/main" id="{4F6813EC-2D4E-86B1-8358-EB2E381794D8}"/>
                </a:ext>
              </a:extLst>
            </p:cNvPr>
            <p:cNvGrpSpPr/>
            <p:nvPr/>
          </p:nvGrpSpPr>
          <p:grpSpPr>
            <a:xfrm>
              <a:off x="20230557" y="5142255"/>
              <a:ext cx="2705642" cy="3392143"/>
              <a:chOff x="4849522" y="2346313"/>
              <a:chExt cx="495717" cy="572247"/>
            </a:xfrm>
          </p:grpSpPr>
          <p:grpSp>
            <p:nvGrpSpPr>
              <p:cNvPr id="27868" name="Group 27867">
                <a:extLst>
                  <a:ext uri="{FF2B5EF4-FFF2-40B4-BE49-F238E27FC236}">
                    <a16:creationId xmlns:a16="http://schemas.microsoft.com/office/drawing/2014/main" id="{2927B1FC-98EC-0FFB-F5AA-74A94BABC748}"/>
                  </a:ext>
                </a:extLst>
              </p:cNvPr>
              <p:cNvGrpSpPr/>
              <p:nvPr/>
            </p:nvGrpSpPr>
            <p:grpSpPr>
              <a:xfrm>
                <a:off x="4849522" y="2346313"/>
                <a:ext cx="495717" cy="572247"/>
                <a:chOff x="2631637" y="876237"/>
                <a:chExt cx="1219200" cy="1447800"/>
              </a:xfrm>
            </p:grpSpPr>
            <p:sp>
              <p:nvSpPr>
                <p:cNvPr id="27876" name="Rectangle 27875">
                  <a:extLst>
                    <a:ext uri="{FF2B5EF4-FFF2-40B4-BE49-F238E27FC236}">
                      <a16:creationId xmlns:a16="http://schemas.microsoft.com/office/drawing/2014/main" id="{6C6BED52-BB53-7AF9-F9E3-B57E1032A740}"/>
                    </a:ext>
                  </a:extLst>
                </p:cNvPr>
                <p:cNvSpPr/>
                <p:nvPr/>
              </p:nvSpPr>
              <p:spPr>
                <a:xfrm>
                  <a:off x="2631637" y="876237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77" name="Rounded Rectangle 27876">
                  <a:extLst>
                    <a:ext uri="{FF2B5EF4-FFF2-40B4-BE49-F238E27FC236}">
                      <a16:creationId xmlns:a16="http://schemas.microsoft.com/office/drawing/2014/main" id="{3CED1DB7-2264-F561-E8EF-45EFC342A601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78" name="Rounded Rectangle 27877">
                  <a:extLst>
                    <a:ext uri="{FF2B5EF4-FFF2-40B4-BE49-F238E27FC236}">
                      <a16:creationId xmlns:a16="http://schemas.microsoft.com/office/drawing/2014/main" id="{F7C74819-291E-4B92-66BC-D3339EB3F2C9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79" name="Rounded Rectangle 27878">
                  <a:extLst>
                    <a:ext uri="{FF2B5EF4-FFF2-40B4-BE49-F238E27FC236}">
                      <a16:creationId xmlns:a16="http://schemas.microsoft.com/office/drawing/2014/main" id="{9A341FBA-714E-6605-AF00-8A38CE1E7FE9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80" name="Rounded Rectangle 27879">
                  <a:extLst>
                    <a:ext uri="{FF2B5EF4-FFF2-40B4-BE49-F238E27FC236}">
                      <a16:creationId xmlns:a16="http://schemas.microsoft.com/office/drawing/2014/main" id="{32369545-A73A-F25C-51FE-B4F05646CCD7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81" name="Rounded Rectangle 27880">
                  <a:extLst>
                    <a:ext uri="{FF2B5EF4-FFF2-40B4-BE49-F238E27FC236}">
                      <a16:creationId xmlns:a16="http://schemas.microsoft.com/office/drawing/2014/main" id="{5AEC2482-CCB5-F60D-64D4-CBF50E6CFCDE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82" name="Rounded Rectangle 27881">
                  <a:extLst>
                    <a:ext uri="{FF2B5EF4-FFF2-40B4-BE49-F238E27FC236}">
                      <a16:creationId xmlns:a16="http://schemas.microsoft.com/office/drawing/2014/main" id="{2A8F8D99-D0D4-C876-AB0B-8235F6D44E86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83" name="Rounded Rectangle 27882">
                  <a:extLst>
                    <a:ext uri="{FF2B5EF4-FFF2-40B4-BE49-F238E27FC236}">
                      <a16:creationId xmlns:a16="http://schemas.microsoft.com/office/drawing/2014/main" id="{0899C3EF-0DEC-E489-8F87-366B871A5EAD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27869" name="Rounded Rectangle 27868">
                <a:extLst>
                  <a:ext uri="{FF2B5EF4-FFF2-40B4-BE49-F238E27FC236}">
                    <a16:creationId xmlns:a16="http://schemas.microsoft.com/office/drawing/2014/main" id="{BAD599B0-E432-66FD-FDA7-F04B703CA353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70" name="Rounded Rectangle 27869">
                <a:extLst>
                  <a:ext uri="{FF2B5EF4-FFF2-40B4-BE49-F238E27FC236}">
                    <a16:creationId xmlns:a16="http://schemas.microsoft.com/office/drawing/2014/main" id="{5868D5AF-11E4-178C-EC0C-14A7B6AB9D97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71" name="Rounded Rectangle 27870">
                <a:extLst>
                  <a:ext uri="{FF2B5EF4-FFF2-40B4-BE49-F238E27FC236}">
                    <a16:creationId xmlns:a16="http://schemas.microsoft.com/office/drawing/2014/main" id="{247200A4-2E4C-6E97-33E0-3D4A9754661A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72" name="Rounded Rectangle 27871">
                <a:extLst>
                  <a:ext uri="{FF2B5EF4-FFF2-40B4-BE49-F238E27FC236}">
                    <a16:creationId xmlns:a16="http://schemas.microsoft.com/office/drawing/2014/main" id="{2693930A-15D5-234F-2983-86415B87F621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73" name="Rounded Rectangle 27872">
                <a:extLst>
                  <a:ext uri="{FF2B5EF4-FFF2-40B4-BE49-F238E27FC236}">
                    <a16:creationId xmlns:a16="http://schemas.microsoft.com/office/drawing/2014/main" id="{6C82F833-91F0-654A-51F3-F006D7EF6EAE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74" name="Rounded Rectangle 27873">
                <a:extLst>
                  <a:ext uri="{FF2B5EF4-FFF2-40B4-BE49-F238E27FC236}">
                    <a16:creationId xmlns:a16="http://schemas.microsoft.com/office/drawing/2014/main" id="{E46957A9-7BCA-8B0B-A760-0A385A6A027D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75" name="Rounded Rectangle 27874">
                <a:extLst>
                  <a:ext uri="{FF2B5EF4-FFF2-40B4-BE49-F238E27FC236}">
                    <a16:creationId xmlns:a16="http://schemas.microsoft.com/office/drawing/2014/main" id="{1292F530-5B4D-A9A2-0F17-033CC4AA7F52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27834" name="Group 27833">
              <a:extLst>
                <a:ext uri="{FF2B5EF4-FFF2-40B4-BE49-F238E27FC236}">
                  <a16:creationId xmlns:a16="http://schemas.microsoft.com/office/drawing/2014/main" id="{E3568AB9-79DD-5081-2399-415E8F260CE6}"/>
                </a:ext>
              </a:extLst>
            </p:cNvPr>
            <p:cNvGrpSpPr/>
            <p:nvPr/>
          </p:nvGrpSpPr>
          <p:grpSpPr>
            <a:xfrm>
              <a:off x="20484056" y="5447056"/>
              <a:ext cx="2705642" cy="3392143"/>
              <a:chOff x="4832918" y="2342116"/>
              <a:chExt cx="495717" cy="572247"/>
            </a:xfrm>
          </p:grpSpPr>
          <p:grpSp>
            <p:nvGrpSpPr>
              <p:cNvPr id="27852" name="Group 27851">
                <a:extLst>
                  <a:ext uri="{FF2B5EF4-FFF2-40B4-BE49-F238E27FC236}">
                    <a16:creationId xmlns:a16="http://schemas.microsoft.com/office/drawing/2014/main" id="{84C5A766-34AB-1FC6-8CB0-CBE969D6196B}"/>
                  </a:ext>
                </a:extLst>
              </p:cNvPr>
              <p:cNvGrpSpPr/>
              <p:nvPr/>
            </p:nvGrpSpPr>
            <p:grpSpPr>
              <a:xfrm>
                <a:off x="4832918" y="2342116"/>
                <a:ext cx="495717" cy="572247"/>
                <a:chOff x="2590800" y="865618"/>
                <a:chExt cx="1219200" cy="1447800"/>
              </a:xfrm>
            </p:grpSpPr>
            <p:sp>
              <p:nvSpPr>
                <p:cNvPr id="27860" name="Rectangle 27859">
                  <a:extLst>
                    <a:ext uri="{FF2B5EF4-FFF2-40B4-BE49-F238E27FC236}">
                      <a16:creationId xmlns:a16="http://schemas.microsoft.com/office/drawing/2014/main" id="{0A8AF785-1086-4D59-2103-BE42547A6E12}"/>
                    </a:ext>
                  </a:extLst>
                </p:cNvPr>
                <p:cNvSpPr/>
                <p:nvPr/>
              </p:nvSpPr>
              <p:spPr>
                <a:xfrm>
                  <a:off x="2590800" y="865618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61" name="Rounded Rectangle 27860">
                  <a:extLst>
                    <a:ext uri="{FF2B5EF4-FFF2-40B4-BE49-F238E27FC236}">
                      <a16:creationId xmlns:a16="http://schemas.microsoft.com/office/drawing/2014/main" id="{936DF186-6F97-7D0D-5779-FE4F51906AAD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62" name="Rounded Rectangle 27861">
                  <a:extLst>
                    <a:ext uri="{FF2B5EF4-FFF2-40B4-BE49-F238E27FC236}">
                      <a16:creationId xmlns:a16="http://schemas.microsoft.com/office/drawing/2014/main" id="{3B4752FF-B177-39B9-00AD-287AC7E0C394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63" name="Rounded Rectangle 27862">
                  <a:extLst>
                    <a:ext uri="{FF2B5EF4-FFF2-40B4-BE49-F238E27FC236}">
                      <a16:creationId xmlns:a16="http://schemas.microsoft.com/office/drawing/2014/main" id="{10F2389B-3A67-B034-9245-A2C409698E4C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64" name="Rounded Rectangle 27863">
                  <a:extLst>
                    <a:ext uri="{FF2B5EF4-FFF2-40B4-BE49-F238E27FC236}">
                      <a16:creationId xmlns:a16="http://schemas.microsoft.com/office/drawing/2014/main" id="{0923455D-C8D7-6DC0-2680-CAA08215C121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65" name="Rounded Rectangle 27864">
                  <a:extLst>
                    <a:ext uri="{FF2B5EF4-FFF2-40B4-BE49-F238E27FC236}">
                      <a16:creationId xmlns:a16="http://schemas.microsoft.com/office/drawing/2014/main" id="{0A661DCF-DD18-C262-CA32-C77390457666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66" name="Rounded Rectangle 27865">
                  <a:extLst>
                    <a:ext uri="{FF2B5EF4-FFF2-40B4-BE49-F238E27FC236}">
                      <a16:creationId xmlns:a16="http://schemas.microsoft.com/office/drawing/2014/main" id="{88B7D2CB-15BE-1DAA-0BFB-50FA5E7C3626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67" name="Rounded Rectangle 27866">
                  <a:extLst>
                    <a:ext uri="{FF2B5EF4-FFF2-40B4-BE49-F238E27FC236}">
                      <a16:creationId xmlns:a16="http://schemas.microsoft.com/office/drawing/2014/main" id="{FE494432-61CE-B08B-9A1E-140C75EFBD52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27853" name="Rounded Rectangle 27852">
                <a:extLst>
                  <a:ext uri="{FF2B5EF4-FFF2-40B4-BE49-F238E27FC236}">
                    <a16:creationId xmlns:a16="http://schemas.microsoft.com/office/drawing/2014/main" id="{7663992B-265A-1B8C-812B-03B5FE2ED059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54" name="Rounded Rectangle 27853">
                <a:extLst>
                  <a:ext uri="{FF2B5EF4-FFF2-40B4-BE49-F238E27FC236}">
                    <a16:creationId xmlns:a16="http://schemas.microsoft.com/office/drawing/2014/main" id="{6F304C56-E056-A213-72F7-760C3541DBB9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55" name="Rounded Rectangle 27854">
                <a:extLst>
                  <a:ext uri="{FF2B5EF4-FFF2-40B4-BE49-F238E27FC236}">
                    <a16:creationId xmlns:a16="http://schemas.microsoft.com/office/drawing/2014/main" id="{78B53B7B-75B2-5DF4-17E7-89DEBA5D9F75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56" name="Rounded Rectangle 27855">
                <a:extLst>
                  <a:ext uri="{FF2B5EF4-FFF2-40B4-BE49-F238E27FC236}">
                    <a16:creationId xmlns:a16="http://schemas.microsoft.com/office/drawing/2014/main" id="{05A858FF-AE5E-5679-E99A-E057B50E2935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57" name="Rounded Rectangle 27856">
                <a:extLst>
                  <a:ext uri="{FF2B5EF4-FFF2-40B4-BE49-F238E27FC236}">
                    <a16:creationId xmlns:a16="http://schemas.microsoft.com/office/drawing/2014/main" id="{C970EAFC-9D45-B0C9-AEC7-0AF0E3D9CEFA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58" name="Rounded Rectangle 27857">
                <a:extLst>
                  <a:ext uri="{FF2B5EF4-FFF2-40B4-BE49-F238E27FC236}">
                    <a16:creationId xmlns:a16="http://schemas.microsoft.com/office/drawing/2014/main" id="{639630DB-3C34-2356-BA7A-C765D3886F77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59" name="Rounded Rectangle 27858">
                <a:extLst>
                  <a:ext uri="{FF2B5EF4-FFF2-40B4-BE49-F238E27FC236}">
                    <a16:creationId xmlns:a16="http://schemas.microsoft.com/office/drawing/2014/main" id="{8F57516F-8057-2E7B-8D78-75793A6D5581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27835" name="Group 27834">
              <a:extLst>
                <a:ext uri="{FF2B5EF4-FFF2-40B4-BE49-F238E27FC236}">
                  <a16:creationId xmlns:a16="http://schemas.microsoft.com/office/drawing/2014/main" id="{6E8A1F43-A680-2E73-4DA0-CB914BAAB900}"/>
                </a:ext>
              </a:extLst>
            </p:cNvPr>
            <p:cNvGrpSpPr/>
            <p:nvPr/>
          </p:nvGrpSpPr>
          <p:grpSpPr>
            <a:xfrm>
              <a:off x="20737710" y="5737070"/>
              <a:ext cx="2705642" cy="3392143"/>
              <a:chOff x="4832918" y="2331279"/>
              <a:chExt cx="495717" cy="572247"/>
            </a:xfrm>
          </p:grpSpPr>
          <p:grpSp>
            <p:nvGrpSpPr>
              <p:cNvPr id="27836" name="Group 27835">
                <a:extLst>
                  <a:ext uri="{FF2B5EF4-FFF2-40B4-BE49-F238E27FC236}">
                    <a16:creationId xmlns:a16="http://schemas.microsoft.com/office/drawing/2014/main" id="{83A6C438-A5A2-4528-0DDE-167F12828D95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27844" name="Rectangle 27843">
                  <a:extLst>
                    <a:ext uri="{FF2B5EF4-FFF2-40B4-BE49-F238E27FC236}">
                      <a16:creationId xmlns:a16="http://schemas.microsoft.com/office/drawing/2014/main" id="{FD91FD2A-89FA-52AA-BD97-99D93E7A93CE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45" name="Rounded Rectangle 27844">
                  <a:extLst>
                    <a:ext uri="{FF2B5EF4-FFF2-40B4-BE49-F238E27FC236}">
                      <a16:creationId xmlns:a16="http://schemas.microsoft.com/office/drawing/2014/main" id="{D4CD0219-B791-0EA5-A802-45D838DB37DE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46" name="Rounded Rectangle 27845">
                  <a:extLst>
                    <a:ext uri="{FF2B5EF4-FFF2-40B4-BE49-F238E27FC236}">
                      <a16:creationId xmlns:a16="http://schemas.microsoft.com/office/drawing/2014/main" id="{958A50B1-E0DE-8776-2913-77EBA50D2F94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47" name="Rounded Rectangle 27846">
                  <a:extLst>
                    <a:ext uri="{FF2B5EF4-FFF2-40B4-BE49-F238E27FC236}">
                      <a16:creationId xmlns:a16="http://schemas.microsoft.com/office/drawing/2014/main" id="{9491AD58-164F-2FDF-4532-9454B7186155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48" name="Rounded Rectangle 27847">
                  <a:extLst>
                    <a:ext uri="{FF2B5EF4-FFF2-40B4-BE49-F238E27FC236}">
                      <a16:creationId xmlns:a16="http://schemas.microsoft.com/office/drawing/2014/main" id="{21C0F8FB-2B8F-4146-E2A5-2D4A3E73E1A2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49" name="Rounded Rectangle 27848">
                  <a:extLst>
                    <a:ext uri="{FF2B5EF4-FFF2-40B4-BE49-F238E27FC236}">
                      <a16:creationId xmlns:a16="http://schemas.microsoft.com/office/drawing/2014/main" id="{698B8676-B9CD-14A5-5310-46BFFA018941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50" name="Rounded Rectangle 27849">
                  <a:extLst>
                    <a:ext uri="{FF2B5EF4-FFF2-40B4-BE49-F238E27FC236}">
                      <a16:creationId xmlns:a16="http://schemas.microsoft.com/office/drawing/2014/main" id="{DBB0D575-C50B-6078-8EC8-DD5338D1B13D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27851" name="Rounded Rectangle 27850">
                  <a:extLst>
                    <a:ext uri="{FF2B5EF4-FFF2-40B4-BE49-F238E27FC236}">
                      <a16:creationId xmlns:a16="http://schemas.microsoft.com/office/drawing/2014/main" id="{80682A4A-1930-5715-83C5-6A52FEF10FC4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27837" name="Rounded Rectangle 27836">
                <a:extLst>
                  <a:ext uri="{FF2B5EF4-FFF2-40B4-BE49-F238E27FC236}">
                    <a16:creationId xmlns:a16="http://schemas.microsoft.com/office/drawing/2014/main" id="{26EBA7C5-A406-6AC8-8136-1D17EAC0F9AC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38" name="Rounded Rectangle 27837">
                <a:extLst>
                  <a:ext uri="{FF2B5EF4-FFF2-40B4-BE49-F238E27FC236}">
                    <a16:creationId xmlns:a16="http://schemas.microsoft.com/office/drawing/2014/main" id="{D4EF530E-BF45-AEDA-FA8D-0AD859C543C8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39" name="Rounded Rectangle 27838">
                <a:extLst>
                  <a:ext uri="{FF2B5EF4-FFF2-40B4-BE49-F238E27FC236}">
                    <a16:creationId xmlns:a16="http://schemas.microsoft.com/office/drawing/2014/main" id="{47F6C6FC-D223-18E6-4136-A37B6E40D2CB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40" name="Rounded Rectangle 27839">
                <a:extLst>
                  <a:ext uri="{FF2B5EF4-FFF2-40B4-BE49-F238E27FC236}">
                    <a16:creationId xmlns:a16="http://schemas.microsoft.com/office/drawing/2014/main" id="{26CFB5F8-4595-AA04-AB5C-6C180CE9302C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41" name="Rounded Rectangle 27840">
                <a:extLst>
                  <a:ext uri="{FF2B5EF4-FFF2-40B4-BE49-F238E27FC236}">
                    <a16:creationId xmlns:a16="http://schemas.microsoft.com/office/drawing/2014/main" id="{137EE96C-D699-94E9-87FC-5BB440C56AE8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42" name="Rounded Rectangle 27841">
                <a:extLst>
                  <a:ext uri="{FF2B5EF4-FFF2-40B4-BE49-F238E27FC236}">
                    <a16:creationId xmlns:a16="http://schemas.microsoft.com/office/drawing/2014/main" id="{A80E79F1-CBCA-DE9C-6E8F-FE1386F9136C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43" name="Rounded Rectangle 27842">
                <a:extLst>
                  <a:ext uri="{FF2B5EF4-FFF2-40B4-BE49-F238E27FC236}">
                    <a16:creationId xmlns:a16="http://schemas.microsoft.com/office/drawing/2014/main" id="{47FB5967-BCA0-956B-8A70-E8292FC41DED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F9F391-68C5-1827-186F-BDB805A59F69}"/>
              </a:ext>
            </a:extLst>
          </p:cNvPr>
          <p:cNvGrpSpPr/>
          <p:nvPr/>
        </p:nvGrpSpPr>
        <p:grpSpPr>
          <a:xfrm>
            <a:off x="5894776" y="15622947"/>
            <a:ext cx="1307648" cy="1835814"/>
            <a:chOff x="4832918" y="2331279"/>
            <a:chExt cx="495717" cy="572247"/>
          </a:xfrm>
        </p:grpSpPr>
        <p:grpSp>
          <p:nvGrpSpPr>
            <p:cNvPr id="27817" name="Group 27816">
              <a:extLst>
                <a:ext uri="{FF2B5EF4-FFF2-40B4-BE49-F238E27FC236}">
                  <a16:creationId xmlns:a16="http://schemas.microsoft.com/office/drawing/2014/main" id="{27E171F7-9AC9-D290-8E0E-CF7C3B37EF44}"/>
                </a:ext>
              </a:extLst>
            </p:cNvPr>
            <p:cNvGrpSpPr/>
            <p:nvPr/>
          </p:nvGrpSpPr>
          <p:grpSpPr>
            <a:xfrm>
              <a:off x="4832918" y="2331279"/>
              <a:ext cx="495717" cy="572247"/>
              <a:chOff x="2590800" y="838200"/>
              <a:chExt cx="1219200" cy="1447800"/>
            </a:xfrm>
          </p:grpSpPr>
          <p:sp>
            <p:nvSpPr>
              <p:cNvPr id="27825" name="Rectangle 27824">
                <a:extLst>
                  <a:ext uri="{FF2B5EF4-FFF2-40B4-BE49-F238E27FC236}">
                    <a16:creationId xmlns:a16="http://schemas.microsoft.com/office/drawing/2014/main" id="{1FE72529-293D-3554-D318-A6B7AC500C1E}"/>
                  </a:ext>
                </a:extLst>
              </p:cNvPr>
              <p:cNvSpPr/>
              <p:nvPr/>
            </p:nvSpPr>
            <p:spPr>
              <a:xfrm>
                <a:off x="2590800" y="838200"/>
                <a:ext cx="1219200" cy="1447800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26" name="Rounded Rectangle 27825">
                <a:extLst>
                  <a:ext uri="{FF2B5EF4-FFF2-40B4-BE49-F238E27FC236}">
                    <a16:creationId xmlns:a16="http://schemas.microsoft.com/office/drawing/2014/main" id="{C81D3C74-E9A0-4D80-045E-7B5A691F6B7A}"/>
                  </a:ext>
                </a:extLst>
              </p:cNvPr>
              <p:cNvSpPr/>
              <p:nvPr/>
            </p:nvSpPr>
            <p:spPr>
              <a:xfrm>
                <a:off x="2819400" y="112094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27" name="Rounded Rectangle 27826">
                <a:extLst>
                  <a:ext uri="{FF2B5EF4-FFF2-40B4-BE49-F238E27FC236}">
                    <a16:creationId xmlns:a16="http://schemas.microsoft.com/office/drawing/2014/main" id="{A7C32628-5002-5A57-702D-60F1264AD760}"/>
                  </a:ext>
                </a:extLst>
              </p:cNvPr>
              <p:cNvSpPr/>
              <p:nvPr/>
            </p:nvSpPr>
            <p:spPr>
              <a:xfrm>
                <a:off x="2819400" y="1267195"/>
                <a:ext cx="762000" cy="457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28" name="Rounded Rectangle 27827">
                <a:extLst>
                  <a:ext uri="{FF2B5EF4-FFF2-40B4-BE49-F238E27FC236}">
                    <a16:creationId xmlns:a16="http://schemas.microsoft.com/office/drawing/2014/main" id="{543047EA-7BBD-D9A7-CECB-87C67F841BBC}"/>
                  </a:ext>
                </a:extLst>
              </p:cNvPr>
              <p:cNvSpPr/>
              <p:nvPr/>
            </p:nvSpPr>
            <p:spPr>
              <a:xfrm>
                <a:off x="2819400" y="1415718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29" name="Rounded Rectangle 27828">
                <a:extLst>
                  <a:ext uri="{FF2B5EF4-FFF2-40B4-BE49-F238E27FC236}">
                    <a16:creationId xmlns:a16="http://schemas.microsoft.com/office/drawing/2014/main" id="{F8F9EA40-2588-F211-D948-05CB28ED1D01}"/>
                  </a:ext>
                </a:extLst>
              </p:cNvPr>
              <p:cNvSpPr/>
              <p:nvPr/>
            </p:nvSpPr>
            <p:spPr>
              <a:xfrm>
                <a:off x="2819400" y="1549537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30" name="Rounded Rectangle 27829">
                <a:extLst>
                  <a:ext uri="{FF2B5EF4-FFF2-40B4-BE49-F238E27FC236}">
                    <a16:creationId xmlns:a16="http://schemas.microsoft.com/office/drawing/2014/main" id="{CAD0FEC5-25F8-D3CE-BECC-86720155F018}"/>
                  </a:ext>
                </a:extLst>
              </p:cNvPr>
              <p:cNvSpPr/>
              <p:nvPr/>
            </p:nvSpPr>
            <p:spPr>
              <a:xfrm>
                <a:off x="2818063" y="170554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31" name="Rounded Rectangle 27830">
                <a:extLst>
                  <a:ext uri="{FF2B5EF4-FFF2-40B4-BE49-F238E27FC236}">
                    <a16:creationId xmlns:a16="http://schemas.microsoft.com/office/drawing/2014/main" id="{A426A501-6D02-5B03-BFD6-B8B83C7599A1}"/>
                  </a:ext>
                </a:extLst>
              </p:cNvPr>
              <p:cNvSpPr/>
              <p:nvPr/>
            </p:nvSpPr>
            <p:spPr>
              <a:xfrm>
                <a:off x="2818063" y="1859281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832" name="Rounded Rectangle 27831">
                <a:extLst>
                  <a:ext uri="{FF2B5EF4-FFF2-40B4-BE49-F238E27FC236}">
                    <a16:creationId xmlns:a16="http://schemas.microsoft.com/office/drawing/2014/main" id="{C60EEEF7-E20A-DF07-95F9-D544F22EED0C}"/>
                  </a:ext>
                </a:extLst>
              </p:cNvPr>
              <p:cNvSpPr/>
              <p:nvPr/>
            </p:nvSpPr>
            <p:spPr>
              <a:xfrm>
                <a:off x="2818064" y="2012048"/>
                <a:ext cx="762001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27818" name="Rounded Rectangle 27817">
              <a:extLst>
                <a:ext uri="{FF2B5EF4-FFF2-40B4-BE49-F238E27FC236}">
                  <a16:creationId xmlns:a16="http://schemas.microsoft.com/office/drawing/2014/main" id="{30713B38-918E-A96E-D9E3-285E6CD66D24}"/>
                </a:ext>
              </a:extLst>
            </p:cNvPr>
            <p:cNvSpPr/>
            <p:nvPr/>
          </p:nvSpPr>
          <p:spPr>
            <a:xfrm>
              <a:off x="4925865" y="2443035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819" name="Rounded Rectangle 27818">
              <a:extLst>
                <a:ext uri="{FF2B5EF4-FFF2-40B4-BE49-F238E27FC236}">
                  <a16:creationId xmlns:a16="http://schemas.microsoft.com/office/drawing/2014/main" id="{7393D200-AB3C-DCD6-5248-D50200540728}"/>
                </a:ext>
              </a:extLst>
            </p:cNvPr>
            <p:cNvSpPr/>
            <p:nvPr/>
          </p:nvSpPr>
          <p:spPr>
            <a:xfrm>
              <a:off x="4925865" y="2500840"/>
              <a:ext cx="309823" cy="18071"/>
            </a:xfrm>
            <a:prstGeom prst="round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rgbClr val="FF0000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820" name="Rounded Rectangle 27819">
              <a:extLst>
                <a:ext uri="{FF2B5EF4-FFF2-40B4-BE49-F238E27FC236}">
                  <a16:creationId xmlns:a16="http://schemas.microsoft.com/office/drawing/2014/main" id="{C1692916-F298-EEC0-B7FB-D91BD9439A0B}"/>
                </a:ext>
              </a:extLst>
            </p:cNvPr>
            <p:cNvSpPr/>
            <p:nvPr/>
          </p:nvSpPr>
          <p:spPr>
            <a:xfrm>
              <a:off x="4925865" y="2559545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821" name="Rounded Rectangle 27820">
              <a:extLst>
                <a:ext uri="{FF2B5EF4-FFF2-40B4-BE49-F238E27FC236}">
                  <a16:creationId xmlns:a16="http://schemas.microsoft.com/office/drawing/2014/main" id="{85397862-D9FC-14AC-972F-48BFD4B1DBFF}"/>
                </a:ext>
              </a:extLst>
            </p:cNvPr>
            <p:cNvSpPr/>
            <p:nvPr/>
          </p:nvSpPr>
          <p:spPr>
            <a:xfrm>
              <a:off x="4925865" y="2612437"/>
              <a:ext cx="309823" cy="18071"/>
            </a:xfrm>
            <a:prstGeom prst="roundRect">
              <a:avLst/>
            </a:prstGeom>
            <a:solidFill>
              <a:schemeClr val="bg2">
                <a:alpha val="74000"/>
              </a:schemeClr>
            </a:solidFill>
            <a:ln>
              <a:solidFill>
                <a:schemeClr val="bg2">
                  <a:alpha val="7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822" name="Rounded Rectangle 27821">
              <a:extLst>
                <a:ext uri="{FF2B5EF4-FFF2-40B4-BE49-F238E27FC236}">
                  <a16:creationId xmlns:a16="http://schemas.microsoft.com/office/drawing/2014/main" id="{25060469-DAA4-8E84-B93D-48A09D92B581}"/>
                </a:ext>
              </a:extLst>
            </p:cNvPr>
            <p:cNvSpPr/>
            <p:nvPr/>
          </p:nvSpPr>
          <p:spPr>
            <a:xfrm>
              <a:off x="4925321" y="2674100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823" name="Rounded Rectangle 27822">
              <a:extLst>
                <a:ext uri="{FF2B5EF4-FFF2-40B4-BE49-F238E27FC236}">
                  <a16:creationId xmlns:a16="http://schemas.microsoft.com/office/drawing/2014/main" id="{63731797-A4BE-9F0C-EB19-FFC04978870C}"/>
                </a:ext>
              </a:extLst>
            </p:cNvPr>
            <p:cNvSpPr/>
            <p:nvPr/>
          </p:nvSpPr>
          <p:spPr>
            <a:xfrm>
              <a:off x="4925321" y="2734864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824" name="Rounded Rectangle 27823">
              <a:extLst>
                <a:ext uri="{FF2B5EF4-FFF2-40B4-BE49-F238E27FC236}">
                  <a16:creationId xmlns:a16="http://schemas.microsoft.com/office/drawing/2014/main" id="{79F106B4-FDED-FD90-CADC-460E376920B9}"/>
                </a:ext>
              </a:extLst>
            </p:cNvPr>
            <p:cNvSpPr/>
            <p:nvPr/>
          </p:nvSpPr>
          <p:spPr>
            <a:xfrm>
              <a:off x="4925322" y="2795246"/>
              <a:ext cx="309824" cy="18071"/>
            </a:xfrm>
            <a:prstGeom prst="round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rgbClr val="FF0000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4A766AE-4C29-5B6A-0C1F-7AEE5B27E358}"/>
              </a:ext>
            </a:extLst>
          </p:cNvPr>
          <p:cNvCxnSpPr>
            <a:cxnSpLocks/>
          </p:cNvCxnSpPr>
          <p:nvPr/>
        </p:nvCxnSpPr>
        <p:spPr>
          <a:xfrm flipV="1">
            <a:off x="6951284" y="16548886"/>
            <a:ext cx="1069968" cy="809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6F6B62-EE28-CEDB-C513-2C2D8D6C94DD}"/>
              </a:ext>
            </a:extLst>
          </p:cNvPr>
          <p:cNvCxnSpPr>
            <a:cxnSpLocks/>
          </p:cNvCxnSpPr>
          <p:nvPr/>
        </p:nvCxnSpPr>
        <p:spPr>
          <a:xfrm>
            <a:off x="6957240" y="16195898"/>
            <a:ext cx="782606" cy="3424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1F65B4-E635-4D53-4BFE-B871041568E4}"/>
              </a:ext>
            </a:extLst>
          </p:cNvPr>
          <p:cNvCxnSpPr>
            <a:cxnSpLocks/>
          </p:cNvCxnSpPr>
          <p:nvPr/>
        </p:nvCxnSpPr>
        <p:spPr>
          <a:xfrm flipV="1">
            <a:off x="6955810" y="16561517"/>
            <a:ext cx="784036" cy="5788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648" name="Group 27647">
            <a:extLst>
              <a:ext uri="{FF2B5EF4-FFF2-40B4-BE49-F238E27FC236}">
                <a16:creationId xmlns:a16="http://schemas.microsoft.com/office/drawing/2014/main" id="{0B703E98-6724-EF8D-A7F8-F44E85FE9F1B}"/>
              </a:ext>
            </a:extLst>
          </p:cNvPr>
          <p:cNvGrpSpPr/>
          <p:nvPr/>
        </p:nvGrpSpPr>
        <p:grpSpPr>
          <a:xfrm rot="10800000">
            <a:off x="8097662" y="15524471"/>
            <a:ext cx="4130751" cy="2051943"/>
            <a:chOff x="8227861" y="15523387"/>
            <a:chExt cx="4130751" cy="205194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CF66F6-1E03-E022-B19A-62746A47BAE2}"/>
                </a:ext>
              </a:extLst>
            </p:cNvPr>
            <p:cNvSpPr/>
            <p:nvPr/>
          </p:nvSpPr>
          <p:spPr>
            <a:xfrm rot="10800000">
              <a:off x="8227861" y="16173086"/>
              <a:ext cx="2339109" cy="7516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CONCEPT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B7C2813-6996-6E9C-702F-2A8EB28818DB}"/>
                </a:ext>
              </a:extLst>
            </p:cNvPr>
            <p:cNvCxnSpPr>
              <a:cxnSpLocks/>
              <a:stCxn id="46" idx="2"/>
              <a:endCxn id="48" idx="1"/>
            </p:cNvCxnSpPr>
            <p:nvPr/>
          </p:nvCxnSpPr>
          <p:spPr>
            <a:xfrm rot="10800000" flipH="1">
              <a:off x="10566970" y="16540854"/>
              <a:ext cx="554019" cy="8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FBAE362-7012-7EB1-6A92-EFC29133B0B0}"/>
                </a:ext>
              </a:extLst>
            </p:cNvPr>
            <p:cNvSpPr/>
            <p:nvPr/>
          </p:nvSpPr>
          <p:spPr>
            <a:xfrm>
              <a:off x="11120989" y="16241015"/>
              <a:ext cx="1237623" cy="599678"/>
            </a:xfrm>
            <a:prstGeom prst="rect">
              <a:avLst/>
            </a:prstGeom>
            <a:solidFill>
              <a:schemeClr val="bg2">
                <a:alpha val="74114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cxnSp>
          <p:nvCxnSpPr>
            <p:cNvPr id="27809" name="Curved Connector 27808">
              <a:extLst>
                <a:ext uri="{FF2B5EF4-FFF2-40B4-BE49-F238E27FC236}">
                  <a16:creationId xmlns:a16="http://schemas.microsoft.com/office/drawing/2014/main" id="{234A8334-830F-B2F7-64AB-0FD090A7E004}"/>
                </a:ext>
              </a:extLst>
            </p:cNvPr>
            <p:cNvCxnSpPr>
              <a:cxnSpLocks/>
              <a:stCxn id="46" idx="2"/>
              <a:endCxn id="27810" idx="1"/>
            </p:cNvCxnSpPr>
            <p:nvPr/>
          </p:nvCxnSpPr>
          <p:spPr>
            <a:xfrm flipV="1">
              <a:off x="10566969" y="15823226"/>
              <a:ext cx="554019" cy="72569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10" name="Rectangle 27809">
              <a:extLst>
                <a:ext uri="{FF2B5EF4-FFF2-40B4-BE49-F238E27FC236}">
                  <a16:creationId xmlns:a16="http://schemas.microsoft.com/office/drawing/2014/main" id="{91D1C462-9364-F7E9-02B6-8AE4ACB760CE}"/>
                </a:ext>
              </a:extLst>
            </p:cNvPr>
            <p:cNvSpPr/>
            <p:nvPr/>
          </p:nvSpPr>
          <p:spPr>
            <a:xfrm>
              <a:off x="11120989" y="15523387"/>
              <a:ext cx="1237623" cy="599678"/>
            </a:xfrm>
            <a:prstGeom prst="rect">
              <a:avLst/>
            </a:prstGeom>
            <a:solidFill>
              <a:srgbClr val="FF0000">
                <a:alpha val="7411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sp>
          <p:nvSpPr>
            <p:cNvPr id="27811" name="Rectangle 27810">
              <a:extLst>
                <a:ext uri="{FF2B5EF4-FFF2-40B4-BE49-F238E27FC236}">
                  <a16:creationId xmlns:a16="http://schemas.microsoft.com/office/drawing/2014/main" id="{1F581571-3595-FAE1-71B4-1E0757572A14}"/>
                </a:ext>
              </a:extLst>
            </p:cNvPr>
            <p:cNvSpPr/>
            <p:nvPr/>
          </p:nvSpPr>
          <p:spPr>
            <a:xfrm>
              <a:off x="11120989" y="16975652"/>
              <a:ext cx="1237623" cy="599678"/>
            </a:xfrm>
            <a:prstGeom prst="rect">
              <a:avLst/>
            </a:prstGeom>
            <a:solidFill>
              <a:srgbClr val="FF0000">
                <a:alpha val="7411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cxnSp>
          <p:nvCxnSpPr>
            <p:cNvPr id="27812" name="Curved Connector 27811">
              <a:extLst>
                <a:ext uri="{FF2B5EF4-FFF2-40B4-BE49-F238E27FC236}">
                  <a16:creationId xmlns:a16="http://schemas.microsoft.com/office/drawing/2014/main" id="{BA234C4D-E755-192D-88A8-B8352DC28C01}"/>
                </a:ext>
              </a:extLst>
            </p:cNvPr>
            <p:cNvCxnSpPr>
              <a:cxnSpLocks/>
              <a:stCxn id="46" idx="2"/>
              <a:endCxn id="27811" idx="1"/>
            </p:cNvCxnSpPr>
            <p:nvPr/>
          </p:nvCxnSpPr>
          <p:spPr>
            <a:xfrm>
              <a:off x="10566969" y="16548915"/>
              <a:ext cx="554019" cy="72657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13" name="TextBox 27812">
            <a:extLst>
              <a:ext uri="{FF2B5EF4-FFF2-40B4-BE49-F238E27FC236}">
                <a16:creationId xmlns:a16="http://schemas.microsoft.com/office/drawing/2014/main" id="{C84608AC-CAB7-4D9B-9885-6FB92115CBC2}"/>
              </a:ext>
            </a:extLst>
          </p:cNvPr>
          <p:cNvSpPr txBox="1"/>
          <p:nvPr/>
        </p:nvSpPr>
        <p:spPr>
          <a:xfrm>
            <a:off x="3425724" y="14930822"/>
            <a:ext cx="12266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N.=101</a:t>
            </a:r>
          </a:p>
        </p:txBody>
      </p:sp>
      <p:sp>
        <p:nvSpPr>
          <p:cNvPr id="27814" name="TextBox 27813">
            <a:extLst>
              <a:ext uri="{FF2B5EF4-FFF2-40B4-BE49-F238E27FC236}">
                <a16:creationId xmlns:a16="http://schemas.microsoft.com/office/drawing/2014/main" id="{516F42DF-6D7A-39F3-06BD-C55177942F24}"/>
              </a:ext>
            </a:extLst>
          </p:cNvPr>
          <p:cNvSpPr txBox="1"/>
          <p:nvPr/>
        </p:nvSpPr>
        <p:spPr>
          <a:xfrm>
            <a:off x="5394379" y="15148958"/>
            <a:ext cx="2511552" cy="44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Grounded Theory</a:t>
            </a:r>
          </a:p>
        </p:txBody>
      </p:sp>
      <p:cxnSp>
        <p:nvCxnSpPr>
          <p:cNvPr id="27815" name="Straight Arrow Connector 27814">
            <a:extLst>
              <a:ext uri="{FF2B5EF4-FFF2-40B4-BE49-F238E27FC236}">
                <a16:creationId xmlns:a16="http://schemas.microsoft.com/office/drawing/2014/main" id="{AA5069F2-1CEA-0F52-A8DC-8238C507DFDC}"/>
              </a:ext>
            </a:extLst>
          </p:cNvPr>
          <p:cNvCxnSpPr>
            <a:cxnSpLocks/>
          </p:cNvCxnSpPr>
          <p:nvPr/>
        </p:nvCxnSpPr>
        <p:spPr>
          <a:xfrm>
            <a:off x="5025857" y="16582895"/>
            <a:ext cx="7653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A3D1F26-03D9-258C-9C60-705C927948FA}"/>
              </a:ext>
            </a:extLst>
          </p:cNvPr>
          <p:cNvCxnSpPr>
            <a:cxnSpLocks/>
          </p:cNvCxnSpPr>
          <p:nvPr/>
        </p:nvCxnSpPr>
        <p:spPr>
          <a:xfrm>
            <a:off x="2573382" y="16588053"/>
            <a:ext cx="630332" cy="4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37" name="Can 28036">
            <a:extLst>
              <a:ext uri="{FF2B5EF4-FFF2-40B4-BE49-F238E27FC236}">
                <a16:creationId xmlns:a16="http://schemas.microsoft.com/office/drawing/2014/main" id="{A4D918C1-438F-6E81-8466-48010914724B}"/>
              </a:ext>
            </a:extLst>
          </p:cNvPr>
          <p:cNvSpPr/>
          <p:nvPr/>
        </p:nvSpPr>
        <p:spPr>
          <a:xfrm>
            <a:off x="1494674" y="21601767"/>
            <a:ext cx="937977" cy="1466463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39" name="TextBox 28038">
            <a:extLst>
              <a:ext uri="{FF2B5EF4-FFF2-40B4-BE49-F238E27FC236}">
                <a16:creationId xmlns:a16="http://schemas.microsoft.com/office/drawing/2014/main" id="{6876DD0E-B1C2-E866-0AF1-261B00F4DB9F}"/>
              </a:ext>
            </a:extLst>
          </p:cNvPr>
          <p:cNvSpPr txBox="1"/>
          <p:nvPr/>
        </p:nvSpPr>
        <p:spPr>
          <a:xfrm>
            <a:off x="2532122" y="21814578"/>
            <a:ext cx="269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Toy Vehicles (Excluding Riding Toys)</a:t>
            </a:r>
          </a:p>
        </p:txBody>
      </p:sp>
      <p:sp>
        <p:nvSpPr>
          <p:cNvPr id="28198" name="TextBox 28197">
            <a:extLst>
              <a:ext uri="{FF2B5EF4-FFF2-40B4-BE49-F238E27FC236}">
                <a16:creationId xmlns:a16="http://schemas.microsoft.com/office/drawing/2014/main" id="{771F2FFB-3994-8273-31F8-B913B58A0441}"/>
              </a:ext>
            </a:extLst>
          </p:cNvPr>
          <p:cNvSpPr txBox="1"/>
          <p:nvPr/>
        </p:nvSpPr>
        <p:spPr>
          <a:xfrm>
            <a:off x="7033634" y="21810736"/>
            <a:ext cx="285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Keywords: “Drone”, “UAV”,  “UAS”</a:t>
            </a:r>
          </a:p>
        </p:txBody>
      </p:sp>
      <p:grpSp>
        <p:nvGrpSpPr>
          <p:cNvPr id="28199" name="Group 28198">
            <a:extLst>
              <a:ext uri="{FF2B5EF4-FFF2-40B4-BE49-F238E27FC236}">
                <a16:creationId xmlns:a16="http://schemas.microsoft.com/office/drawing/2014/main" id="{0D86AEE5-C453-87A1-DDB7-18F9B3D3265D}"/>
              </a:ext>
            </a:extLst>
          </p:cNvPr>
          <p:cNvGrpSpPr/>
          <p:nvPr/>
        </p:nvGrpSpPr>
        <p:grpSpPr>
          <a:xfrm>
            <a:off x="2972327" y="24282418"/>
            <a:ext cx="1336994" cy="1703518"/>
            <a:chOff x="4832918" y="2331279"/>
            <a:chExt cx="495717" cy="572247"/>
          </a:xfrm>
        </p:grpSpPr>
        <p:grpSp>
          <p:nvGrpSpPr>
            <p:cNvPr id="28200" name="Group 28199">
              <a:extLst>
                <a:ext uri="{FF2B5EF4-FFF2-40B4-BE49-F238E27FC236}">
                  <a16:creationId xmlns:a16="http://schemas.microsoft.com/office/drawing/2014/main" id="{716EC58B-A773-2C55-5BC3-C9277AA5C0BD}"/>
                </a:ext>
              </a:extLst>
            </p:cNvPr>
            <p:cNvGrpSpPr/>
            <p:nvPr/>
          </p:nvGrpSpPr>
          <p:grpSpPr>
            <a:xfrm>
              <a:off x="4832918" y="2331279"/>
              <a:ext cx="495717" cy="572247"/>
              <a:chOff x="2590800" y="838200"/>
              <a:chExt cx="1219200" cy="1447800"/>
            </a:xfrm>
          </p:grpSpPr>
          <p:sp>
            <p:nvSpPr>
              <p:cNvPr id="28208" name="Rectangle 28207">
                <a:extLst>
                  <a:ext uri="{FF2B5EF4-FFF2-40B4-BE49-F238E27FC236}">
                    <a16:creationId xmlns:a16="http://schemas.microsoft.com/office/drawing/2014/main" id="{300D62CD-1528-95A4-C869-EEADD8C1928E}"/>
                  </a:ext>
                </a:extLst>
              </p:cNvPr>
              <p:cNvSpPr/>
              <p:nvPr/>
            </p:nvSpPr>
            <p:spPr>
              <a:xfrm>
                <a:off x="2590800" y="838200"/>
                <a:ext cx="1219200" cy="1447800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09" name="Rounded Rectangle 28208">
                <a:extLst>
                  <a:ext uri="{FF2B5EF4-FFF2-40B4-BE49-F238E27FC236}">
                    <a16:creationId xmlns:a16="http://schemas.microsoft.com/office/drawing/2014/main" id="{B4A20428-7534-A355-F481-1631CA4A483F}"/>
                  </a:ext>
                </a:extLst>
              </p:cNvPr>
              <p:cNvSpPr/>
              <p:nvPr/>
            </p:nvSpPr>
            <p:spPr>
              <a:xfrm>
                <a:off x="2819400" y="112094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10" name="Rounded Rectangle 28209">
                <a:extLst>
                  <a:ext uri="{FF2B5EF4-FFF2-40B4-BE49-F238E27FC236}">
                    <a16:creationId xmlns:a16="http://schemas.microsoft.com/office/drawing/2014/main" id="{F48E8683-8637-0DB1-79CF-A45CA56FFA89}"/>
                  </a:ext>
                </a:extLst>
              </p:cNvPr>
              <p:cNvSpPr/>
              <p:nvPr/>
            </p:nvSpPr>
            <p:spPr>
              <a:xfrm>
                <a:off x="2819400" y="1267195"/>
                <a:ext cx="762000" cy="457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11" name="Rounded Rectangle 28210">
                <a:extLst>
                  <a:ext uri="{FF2B5EF4-FFF2-40B4-BE49-F238E27FC236}">
                    <a16:creationId xmlns:a16="http://schemas.microsoft.com/office/drawing/2014/main" id="{9A388B94-EB63-5A8A-54F4-5802B68D65DB}"/>
                  </a:ext>
                </a:extLst>
              </p:cNvPr>
              <p:cNvSpPr/>
              <p:nvPr/>
            </p:nvSpPr>
            <p:spPr>
              <a:xfrm>
                <a:off x="2819400" y="1415718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12" name="Rounded Rectangle 28211">
                <a:extLst>
                  <a:ext uri="{FF2B5EF4-FFF2-40B4-BE49-F238E27FC236}">
                    <a16:creationId xmlns:a16="http://schemas.microsoft.com/office/drawing/2014/main" id="{2850B9B1-5900-136B-9C5E-6CF6565B5221}"/>
                  </a:ext>
                </a:extLst>
              </p:cNvPr>
              <p:cNvSpPr/>
              <p:nvPr/>
            </p:nvSpPr>
            <p:spPr>
              <a:xfrm>
                <a:off x="2819400" y="1549537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13" name="Rounded Rectangle 28212">
                <a:extLst>
                  <a:ext uri="{FF2B5EF4-FFF2-40B4-BE49-F238E27FC236}">
                    <a16:creationId xmlns:a16="http://schemas.microsoft.com/office/drawing/2014/main" id="{801E7F28-C712-04B7-FC66-EFF2CA019AF9}"/>
                  </a:ext>
                </a:extLst>
              </p:cNvPr>
              <p:cNvSpPr/>
              <p:nvPr/>
            </p:nvSpPr>
            <p:spPr>
              <a:xfrm>
                <a:off x="2818063" y="170554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14" name="Rounded Rectangle 28213">
                <a:extLst>
                  <a:ext uri="{FF2B5EF4-FFF2-40B4-BE49-F238E27FC236}">
                    <a16:creationId xmlns:a16="http://schemas.microsoft.com/office/drawing/2014/main" id="{8A6E7AFD-FC3D-546B-EB30-A9448C5736CE}"/>
                  </a:ext>
                </a:extLst>
              </p:cNvPr>
              <p:cNvSpPr/>
              <p:nvPr/>
            </p:nvSpPr>
            <p:spPr>
              <a:xfrm>
                <a:off x="2818063" y="1859281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15" name="Rounded Rectangle 28214">
                <a:extLst>
                  <a:ext uri="{FF2B5EF4-FFF2-40B4-BE49-F238E27FC236}">
                    <a16:creationId xmlns:a16="http://schemas.microsoft.com/office/drawing/2014/main" id="{B54ED0A5-4E60-4C4F-4EDB-81D0FB51064F}"/>
                  </a:ext>
                </a:extLst>
              </p:cNvPr>
              <p:cNvSpPr/>
              <p:nvPr/>
            </p:nvSpPr>
            <p:spPr>
              <a:xfrm>
                <a:off x="2818064" y="2012048"/>
                <a:ext cx="762001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201" name="Rounded Rectangle 28200">
              <a:extLst>
                <a:ext uri="{FF2B5EF4-FFF2-40B4-BE49-F238E27FC236}">
                  <a16:creationId xmlns:a16="http://schemas.microsoft.com/office/drawing/2014/main" id="{19BB0356-C2E7-4A39-44E2-935FCF4BE3AB}"/>
                </a:ext>
              </a:extLst>
            </p:cNvPr>
            <p:cNvSpPr/>
            <p:nvPr/>
          </p:nvSpPr>
          <p:spPr>
            <a:xfrm>
              <a:off x="4925865" y="2443035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2" name="Rounded Rectangle 28201">
              <a:extLst>
                <a:ext uri="{FF2B5EF4-FFF2-40B4-BE49-F238E27FC236}">
                  <a16:creationId xmlns:a16="http://schemas.microsoft.com/office/drawing/2014/main" id="{A697EDFD-142E-9ED8-7578-20CDEA30343C}"/>
                </a:ext>
              </a:extLst>
            </p:cNvPr>
            <p:cNvSpPr/>
            <p:nvPr/>
          </p:nvSpPr>
          <p:spPr>
            <a:xfrm>
              <a:off x="4925865" y="2500840"/>
              <a:ext cx="309823" cy="18071"/>
            </a:xfrm>
            <a:prstGeom prst="roundRect">
              <a:avLst/>
            </a:prstGeom>
            <a:solidFill>
              <a:srgbClr val="FF0000">
                <a:alpha val="56000"/>
              </a:srgbClr>
            </a:solidFill>
            <a:ln>
              <a:solidFill>
                <a:srgbClr val="FF000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3" name="Rounded Rectangle 28202">
              <a:extLst>
                <a:ext uri="{FF2B5EF4-FFF2-40B4-BE49-F238E27FC236}">
                  <a16:creationId xmlns:a16="http://schemas.microsoft.com/office/drawing/2014/main" id="{E7A3F988-FC2E-931B-889B-7A841725F744}"/>
                </a:ext>
              </a:extLst>
            </p:cNvPr>
            <p:cNvSpPr/>
            <p:nvPr/>
          </p:nvSpPr>
          <p:spPr>
            <a:xfrm>
              <a:off x="4925865" y="2559545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4" name="Rounded Rectangle 28203">
              <a:extLst>
                <a:ext uri="{FF2B5EF4-FFF2-40B4-BE49-F238E27FC236}">
                  <a16:creationId xmlns:a16="http://schemas.microsoft.com/office/drawing/2014/main" id="{71706E21-A87A-159E-EB95-521E3B4C84D6}"/>
                </a:ext>
              </a:extLst>
            </p:cNvPr>
            <p:cNvSpPr/>
            <p:nvPr/>
          </p:nvSpPr>
          <p:spPr>
            <a:xfrm>
              <a:off x="4925865" y="2612437"/>
              <a:ext cx="309823" cy="18071"/>
            </a:xfrm>
            <a:prstGeom prst="roundRect">
              <a:avLst/>
            </a:prstGeom>
            <a:solidFill>
              <a:srgbClr val="0070C0">
                <a:alpha val="56000"/>
              </a:srgbClr>
            </a:solidFill>
            <a:ln>
              <a:solidFill>
                <a:srgbClr val="0070C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5" name="Rounded Rectangle 28204">
              <a:extLst>
                <a:ext uri="{FF2B5EF4-FFF2-40B4-BE49-F238E27FC236}">
                  <a16:creationId xmlns:a16="http://schemas.microsoft.com/office/drawing/2014/main" id="{A63EBB27-E878-A4CD-FBF8-0E6B07CFD54C}"/>
                </a:ext>
              </a:extLst>
            </p:cNvPr>
            <p:cNvSpPr/>
            <p:nvPr/>
          </p:nvSpPr>
          <p:spPr>
            <a:xfrm>
              <a:off x="4925321" y="2674100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6" name="Rounded Rectangle 28205">
              <a:extLst>
                <a:ext uri="{FF2B5EF4-FFF2-40B4-BE49-F238E27FC236}">
                  <a16:creationId xmlns:a16="http://schemas.microsoft.com/office/drawing/2014/main" id="{93DC07CD-840D-8DB4-AEB2-6A398568CD1A}"/>
                </a:ext>
              </a:extLst>
            </p:cNvPr>
            <p:cNvSpPr/>
            <p:nvPr/>
          </p:nvSpPr>
          <p:spPr>
            <a:xfrm>
              <a:off x="4925321" y="2734864"/>
              <a:ext cx="309823" cy="18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7" name="Rounded Rectangle 28206">
              <a:extLst>
                <a:ext uri="{FF2B5EF4-FFF2-40B4-BE49-F238E27FC236}">
                  <a16:creationId xmlns:a16="http://schemas.microsoft.com/office/drawing/2014/main" id="{7948BA53-F427-4129-6147-20F1366F678C}"/>
                </a:ext>
              </a:extLst>
            </p:cNvPr>
            <p:cNvSpPr/>
            <p:nvPr/>
          </p:nvSpPr>
          <p:spPr>
            <a:xfrm>
              <a:off x="4925322" y="2795246"/>
              <a:ext cx="309824" cy="18071"/>
            </a:xfrm>
            <a:prstGeom prst="roundRect">
              <a:avLst/>
            </a:prstGeom>
            <a:solidFill>
              <a:srgbClr val="0070C0">
                <a:alpha val="56000"/>
              </a:srgbClr>
            </a:solidFill>
            <a:ln>
              <a:solidFill>
                <a:srgbClr val="0070C0">
                  <a:alpha val="5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219" name="Straight Arrow Connector 28218">
            <a:extLst>
              <a:ext uri="{FF2B5EF4-FFF2-40B4-BE49-F238E27FC236}">
                <a16:creationId xmlns:a16="http://schemas.microsoft.com/office/drawing/2014/main" id="{E922B0EF-3F4E-522A-5D7F-F7B2C285A064}"/>
              </a:ext>
            </a:extLst>
          </p:cNvPr>
          <p:cNvCxnSpPr>
            <a:cxnSpLocks/>
          </p:cNvCxnSpPr>
          <p:nvPr/>
        </p:nvCxnSpPr>
        <p:spPr>
          <a:xfrm>
            <a:off x="7157859" y="22513661"/>
            <a:ext cx="2550909" cy="103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20" name="Straight Arrow Connector 28219">
            <a:extLst>
              <a:ext uri="{FF2B5EF4-FFF2-40B4-BE49-F238E27FC236}">
                <a16:creationId xmlns:a16="http://schemas.microsoft.com/office/drawing/2014/main" id="{56FF3666-8BA1-3C48-681A-3A15EFD89420}"/>
              </a:ext>
            </a:extLst>
          </p:cNvPr>
          <p:cNvCxnSpPr>
            <a:cxnSpLocks/>
          </p:cNvCxnSpPr>
          <p:nvPr/>
        </p:nvCxnSpPr>
        <p:spPr>
          <a:xfrm flipV="1">
            <a:off x="2659257" y="22540902"/>
            <a:ext cx="2506182" cy="82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685" name="Group 27684">
            <a:extLst>
              <a:ext uri="{FF2B5EF4-FFF2-40B4-BE49-F238E27FC236}">
                <a16:creationId xmlns:a16="http://schemas.microsoft.com/office/drawing/2014/main" id="{1DEB127F-A9F9-39C6-571D-D975EB78499B}"/>
              </a:ext>
            </a:extLst>
          </p:cNvPr>
          <p:cNvGrpSpPr/>
          <p:nvPr/>
        </p:nvGrpSpPr>
        <p:grpSpPr>
          <a:xfrm>
            <a:off x="5365474" y="21201902"/>
            <a:ext cx="1701490" cy="2126665"/>
            <a:chOff x="7716190" y="20657580"/>
            <a:chExt cx="2276903" cy="2604608"/>
          </a:xfrm>
        </p:grpSpPr>
        <p:grpSp>
          <p:nvGrpSpPr>
            <p:cNvPr id="28040" name="Group 28039">
              <a:extLst>
                <a:ext uri="{FF2B5EF4-FFF2-40B4-BE49-F238E27FC236}">
                  <a16:creationId xmlns:a16="http://schemas.microsoft.com/office/drawing/2014/main" id="{CCD5537A-7B80-BC60-BB53-9ABCEAF44291}"/>
                </a:ext>
              </a:extLst>
            </p:cNvPr>
            <p:cNvGrpSpPr/>
            <p:nvPr/>
          </p:nvGrpSpPr>
          <p:grpSpPr>
            <a:xfrm>
              <a:off x="7716190" y="20657580"/>
              <a:ext cx="2124503" cy="2452208"/>
              <a:chOff x="20230557" y="5142255"/>
              <a:chExt cx="3212795" cy="3986958"/>
            </a:xfrm>
          </p:grpSpPr>
          <p:grpSp>
            <p:nvGrpSpPr>
              <p:cNvPr id="28041" name="Group 28040">
                <a:extLst>
                  <a:ext uri="{FF2B5EF4-FFF2-40B4-BE49-F238E27FC236}">
                    <a16:creationId xmlns:a16="http://schemas.microsoft.com/office/drawing/2014/main" id="{847E0EAE-D440-DBD8-983D-A47F4880A570}"/>
                  </a:ext>
                </a:extLst>
              </p:cNvPr>
              <p:cNvGrpSpPr/>
              <p:nvPr/>
            </p:nvGrpSpPr>
            <p:grpSpPr>
              <a:xfrm>
                <a:off x="20230557" y="5142255"/>
                <a:ext cx="2705642" cy="3392143"/>
                <a:chOff x="4849522" y="2346313"/>
                <a:chExt cx="495717" cy="572247"/>
              </a:xfrm>
            </p:grpSpPr>
            <p:grpSp>
              <p:nvGrpSpPr>
                <p:cNvPr id="28076" name="Group 28075">
                  <a:extLst>
                    <a:ext uri="{FF2B5EF4-FFF2-40B4-BE49-F238E27FC236}">
                      <a16:creationId xmlns:a16="http://schemas.microsoft.com/office/drawing/2014/main" id="{F639A866-4AB0-0F62-1ECF-57A2A3D1135E}"/>
                    </a:ext>
                  </a:extLst>
                </p:cNvPr>
                <p:cNvGrpSpPr/>
                <p:nvPr/>
              </p:nvGrpSpPr>
              <p:grpSpPr>
                <a:xfrm>
                  <a:off x="4849522" y="2346313"/>
                  <a:ext cx="495717" cy="572247"/>
                  <a:chOff x="2631637" y="876237"/>
                  <a:chExt cx="1219200" cy="1447800"/>
                </a:xfrm>
              </p:grpSpPr>
              <p:sp>
                <p:nvSpPr>
                  <p:cNvPr id="28084" name="Rectangle 28083">
                    <a:extLst>
                      <a:ext uri="{FF2B5EF4-FFF2-40B4-BE49-F238E27FC236}">
                        <a16:creationId xmlns:a16="http://schemas.microsoft.com/office/drawing/2014/main" id="{CA136C24-6000-C3F3-3777-6FF78DD76A79}"/>
                      </a:ext>
                    </a:extLst>
                  </p:cNvPr>
                  <p:cNvSpPr/>
                  <p:nvPr/>
                </p:nvSpPr>
                <p:spPr>
                  <a:xfrm>
                    <a:off x="2631637" y="876237"/>
                    <a:ext cx="1219200" cy="144780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85" name="Rounded Rectangle 28084">
                    <a:extLst>
                      <a:ext uri="{FF2B5EF4-FFF2-40B4-BE49-F238E27FC236}">
                        <a16:creationId xmlns:a16="http://schemas.microsoft.com/office/drawing/2014/main" id="{5B47E5ED-9143-E2E2-7CE1-44A192CE18A4}"/>
                      </a:ext>
                    </a:extLst>
                  </p:cNvPr>
                  <p:cNvSpPr/>
                  <p:nvPr/>
                </p:nvSpPr>
                <p:spPr>
                  <a:xfrm>
                    <a:off x="2819400" y="11209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86" name="Rounded Rectangle 28085">
                    <a:extLst>
                      <a:ext uri="{FF2B5EF4-FFF2-40B4-BE49-F238E27FC236}">
                        <a16:creationId xmlns:a16="http://schemas.microsoft.com/office/drawing/2014/main" id="{4AFC0228-BD08-7F54-6215-0B869FAE7BDC}"/>
                      </a:ext>
                    </a:extLst>
                  </p:cNvPr>
                  <p:cNvSpPr/>
                  <p:nvPr/>
                </p:nvSpPr>
                <p:spPr>
                  <a:xfrm>
                    <a:off x="2819400" y="1267195"/>
                    <a:ext cx="762000" cy="45720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87" name="Rounded Rectangle 28086">
                    <a:extLst>
                      <a:ext uri="{FF2B5EF4-FFF2-40B4-BE49-F238E27FC236}">
                        <a16:creationId xmlns:a16="http://schemas.microsoft.com/office/drawing/2014/main" id="{B97CCFFE-38AF-3D74-7189-D348243BBBE8}"/>
                      </a:ext>
                    </a:extLst>
                  </p:cNvPr>
                  <p:cNvSpPr/>
                  <p:nvPr/>
                </p:nvSpPr>
                <p:spPr>
                  <a:xfrm>
                    <a:off x="2819400" y="1415718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88" name="Rounded Rectangle 28087">
                    <a:extLst>
                      <a:ext uri="{FF2B5EF4-FFF2-40B4-BE49-F238E27FC236}">
                        <a16:creationId xmlns:a16="http://schemas.microsoft.com/office/drawing/2014/main" id="{D6C09CD9-8009-5637-2E6F-D271AD479F1F}"/>
                      </a:ext>
                    </a:extLst>
                  </p:cNvPr>
                  <p:cNvSpPr/>
                  <p:nvPr/>
                </p:nvSpPr>
                <p:spPr>
                  <a:xfrm>
                    <a:off x="2819400" y="1549537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89" name="Rounded Rectangle 28088">
                    <a:extLst>
                      <a:ext uri="{FF2B5EF4-FFF2-40B4-BE49-F238E27FC236}">
                        <a16:creationId xmlns:a16="http://schemas.microsoft.com/office/drawing/2014/main" id="{23418725-4141-31CD-B891-823C23ABC383}"/>
                      </a:ext>
                    </a:extLst>
                  </p:cNvPr>
                  <p:cNvSpPr/>
                  <p:nvPr/>
                </p:nvSpPr>
                <p:spPr>
                  <a:xfrm>
                    <a:off x="2818063" y="17055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96" name="Rounded Rectangle 28195">
                    <a:extLst>
                      <a:ext uri="{FF2B5EF4-FFF2-40B4-BE49-F238E27FC236}">
                        <a16:creationId xmlns:a16="http://schemas.microsoft.com/office/drawing/2014/main" id="{6E858E55-C5C1-FCF5-F0BB-41CB24CEFF49}"/>
                      </a:ext>
                    </a:extLst>
                  </p:cNvPr>
                  <p:cNvSpPr/>
                  <p:nvPr/>
                </p:nvSpPr>
                <p:spPr>
                  <a:xfrm>
                    <a:off x="2818063" y="1859281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97" name="Rounded Rectangle 28196">
                    <a:extLst>
                      <a:ext uri="{FF2B5EF4-FFF2-40B4-BE49-F238E27FC236}">
                        <a16:creationId xmlns:a16="http://schemas.microsoft.com/office/drawing/2014/main" id="{7096659B-CB2B-D2D6-6B91-FE06CE1E9966}"/>
                      </a:ext>
                    </a:extLst>
                  </p:cNvPr>
                  <p:cNvSpPr/>
                  <p:nvPr/>
                </p:nvSpPr>
                <p:spPr>
                  <a:xfrm>
                    <a:off x="2818064" y="2012048"/>
                    <a:ext cx="762001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077" name="Rounded Rectangle 28076">
                  <a:extLst>
                    <a:ext uri="{FF2B5EF4-FFF2-40B4-BE49-F238E27FC236}">
                      <a16:creationId xmlns:a16="http://schemas.microsoft.com/office/drawing/2014/main" id="{340FA963-D3E8-7865-15A1-52D77862775A}"/>
                    </a:ext>
                  </a:extLst>
                </p:cNvPr>
                <p:cNvSpPr/>
                <p:nvPr/>
              </p:nvSpPr>
              <p:spPr>
                <a:xfrm>
                  <a:off x="4925865" y="244303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78" name="Rounded Rectangle 28077">
                  <a:extLst>
                    <a:ext uri="{FF2B5EF4-FFF2-40B4-BE49-F238E27FC236}">
                      <a16:creationId xmlns:a16="http://schemas.microsoft.com/office/drawing/2014/main" id="{0C8DA169-F3F9-4F54-0848-D3AEFF84B1ED}"/>
                    </a:ext>
                  </a:extLst>
                </p:cNvPr>
                <p:cNvSpPr/>
                <p:nvPr/>
              </p:nvSpPr>
              <p:spPr>
                <a:xfrm>
                  <a:off x="4925865" y="250084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79" name="Rounded Rectangle 28078">
                  <a:extLst>
                    <a:ext uri="{FF2B5EF4-FFF2-40B4-BE49-F238E27FC236}">
                      <a16:creationId xmlns:a16="http://schemas.microsoft.com/office/drawing/2014/main" id="{E1754F69-961A-CC05-181C-A2E54940DCCF}"/>
                    </a:ext>
                  </a:extLst>
                </p:cNvPr>
                <p:cNvSpPr/>
                <p:nvPr/>
              </p:nvSpPr>
              <p:spPr>
                <a:xfrm>
                  <a:off x="4925865" y="255954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80" name="Rounded Rectangle 28079">
                  <a:extLst>
                    <a:ext uri="{FF2B5EF4-FFF2-40B4-BE49-F238E27FC236}">
                      <a16:creationId xmlns:a16="http://schemas.microsoft.com/office/drawing/2014/main" id="{1E5B2048-FEB9-BC0A-B7EE-66235E28CAA6}"/>
                    </a:ext>
                  </a:extLst>
                </p:cNvPr>
                <p:cNvSpPr/>
                <p:nvPr/>
              </p:nvSpPr>
              <p:spPr>
                <a:xfrm>
                  <a:off x="4925865" y="2612437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81" name="Rounded Rectangle 28080">
                  <a:extLst>
                    <a:ext uri="{FF2B5EF4-FFF2-40B4-BE49-F238E27FC236}">
                      <a16:creationId xmlns:a16="http://schemas.microsoft.com/office/drawing/2014/main" id="{3938125E-17B4-E029-1C05-6E883F34B5D3}"/>
                    </a:ext>
                  </a:extLst>
                </p:cNvPr>
                <p:cNvSpPr/>
                <p:nvPr/>
              </p:nvSpPr>
              <p:spPr>
                <a:xfrm>
                  <a:off x="4925321" y="267410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82" name="Rounded Rectangle 28081">
                  <a:extLst>
                    <a:ext uri="{FF2B5EF4-FFF2-40B4-BE49-F238E27FC236}">
                      <a16:creationId xmlns:a16="http://schemas.microsoft.com/office/drawing/2014/main" id="{591B6E33-4C71-8C57-B41E-3E5E419F31AE}"/>
                    </a:ext>
                  </a:extLst>
                </p:cNvPr>
                <p:cNvSpPr/>
                <p:nvPr/>
              </p:nvSpPr>
              <p:spPr>
                <a:xfrm>
                  <a:off x="4925321" y="2734864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83" name="Rounded Rectangle 28082">
                  <a:extLst>
                    <a:ext uri="{FF2B5EF4-FFF2-40B4-BE49-F238E27FC236}">
                      <a16:creationId xmlns:a16="http://schemas.microsoft.com/office/drawing/2014/main" id="{CE6C01DB-2A5E-8394-524F-1397FB9FD7BE}"/>
                    </a:ext>
                  </a:extLst>
                </p:cNvPr>
                <p:cNvSpPr/>
                <p:nvPr/>
              </p:nvSpPr>
              <p:spPr>
                <a:xfrm>
                  <a:off x="4925322" y="2795246"/>
                  <a:ext cx="309824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042" name="Group 28041">
                <a:extLst>
                  <a:ext uri="{FF2B5EF4-FFF2-40B4-BE49-F238E27FC236}">
                    <a16:creationId xmlns:a16="http://schemas.microsoft.com/office/drawing/2014/main" id="{DED13960-127E-0B9D-2357-7AB97347F8FB}"/>
                  </a:ext>
                </a:extLst>
              </p:cNvPr>
              <p:cNvGrpSpPr/>
              <p:nvPr/>
            </p:nvGrpSpPr>
            <p:grpSpPr>
              <a:xfrm>
                <a:off x="20484056" y="5447056"/>
                <a:ext cx="2705642" cy="3392143"/>
                <a:chOff x="4832918" y="2342116"/>
                <a:chExt cx="495717" cy="572247"/>
              </a:xfrm>
            </p:grpSpPr>
            <p:grpSp>
              <p:nvGrpSpPr>
                <p:cNvPr id="28060" name="Group 28059">
                  <a:extLst>
                    <a:ext uri="{FF2B5EF4-FFF2-40B4-BE49-F238E27FC236}">
                      <a16:creationId xmlns:a16="http://schemas.microsoft.com/office/drawing/2014/main" id="{DCB322DD-143A-EAF6-7FD6-B627B0778F1B}"/>
                    </a:ext>
                  </a:extLst>
                </p:cNvPr>
                <p:cNvGrpSpPr/>
                <p:nvPr/>
              </p:nvGrpSpPr>
              <p:grpSpPr>
                <a:xfrm>
                  <a:off x="4832918" y="2342116"/>
                  <a:ext cx="495717" cy="572247"/>
                  <a:chOff x="2590800" y="865618"/>
                  <a:chExt cx="1219200" cy="1447800"/>
                </a:xfrm>
              </p:grpSpPr>
              <p:sp>
                <p:nvSpPr>
                  <p:cNvPr id="28068" name="Rectangle 28067">
                    <a:extLst>
                      <a:ext uri="{FF2B5EF4-FFF2-40B4-BE49-F238E27FC236}">
                        <a16:creationId xmlns:a16="http://schemas.microsoft.com/office/drawing/2014/main" id="{132E84FF-6FCD-8309-8ACB-7334817DD554}"/>
                      </a:ext>
                    </a:extLst>
                  </p:cNvPr>
                  <p:cNvSpPr/>
                  <p:nvPr/>
                </p:nvSpPr>
                <p:spPr>
                  <a:xfrm>
                    <a:off x="2590800" y="865618"/>
                    <a:ext cx="1219200" cy="144780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69" name="Rounded Rectangle 28068">
                    <a:extLst>
                      <a:ext uri="{FF2B5EF4-FFF2-40B4-BE49-F238E27FC236}">
                        <a16:creationId xmlns:a16="http://schemas.microsoft.com/office/drawing/2014/main" id="{86482B4F-6037-34C5-DC42-F638CFD67B8C}"/>
                      </a:ext>
                    </a:extLst>
                  </p:cNvPr>
                  <p:cNvSpPr/>
                  <p:nvPr/>
                </p:nvSpPr>
                <p:spPr>
                  <a:xfrm>
                    <a:off x="2819400" y="11209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0" name="Rounded Rectangle 28069">
                    <a:extLst>
                      <a:ext uri="{FF2B5EF4-FFF2-40B4-BE49-F238E27FC236}">
                        <a16:creationId xmlns:a16="http://schemas.microsoft.com/office/drawing/2014/main" id="{90A3A39B-536E-47C9-87BC-069F23A83F65}"/>
                      </a:ext>
                    </a:extLst>
                  </p:cNvPr>
                  <p:cNvSpPr/>
                  <p:nvPr/>
                </p:nvSpPr>
                <p:spPr>
                  <a:xfrm>
                    <a:off x="2819400" y="1267195"/>
                    <a:ext cx="762000" cy="45720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1" name="Rounded Rectangle 28070">
                    <a:extLst>
                      <a:ext uri="{FF2B5EF4-FFF2-40B4-BE49-F238E27FC236}">
                        <a16:creationId xmlns:a16="http://schemas.microsoft.com/office/drawing/2014/main" id="{4EFBE559-EA52-33D4-4196-A2C300663901}"/>
                      </a:ext>
                    </a:extLst>
                  </p:cNvPr>
                  <p:cNvSpPr/>
                  <p:nvPr/>
                </p:nvSpPr>
                <p:spPr>
                  <a:xfrm>
                    <a:off x="2819400" y="1415718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2" name="Rounded Rectangle 28071">
                    <a:extLst>
                      <a:ext uri="{FF2B5EF4-FFF2-40B4-BE49-F238E27FC236}">
                        <a16:creationId xmlns:a16="http://schemas.microsoft.com/office/drawing/2014/main" id="{4243F679-5134-A61E-B4DE-3EC7DC093EFD}"/>
                      </a:ext>
                    </a:extLst>
                  </p:cNvPr>
                  <p:cNvSpPr/>
                  <p:nvPr/>
                </p:nvSpPr>
                <p:spPr>
                  <a:xfrm>
                    <a:off x="2819400" y="1549537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3" name="Rounded Rectangle 28072">
                    <a:extLst>
                      <a:ext uri="{FF2B5EF4-FFF2-40B4-BE49-F238E27FC236}">
                        <a16:creationId xmlns:a16="http://schemas.microsoft.com/office/drawing/2014/main" id="{B3BFA86C-BE75-8BDD-FE86-3F117A4D9CB2}"/>
                      </a:ext>
                    </a:extLst>
                  </p:cNvPr>
                  <p:cNvSpPr/>
                  <p:nvPr/>
                </p:nvSpPr>
                <p:spPr>
                  <a:xfrm>
                    <a:off x="2818063" y="17055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4" name="Rounded Rectangle 28073">
                    <a:extLst>
                      <a:ext uri="{FF2B5EF4-FFF2-40B4-BE49-F238E27FC236}">
                        <a16:creationId xmlns:a16="http://schemas.microsoft.com/office/drawing/2014/main" id="{BCD97186-4617-DD8E-A237-B2198033407C}"/>
                      </a:ext>
                    </a:extLst>
                  </p:cNvPr>
                  <p:cNvSpPr/>
                  <p:nvPr/>
                </p:nvSpPr>
                <p:spPr>
                  <a:xfrm>
                    <a:off x="2818063" y="1859281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5" name="Rounded Rectangle 28074">
                    <a:extLst>
                      <a:ext uri="{FF2B5EF4-FFF2-40B4-BE49-F238E27FC236}">
                        <a16:creationId xmlns:a16="http://schemas.microsoft.com/office/drawing/2014/main" id="{9C5CBE6D-1236-E8FD-30F0-9DA909713ACB}"/>
                      </a:ext>
                    </a:extLst>
                  </p:cNvPr>
                  <p:cNvSpPr/>
                  <p:nvPr/>
                </p:nvSpPr>
                <p:spPr>
                  <a:xfrm>
                    <a:off x="2818064" y="2012048"/>
                    <a:ext cx="762001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061" name="Rounded Rectangle 28060">
                  <a:extLst>
                    <a:ext uri="{FF2B5EF4-FFF2-40B4-BE49-F238E27FC236}">
                      <a16:creationId xmlns:a16="http://schemas.microsoft.com/office/drawing/2014/main" id="{80C024A2-25DA-75A1-6AF5-C965946E9CBC}"/>
                    </a:ext>
                  </a:extLst>
                </p:cNvPr>
                <p:cNvSpPr/>
                <p:nvPr/>
              </p:nvSpPr>
              <p:spPr>
                <a:xfrm>
                  <a:off x="4925865" y="244303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62" name="Rounded Rectangle 28061">
                  <a:extLst>
                    <a:ext uri="{FF2B5EF4-FFF2-40B4-BE49-F238E27FC236}">
                      <a16:creationId xmlns:a16="http://schemas.microsoft.com/office/drawing/2014/main" id="{8541F531-CB5F-7A80-7470-9FBD32124289}"/>
                    </a:ext>
                  </a:extLst>
                </p:cNvPr>
                <p:cNvSpPr/>
                <p:nvPr/>
              </p:nvSpPr>
              <p:spPr>
                <a:xfrm>
                  <a:off x="4925865" y="250084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63" name="Rounded Rectangle 28062">
                  <a:extLst>
                    <a:ext uri="{FF2B5EF4-FFF2-40B4-BE49-F238E27FC236}">
                      <a16:creationId xmlns:a16="http://schemas.microsoft.com/office/drawing/2014/main" id="{F7FCF10B-2E9D-13E9-0EAA-B73B6EBDFA86}"/>
                    </a:ext>
                  </a:extLst>
                </p:cNvPr>
                <p:cNvSpPr/>
                <p:nvPr/>
              </p:nvSpPr>
              <p:spPr>
                <a:xfrm>
                  <a:off x="4925865" y="255954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64" name="Rounded Rectangle 28063">
                  <a:extLst>
                    <a:ext uri="{FF2B5EF4-FFF2-40B4-BE49-F238E27FC236}">
                      <a16:creationId xmlns:a16="http://schemas.microsoft.com/office/drawing/2014/main" id="{C74ED237-5220-EE53-5C04-86534BE28C1F}"/>
                    </a:ext>
                  </a:extLst>
                </p:cNvPr>
                <p:cNvSpPr/>
                <p:nvPr/>
              </p:nvSpPr>
              <p:spPr>
                <a:xfrm>
                  <a:off x="4925865" y="2612437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65" name="Rounded Rectangle 28064">
                  <a:extLst>
                    <a:ext uri="{FF2B5EF4-FFF2-40B4-BE49-F238E27FC236}">
                      <a16:creationId xmlns:a16="http://schemas.microsoft.com/office/drawing/2014/main" id="{1E1C03DC-DC1F-4691-3FCC-975AABD5F012}"/>
                    </a:ext>
                  </a:extLst>
                </p:cNvPr>
                <p:cNvSpPr/>
                <p:nvPr/>
              </p:nvSpPr>
              <p:spPr>
                <a:xfrm>
                  <a:off x="4925321" y="267410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66" name="Rounded Rectangle 28065">
                  <a:extLst>
                    <a:ext uri="{FF2B5EF4-FFF2-40B4-BE49-F238E27FC236}">
                      <a16:creationId xmlns:a16="http://schemas.microsoft.com/office/drawing/2014/main" id="{C8D93107-ED42-2572-C494-79BD9B7F4B52}"/>
                    </a:ext>
                  </a:extLst>
                </p:cNvPr>
                <p:cNvSpPr/>
                <p:nvPr/>
              </p:nvSpPr>
              <p:spPr>
                <a:xfrm>
                  <a:off x="4925321" y="2734864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67" name="Rounded Rectangle 28066">
                  <a:extLst>
                    <a:ext uri="{FF2B5EF4-FFF2-40B4-BE49-F238E27FC236}">
                      <a16:creationId xmlns:a16="http://schemas.microsoft.com/office/drawing/2014/main" id="{22C2B6D0-85A5-2CFE-5C29-77D275458586}"/>
                    </a:ext>
                  </a:extLst>
                </p:cNvPr>
                <p:cNvSpPr/>
                <p:nvPr/>
              </p:nvSpPr>
              <p:spPr>
                <a:xfrm>
                  <a:off x="4925322" y="2795246"/>
                  <a:ext cx="309824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043" name="Group 28042">
                <a:extLst>
                  <a:ext uri="{FF2B5EF4-FFF2-40B4-BE49-F238E27FC236}">
                    <a16:creationId xmlns:a16="http://schemas.microsoft.com/office/drawing/2014/main" id="{EA9D0C06-8E9F-B3F0-8EE1-0C0CDC490DE7}"/>
                  </a:ext>
                </a:extLst>
              </p:cNvPr>
              <p:cNvGrpSpPr/>
              <p:nvPr/>
            </p:nvGrpSpPr>
            <p:grpSpPr>
              <a:xfrm>
                <a:off x="20737710" y="5737070"/>
                <a:ext cx="2705642" cy="3392143"/>
                <a:chOff x="4832918" y="2331279"/>
                <a:chExt cx="495717" cy="572247"/>
              </a:xfrm>
            </p:grpSpPr>
            <p:grpSp>
              <p:nvGrpSpPr>
                <p:cNvPr id="28044" name="Group 28043">
                  <a:extLst>
                    <a:ext uri="{FF2B5EF4-FFF2-40B4-BE49-F238E27FC236}">
                      <a16:creationId xmlns:a16="http://schemas.microsoft.com/office/drawing/2014/main" id="{8F4F665E-A77E-B9D9-C14C-C0E093B7F2C4}"/>
                    </a:ext>
                  </a:extLst>
                </p:cNvPr>
                <p:cNvGrpSpPr/>
                <p:nvPr/>
              </p:nvGrpSpPr>
              <p:grpSpPr>
                <a:xfrm>
                  <a:off x="4832918" y="2331279"/>
                  <a:ext cx="495717" cy="572247"/>
                  <a:chOff x="2590800" y="838200"/>
                  <a:chExt cx="1219200" cy="1447800"/>
                </a:xfrm>
              </p:grpSpPr>
              <p:sp>
                <p:nvSpPr>
                  <p:cNvPr id="28052" name="Rectangle 28051">
                    <a:extLst>
                      <a:ext uri="{FF2B5EF4-FFF2-40B4-BE49-F238E27FC236}">
                        <a16:creationId xmlns:a16="http://schemas.microsoft.com/office/drawing/2014/main" id="{5769F722-D37B-4959-0F62-1B3D83851686}"/>
                      </a:ext>
                    </a:extLst>
                  </p:cNvPr>
                  <p:cNvSpPr/>
                  <p:nvPr/>
                </p:nvSpPr>
                <p:spPr>
                  <a:xfrm>
                    <a:off x="2590800" y="838200"/>
                    <a:ext cx="1219200" cy="144780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3" name="Rounded Rectangle 28052">
                    <a:extLst>
                      <a:ext uri="{FF2B5EF4-FFF2-40B4-BE49-F238E27FC236}">
                        <a16:creationId xmlns:a16="http://schemas.microsoft.com/office/drawing/2014/main" id="{48F7F064-2118-9D2E-4E9D-22FAC778E41B}"/>
                      </a:ext>
                    </a:extLst>
                  </p:cNvPr>
                  <p:cNvSpPr/>
                  <p:nvPr/>
                </p:nvSpPr>
                <p:spPr>
                  <a:xfrm>
                    <a:off x="2819400" y="11209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4" name="Rounded Rectangle 28053">
                    <a:extLst>
                      <a:ext uri="{FF2B5EF4-FFF2-40B4-BE49-F238E27FC236}">
                        <a16:creationId xmlns:a16="http://schemas.microsoft.com/office/drawing/2014/main" id="{8A806893-5C35-5204-22B0-9FCFA5926E40}"/>
                      </a:ext>
                    </a:extLst>
                  </p:cNvPr>
                  <p:cNvSpPr/>
                  <p:nvPr/>
                </p:nvSpPr>
                <p:spPr>
                  <a:xfrm>
                    <a:off x="2819400" y="1267195"/>
                    <a:ext cx="762000" cy="45720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5" name="Rounded Rectangle 28054">
                    <a:extLst>
                      <a:ext uri="{FF2B5EF4-FFF2-40B4-BE49-F238E27FC236}">
                        <a16:creationId xmlns:a16="http://schemas.microsoft.com/office/drawing/2014/main" id="{8C5C1BC4-1B67-CCBE-6D8F-CAE14A0D79EA}"/>
                      </a:ext>
                    </a:extLst>
                  </p:cNvPr>
                  <p:cNvSpPr/>
                  <p:nvPr/>
                </p:nvSpPr>
                <p:spPr>
                  <a:xfrm>
                    <a:off x="2819400" y="1415718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6" name="Rounded Rectangle 28055">
                    <a:extLst>
                      <a:ext uri="{FF2B5EF4-FFF2-40B4-BE49-F238E27FC236}">
                        <a16:creationId xmlns:a16="http://schemas.microsoft.com/office/drawing/2014/main" id="{88164209-77AB-881C-8581-F1CA012CF8DE}"/>
                      </a:ext>
                    </a:extLst>
                  </p:cNvPr>
                  <p:cNvSpPr/>
                  <p:nvPr/>
                </p:nvSpPr>
                <p:spPr>
                  <a:xfrm>
                    <a:off x="2819400" y="1549537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7" name="Rounded Rectangle 28056">
                    <a:extLst>
                      <a:ext uri="{FF2B5EF4-FFF2-40B4-BE49-F238E27FC236}">
                        <a16:creationId xmlns:a16="http://schemas.microsoft.com/office/drawing/2014/main" id="{35B7FC6E-E419-41B7-A331-23CA6503A785}"/>
                      </a:ext>
                    </a:extLst>
                  </p:cNvPr>
                  <p:cNvSpPr/>
                  <p:nvPr/>
                </p:nvSpPr>
                <p:spPr>
                  <a:xfrm>
                    <a:off x="2818063" y="17055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8" name="Rounded Rectangle 28057">
                    <a:extLst>
                      <a:ext uri="{FF2B5EF4-FFF2-40B4-BE49-F238E27FC236}">
                        <a16:creationId xmlns:a16="http://schemas.microsoft.com/office/drawing/2014/main" id="{D54364BE-50EE-9E55-6457-53CE32EC4423}"/>
                      </a:ext>
                    </a:extLst>
                  </p:cNvPr>
                  <p:cNvSpPr/>
                  <p:nvPr/>
                </p:nvSpPr>
                <p:spPr>
                  <a:xfrm>
                    <a:off x="2818063" y="1859281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9" name="Rounded Rectangle 28058">
                    <a:extLst>
                      <a:ext uri="{FF2B5EF4-FFF2-40B4-BE49-F238E27FC236}">
                        <a16:creationId xmlns:a16="http://schemas.microsoft.com/office/drawing/2014/main" id="{02C7B4B4-7039-B680-EAB8-1C2EE7F23EFE}"/>
                      </a:ext>
                    </a:extLst>
                  </p:cNvPr>
                  <p:cNvSpPr/>
                  <p:nvPr/>
                </p:nvSpPr>
                <p:spPr>
                  <a:xfrm>
                    <a:off x="2818064" y="2012048"/>
                    <a:ext cx="762001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045" name="Rounded Rectangle 28044">
                  <a:extLst>
                    <a:ext uri="{FF2B5EF4-FFF2-40B4-BE49-F238E27FC236}">
                      <a16:creationId xmlns:a16="http://schemas.microsoft.com/office/drawing/2014/main" id="{D67FACC0-73B2-5556-561C-F45B86DF46AB}"/>
                    </a:ext>
                  </a:extLst>
                </p:cNvPr>
                <p:cNvSpPr/>
                <p:nvPr/>
              </p:nvSpPr>
              <p:spPr>
                <a:xfrm>
                  <a:off x="4925865" y="244303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46" name="Rounded Rectangle 28045">
                  <a:extLst>
                    <a:ext uri="{FF2B5EF4-FFF2-40B4-BE49-F238E27FC236}">
                      <a16:creationId xmlns:a16="http://schemas.microsoft.com/office/drawing/2014/main" id="{0D3D1781-4031-93D3-877E-1D33252B1C6B}"/>
                    </a:ext>
                  </a:extLst>
                </p:cNvPr>
                <p:cNvSpPr/>
                <p:nvPr/>
              </p:nvSpPr>
              <p:spPr>
                <a:xfrm>
                  <a:off x="4925865" y="250084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47" name="Rounded Rectangle 28046">
                  <a:extLst>
                    <a:ext uri="{FF2B5EF4-FFF2-40B4-BE49-F238E27FC236}">
                      <a16:creationId xmlns:a16="http://schemas.microsoft.com/office/drawing/2014/main" id="{863A19E0-1E43-C651-D628-CDD707063814}"/>
                    </a:ext>
                  </a:extLst>
                </p:cNvPr>
                <p:cNvSpPr/>
                <p:nvPr/>
              </p:nvSpPr>
              <p:spPr>
                <a:xfrm>
                  <a:off x="4925865" y="255954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48" name="Rounded Rectangle 28047">
                  <a:extLst>
                    <a:ext uri="{FF2B5EF4-FFF2-40B4-BE49-F238E27FC236}">
                      <a16:creationId xmlns:a16="http://schemas.microsoft.com/office/drawing/2014/main" id="{99AD7A38-A788-9CD9-D81E-CB13C534AE66}"/>
                    </a:ext>
                  </a:extLst>
                </p:cNvPr>
                <p:cNvSpPr/>
                <p:nvPr/>
              </p:nvSpPr>
              <p:spPr>
                <a:xfrm>
                  <a:off x="4925865" y="2612437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49" name="Rounded Rectangle 28048">
                  <a:extLst>
                    <a:ext uri="{FF2B5EF4-FFF2-40B4-BE49-F238E27FC236}">
                      <a16:creationId xmlns:a16="http://schemas.microsoft.com/office/drawing/2014/main" id="{01B6B826-6D1D-0DDC-F8A6-87A808A9F2DA}"/>
                    </a:ext>
                  </a:extLst>
                </p:cNvPr>
                <p:cNvSpPr/>
                <p:nvPr/>
              </p:nvSpPr>
              <p:spPr>
                <a:xfrm>
                  <a:off x="4925321" y="267410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50" name="Rounded Rectangle 28049">
                  <a:extLst>
                    <a:ext uri="{FF2B5EF4-FFF2-40B4-BE49-F238E27FC236}">
                      <a16:creationId xmlns:a16="http://schemas.microsoft.com/office/drawing/2014/main" id="{9887FF42-2036-3A73-35BB-84BDDCB280C9}"/>
                    </a:ext>
                  </a:extLst>
                </p:cNvPr>
                <p:cNvSpPr/>
                <p:nvPr/>
              </p:nvSpPr>
              <p:spPr>
                <a:xfrm>
                  <a:off x="4925321" y="2734864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51" name="Rounded Rectangle 28050">
                  <a:extLst>
                    <a:ext uri="{FF2B5EF4-FFF2-40B4-BE49-F238E27FC236}">
                      <a16:creationId xmlns:a16="http://schemas.microsoft.com/office/drawing/2014/main" id="{D05B50EA-4252-0C00-3FB7-E7F99D56F824}"/>
                    </a:ext>
                  </a:extLst>
                </p:cNvPr>
                <p:cNvSpPr/>
                <p:nvPr/>
              </p:nvSpPr>
              <p:spPr>
                <a:xfrm>
                  <a:off x="4925322" y="2795246"/>
                  <a:ext cx="309824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8218" name="Straight Connector 28217">
              <a:extLst>
                <a:ext uri="{FF2B5EF4-FFF2-40B4-BE49-F238E27FC236}">
                  <a16:creationId xmlns:a16="http://schemas.microsoft.com/office/drawing/2014/main" id="{019EA397-BD8E-F62B-07B7-D7CA5E83D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5477" y="21830238"/>
              <a:ext cx="1674229" cy="6721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228" name="Group 28227">
              <a:extLst>
                <a:ext uri="{FF2B5EF4-FFF2-40B4-BE49-F238E27FC236}">
                  <a16:creationId xmlns:a16="http://schemas.microsoft.com/office/drawing/2014/main" id="{9E998BC0-EAB4-926D-78C0-62B297B5D77A}"/>
                </a:ext>
              </a:extLst>
            </p:cNvPr>
            <p:cNvGrpSpPr/>
            <p:nvPr/>
          </p:nvGrpSpPr>
          <p:grpSpPr>
            <a:xfrm>
              <a:off x="7868590" y="20809980"/>
              <a:ext cx="2124503" cy="2452208"/>
              <a:chOff x="20230557" y="5142255"/>
              <a:chExt cx="3212795" cy="3986958"/>
            </a:xfrm>
          </p:grpSpPr>
          <p:grpSp>
            <p:nvGrpSpPr>
              <p:cNvPr id="28229" name="Group 28228">
                <a:extLst>
                  <a:ext uri="{FF2B5EF4-FFF2-40B4-BE49-F238E27FC236}">
                    <a16:creationId xmlns:a16="http://schemas.microsoft.com/office/drawing/2014/main" id="{513BC3DE-105F-FFDE-F8FB-36BB7E3D1782}"/>
                  </a:ext>
                </a:extLst>
              </p:cNvPr>
              <p:cNvGrpSpPr/>
              <p:nvPr/>
            </p:nvGrpSpPr>
            <p:grpSpPr>
              <a:xfrm>
                <a:off x="20230557" y="5142255"/>
                <a:ext cx="2705642" cy="3392143"/>
                <a:chOff x="4849522" y="2346313"/>
                <a:chExt cx="495717" cy="572247"/>
              </a:xfrm>
            </p:grpSpPr>
            <p:grpSp>
              <p:nvGrpSpPr>
                <p:cNvPr id="28264" name="Group 28263">
                  <a:extLst>
                    <a:ext uri="{FF2B5EF4-FFF2-40B4-BE49-F238E27FC236}">
                      <a16:creationId xmlns:a16="http://schemas.microsoft.com/office/drawing/2014/main" id="{412B9523-2969-6330-BC77-059AE7116F0F}"/>
                    </a:ext>
                  </a:extLst>
                </p:cNvPr>
                <p:cNvGrpSpPr/>
                <p:nvPr/>
              </p:nvGrpSpPr>
              <p:grpSpPr>
                <a:xfrm>
                  <a:off x="4849522" y="2346313"/>
                  <a:ext cx="495717" cy="572247"/>
                  <a:chOff x="2631637" y="876237"/>
                  <a:chExt cx="1219200" cy="1447800"/>
                </a:xfrm>
              </p:grpSpPr>
              <p:sp>
                <p:nvSpPr>
                  <p:cNvPr id="28361" name="Rectangle 28360">
                    <a:extLst>
                      <a:ext uri="{FF2B5EF4-FFF2-40B4-BE49-F238E27FC236}">
                        <a16:creationId xmlns:a16="http://schemas.microsoft.com/office/drawing/2014/main" id="{77F3FB43-89FD-B20D-A9A7-B50F19FC338D}"/>
                      </a:ext>
                    </a:extLst>
                  </p:cNvPr>
                  <p:cNvSpPr/>
                  <p:nvPr/>
                </p:nvSpPr>
                <p:spPr>
                  <a:xfrm>
                    <a:off x="2631637" y="876237"/>
                    <a:ext cx="1219200" cy="144780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2" name="Rounded Rectangle 28361">
                    <a:extLst>
                      <a:ext uri="{FF2B5EF4-FFF2-40B4-BE49-F238E27FC236}">
                        <a16:creationId xmlns:a16="http://schemas.microsoft.com/office/drawing/2014/main" id="{11C2B783-976E-D1AF-C4F6-424AAA9B3E75}"/>
                      </a:ext>
                    </a:extLst>
                  </p:cNvPr>
                  <p:cNvSpPr/>
                  <p:nvPr/>
                </p:nvSpPr>
                <p:spPr>
                  <a:xfrm>
                    <a:off x="2819400" y="11209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3" name="Rounded Rectangle 28362">
                    <a:extLst>
                      <a:ext uri="{FF2B5EF4-FFF2-40B4-BE49-F238E27FC236}">
                        <a16:creationId xmlns:a16="http://schemas.microsoft.com/office/drawing/2014/main" id="{7A7A415F-9789-22A3-CC6F-43FB3F4484B6}"/>
                      </a:ext>
                    </a:extLst>
                  </p:cNvPr>
                  <p:cNvSpPr/>
                  <p:nvPr/>
                </p:nvSpPr>
                <p:spPr>
                  <a:xfrm>
                    <a:off x="2819400" y="1267195"/>
                    <a:ext cx="762000" cy="45720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4" name="Rounded Rectangle 28363">
                    <a:extLst>
                      <a:ext uri="{FF2B5EF4-FFF2-40B4-BE49-F238E27FC236}">
                        <a16:creationId xmlns:a16="http://schemas.microsoft.com/office/drawing/2014/main" id="{B60BE2BA-E629-EB75-4589-E1DAB44EE049}"/>
                      </a:ext>
                    </a:extLst>
                  </p:cNvPr>
                  <p:cNvSpPr/>
                  <p:nvPr/>
                </p:nvSpPr>
                <p:spPr>
                  <a:xfrm>
                    <a:off x="2819400" y="1415718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5" name="Rounded Rectangle 28364">
                    <a:extLst>
                      <a:ext uri="{FF2B5EF4-FFF2-40B4-BE49-F238E27FC236}">
                        <a16:creationId xmlns:a16="http://schemas.microsoft.com/office/drawing/2014/main" id="{ECE129EE-056C-2D87-C411-3CD24AE8FAA5}"/>
                      </a:ext>
                    </a:extLst>
                  </p:cNvPr>
                  <p:cNvSpPr/>
                  <p:nvPr/>
                </p:nvSpPr>
                <p:spPr>
                  <a:xfrm>
                    <a:off x="2819400" y="1549537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6" name="Rounded Rectangle 28365">
                    <a:extLst>
                      <a:ext uri="{FF2B5EF4-FFF2-40B4-BE49-F238E27FC236}">
                        <a16:creationId xmlns:a16="http://schemas.microsoft.com/office/drawing/2014/main" id="{CBC83531-11C0-5302-FC33-872AA15D6D86}"/>
                      </a:ext>
                    </a:extLst>
                  </p:cNvPr>
                  <p:cNvSpPr/>
                  <p:nvPr/>
                </p:nvSpPr>
                <p:spPr>
                  <a:xfrm>
                    <a:off x="2818063" y="17055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7" name="Rounded Rectangle 28366">
                    <a:extLst>
                      <a:ext uri="{FF2B5EF4-FFF2-40B4-BE49-F238E27FC236}">
                        <a16:creationId xmlns:a16="http://schemas.microsoft.com/office/drawing/2014/main" id="{C9EDECAC-489F-C303-F3FB-9DEBDB59E16C}"/>
                      </a:ext>
                    </a:extLst>
                  </p:cNvPr>
                  <p:cNvSpPr/>
                  <p:nvPr/>
                </p:nvSpPr>
                <p:spPr>
                  <a:xfrm>
                    <a:off x="2818063" y="1859281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8" name="Rounded Rectangle 28367">
                    <a:extLst>
                      <a:ext uri="{FF2B5EF4-FFF2-40B4-BE49-F238E27FC236}">
                        <a16:creationId xmlns:a16="http://schemas.microsoft.com/office/drawing/2014/main" id="{618B05B1-A7C4-B0CC-0B14-0530A92A52E5}"/>
                      </a:ext>
                    </a:extLst>
                  </p:cNvPr>
                  <p:cNvSpPr/>
                  <p:nvPr/>
                </p:nvSpPr>
                <p:spPr>
                  <a:xfrm>
                    <a:off x="2818064" y="2012048"/>
                    <a:ext cx="762001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265" name="Rounded Rectangle 28264">
                  <a:extLst>
                    <a:ext uri="{FF2B5EF4-FFF2-40B4-BE49-F238E27FC236}">
                      <a16:creationId xmlns:a16="http://schemas.microsoft.com/office/drawing/2014/main" id="{D7DBA89B-8D7C-7F4F-C531-B22E111DA8BA}"/>
                    </a:ext>
                  </a:extLst>
                </p:cNvPr>
                <p:cNvSpPr/>
                <p:nvPr/>
              </p:nvSpPr>
              <p:spPr>
                <a:xfrm>
                  <a:off x="4925865" y="244303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66" name="Rounded Rectangle 28265">
                  <a:extLst>
                    <a:ext uri="{FF2B5EF4-FFF2-40B4-BE49-F238E27FC236}">
                      <a16:creationId xmlns:a16="http://schemas.microsoft.com/office/drawing/2014/main" id="{EAA38924-F4F9-B71F-7BCE-219CCC918AFE}"/>
                    </a:ext>
                  </a:extLst>
                </p:cNvPr>
                <p:cNvSpPr/>
                <p:nvPr/>
              </p:nvSpPr>
              <p:spPr>
                <a:xfrm>
                  <a:off x="4925865" y="250084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56" name="Rounded Rectangle 28355">
                  <a:extLst>
                    <a:ext uri="{FF2B5EF4-FFF2-40B4-BE49-F238E27FC236}">
                      <a16:creationId xmlns:a16="http://schemas.microsoft.com/office/drawing/2014/main" id="{C885266C-7603-EBB7-D42B-DA0B2A78C05B}"/>
                    </a:ext>
                  </a:extLst>
                </p:cNvPr>
                <p:cNvSpPr/>
                <p:nvPr/>
              </p:nvSpPr>
              <p:spPr>
                <a:xfrm>
                  <a:off x="4925865" y="255954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57" name="Rounded Rectangle 28356">
                  <a:extLst>
                    <a:ext uri="{FF2B5EF4-FFF2-40B4-BE49-F238E27FC236}">
                      <a16:creationId xmlns:a16="http://schemas.microsoft.com/office/drawing/2014/main" id="{768429F3-3F9C-22AA-EF7A-CBA291F20101}"/>
                    </a:ext>
                  </a:extLst>
                </p:cNvPr>
                <p:cNvSpPr/>
                <p:nvPr/>
              </p:nvSpPr>
              <p:spPr>
                <a:xfrm>
                  <a:off x="4925865" y="2612437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58" name="Rounded Rectangle 28357">
                  <a:extLst>
                    <a:ext uri="{FF2B5EF4-FFF2-40B4-BE49-F238E27FC236}">
                      <a16:creationId xmlns:a16="http://schemas.microsoft.com/office/drawing/2014/main" id="{CAC2D503-D2D1-ED25-2CD1-28D13D127B2E}"/>
                    </a:ext>
                  </a:extLst>
                </p:cNvPr>
                <p:cNvSpPr/>
                <p:nvPr/>
              </p:nvSpPr>
              <p:spPr>
                <a:xfrm>
                  <a:off x="4925321" y="267410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59" name="Rounded Rectangle 28358">
                  <a:extLst>
                    <a:ext uri="{FF2B5EF4-FFF2-40B4-BE49-F238E27FC236}">
                      <a16:creationId xmlns:a16="http://schemas.microsoft.com/office/drawing/2014/main" id="{F8CFDADB-BCD4-A611-D193-3E7881DC0065}"/>
                    </a:ext>
                  </a:extLst>
                </p:cNvPr>
                <p:cNvSpPr/>
                <p:nvPr/>
              </p:nvSpPr>
              <p:spPr>
                <a:xfrm>
                  <a:off x="4925321" y="2734864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60" name="Rounded Rectangle 28359">
                  <a:extLst>
                    <a:ext uri="{FF2B5EF4-FFF2-40B4-BE49-F238E27FC236}">
                      <a16:creationId xmlns:a16="http://schemas.microsoft.com/office/drawing/2014/main" id="{EFBCB054-91C0-8185-DC7C-20447B7CCF68}"/>
                    </a:ext>
                  </a:extLst>
                </p:cNvPr>
                <p:cNvSpPr/>
                <p:nvPr/>
              </p:nvSpPr>
              <p:spPr>
                <a:xfrm>
                  <a:off x="4925322" y="2795246"/>
                  <a:ext cx="309824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230" name="Group 28229">
                <a:extLst>
                  <a:ext uri="{FF2B5EF4-FFF2-40B4-BE49-F238E27FC236}">
                    <a16:creationId xmlns:a16="http://schemas.microsoft.com/office/drawing/2014/main" id="{DE61CF33-BB4B-F72A-5CEE-FAC07736C222}"/>
                  </a:ext>
                </a:extLst>
              </p:cNvPr>
              <p:cNvGrpSpPr/>
              <p:nvPr/>
            </p:nvGrpSpPr>
            <p:grpSpPr>
              <a:xfrm>
                <a:off x="20484056" y="5447056"/>
                <a:ext cx="2705642" cy="3392143"/>
                <a:chOff x="4832918" y="2342116"/>
                <a:chExt cx="495717" cy="572247"/>
              </a:xfrm>
            </p:grpSpPr>
            <p:grpSp>
              <p:nvGrpSpPr>
                <p:cNvPr id="28248" name="Group 28247">
                  <a:extLst>
                    <a:ext uri="{FF2B5EF4-FFF2-40B4-BE49-F238E27FC236}">
                      <a16:creationId xmlns:a16="http://schemas.microsoft.com/office/drawing/2014/main" id="{67BBB812-A724-CEC5-3208-42F3F3DAD780}"/>
                    </a:ext>
                  </a:extLst>
                </p:cNvPr>
                <p:cNvGrpSpPr/>
                <p:nvPr/>
              </p:nvGrpSpPr>
              <p:grpSpPr>
                <a:xfrm>
                  <a:off x="4832918" y="2342116"/>
                  <a:ext cx="495717" cy="572247"/>
                  <a:chOff x="2590800" y="865618"/>
                  <a:chExt cx="1219200" cy="1447800"/>
                </a:xfrm>
              </p:grpSpPr>
              <p:sp>
                <p:nvSpPr>
                  <p:cNvPr id="28256" name="Rectangle 28255">
                    <a:extLst>
                      <a:ext uri="{FF2B5EF4-FFF2-40B4-BE49-F238E27FC236}">
                        <a16:creationId xmlns:a16="http://schemas.microsoft.com/office/drawing/2014/main" id="{5974C3CE-7A6F-82B0-AA54-9CB6A3D59009}"/>
                      </a:ext>
                    </a:extLst>
                  </p:cNvPr>
                  <p:cNvSpPr/>
                  <p:nvPr/>
                </p:nvSpPr>
                <p:spPr>
                  <a:xfrm>
                    <a:off x="2590800" y="865618"/>
                    <a:ext cx="1219200" cy="144780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57" name="Rounded Rectangle 28256">
                    <a:extLst>
                      <a:ext uri="{FF2B5EF4-FFF2-40B4-BE49-F238E27FC236}">
                        <a16:creationId xmlns:a16="http://schemas.microsoft.com/office/drawing/2014/main" id="{EA8F9587-2D7D-8258-AB38-7C245DD464B2}"/>
                      </a:ext>
                    </a:extLst>
                  </p:cNvPr>
                  <p:cNvSpPr/>
                  <p:nvPr/>
                </p:nvSpPr>
                <p:spPr>
                  <a:xfrm>
                    <a:off x="2819400" y="11209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58" name="Rounded Rectangle 28257">
                    <a:extLst>
                      <a:ext uri="{FF2B5EF4-FFF2-40B4-BE49-F238E27FC236}">
                        <a16:creationId xmlns:a16="http://schemas.microsoft.com/office/drawing/2014/main" id="{6D26D9AD-87B3-C5BF-2469-22AE3CBEC83E}"/>
                      </a:ext>
                    </a:extLst>
                  </p:cNvPr>
                  <p:cNvSpPr/>
                  <p:nvPr/>
                </p:nvSpPr>
                <p:spPr>
                  <a:xfrm>
                    <a:off x="2819400" y="1267195"/>
                    <a:ext cx="762000" cy="45720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59" name="Rounded Rectangle 28258">
                    <a:extLst>
                      <a:ext uri="{FF2B5EF4-FFF2-40B4-BE49-F238E27FC236}">
                        <a16:creationId xmlns:a16="http://schemas.microsoft.com/office/drawing/2014/main" id="{AEF2AD9B-71A4-5838-D346-FF8B544F3565}"/>
                      </a:ext>
                    </a:extLst>
                  </p:cNvPr>
                  <p:cNvSpPr/>
                  <p:nvPr/>
                </p:nvSpPr>
                <p:spPr>
                  <a:xfrm>
                    <a:off x="2819400" y="1415718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60" name="Rounded Rectangle 28259">
                    <a:extLst>
                      <a:ext uri="{FF2B5EF4-FFF2-40B4-BE49-F238E27FC236}">
                        <a16:creationId xmlns:a16="http://schemas.microsoft.com/office/drawing/2014/main" id="{3966A69D-CFA5-ED01-04D1-2BFBB2A470A9}"/>
                      </a:ext>
                    </a:extLst>
                  </p:cNvPr>
                  <p:cNvSpPr/>
                  <p:nvPr/>
                </p:nvSpPr>
                <p:spPr>
                  <a:xfrm>
                    <a:off x="2819400" y="1549537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61" name="Rounded Rectangle 28260">
                    <a:extLst>
                      <a:ext uri="{FF2B5EF4-FFF2-40B4-BE49-F238E27FC236}">
                        <a16:creationId xmlns:a16="http://schemas.microsoft.com/office/drawing/2014/main" id="{7D000BCD-5EE7-A703-9567-FED720E9573C}"/>
                      </a:ext>
                    </a:extLst>
                  </p:cNvPr>
                  <p:cNvSpPr/>
                  <p:nvPr/>
                </p:nvSpPr>
                <p:spPr>
                  <a:xfrm>
                    <a:off x="2818063" y="17055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62" name="Rounded Rectangle 28261">
                    <a:extLst>
                      <a:ext uri="{FF2B5EF4-FFF2-40B4-BE49-F238E27FC236}">
                        <a16:creationId xmlns:a16="http://schemas.microsoft.com/office/drawing/2014/main" id="{0E85D9AB-9F19-0DE1-BBD7-32E8CB377B87}"/>
                      </a:ext>
                    </a:extLst>
                  </p:cNvPr>
                  <p:cNvSpPr/>
                  <p:nvPr/>
                </p:nvSpPr>
                <p:spPr>
                  <a:xfrm>
                    <a:off x="2818063" y="1859281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63" name="Rounded Rectangle 28262">
                    <a:extLst>
                      <a:ext uri="{FF2B5EF4-FFF2-40B4-BE49-F238E27FC236}">
                        <a16:creationId xmlns:a16="http://schemas.microsoft.com/office/drawing/2014/main" id="{9194CE2F-5B73-B245-6385-BC24C5011695}"/>
                      </a:ext>
                    </a:extLst>
                  </p:cNvPr>
                  <p:cNvSpPr/>
                  <p:nvPr/>
                </p:nvSpPr>
                <p:spPr>
                  <a:xfrm>
                    <a:off x="2818064" y="2012048"/>
                    <a:ext cx="762001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249" name="Rounded Rectangle 28248">
                  <a:extLst>
                    <a:ext uri="{FF2B5EF4-FFF2-40B4-BE49-F238E27FC236}">
                      <a16:creationId xmlns:a16="http://schemas.microsoft.com/office/drawing/2014/main" id="{DC5872A4-C79B-0700-639C-999019F6F4F3}"/>
                    </a:ext>
                  </a:extLst>
                </p:cNvPr>
                <p:cNvSpPr/>
                <p:nvPr/>
              </p:nvSpPr>
              <p:spPr>
                <a:xfrm>
                  <a:off x="4925865" y="244303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50" name="Rounded Rectangle 28249">
                  <a:extLst>
                    <a:ext uri="{FF2B5EF4-FFF2-40B4-BE49-F238E27FC236}">
                      <a16:creationId xmlns:a16="http://schemas.microsoft.com/office/drawing/2014/main" id="{0B2637C4-ADFE-DA04-9651-58DD402DE0A1}"/>
                    </a:ext>
                  </a:extLst>
                </p:cNvPr>
                <p:cNvSpPr/>
                <p:nvPr/>
              </p:nvSpPr>
              <p:spPr>
                <a:xfrm>
                  <a:off x="4925865" y="250084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51" name="Rounded Rectangle 28250">
                  <a:extLst>
                    <a:ext uri="{FF2B5EF4-FFF2-40B4-BE49-F238E27FC236}">
                      <a16:creationId xmlns:a16="http://schemas.microsoft.com/office/drawing/2014/main" id="{E88C128D-75CB-35F5-9074-0EC25E3E160A}"/>
                    </a:ext>
                  </a:extLst>
                </p:cNvPr>
                <p:cNvSpPr/>
                <p:nvPr/>
              </p:nvSpPr>
              <p:spPr>
                <a:xfrm>
                  <a:off x="4925865" y="255954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52" name="Rounded Rectangle 28251">
                  <a:extLst>
                    <a:ext uri="{FF2B5EF4-FFF2-40B4-BE49-F238E27FC236}">
                      <a16:creationId xmlns:a16="http://schemas.microsoft.com/office/drawing/2014/main" id="{27D698A6-8930-2D09-3765-0A8BCA5C2B25}"/>
                    </a:ext>
                  </a:extLst>
                </p:cNvPr>
                <p:cNvSpPr/>
                <p:nvPr/>
              </p:nvSpPr>
              <p:spPr>
                <a:xfrm>
                  <a:off x="4925865" y="2612437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53" name="Rounded Rectangle 28252">
                  <a:extLst>
                    <a:ext uri="{FF2B5EF4-FFF2-40B4-BE49-F238E27FC236}">
                      <a16:creationId xmlns:a16="http://schemas.microsoft.com/office/drawing/2014/main" id="{F806977C-A0E8-5A41-4594-186B5DC4C289}"/>
                    </a:ext>
                  </a:extLst>
                </p:cNvPr>
                <p:cNvSpPr/>
                <p:nvPr/>
              </p:nvSpPr>
              <p:spPr>
                <a:xfrm>
                  <a:off x="4925321" y="267410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54" name="Rounded Rectangle 28253">
                  <a:extLst>
                    <a:ext uri="{FF2B5EF4-FFF2-40B4-BE49-F238E27FC236}">
                      <a16:creationId xmlns:a16="http://schemas.microsoft.com/office/drawing/2014/main" id="{34515445-A600-72D7-D40F-35CF06E0BF7A}"/>
                    </a:ext>
                  </a:extLst>
                </p:cNvPr>
                <p:cNvSpPr/>
                <p:nvPr/>
              </p:nvSpPr>
              <p:spPr>
                <a:xfrm>
                  <a:off x="4925321" y="2734864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55" name="Rounded Rectangle 28254">
                  <a:extLst>
                    <a:ext uri="{FF2B5EF4-FFF2-40B4-BE49-F238E27FC236}">
                      <a16:creationId xmlns:a16="http://schemas.microsoft.com/office/drawing/2014/main" id="{911DB4C2-E8A8-9ABD-D8AE-0DBC3F9F435F}"/>
                    </a:ext>
                  </a:extLst>
                </p:cNvPr>
                <p:cNvSpPr/>
                <p:nvPr/>
              </p:nvSpPr>
              <p:spPr>
                <a:xfrm>
                  <a:off x="4925322" y="2795246"/>
                  <a:ext cx="309824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231" name="Group 28230">
                <a:extLst>
                  <a:ext uri="{FF2B5EF4-FFF2-40B4-BE49-F238E27FC236}">
                    <a16:creationId xmlns:a16="http://schemas.microsoft.com/office/drawing/2014/main" id="{36E0A083-A3DA-2A30-87EF-953231C970BB}"/>
                  </a:ext>
                </a:extLst>
              </p:cNvPr>
              <p:cNvGrpSpPr/>
              <p:nvPr/>
            </p:nvGrpSpPr>
            <p:grpSpPr>
              <a:xfrm>
                <a:off x="20737710" y="5737070"/>
                <a:ext cx="2705642" cy="3392143"/>
                <a:chOff x="4832918" y="2331279"/>
                <a:chExt cx="495717" cy="572247"/>
              </a:xfrm>
            </p:grpSpPr>
            <p:grpSp>
              <p:nvGrpSpPr>
                <p:cNvPr id="28232" name="Group 28231">
                  <a:extLst>
                    <a:ext uri="{FF2B5EF4-FFF2-40B4-BE49-F238E27FC236}">
                      <a16:creationId xmlns:a16="http://schemas.microsoft.com/office/drawing/2014/main" id="{EA54228D-B01C-D6F6-BFE9-14EF2976D4C3}"/>
                    </a:ext>
                  </a:extLst>
                </p:cNvPr>
                <p:cNvGrpSpPr/>
                <p:nvPr/>
              </p:nvGrpSpPr>
              <p:grpSpPr>
                <a:xfrm>
                  <a:off x="4832918" y="2331279"/>
                  <a:ext cx="495717" cy="572247"/>
                  <a:chOff x="2590800" y="838200"/>
                  <a:chExt cx="1219200" cy="1447800"/>
                </a:xfrm>
              </p:grpSpPr>
              <p:sp>
                <p:nvSpPr>
                  <p:cNvPr id="28240" name="Rectangle 28239">
                    <a:extLst>
                      <a:ext uri="{FF2B5EF4-FFF2-40B4-BE49-F238E27FC236}">
                        <a16:creationId xmlns:a16="http://schemas.microsoft.com/office/drawing/2014/main" id="{2BAEE8A9-959C-AC43-E19C-A3BF77B641A9}"/>
                      </a:ext>
                    </a:extLst>
                  </p:cNvPr>
                  <p:cNvSpPr/>
                  <p:nvPr/>
                </p:nvSpPr>
                <p:spPr>
                  <a:xfrm>
                    <a:off x="2590800" y="838200"/>
                    <a:ext cx="1219200" cy="144780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1" name="Rounded Rectangle 28240">
                    <a:extLst>
                      <a:ext uri="{FF2B5EF4-FFF2-40B4-BE49-F238E27FC236}">
                        <a16:creationId xmlns:a16="http://schemas.microsoft.com/office/drawing/2014/main" id="{17007CE1-7FA0-F7A0-DB08-38DD1BE81953}"/>
                      </a:ext>
                    </a:extLst>
                  </p:cNvPr>
                  <p:cNvSpPr/>
                  <p:nvPr/>
                </p:nvSpPr>
                <p:spPr>
                  <a:xfrm>
                    <a:off x="2819400" y="11209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2" name="Rounded Rectangle 28241">
                    <a:extLst>
                      <a:ext uri="{FF2B5EF4-FFF2-40B4-BE49-F238E27FC236}">
                        <a16:creationId xmlns:a16="http://schemas.microsoft.com/office/drawing/2014/main" id="{03C85209-5CBA-122F-CF39-23FD70DE45F1}"/>
                      </a:ext>
                    </a:extLst>
                  </p:cNvPr>
                  <p:cNvSpPr/>
                  <p:nvPr/>
                </p:nvSpPr>
                <p:spPr>
                  <a:xfrm>
                    <a:off x="2819400" y="1267195"/>
                    <a:ext cx="762000" cy="45720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3" name="Rounded Rectangle 28242">
                    <a:extLst>
                      <a:ext uri="{FF2B5EF4-FFF2-40B4-BE49-F238E27FC236}">
                        <a16:creationId xmlns:a16="http://schemas.microsoft.com/office/drawing/2014/main" id="{7DF8080E-815B-257E-809F-1F632C7DA514}"/>
                      </a:ext>
                    </a:extLst>
                  </p:cNvPr>
                  <p:cNvSpPr/>
                  <p:nvPr/>
                </p:nvSpPr>
                <p:spPr>
                  <a:xfrm>
                    <a:off x="2819400" y="1415718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4" name="Rounded Rectangle 28243">
                    <a:extLst>
                      <a:ext uri="{FF2B5EF4-FFF2-40B4-BE49-F238E27FC236}">
                        <a16:creationId xmlns:a16="http://schemas.microsoft.com/office/drawing/2014/main" id="{B741BD1A-47E2-0AE9-FD18-399B2EFCA4E2}"/>
                      </a:ext>
                    </a:extLst>
                  </p:cNvPr>
                  <p:cNvSpPr/>
                  <p:nvPr/>
                </p:nvSpPr>
                <p:spPr>
                  <a:xfrm>
                    <a:off x="2819400" y="1549537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5" name="Rounded Rectangle 28244">
                    <a:extLst>
                      <a:ext uri="{FF2B5EF4-FFF2-40B4-BE49-F238E27FC236}">
                        <a16:creationId xmlns:a16="http://schemas.microsoft.com/office/drawing/2014/main" id="{9944CCE0-C37B-90EC-A439-2588E4C3C6F8}"/>
                      </a:ext>
                    </a:extLst>
                  </p:cNvPr>
                  <p:cNvSpPr/>
                  <p:nvPr/>
                </p:nvSpPr>
                <p:spPr>
                  <a:xfrm>
                    <a:off x="2818063" y="170554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6" name="Rounded Rectangle 28245">
                    <a:extLst>
                      <a:ext uri="{FF2B5EF4-FFF2-40B4-BE49-F238E27FC236}">
                        <a16:creationId xmlns:a16="http://schemas.microsoft.com/office/drawing/2014/main" id="{7DEE827C-F5BD-0199-D7CC-779C16E0E842}"/>
                      </a:ext>
                    </a:extLst>
                  </p:cNvPr>
                  <p:cNvSpPr/>
                  <p:nvPr/>
                </p:nvSpPr>
                <p:spPr>
                  <a:xfrm>
                    <a:off x="2818063" y="1859281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7" name="Rounded Rectangle 28246">
                    <a:extLst>
                      <a:ext uri="{FF2B5EF4-FFF2-40B4-BE49-F238E27FC236}">
                        <a16:creationId xmlns:a16="http://schemas.microsoft.com/office/drawing/2014/main" id="{4092FAB3-19D5-C616-4E76-D0A3C0091E45}"/>
                      </a:ext>
                    </a:extLst>
                  </p:cNvPr>
                  <p:cNvSpPr/>
                  <p:nvPr/>
                </p:nvSpPr>
                <p:spPr>
                  <a:xfrm>
                    <a:off x="2818064" y="2012048"/>
                    <a:ext cx="762001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233" name="Rounded Rectangle 28232">
                  <a:extLst>
                    <a:ext uri="{FF2B5EF4-FFF2-40B4-BE49-F238E27FC236}">
                      <a16:creationId xmlns:a16="http://schemas.microsoft.com/office/drawing/2014/main" id="{75B20EAA-F796-F73B-29E8-021847185BB6}"/>
                    </a:ext>
                  </a:extLst>
                </p:cNvPr>
                <p:cNvSpPr/>
                <p:nvPr/>
              </p:nvSpPr>
              <p:spPr>
                <a:xfrm>
                  <a:off x="4925865" y="244303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34" name="Rounded Rectangle 28233">
                  <a:extLst>
                    <a:ext uri="{FF2B5EF4-FFF2-40B4-BE49-F238E27FC236}">
                      <a16:creationId xmlns:a16="http://schemas.microsoft.com/office/drawing/2014/main" id="{3D763F46-8E93-069C-052F-23D490C1DF49}"/>
                    </a:ext>
                  </a:extLst>
                </p:cNvPr>
                <p:cNvSpPr/>
                <p:nvPr/>
              </p:nvSpPr>
              <p:spPr>
                <a:xfrm>
                  <a:off x="4925865" y="250084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35" name="Rounded Rectangle 28234">
                  <a:extLst>
                    <a:ext uri="{FF2B5EF4-FFF2-40B4-BE49-F238E27FC236}">
                      <a16:creationId xmlns:a16="http://schemas.microsoft.com/office/drawing/2014/main" id="{FDEAD2BD-A2E2-9C8D-9048-00063721AB85}"/>
                    </a:ext>
                  </a:extLst>
                </p:cNvPr>
                <p:cNvSpPr/>
                <p:nvPr/>
              </p:nvSpPr>
              <p:spPr>
                <a:xfrm>
                  <a:off x="4925865" y="2559545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36" name="Rounded Rectangle 28235">
                  <a:extLst>
                    <a:ext uri="{FF2B5EF4-FFF2-40B4-BE49-F238E27FC236}">
                      <a16:creationId xmlns:a16="http://schemas.microsoft.com/office/drawing/2014/main" id="{61C11581-0F01-0B14-80F1-43EE3DC2DE6D}"/>
                    </a:ext>
                  </a:extLst>
                </p:cNvPr>
                <p:cNvSpPr/>
                <p:nvPr/>
              </p:nvSpPr>
              <p:spPr>
                <a:xfrm>
                  <a:off x="4925865" y="2612437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37" name="Rounded Rectangle 28236">
                  <a:extLst>
                    <a:ext uri="{FF2B5EF4-FFF2-40B4-BE49-F238E27FC236}">
                      <a16:creationId xmlns:a16="http://schemas.microsoft.com/office/drawing/2014/main" id="{0F76329E-6AB8-390C-18C9-4942BF3A6656}"/>
                    </a:ext>
                  </a:extLst>
                </p:cNvPr>
                <p:cNvSpPr/>
                <p:nvPr/>
              </p:nvSpPr>
              <p:spPr>
                <a:xfrm>
                  <a:off x="4925321" y="2674100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38" name="Rounded Rectangle 28237">
                  <a:extLst>
                    <a:ext uri="{FF2B5EF4-FFF2-40B4-BE49-F238E27FC236}">
                      <a16:creationId xmlns:a16="http://schemas.microsoft.com/office/drawing/2014/main" id="{A1DAC85A-A9B0-7E7F-A8DA-CE05F3294FEA}"/>
                    </a:ext>
                  </a:extLst>
                </p:cNvPr>
                <p:cNvSpPr/>
                <p:nvPr/>
              </p:nvSpPr>
              <p:spPr>
                <a:xfrm>
                  <a:off x="4925321" y="2734864"/>
                  <a:ext cx="309823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39" name="Rounded Rectangle 28238">
                  <a:extLst>
                    <a:ext uri="{FF2B5EF4-FFF2-40B4-BE49-F238E27FC236}">
                      <a16:creationId xmlns:a16="http://schemas.microsoft.com/office/drawing/2014/main" id="{BE8C7AD2-43D8-E319-F2D1-5A37682DD999}"/>
                    </a:ext>
                  </a:extLst>
                </p:cNvPr>
                <p:cNvSpPr/>
                <p:nvPr/>
              </p:nvSpPr>
              <p:spPr>
                <a:xfrm>
                  <a:off x="4925322" y="2795246"/>
                  <a:ext cx="309824" cy="180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8369" name="Group 28368">
            <a:extLst>
              <a:ext uri="{FF2B5EF4-FFF2-40B4-BE49-F238E27FC236}">
                <a16:creationId xmlns:a16="http://schemas.microsoft.com/office/drawing/2014/main" id="{84100DC9-7DBA-F2D2-F7F7-B38D3D832D6B}"/>
              </a:ext>
            </a:extLst>
          </p:cNvPr>
          <p:cNvGrpSpPr/>
          <p:nvPr/>
        </p:nvGrpSpPr>
        <p:grpSpPr>
          <a:xfrm>
            <a:off x="9968884" y="21487610"/>
            <a:ext cx="1462337" cy="1849164"/>
            <a:chOff x="20484056" y="5447056"/>
            <a:chExt cx="2959296" cy="3682163"/>
          </a:xfrm>
        </p:grpSpPr>
        <p:grpSp>
          <p:nvGrpSpPr>
            <p:cNvPr id="28370" name="Group 28369">
              <a:extLst>
                <a:ext uri="{FF2B5EF4-FFF2-40B4-BE49-F238E27FC236}">
                  <a16:creationId xmlns:a16="http://schemas.microsoft.com/office/drawing/2014/main" id="{4E6F3915-4FB3-A93B-5FA5-B6BE58BE526F}"/>
                </a:ext>
              </a:extLst>
            </p:cNvPr>
            <p:cNvGrpSpPr/>
            <p:nvPr/>
          </p:nvGrpSpPr>
          <p:grpSpPr>
            <a:xfrm>
              <a:off x="20644268" y="5715602"/>
              <a:ext cx="1694000" cy="2195133"/>
              <a:chOff x="4925321" y="2443035"/>
              <a:chExt cx="310368" cy="370314"/>
            </a:xfrm>
          </p:grpSpPr>
          <p:grpSp>
            <p:nvGrpSpPr>
              <p:cNvPr id="28405" name="Group 28404">
                <a:extLst>
                  <a:ext uri="{FF2B5EF4-FFF2-40B4-BE49-F238E27FC236}">
                    <a16:creationId xmlns:a16="http://schemas.microsoft.com/office/drawing/2014/main" id="{A52FE936-C4ED-9FBF-11CC-DFDD98034C40}"/>
                  </a:ext>
                </a:extLst>
              </p:cNvPr>
              <p:cNvGrpSpPr/>
              <p:nvPr/>
            </p:nvGrpSpPr>
            <p:grpSpPr>
              <a:xfrm>
                <a:off x="4925322" y="2443054"/>
                <a:ext cx="310367" cy="370295"/>
                <a:chOff x="2818063" y="1120945"/>
                <a:chExt cx="763337" cy="936822"/>
              </a:xfrm>
            </p:grpSpPr>
            <p:sp>
              <p:nvSpPr>
                <p:cNvPr id="28413" name="Rounded Rectangle 28412">
                  <a:extLst>
                    <a:ext uri="{FF2B5EF4-FFF2-40B4-BE49-F238E27FC236}">
                      <a16:creationId xmlns:a16="http://schemas.microsoft.com/office/drawing/2014/main" id="{7322D608-FB84-B5B7-AF44-C6B04A13951A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14" name="Rounded Rectangle 28413">
                  <a:extLst>
                    <a:ext uri="{FF2B5EF4-FFF2-40B4-BE49-F238E27FC236}">
                      <a16:creationId xmlns:a16="http://schemas.microsoft.com/office/drawing/2014/main" id="{C7A39D17-FE3F-5C87-BBFD-A103CB1CDCAF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15" name="Rounded Rectangle 28414">
                  <a:extLst>
                    <a:ext uri="{FF2B5EF4-FFF2-40B4-BE49-F238E27FC236}">
                      <a16:creationId xmlns:a16="http://schemas.microsoft.com/office/drawing/2014/main" id="{0AFB5C17-62A6-E6C9-B345-1A929E86DC6F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77" name="Rounded Rectangle 27676">
                  <a:extLst>
                    <a:ext uri="{FF2B5EF4-FFF2-40B4-BE49-F238E27FC236}">
                      <a16:creationId xmlns:a16="http://schemas.microsoft.com/office/drawing/2014/main" id="{07CAD44A-B6B4-3EB9-30F3-FC9CB6DA08BC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78" name="Rounded Rectangle 27677">
                  <a:extLst>
                    <a:ext uri="{FF2B5EF4-FFF2-40B4-BE49-F238E27FC236}">
                      <a16:creationId xmlns:a16="http://schemas.microsoft.com/office/drawing/2014/main" id="{68185CB6-9E1C-D3A9-C060-BE28AB4FD61F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79" name="Rounded Rectangle 27678">
                  <a:extLst>
                    <a:ext uri="{FF2B5EF4-FFF2-40B4-BE49-F238E27FC236}">
                      <a16:creationId xmlns:a16="http://schemas.microsoft.com/office/drawing/2014/main" id="{EBBA0B73-52BE-61FB-9E0B-D1E53CCBDE95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80" name="Rounded Rectangle 27679">
                  <a:extLst>
                    <a:ext uri="{FF2B5EF4-FFF2-40B4-BE49-F238E27FC236}">
                      <a16:creationId xmlns:a16="http://schemas.microsoft.com/office/drawing/2014/main" id="{3344F881-91D9-B580-69F8-D63F4C071796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406" name="Rounded Rectangle 28405">
                <a:extLst>
                  <a:ext uri="{FF2B5EF4-FFF2-40B4-BE49-F238E27FC236}">
                    <a16:creationId xmlns:a16="http://schemas.microsoft.com/office/drawing/2014/main" id="{D0975BDF-C8F4-1C6B-D45E-18326DC0951E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07" name="Rounded Rectangle 28406">
                <a:extLst>
                  <a:ext uri="{FF2B5EF4-FFF2-40B4-BE49-F238E27FC236}">
                    <a16:creationId xmlns:a16="http://schemas.microsoft.com/office/drawing/2014/main" id="{4A1EAD4A-B089-AF35-68CB-DC4CD4DC0649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08" name="Rounded Rectangle 28407">
                <a:extLst>
                  <a:ext uri="{FF2B5EF4-FFF2-40B4-BE49-F238E27FC236}">
                    <a16:creationId xmlns:a16="http://schemas.microsoft.com/office/drawing/2014/main" id="{39FE627C-2F79-0450-87B2-D113D64C720B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09" name="Rounded Rectangle 28408">
                <a:extLst>
                  <a:ext uri="{FF2B5EF4-FFF2-40B4-BE49-F238E27FC236}">
                    <a16:creationId xmlns:a16="http://schemas.microsoft.com/office/drawing/2014/main" id="{2ADBDC46-4B4E-D331-F426-EC5050F5848D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10" name="Rounded Rectangle 28409">
                <a:extLst>
                  <a:ext uri="{FF2B5EF4-FFF2-40B4-BE49-F238E27FC236}">
                    <a16:creationId xmlns:a16="http://schemas.microsoft.com/office/drawing/2014/main" id="{7ED83EAC-AB40-EAF8-17B1-9DB798462DAD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11" name="Rounded Rectangle 28410">
                <a:extLst>
                  <a:ext uri="{FF2B5EF4-FFF2-40B4-BE49-F238E27FC236}">
                    <a16:creationId xmlns:a16="http://schemas.microsoft.com/office/drawing/2014/main" id="{E8BF9F81-7566-0DCB-6853-5B352917891F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12" name="Rounded Rectangle 28411">
                <a:extLst>
                  <a:ext uri="{FF2B5EF4-FFF2-40B4-BE49-F238E27FC236}">
                    <a16:creationId xmlns:a16="http://schemas.microsoft.com/office/drawing/2014/main" id="{227EA25E-838C-512F-60C0-AD3FCE29CA28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71" name="Group 28370">
              <a:extLst>
                <a:ext uri="{FF2B5EF4-FFF2-40B4-BE49-F238E27FC236}">
                  <a16:creationId xmlns:a16="http://schemas.microsoft.com/office/drawing/2014/main" id="{9D0DAC28-8AC7-86FB-C982-36D04CB43BD4}"/>
                </a:ext>
              </a:extLst>
            </p:cNvPr>
            <p:cNvGrpSpPr/>
            <p:nvPr/>
          </p:nvGrpSpPr>
          <p:grpSpPr>
            <a:xfrm>
              <a:off x="20484056" y="5447056"/>
              <a:ext cx="2705642" cy="3392143"/>
              <a:chOff x="4832918" y="2342116"/>
              <a:chExt cx="495717" cy="572247"/>
            </a:xfrm>
          </p:grpSpPr>
          <p:grpSp>
            <p:nvGrpSpPr>
              <p:cNvPr id="28389" name="Group 28388">
                <a:extLst>
                  <a:ext uri="{FF2B5EF4-FFF2-40B4-BE49-F238E27FC236}">
                    <a16:creationId xmlns:a16="http://schemas.microsoft.com/office/drawing/2014/main" id="{822316B3-C999-37FC-34F3-37E8F0CAF2DE}"/>
                  </a:ext>
                </a:extLst>
              </p:cNvPr>
              <p:cNvGrpSpPr/>
              <p:nvPr/>
            </p:nvGrpSpPr>
            <p:grpSpPr>
              <a:xfrm>
                <a:off x="4832918" y="2342116"/>
                <a:ext cx="495717" cy="572247"/>
                <a:chOff x="2590800" y="865618"/>
                <a:chExt cx="1219200" cy="1447800"/>
              </a:xfrm>
            </p:grpSpPr>
            <p:sp>
              <p:nvSpPr>
                <p:cNvPr id="28397" name="Rectangle 28396">
                  <a:extLst>
                    <a:ext uri="{FF2B5EF4-FFF2-40B4-BE49-F238E27FC236}">
                      <a16:creationId xmlns:a16="http://schemas.microsoft.com/office/drawing/2014/main" id="{F18C80DF-ABEF-91F2-1F4C-004F3DB5C3CE}"/>
                    </a:ext>
                  </a:extLst>
                </p:cNvPr>
                <p:cNvSpPr/>
                <p:nvPr/>
              </p:nvSpPr>
              <p:spPr>
                <a:xfrm>
                  <a:off x="2590800" y="865618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98" name="Rounded Rectangle 28397">
                  <a:extLst>
                    <a:ext uri="{FF2B5EF4-FFF2-40B4-BE49-F238E27FC236}">
                      <a16:creationId xmlns:a16="http://schemas.microsoft.com/office/drawing/2014/main" id="{988D97D5-F171-D3B5-F98B-FFA9E5C0240B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99" name="Rounded Rectangle 28398">
                  <a:extLst>
                    <a:ext uri="{FF2B5EF4-FFF2-40B4-BE49-F238E27FC236}">
                      <a16:creationId xmlns:a16="http://schemas.microsoft.com/office/drawing/2014/main" id="{3BACEA86-601B-30DF-301A-24DB24C882F2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00" name="Rounded Rectangle 28399">
                  <a:extLst>
                    <a:ext uri="{FF2B5EF4-FFF2-40B4-BE49-F238E27FC236}">
                      <a16:creationId xmlns:a16="http://schemas.microsoft.com/office/drawing/2014/main" id="{39E0A118-AD52-D5E0-F9F3-39F7D01C7AAE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01" name="Rounded Rectangle 28400">
                  <a:extLst>
                    <a:ext uri="{FF2B5EF4-FFF2-40B4-BE49-F238E27FC236}">
                      <a16:creationId xmlns:a16="http://schemas.microsoft.com/office/drawing/2014/main" id="{B9E98D4A-AA03-0CE9-7F30-F12C50F41172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02" name="Rounded Rectangle 28401">
                  <a:extLst>
                    <a:ext uri="{FF2B5EF4-FFF2-40B4-BE49-F238E27FC236}">
                      <a16:creationId xmlns:a16="http://schemas.microsoft.com/office/drawing/2014/main" id="{41D906D5-64AE-0917-C50F-8CA502DDA8DE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03" name="Rounded Rectangle 28402">
                  <a:extLst>
                    <a:ext uri="{FF2B5EF4-FFF2-40B4-BE49-F238E27FC236}">
                      <a16:creationId xmlns:a16="http://schemas.microsoft.com/office/drawing/2014/main" id="{FAD87D26-EAE4-FAAC-7A90-16E1514415E2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04" name="Rounded Rectangle 28403">
                  <a:extLst>
                    <a:ext uri="{FF2B5EF4-FFF2-40B4-BE49-F238E27FC236}">
                      <a16:creationId xmlns:a16="http://schemas.microsoft.com/office/drawing/2014/main" id="{D25A48B5-47E8-7A0A-FA42-77D9CB264518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90" name="Rounded Rectangle 28389">
                <a:extLst>
                  <a:ext uri="{FF2B5EF4-FFF2-40B4-BE49-F238E27FC236}">
                    <a16:creationId xmlns:a16="http://schemas.microsoft.com/office/drawing/2014/main" id="{341FE7D7-A6D5-9708-3F01-4E8AEF5624C0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91" name="Rounded Rectangle 28390">
                <a:extLst>
                  <a:ext uri="{FF2B5EF4-FFF2-40B4-BE49-F238E27FC236}">
                    <a16:creationId xmlns:a16="http://schemas.microsoft.com/office/drawing/2014/main" id="{14A80BDE-CE5A-0B0B-5323-A537FCD552C2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92" name="Rounded Rectangle 28391">
                <a:extLst>
                  <a:ext uri="{FF2B5EF4-FFF2-40B4-BE49-F238E27FC236}">
                    <a16:creationId xmlns:a16="http://schemas.microsoft.com/office/drawing/2014/main" id="{D8EE692C-55DB-2E4D-ED2E-A65E07695C4D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93" name="Rounded Rectangle 28392">
                <a:extLst>
                  <a:ext uri="{FF2B5EF4-FFF2-40B4-BE49-F238E27FC236}">
                    <a16:creationId xmlns:a16="http://schemas.microsoft.com/office/drawing/2014/main" id="{2004D695-2BDC-E6FF-DEAD-C783409D9909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94" name="Rounded Rectangle 28393">
                <a:extLst>
                  <a:ext uri="{FF2B5EF4-FFF2-40B4-BE49-F238E27FC236}">
                    <a16:creationId xmlns:a16="http://schemas.microsoft.com/office/drawing/2014/main" id="{30F0AE6E-D4AC-57F7-B9D2-DF04DFB40994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95" name="Rounded Rectangle 28394">
                <a:extLst>
                  <a:ext uri="{FF2B5EF4-FFF2-40B4-BE49-F238E27FC236}">
                    <a16:creationId xmlns:a16="http://schemas.microsoft.com/office/drawing/2014/main" id="{5F0CC411-550C-C9BE-1872-23E31DD84EF4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96" name="Rounded Rectangle 28395">
                <a:extLst>
                  <a:ext uri="{FF2B5EF4-FFF2-40B4-BE49-F238E27FC236}">
                    <a16:creationId xmlns:a16="http://schemas.microsoft.com/office/drawing/2014/main" id="{F1436E9F-E968-EBF5-8811-CACEEE27390F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72" name="Group 28371">
              <a:extLst>
                <a:ext uri="{FF2B5EF4-FFF2-40B4-BE49-F238E27FC236}">
                  <a16:creationId xmlns:a16="http://schemas.microsoft.com/office/drawing/2014/main" id="{9DEC7D9C-88DF-456B-B5B9-8251D6E758ED}"/>
                </a:ext>
              </a:extLst>
            </p:cNvPr>
            <p:cNvGrpSpPr/>
            <p:nvPr/>
          </p:nvGrpSpPr>
          <p:grpSpPr>
            <a:xfrm>
              <a:off x="20737710" y="5737070"/>
              <a:ext cx="2705642" cy="3392149"/>
              <a:chOff x="4832918" y="2331279"/>
              <a:chExt cx="495717" cy="572248"/>
            </a:xfrm>
          </p:grpSpPr>
          <p:grpSp>
            <p:nvGrpSpPr>
              <p:cNvPr id="28373" name="Group 28372">
                <a:extLst>
                  <a:ext uri="{FF2B5EF4-FFF2-40B4-BE49-F238E27FC236}">
                    <a16:creationId xmlns:a16="http://schemas.microsoft.com/office/drawing/2014/main" id="{71CC2E34-D046-BCEE-68FD-0C72E51282EF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8"/>
                <a:chOff x="2590800" y="838200"/>
                <a:chExt cx="1219200" cy="1447800"/>
              </a:xfrm>
            </p:grpSpPr>
            <p:sp>
              <p:nvSpPr>
                <p:cNvPr id="28381" name="Rectangle 28380">
                  <a:extLst>
                    <a:ext uri="{FF2B5EF4-FFF2-40B4-BE49-F238E27FC236}">
                      <a16:creationId xmlns:a16="http://schemas.microsoft.com/office/drawing/2014/main" id="{D535156E-60E3-3FD8-48F7-3F072B2A0A6A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82" name="Rounded Rectangle 28381">
                  <a:extLst>
                    <a:ext uri="{FF2B5EF4-FFF2-40B4-BE49-F238E27FC236}">
                      <a16:creationId xmlns:a16="http://schemas.microsoft.com/office/drawing/2014/main" id="{08D36336-6732-E2F1-B61E-3E6526AF737D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83" name="Rounded Rectangle 28382">
                  <a:extLst>
                    <a:ext uri="{FF2B5EF4-FFF2-40B4-BE49-F238E27FC236}">
                      <a16:creationId xmlns:a16="http://schemas.microsoft.com/office/drawing/2014/main" id="{FAD4659A-5C72-1C4F-A135-DAEADDEC4B2B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84" name="Rounded Rectangle 28383">
                  <a:extLst>
                    <a:ext uri="{FF2B5EF4-FFF2-40B4-BE49-F238E27FC236}">
                      <a16:creationId xmlns:a16="http://schemas.microsoft.com/office/drawing/2014/main" id="{506D6641-D141-E1B9-E323-08C303AB26CB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85" name="Rounded Rectangle 28384">
                  <a:extLst>
                    <a:ext uri="{FF2B5EF4-FFF2-40B4-BE49-F238E27FC236}">
                      <a16:creationId xmlns:a16="http://schemas.microsoft.com/office/drawing/2014/main" id="{359C7CAF-D187-159E-71CD-FB204D7B7016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86" name="Rounded Rectangle 28385">
                  <a:extLst>
                    <a:ext uri="{FF2B5EF4-FFF2-40B4-BE49-F238E27FC236}">
                      <a16:creationId xmlns:a16="http://schemas.microsoft.com/office/drawing/2014/main" id="{0C74371C-F58F-3CED-62FB-55DD4C33B6C3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87" name="Rounded Rectangle 28386">
                  <a:extLst>
                    <a:ext uri="{FF2B5EF4-FFF2-40B4-BE49-F238E27FC236}">
                      <a16:creationId xmlns:a16="http://schemas.microsoft.com/office/drawing/2014/main" id="{00A2DE99-D255-DB57-FE23-C374476CFC7B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88" name="Rounded Rectangle 28387">
                  <a:extLst>
                    <a:ext uri="{FF2B5EF4-FFF2-40B4-BE49-F238E27FC236}">
                      <a16:creationId xmlns:a16="http://schemas.microsoft.com/office/drawing/2014/main" id="{BC7EB65F-7158-34E5-4DCC-D17BBBAEFE9B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74" name="Rounded Rectangle 28373">
                <a:extLst>
                  <a:ext uri="{FF2B5EF4-FFF2-40B4-BE49-F238E27FC236}">
                    <a16:creationId xmlns:a16="http://schemas.microsoft.com/office/drawing/2014/main" id="{626459C2-E6A7-4D23-CA83-125B7C6D9F7A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75" name="Rounded Rectangle 28374">
                <a:extLst>
                  <a:ext uri="{FF2B5EF4-FFF2-40B4-BE49-F238E27FC236}">
                    <a16:creationId xmlns:a16="http://schemas.microsoft.com/office/drawing/2014/main" id="{63E4DF2E-B6F9-615E-3027-21C474EF0492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76" name="Rounded Rectangle 28375">
                <a:extLst>
                  <a:ext uri="{FF2B5EF4-FFF2-40B4-BE49-F238E27FC236}">
                    <a16:creationId xmlns:a16="http://schemas.microsoft.com/office/drawing/2014/main" id="{FDB97834-EFB8-F9B3-A34C-F05471FC7FA4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77" name="Rounded Rectangle 28376">
                <a:extLst>
                  <a:ext uri="{FF2B5EF4-FFF2-40B4-BE49-F238E27FC236}">
                    <a16:creationId xmlns:a16="http://schemas.microsoft.com/office/drawing/2014/main" id="{C88CACBB-F7C6-BF69-8A0B-E5B2ED2C358F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78" name="Rounded Rectangle 28377">
                <a:extLst>
                  <a:ext uri="{FF2B5EF4-FFF2-40B4-BE49-F238E27FC236}">
                    <a16:creationId xmlns:a16="http://schemas.microsoft.com/office/drawing/2014/main" id="{6246B6AA-21B3-C666-CBD9-CA205D2C6CCD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79" name="Rounded Rectangle 28378">
                <a:extLst>
                  <a:ext uri="{FF2B5EF4-FFF2-40B4-BE49-F238E27FC236}">
                    <a16:creationId xmlns:a16="http://schemas.microsoft.com/office/drawing/2014/main" id="{214ECB96-46B2-6177-FB05-2B0FEAED242C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80" name="Rounded Rectangle 28379">
                <a:extLst>
                  <a:ext uri="{FF2B5EF4-FFF2-40B4-BE49-F238E27FC236}">
                    <a16:creationId xmlns:a16="http://schemas.microsoft.com/office/drawing/2014/main" id="{C39B3A23-A956-0258-8EC2-BC026A9AC773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7681" name="Straight Arrow Connector 27680">
            <a:extLst>
              <a:ext uri="{FF2B5EF4-FFF2-40B4-BE49-F238E27FC236}">
                <a16:creationId xmlns:a16="http://schemas.microsoft.com/office/drawing/2014/main" id="{668B3684-F1F0-E966-7795-DE5FBBF0AD3E}"/>
              </a:ext>
            </a:extLst>
          </p:cNvPr>
          <p:cNvCxnSpPr>
            <a:cxnSpLocks/>
          </p:cNvCxnSpPr>
          <p:nvPr/>
        </p:nvCxnSpPr>
        <p:spPr>
          <a:xfrm>
            <a:off x="1439092" y="25101999"/>
            <a:ext cx="12655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83" name="TextBox 27682">
            <a:extLst>
              <a:ext uri="{FF2B5EF4-FFF2-40B4-BE49-F238E27FC236}">
                <a16:creationId xmlns:a16="http://schemas.microsoft.com/office/drawing/2014/main" id="{8A75D18A-94DA-2DF6-CD15-BEABAAD9ED08}"/>
              </a:ext>
            </a:extLst>
          </p:cNvPr>
          <p:cNvSpPr txBox="1"/>
          <p:nvPr/>
        </p:nvSpPr>
        <p:spPr>
          <a:xfrm>
            <a:off x="5420238" y="23319137"/>
            <a:ext cx="1974022" cy="44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2015 - 2023</a:t>
            </a:r>
          </a:p>
        </p:txBody>
      </p:sp>
      <p:grpSp>
        <p:nvGrpSpPr>
          <p:cNvPr id="27696" name="Group 27695">
            <a:extLst>
              <a:ext uri="{FF2B5EF4-FFF2-40B4-BE49-F238E27FC236}">
                <a16:creationId xmlns:a16="http://schemas.microsoft.com/office/drawing/2014/main" id="{3F00F97B-2166-A3F9-4170-AE5290DAC337}"/>
              </a:ext>
            </a:extLst>
          </p:cNvPr>
          <p:cNvGrpSpPr/>
          <p:nvPr/>
        </p:nvGrpSpPr>
        <p:grpSpPr>
          <a:xfrm>
            <a:off x="4138097" y="24814127"/>
            <a:ext cx="1466768" cy="876902"/>
            <a:chOff x="14414736" y="21490349"/>
            <a:chExt cx="1417773" cy="780042"/>
          </a:xfrm>
        </p:grpSpPr>
        <p:cxnSp>
          <p:nvCxnSpPr>
            <p:cNvPr id="28216" name="Straight Arrow Connector 28215">
              <a:extLst>
                <a:ext uri="{FF2B5EF4-FFF2-40B4-BE49-F238E27FC236}">
                  <a16:creationId xmlns:a16="http://schemas.microsoft.com/office/drawing/2014/main" id="{F6CC88A5-20C8-7588-65B3-2CC2C8EFA3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3582" y="21794160"/>
              <a:ext cx="1378927" cy="133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17" name="Straight Connector 28216">
              <a:extLst>
                <a:ext uri="{FF2B5EF4-FFF2-40B4-BE49-F238E27FC236}">
                  <a16:creationId xmlns:a16="http://schemas.microsoft.com/office/drawing/2014/main" id="{3537D9CC-A60A-C904-1380-4DE35150F0B9}"/>
                </a:ext>
              </a:extLst>
            </p:cNvPr>
            <p:cNvCxnSpPr>
              <a:cxnSpLocks/>
            </p:cNvCxnSpPr>
            <p:nvPr/>
          </p:nvCxnSpPr>
          <p:spPr>
            <a:xfrm>
              <a:off x="14414736" y="21490349"/>
              <a:ext cx="1207917" cy="2847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84" name="Straight Connector 27683">
              <a:extLst>
                <a:ext uri="{FF2B5EF4-FFF2-40B4-BE49-F238E27FC236}">
                  <a16:creationId xmlns:a16="http://schemas.microsoft.com/office/drawing/2014/main" id="{48231EB7-90E6-DB06-65AA-6E63A2ABE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3582" y="21782177"/>
              <a:ext cx="1209331" cy="4882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698" name="TextBox 27697">
            <a:extLst>
              <a:ext uri="{FF2B5EF4-FFF2-40B4-BE49-F238E27FC236}">
                <a16:creationId xmlns:a16="http://schemas.microsoft.com/office/drawing/2014/main" id="{4E778D4B-7DC0-EDE5-5FE7-31EDAAF4DFB8}"/>
              </a:ext>
            </a:extLst>
          </p:cNvPr>
          <p:cNvSpPr txBox="1"/>
          <p:nvPr/>
        </p:nvSpPr>
        <p:spPr>
          <a:xfrm>
            <a:off x="10222502" y="20925306"/>
            <a:ext cx="1354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N.=142</a:t>
            </a:r>
          </a:p>
        </p:txBody>
      </p:sp>
      <p:cxnSp>
        <p:nvCxnSpPr>
          <p:cNvPr id="27700" name="Straight Connector 27699">
            <a:extLst>
              <a:ext uri="{FF2B5EF4-FFF2-40B4-BE49-F238E27FC236}">
                <a16:creationId xmlns:a16="http://schemas.microsoft.com/office/drawing/2014/main" id="{978AE464-6CCB-38FE-02A6-F0D152E7B6C9}"/>
              </a:ext>
            </a:extLst>
          </p:cNvPr>
          <p:cNvCxnSpPr>
            <a:cxnSpLocks/>
          </p:cNvCxnSpPr>
          <p:nvPr/>
        </p:nvCxnSpPr>
        <p:spPr>
          <a:xfrm>
            <a:off x="11545190" y="22384078"/>
            <a:ext cx="65694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02" name="Straight Connector 27701">
            <a:extLst>
              <a:ext uri="{FF2B5EF4-FFF2-40B4-BE49-F238E27FC236}">
                <a16:creationId xmlns:a16="http://schemas.microsoft.com/office/drawing/2014/main" id="{EF312647-1D09-C7CA-A087-58BD61459D00}"/>
              </a:ext>
            </a:extLst>
          </p:cNvPr>
          <p:cNvCxnSpPr/>
          <p:nvPr/>
        </p:nvCxnSpPr>
        <p:spPr>
          <a:xfrm>
            <a:off x="12202134" y="22412632"/>
            <a:ext cx="0" cy="14980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04" name="Straight Connector 27703">
            <a:extLst>
              <a:ext uri="{FF2B5EF4-FFF2-40B4-BE49-F238E27FC236}">
                <a16:creationId xmlns:a16="http://schemas.microsoft.com/office/drawing/2014/main" id="{BEA92D3B-0DBC-707A-A707-020D299D7F0A}"/>
              </a:ext>
            </a:extLst>
          </p:cNvPr>
          <p:cNvCxnSpPr>
            <a:cxnSpLocks/>
          </p:cNvCxnSpPr>
          <p:nvPr/>
        </p:nvCxnSpPr>
        <p:spPr>
          <a:xfrm flipH="1">
            <a:off x="1424857" y="23923165"/>
            <a:ext cx="108035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06" name="Straight Connector 27705">
            <a:extLst>
              <a:ext uri="{FF2B5EF4-FFF2-40B4-BE49-F238E27FC236}">
                <a16:creationId xmlns:a16="http://schemas.microsoft.com/office/drawing/2014/main" id="{C0BA9C62-0B14-BD01-9151-5D8CBDDCDF2C}"/>
              </a:ext>
            </a:extLst>
          </p:cNvPr>
          <p:cNvCxnSpPr>
            <a:cxnSpLocks/>
          </p:cNvCxnSpPr>
          <p:nvPr/>
        </p:nvCxnSpPr>
        <p:spPr>
          <a:xfrm>
            <a:off x="1428987" y="23910651"/>
            <a:ext cx="10105" cy="12087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15" name="TextBox 27714">
            <a:extLst>
              <a:ext uri="{FF2B5EF4-FFF2-40B4-BE49-F238E27FC236}">
                <a16:creationId xmlns:a16="http://schemas.microsoft.com/office/drawing/2014/main" id="{2B5D4456-EF73-D74B-68B0-21A304F42FF7}"/>
              </a:ext>
            </a:extLst>
          </p:cNvPr>
          <p:cNvSpPr txBox="1"/>
          <p:nvPr/>
        </p:nvSpPr>
        <p:spPr>
          <a:xfrm>
            <a:off x="2518093" y="25985783"/>
            <a:ext cx="2511553" cy="449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Grounded Theory</a:t>
            </a:r>
          </a:p>
        </p:txBody>
      </p:sp>
      <p:cxnSp>
        <p:nvCxnSpPr>
          <p:cNvPr id="27720" name="Elbow Connector 27719">
            <a:extLst>
              <a:ext uri="{FF2B5EF4-FFF2-40B4-BE49-F238E27FC236}">
                <a16:creationId xmlns:a16="http://schemas.microsoft.com/office/drawing/2014/main" id="{F1FDA4A4-9E0C-BD13-6014-E0723FB28204}"/>
              </a:ext>
            </a:extLst>
          </p:cNvPr>
          <p:cNvCxnSpPr>
            <a:cxnSpLocks/>
          </p:cNvCxnSpPr>
          <p:nvPr/>
        </p:nvCxnSpPr>
        <p:spPr>
          <a:xfrm>
            <a:off x="12228413" y="16550885"/>
            <a:ext cx="1023114" cy="2952174"/>
          </a:xfrm>
          <a:prstGeom prst="bentConnector2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19" name="Straight Connector 28418">
            <a:extLst>
              <a:ext uri="{FF2B5EF4-FFF2-40B4-BE49-F238E27FC236}">
                <a16:creationId xmlns:a16="http://schemas.microsoft.com/office/drawing/2014/main" id="{2C7260F6-12D3-8031-AD34-F3BEAFBE222C}"/>
              </a:ext>
            </a:extLst>
          </p:cNvPr>
          <p:cNvCxnSpPr>
            <a:cxnSpLocks/>
          </p:cNvCxnSpPr>
          <p:nvPr/>
        </p:nvCxnSpPr>
        <p:spPr>
          <a:xfrm>
            <a:off x="12890565" y="19484502"/>
            <a:ext cx="482644" cy="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96" name="Straight Connector 27895">
            <a:extLst>
              <a:ext uri="{FF2B5EF4-FFF2-40B4-BE49-F238E27FC236}">
                <a16:creationId xmlns:a16="http://schemas.microsoft.com/office/drawing/2014/main" id="{1617E7D1-FBF4-C646-AF3B-4FA3E3104393}"/>
              </a:ext>
            </a:extLst>
          </p:cNvPr>
          <p:cNvCxnSpPr>
            <a:cxnSpLocks/>
          </p:cNvCxnSpPr>
          <p:nvPr/>
        </p:nvCxnSpPr>
        <p:spPr>
          <a:xfrm flipV="1">
            <a:off x="9807948" y="25181443"/>
            <a:ext cx="3249352" cy="71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99" name="Straight Connector 27898">
            <a:extLst>
              <a:ext uri="{FF2B5EF4-FFF2-40B4-BE49-F238E27FC236}">
                <a16:creationId xmlns:a16="http://schemas.microsoft.com/office/drawing/2014/main" id="{4207AC01-D8BF-F27D-DBB9-466E6EFBF02F}"/>
              </a:ext>
            </a:extLst>
          </p:cNvPr>
          <p:cNvCxnSpPr>
            <a:cxnSpLocks/>
          </p:cNvCxnSpPr>
          <p:nvPr/>
        </p:nvCxnSpPr>
        <p:spPr>
          <a:xfrm flipV="1">
            <a:off x="13057300" y="19484502"/>
            <a:ext cx="0" cy="56861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03" name="Straight Arrow Connector 27902">
            <a:extLst>
              <a:ext uri="{FF2B5EF4-FFF2-40B4-BE49-F238E27FC236}">
                <a16:creationId xmlns:a16="http://schemas.microsoft.com/office/drawing/2014/main" id="{D6F8EEC9-42FB-9988-48B2-B868ACB7DBA0}"/>
              </a:ext>
            </a:extLst>
          </p:cNvPr>
          <p:cNvCxnSpPr/>
          <p:nvPr/>
        </p:nvCxnSpPr>
        <p:spPr>
          <a:xfrm>
            <a:off x="13057300" y="19484502"/>
            <a:ext cx="651422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A5EB994-3715-BDBD-A273-B9835ECCE917}"/>
              </a:ext>
            </a:extLst>
          </p:cNvPr>
          <p:cNvSpPr txBox="1"/>
          <p:nvPr/>
        </p:nvSpPr>
        <p:spPr>
          <a:xfrm>
            <a:off x="2455980" y="18846027"/>
            <a:ext cx="164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Make/Model: UAS</a:t>
            </a:r>
          </a:p>
        </p:txBody>
      </p:sp>
      <p:grpSp>
        <p:nvGrpSpPr>
          <p:cNvPr id="27661" name="Group 27660">
            <a:extLst>
              <a:ext uri="{FF2B5EF4-FFF2-40B4-BE49-F238E27FC236}">
                <a16:creationId xmlns:a16="http://schemas.microsoft.com/office/drawing/2014/main" id="{FFAE3DF4-7DB3-3CD2-A48E-A33B263D977B}"/>
              </a:ext>
            </a:extLst>
          </p:cNvPr>
          <p:cNvGrpSpPr/>
          <p:nvPr/>
        </p:nvGrpSpPr>
        <p:grpSpPr>
          <a:xfrm rot="10800000">
            <a:off x="8749063" y="18457186"/>
            <a:ext cx="4130751" cy="2051943"/>
            <a:chOff x="8227861" y="15523387"/>
            <a:chExt cx="4130751" cy="2051943"/>
          </a:xfrm>
        </p:grpSpPr>
        <p:sp>
          <p:nvSpPr>
            <p:cNvPr id="27662" name="Oval 27661">
              <a:extLst>
                <a:ext uri="{FF2B5EF4-FFF2-40B4-BE49-F238E27FC236}">
                  <a16:creationId xmlns:a16="http://schemas.microsoft.com/office/drawing/2014/main" id="{B2733193-89FA-DEBA-B00D-16219D89EB84}"/>
                </a:ext>
              </a:extLst>
            </p:cNvPr>
            <p:cNvSpPr/>
            <p:nvPr/>
          </p:nvSpPr>
          <p:spPr>
            <a:xfrm rot="10800000">
              <a:off x="8227861" y="16173086"/>
              <a:ext cx="2339109" cy="7516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CONCEPT</a:t>
              </a:r>
            </a:p>
          </p:txBody>
        </p:sp>
        <p:cxnSp>
          <p:nvCxnSpPr>
            <p:cNvPr id="27663" name="Straight Connector 27662">
              <a:extLst>
                <a:ext uri="{FF2B5EF4-FFF2-40B4-BE49-F238E27FC236}">
                  <a16:creationId xmlns:a16="http://schemas.microsoft.com/office/drawing/2014/main" id="{5069DFA2-F31A-7344-0FD6-C913124C67F4}"/>
                </a:ext>
              </a:extLst>
            </p:cNvPr>
            <p:cNvCxnSpPr>
              <a:cxnSpLocks/>
              <a:stCxn id="27662" idx="2"/>
              <a:endCxn id="27664" idx="1"/>
            </p:cNvCxnSpPr>
            <p:nvPr/>
          </p:nvCxnSpPr>
          <p:spPr>
            <a:xfrm rot="10800000" flipH="1">
              <a:off x="10566970" y="16540854"/>
              <a:ext cx="554019" cy="8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4" name="Rectangle 27663">
              <a:extLst>
                <a:ext uri="{FF2B5EF4-FFF2-40B4-BE49-F238E27FC236}">
                  <a16:creationId xmlns:a16="http://schemas.microsoft.com/office/drawing/2014/main" id="{F755A714-F4B5-5012-1AF9-3612B76BABAE}"/>
                </a:ext>
              </a:extLst>
            </p:cNvPr>
            <p:cNvSpPr/>
            <p:nvPr/>
          </p:nvSpPr>
          <p:spPr>
            <a:xfrm>
              <a:off x="11120989" y="16241015"/>
              <a:ext cx="1237623" cy="599678"/>
            </a:xfrm>
            <a:prstGeom prst="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cxnSp>
          <p:nvCxnSpPr>
            <p:cNvPr id="27665" name="Curved Connector 27664">
              <a:extLst>
                <a:ext uri="{FF2B5EF4-FFF2-40B4-BE49-F238E27FC236}">
                  <a16:creationId xmlns:a16="http://schemas.microsoft.com/office/drawing/2014/main" id="{DB227BD7-09C1-A04C-E37A-65576A34DDB1}"/>
                </a:ext>
              </a:extLst>
            </p:cNvPr>
            <p:cNvCxnSpPr>
              <a:cxnSpLocks/>
              <a:stCxn id="27662" idx="2"/>
              <a:endCxn id="27666" idx="1"/>
            </p:cNvCxnSpPr>
            <p:nvPr/>
          </p:nvCxnSpPr>
          <p:spPr>
            <a:xfrm flipV="1">
              <a:off x="10566969" y="15823226"/>
              <a:ext cx="554019" cy="72569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6" name="Rectangle 27665">
              <a:extLst>
                <a:ext uri="{FF2B5EF4-FFF2-40B4-BE49-F238E27FC236}">
                  <a16:creationId xmlns:a16="http://schemas.microsoft.com/office/drawing/2014/main" id="{9586B81C-E9F6-2B18-5E8F-871D4FC95E60}"/>
                </a:ext>
              </a:extLst>
            </p:cNvPr>
            <p:cNvSpPr/>
            <p:nvPr/>
          </p:nvSpPr>
          <p:spPr>
            <a:xfrm>
              <a:off x="11120989" y="15523387"/>
              <a:ext cx="1237623" cy="599678"/>
            </a:xfrm>
            <a:prstGeom prst="rect">
              <a:avLst/>
            </a:prstGeom>
            <a:solidFill>
              <a:srgbClr val="036AB4">
                <a:alpha val="56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sp>
          <p:nvSpPr>
            <p:cNvPr id="27667" name="Rectangle 27666">
              <a:extLst>
                <a:ext uri="{FF2B5EF4-FFF2-40B4-BE49-F238E27FC236}">
                  <a16:creationId xmlns:a16="http://schemas.microsoft.com/office/drawing/2014/main" id="{F5D3F2A3-420E-CEBF-D374-B9601E7DF5AC}"/>
                </a:ext>
              </a:extLst>
            </p:cNvPr>
            <p:cNvSpPr/>
            <p:nvPr/>
          </p:nvSpPr>
          <p:spPr>
            <a:xfrm>
              <a:off x="11120989" y="16975652"/>
              <a:ext cx="1237623" cy="599678"/>
            </a:xfrm>
            <a:prstGeom prst="rect">
              <a:avLst/>
            </a:prstGeom>
            <a:solidFill>
              <a:schemeClr val="bg2">
                <a:alpha val="5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cxnSp>
          <p:nvCxnSpPr>
            <p:cNvPr id="27668" name="Curved Connector 27667">
              <a:extLst>
                <a:ext uri="{FF2B5EF4-FFF2-40B4-BE49-F238E27FC236}">
                  <a16:creationId xmlns:a16="http://schemas.microsoft.com/office/drawing/2014/main" id="{6ADAB54A-96B6-6C11-9164-1DD1955D098B}"/>
                </a:ext>
              </a:extLst>
            </p:cNvPr>
            <p:cNvCxnSpPr>
              <a:cxnSpLocks/>
              <a:stCxn id="27662" idx="2"/>
              <a:endCxn id="27667" idx="1"/>
            </p:cNvCxnSpPr>
            <p:nvPr/>
          </p:nvCxnSpPr>
          <p:spPr>
            <a:xfrm>
              <a:off x="10566969" y="16548915"/>
              <a:ext cx="554019" cy="72657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70" name="Group 27669">
            <a:extLst>
              <a:ext uri="{FF2B5EF4-FFF2-40B4-BE49-F238E27FC236}">
                <a16:creationId xmlns:a16="http://schemas.microsoft.com/office/drawing/2014/main" id="{BFC0564A-1CB5-6877-8F4E-0BD18D3C21F5}"/>
              </a:ext>
            </a:extLst>
          </p:cNvPr>
          <p:cNvGrpSpPr/>
          <p:nvPr/>
        </p:nvGrpSpPr>
        <p:grpSpPr>
          <a:xfrm rot="10800000">
            <a:off x="5677197" y="24162135"/>
            <a:ext cx="4130751" cy="2051943"/>
            <a:chOff x="8227861" y="15523387"/>
            <a:chExt cx="4130751" cy="2051943"/>
          </a:xfrm>
        </p:grpSpPr>
        <p:sp>
          <p:nvSpPr>
            <p:cNvPr id="27671" name="Oval 27670">
              <a:extLst>
                <a:ext uri="{FF2B5EF4-FFF2-40B4-BE49-F238E27FC236}">
                  <a16:creationId xmlns:a16="http://schemas.microsoft.com/office/drawing/2014/main" id="{316C678E-87F3-95E7-FCA9-8036B12B1EDC}"/>
                </a:ext>
              </a:extLst>
            </p:cNvPr>
            <p:cNvSpPr/>
            <p:nvPr/>
          </p:nvSpPr>
          <p:spPr>
            <a:xfrm rot="10800000">
              <a:off x="8227861" y="16173086"/>
              <a:ext cx="2339109" cy="7516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CONCEPT</a:t>
              </a:r>
            </a:p>
          </p:txBody>
        </p:sp>
        <p:cxnSp>
          <p:nvCxnSpPr>
            <p:cNvPr id="27672" name="Straight Connector 27671">
              <a:extLst>
                <a:ext uri="{FF2B5EF4-FFF2-40B4-BE49-F238E27FC236}">
                  <a16:creationId xmlns:a16="http://schemas.microsoft.com/office/drawing/2014/main" id="{C901F2F3-F358-145E-733B-8F36F4A7442E}"/>
                </a:ext>
              </a:extLst>
            </p:cNvPr>
            <p:cNvCxnSpPr>
              <a:cxnSpLocks/>
              <a:stCxn id="27671" idx="2"/>
              <a:endCxn id="27673" idx="1"/>
            </p:cNvCxnSpPr>
            <p:nvPr/>
          </p:nvCxnSpPr>
          <p:spPr>
            <a:xfrm rot="10800000" flipH="1">
              <a:off x="10566970" y="16540854"/>
              <a:ext cx="554019" cy="8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3" name="Rectangle 27672">
              <a:extLst>
                <a:ext uri="{FF2B5EF4-FFF2-40B4-BE49-F238E27FC236}">
                  <a16:creationId xmlns:a16="http://schemas.microsoft.com/office/drawing/2014/main" id="{8BD9F956-1D2B-4875-E366-329638108249}"/>
                </a:ext>
              </a:extLst>
            </p:cNvPr>
            <p:cNvSpPr/>
            <p:nvPr/>
          </p:nvSpPr>
          <p:spPr>
            <a:xfrm>
              <a:off x="11120989" y="16241015"/>
              <a:ext cx="1237623" cy="599678"/>
            </a:xfrm>
            <a:prstGeom prst="rect">
              <a:avLst/>
            </a:prstGeom>
            <a:solidFill>
              <a:srgbClr val="0070C0">
                <a:alpha val="56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cxnSp>
          <p:nvCxnSpPr>
            <p:cNvPr id="27674" name="Curved Connector 27673">
              <a:extLst>
                <a:ext uri="{FF2B5EF4-FFF2-40B4-BE49-F238E27FC236}">
                  <a16:creationId xmlns:a16="http://schemas.microsoft.com/office/drawing/2014/main" id="{F282BC82-D22A-C044-5BAB-66FDE56B5834}"/>
                </a:ext>
              </a:extLst>
            </p:cNvPr>
            <p:cNvCxnSpPr>
              <a:cxnSpLocks/>
              <a:stCxn id="27671" idx="2"/>
              <a:endCxn id="27675" idx="1"/>
            </p:cNvCxnSpPr>
            <p:nvPr/>
          </p:nvCxnSpPr>
          <p:spPr>
            <a:xfrm flipV="1">
              <a:off x="10566969" y="15823226"/>
              <a:ext cx="554019" cy="72569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5" name="Rectangle 27674">
              <a:extLst>
                <a:ext uri="{FF2B5EF4-FFF2-40B4-BE49-F238E27FC236}">
                  <a16:creationId xmlns:a16="http://schemas.microsoft.com/office/drawing/2014/main" id="{CFE31302-D322-618E-3FDA-9303637BCBC1}"/>
                </a:ext>
              </a:extLst>
            </p:cNvPr>
            <p:cNvSpPr/>
            <p:nvPr/>
          </p:nvSpPr>
          <p:spPr>
            <a:xfrm>
              <a:off x="11120989" y="15523387"/>
              <a:ext cx="1237623" cy="599678"/>
            </a:xfrm>
            <a:prstGeom prst="rect">
              <a:avLst/>
            </a:prstGeom>
            <a:solidFill>
              <a:srgbClr val="0070C0">
                <a:alpha val="56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sp>
          <p:nvSpPr>
            <p:cNvPr id="27676" name="Rectangle 27675">
              <a:extLst>
                <a:ext uri="{FF2B5EF4-FFF2-40B4-BE49-F238E27FC236}">
                  <a16:creationId xmlns:a16="http://schemas.microsoft.com/office/drawing/2014/main" id="{13300677-BF82-8B78-2244-F7886DA0FE8B}"/>
                </a:ext>
              </a:extLst>
            </p:cNvPr>
            <p:cNvSpPr/>
            <p:nvPr/>
          </p:nvSpPr>
          <p:spPr>
            <a:xfrm>
              <a:off x="11120989" y="16975652"/>
              <a:ext cx="1237623" cy="599678"/>
            </a:xfrm>
            <a:prstGeom prst="rect">
              <a:avLst/>
            </a:prstGeom>
            <a:solidFill>
              <a:srgbClr val="FF0000">
                <a:alpha val="7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22B2A"/>
                </a:solidFill>
              </a:endParaRPr>
            </a:p>
          </p:txBody>
        </p:sp>
        <p:cxnSp>
          <p:nvCxnSpPr>
            <p:cNvPr id="27682" name="Curved Connector 27681">
              <a:extLst>
                <a:ext uri="{FF2B5EF4-FFF2-40B4-BE49-F238E27FC236}">
                  <a16:creationId xmlns:a16="http://schemas.microsoft.com/office/drawing/2014/main" id="{2447B98F-E28B-C265-0CC5-78E86B714773}"/>
                </a:ext>
              </a:extLst>
            </p:cNvPr>
            <p:cNvCxnSpPr>
              <a:cxnSpLocks/>
              <a:stCxn id="27671" idx="2"/>
              <a:endCxn id="27676" idx="1"/>
            </p:cNvCxnSpPr>
            <p:nvPr/>
          </p:nvCxnSpPr>
          <p:spPr>
            <a:xfrm>
              <a:off x="10566969" y="16548915"/>
              <a:ext cx="554019" cy="72657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92" name="Picture 27691">
            <a:extLst>
              <a:ext uri="{FF2B5EF4-FFF2-40B4-BE49-F238E27FC236}">
                <a16:creationId xmlns:a16="http://schemas.microsoft.com/office/drawing/2014/main" id="{205B32E0-FBC9-A652-F289-48C4B5484C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92871" y="7717060"/>
            <a:ext cx="6426759" cy="3087365"/>
          </a:xfrm>
          <a:prstGeom prst="rect">
            <a:avLst/>
          </a:prstGeom>
          <a:ln w="28575">
            <a:solidFill>
              <a:schemeClr val="bg1"/>
            </a:solidFill>
            <a:prstDash val="dash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DC22680-9C85-2BA3-07A5-A6C52EB31268}"/>
                  </a:ext>
                </a:extLst>
              </p14:cNvPr>
              <p14:cNvContentPartPr/>
              <p14:nvPr/>
            </p14:nvContentPartPr>
            <p14:xfrm>
              <a:off x="39308413" y="18857918"/>
              <a:ext cx="53263" cy="53263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DC22680-9C85-2BA3-07A5-A6C52EB312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645263" y="16194768"/>
                <a:ext cx="5326300" cy="5326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0CC7A89-F87B-230B-E3B9-3D58B1F34B28}"/>
                  </a:ext>
                </a:extLst>
              </p14:cNvPr>
              <p14:cNvContentPartPr/>
              <p14:nvPr/>
            </p14:nvContentPartPr>
            <p14:xfrm>
              <a:off x="6711192" y="5968167"/>
              <a:ext cx="53263" cy="53263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0CC7A89-F87B-230B-E3B9-3D58B1F34B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8042" y="3305017"/>
                <a:ext cx="5326300" cy="5326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FF486C9-8752-EA32-AA6F-B7624B762C5F}"/>
                  </a:ext>
                </a:extLst>
              </p14:cNvPr>
              <p14:cNvContentPartPr/>
              <p14:nvPr/>
            </p14:nvContentPartPr>
            <p14:xfrm>
              <a:off x="6711192" y="5968167"/>
              <a:ext cx="53263" cy="53263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FF486C9-8752-EA32-AA6F-B7624B762C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8042" y="3305017"/>
                <a:ext cx="5326300" cy="5326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31F2032-993B-3B25-0936-A9A36EDAB2F0}"/>
                  </a:ext>
                </a:extLst>
              </p14:cNvPr>
              <p14:cNvContentPartPr/>
              <p14:nvPr/>
            </p14:nvContentPartPr>
            <p14:xfrm>
              <a:off x="6711192" y="5968167"/>
              <a:ext cx="53263" cy="53263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31F2032-993B-3B25-0936-A9A36EDAB2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8042" y="3305017"/>
                <a:ext cx="5326300" cy="5326300"/>
              </a:xfrm>
              <a:prstGeom prst="rect">
                <a:avLst/>
              </a:prstGeom>
            </p:spPr>
          </p:pic>
        </mc:Fallback>
      </mc:AlternateContent>
      <p:cxnSp>
        <p:nvCxnSpPr>
          <p:cNvPr id="27693" name="Straight Connector 27692">
            <a:extLst>
              <a:ext uri="{FF2B5EF4-FFF2-40B4-BE49-F238E27FC236}">
                <a16:creationId xmlns:a16="http://schemas.microsoft.com/office/drawing/2014/main" id="{26F9778B-AC8F-D71F-0F9F-CB008FF40846}"/>
              </a:ext>
            </a:extLst>
          </p:cNvPr>
          <p:cNvCxnSpPr>
            <a:cxnSpLocks/>
            <a:endCxn id="21" idx="5"/>
          </p:cNvCxnSpPr>
          <p:nvPr/>
        </p:nvCxnSpPr>
        <p:spPr>
          <a:xfrm flipH="1" flipV="1">
            <a:off x="20000222" y="7080968"/>
            <a:ext cx="119408" cy="643239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705" name="Straight Connector 27704">
            <a:extLst>
              <a:ext uri="{FF2B5EF4-FFF2-40B4-BE49-F238E27FC236}">
                <a16:creationId xmlns:a16="http://schemas.microsoft.com/office/drawing/2014/main" id="{9290D07A-DD30-DEDD-C508-F0595558DDB7}"/>
              </a:ext>
            </a:extLst>
          </p:cNvPr>
          <p:cNvCxnSpPr>
            <a:cxnSpLocks/>
          </p:cNvCxnSpPr>
          <p:nvPr/>
        </p:nvCxnSpPr>
        <p:spPr>
          <a:xfrm flipH="1" flipV="1">
            <a:off x="25254102" y="9053681"/>
            <a:ext cx="3231117" cy="6868253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2" name="Picture 31" descr="A screenshot of a text message&#10;&#10;Description automatically generated">
            <a:extLst>
              <a:ext uri="{FF2B5EF4-FFF2-40B4-BE49-F238E27FC236}">
                <a16:creationId xmlns:a16="http://schemas.microsoft.com/office/drawing/2014/main" id="{CEB7A438-E750-9C56-7B5B-A320A0CE68F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573" y="10552773"/>
            <a:ext cx="8774671" cy="536040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dash"/>
          </a:ln>
        </p:spPr>
      </p:pic>
      <p:cxnSp>
        <p:nvCxnSpPr>
          <p:cNvPr id="27713" name="Straight Connector 27712">
            <a:extLst>
              <a:ext uri="{FF2B5EF4-FFF2-40B4-BE49-F238E27FC236}">
                <a16:creationId xmlns:a16="http://schemas.microsoft.com/office/drawing/2014/main" id="{21F16177-98B6-9F9A-D918-F23104CDE9B7}"/>
              </a:ext>
            </a:extLst>
          </p:cNvPr>
          <p:cNvCxnSpPr>
            <a:cxnSpLocks/>
          </p:cNvCxnSpPr>
          <p:nvPr/>
        </p:nvCxnSpPr>
        <p:spPr>
          <a:xfrm flipH="1" flipV="1">
            <a:off x="26619075" y="7441257"/>
            <a:ext cx="4737273" cy="2646214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5" name="Picture 24" descr="A screenshot of a computer error message&#10;&#10;Description automatically generated">
            <a:extLst>
              <a:ext uri="{FF2B5EF4-FFF2-40B4-BE49-F238E27FC236}">
                <a16:creationId xmlns:a16="http://schemas.microsoft.com/office/drawing/2014/main" id="{8A5107ED-FE90-125D-1D4A-638C6BF628E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/>
          <a:stretch/>
        </p:blipFill>
        <p:spPr>
          <a:xfrm>
            <a:off x="31356348" y="6661222"/>
            <a:ext cx="6715072" cy="3426249"/>
          </a:xfrm>
          <a:prstGeom prst="rect">
            <a:avLst/>
          </a:prstGeom>
          <a:ln w="28575">
            <a:solidFill>
              <a:schemeClr val="bg1"/>
            </a:solidFill>
            <a:prstDash val="dash"/>
          </a:ln>
        </p:spPr>
      </p:pic>
      <p:cxnSp>
        <p:nvCxnSpPr>
          <p:cNvPr id="28447" name="Straight Arrow Connector 28446">
            <a:extLst>
              <a:ext uri="{FF2B5EF4-FFF2-40B4-BE49-F238E27FC236}">
                <a16:creationId xmlns:a16="http://schemas.microsoft.com/office/drawing/2014/main" id="{D5B0D114-BCF0-7BCF-299D-D2827836BF18}"/>
              </a:ext>
            </a:extLst>
          </p:cNvPr>
          <p:cNvCxnSpPr>
            <a:cxnSpLocks/>
          </p:cNvCxnSpPr>
          <p:nvPr/>
        </p:nvCxnSpPr>
        <p:spPr>
          <a:xfrm flipV="1">
            <a:off x="18824330" y="20786741"/>
            <a:ext cx="1444115" cy="9950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93" name="Straight Arrow Connector 28592">
            <a:extLst>
              <a:ext uri="{FF2B5EF4-FFF2-40B4-BE49-F238E27FC236}">
                <a16:creationId xmlns:a16="http://schemas.microsoft.com/office/drawing/2014/main" id="{6113FE08-91FA-91FB-F7FE-6BB30D17C4E5}"/>
              </a:ext>
            </a:extLst>
          </p:cNvPr>
          <p:cNvCxnSpPr>
            <a:cxnSpLocks/>
          </p:cNvCxnSpPr>
          <p:nvPr/>
        </p:nvCxnSpPr>
        <p:spPr>
          <a:xfrm>
            <a:off x="17484519" y="17424449"/>
            <a:ext cx="2586889" cy="35310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2" name="TextBox 2071">
            <a:extLst>
              <a:ext uri="{FF2B5EF4-FFF2-40B4-BE49-F238E27FC236}">
                <a16:creationId xmlns:a16="http://schemas.microsoft.com/office/drawing/2014/main" id="{C8CEC397-B5B7-A5B9-4C35-D2BC4A58CAEB}"/>
              </a:ext>
            </a:extLst>
          </p:cNvPr>
          <p:cNvSpPr txBox="1"/>
          <p:nvPr/>
        </p:nvSpPr>
        <p:spPr>
          <a:xfrm>
            <a:off x="14070112" y="22259861"/>
            <a:ext cx="11189064" cy="707886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Helvetica" pitchFamily="2" charset="0"/>
              </a:rPr>
              <a:t>Threats to Validity</a:t>
            </a: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259BBCB4-7673-6C7C-8F6A-2E2012E73373}"/>
              </a:ext>
            </a:extLst>
          </p:cNvPr>
          <p:cNvSpPr txBox="1"/>
          <p:nvPr/>
        </p:nvSpPr>
        <p:spPr>
          <a:xfrm>
            <a:off x="26197524" y="22254142"/>
            <a:ext cx="11189064" cy="707886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Helvetica" pitchFamily="2" charset="0"/>
              </a:rPr>
              <a:t>Conclusion</a:t>
            </a: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CA3DB3C0-9809-2C1C-CEDA-5A47DD0E142C}"/>
              </a:ext>
            </a:extLst>
          </p:cNvPr>
          <p:cNvSpPr txBox="1"/>
          <p:nvPr/>
        </p:nvSpPr>
        <p:spPr>
          <a:xfrm>
            <a:off x="14427274" y="23073079"/>
            <a:ext cx="9128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Incomplete/Nondescript Narratives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Search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Specialized Vocabulary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Data time range (i.e. ASRS, 2020)</a:t>
            </a:r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395A437B-44ED-28A5-F95C-379E955D0C29}"/>
              </a:ext>
            </a:extLst>
          </p:cNvPr>
          <p:cNvGrpSpPr/>
          <p:nvPr/>
        </p:nvGrpSpPr>
        <p:grpSpPr>
          <a:xfrm>
            <a:off x="27368157" y="25523827"/>
            <a:ext cx="8735201" cy="2520343"/>
            <a:chOff x="29621544" y="26575131"/>
            <a:chExt cx="7281477" cy="2150683"/>
          </a:xfrm>
        </p:grpSpPr>
        <p:pic>
          <p:nvPicPr>
            <p:cNvPr id="2077" name="Picture 2">
              <a:extLst>
                <a:ext uri="{FF2B5EF4-FFF2-40B4-BE49-F238E27FC236}">
                  <a16:creationId xmlns:a16="http://schemas.microsoft.com/office/drawing/2014/main" id="{632DB974-E6EE-601E-70BD-DDD7A72DC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2096" y="26951783"/>
              <a:ext cx="1480925" cy="139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4" descr="Chabot Space &amp; Science Center | Science Museum">
              <a:extLst>
                <a:ext uri="{FF2B5EF4-FFF2-40B4-BE49-F238E27FC236}">
                  <a16:creationId xmlns:a16="http://schemas.microsoft.com/office/drawing/2014/main" id="{F3758085-85C1-EE7C-9A2A-A0EFF563C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0800" y="26575131"/>
              <a:ext cx="2150683" cy="2150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9" name="Picture 2" descr="Home - Amador Valley High School">
              <a:extLst>
                <a:ext uri="{FF2B5EF4-FFF2-40B4-BE49-F238E27FC236}">
                  <a16:creationId xmlns:a16="http://schemas.microsoft.com/office/drawing/2014/main" id="{33A98339-17AB-9699-C862-C098E8F7D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1544" y="26810162"/>
              <a:ext cx="1713252" cy="17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4" descr="James Logan High School - Wikipedia">
              <a:extLst>
                <a:ext uri="{FF2B5EF4-FFF2-40B4-BE49-F238E27FC236}">
                  <a16:creationId xmlns:a16="http://schemas.microsoft.com/office/drawing/2014/main" id="{EA9C79E1-F8BF-7C38-1AAC-F1C5A200D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0997" y="26850752"/>
              <a:ext cx="1583603" cy="159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81" name="TextBox 2080">
            <a:extLst>
              <a:ext uri="{FF2B5EF4-FFF2-40B4-BE49-F238E27FC236}">
                <a16:creationId xmlns:a16="http://schemas.microsoft.com/office/drawing/2014/main" id="{E731BC78-8C59-4A93-9637-2519259A40ED}"/>
              </a:ext>
            </a:extLst>
          </p:cNvPr>
          <p:cNvSpPr txBox="1"/>
          <p:nvPr/>
        </p:nvSpPr>
        <p:spPr>
          <a:xfrm>
            <a:off x="26197524" y="24883601"/>
            <a:ext cx="11189064" cy="707886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Helvetica" pitchFamily="2" charset="0"/>
              </a:rPr>
              <a:t>Acknowledgments</a:t>
            </a:r>
          </a:p>
        </p:txBody>
      </p:sp>
      <p:sp>
        <p:nvSpPr>
          <p:cNvPr id="2082" name="TextBox 2081">
            <a:extLst>
              <a:ext uri="{FF2B5EF4-FFF2-40B4-BE49-F238E27FC236}">
                <a16:creationId xmlns:a16="http://schemas.microsoft.com/office/drawing/2014/main" id="{CBE2916D-BE63-F75C-090B-904F839169FE}"/>
              </a:ext>
            </a:extLst>
          </p:cNvPr>
          <p:cNvSpPr txBox="1"/>
          <p:nvPr/>
        </p:nvSpPr>
        <p:spPr>
          <a:xfrm>
            <a:off x="14070112" y="24872063"/>
            <a:ext cx="11189064" cy="707886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Related Work</a:t>
            </a:r>
          </a:p>
        </p:txBody>
      </p:sp>
      <p:sp>
        <p:nvSpPr>
          <p:cNvPr id="28741" name="Rounded Rectangle 28740">
            <a:extLst>
              <a:ext uri="{FF2B5EF4-FFF2-40B4-BE49-F238E27FC236}">
                <a16:creationId xmlns:a16="http://schemas.microsoft.com/office/drawing/2014/main" id="{38B77428-F2E1-80B6-10D6-73D0793B4540}"/>
              </a:ext>
            </a:extLst>
          </p:cNvPr>
          <p:cNvSpPr/>
          <p:nvPr/>
        </p:nvSpPr>
        <p:spPr>
          <a:xfrm>
            <a:off x="4099385" y="247942"/>
            <a:ext cx="22060" cy="1236"/>
          </a:xfrm>
          <a:prstGeom prst="roundRect">
            <a:avLst/>
          </a:prstGeom>
          <a:solidFill>
            <a:srgbClr val="036AB4"/>
          </a:solidFill>
          <a:ln>
            <a:solidFill>
              <a:srgbClr val="03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30" name="TextBox 28429">
            <a:extLst>
              <a:ext uri="{FF2B5EF4-FFF2-40B4-BE49-F238E27FC236}">
                <a16:creationId xmlns:a16="http://schemas.microsoft.com/office/drawing/2014/main" id="{31C3ED79-9FD3-3253-8932-C1B41B37E085}"/>
              </a:ext>
            </a:extLst>
          </p:cNvPr>
          <p:cNvSpPr txBox="1"/>
          <p:nvPr/>
        </p:nvSpPr>
        <p:spPr>
          <a:xfrm>
            <a:off x="4492487" y="1013791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7897" name="Group 27896">
            <a:extLst>
              <a:ext uri="{FF2B5EF4-FFF2-40B4-BE49-F238E27FC236}">
                <a16:creationId xmlns:a16="http://schemas.microsoft.com/office/drawing/2014/main" id="{B839A6E3-0991-FC69-F9FD-8F09B019B8E9}"/>
              </a:ext>
            </a:extLst>
          </p:cNvPr>
          <p:cNvGrpSpPr/>
          <p:nvPr/>
        </p:nvGrpSpPr>
        <p:grpSpPr>
          <a:xfrm>
            <a:off x="8365752" y="9530798"/>
            <a:ext cx="2009366" cy="2471860"/>
            <a:chOff x="4832918" y="2331279"/>
            <a:chExt cx="495717" cy="572247"/>
          </a:xfrm>
        </p:grpSpPr>
        <p:grpSp>
          <p:nvGrpSpPr>
            <p:cNvPr id="28637" name="Group 28636">
              <a:extLst>
                <a:ext uri="{FF2B5EF4-FFF2-40B4-BE49-F238E27FC236}">
                  <a16:creationId xmlns:a16="http://schemas.microsoft.com/office/drawing/2014/main" id="{72448A98-D88A-C670-056B-14321176E178}"/>
                </a:ext>
              </a:extLst>
            </p:cNvPr>
            <p:cNvGrpSpPr/>
            <p:nvPr/>
          </p:nvGrpSpPr>
          <p:grpSpPr>
            <a:xfrm>
              <a:off x="4832918" y="2331279"/>
              <a:ext cx="495717" cy="572247"/>
              <a:chOff x="2590800" y="838200"/>
              <a:chExt cx="1219200" cy="1447800"/>
            </a:xfrm>
          </p:grpSpPr>
          <p:sp>
            <p:nvSpPr>
              <p:cNvPr id="28645" name="Rectangle 28644">
                <a:extLst>
                  <a:ext uri="{FF2B5EF4-FFF2-40B4-BE49-F238E27FC236}">
                    <a16:creationId xmlns:a16="http://schemas.microsoft.com/office/drawing/2014/main" id="{A76BCDBF-EE00-88BA-30C4-1EFFC20B14A7}"/>
                  </a:ext>
                </a:extLst>
              </p:cNvPr>
              <p:cNvSpPr/>
              <p:nvPr/>
            </p:nvSpPr>
            <p:spPr>
              <a:xfrm>
                <a:off x="2590800" y="838200"/>
                <a:ext cx="1219200" cy="1447800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46" name="Rounded Rectangle 28645">
                <a:extLst>
                  <a:ext uri="{FF2B5EF4-FFF2-40B4-BE49-F238E27FC236}">
                    <a16:creationId xmlns:a16="http://schemas.microsoft.com/office/drawing/2014/main" id="{4FBBCE7A-37A0-10A1-459C-E31B409F1185}"/>
                  </a:ext>
                </a:extLst>
              </p:cNvPr>
              <p:cNvSpPr/>
              <p:nvPr/>
            </p:nvSpPr>
            <p:spPr>
              <a:xfrm>
                <a:off x="2819400" y="112094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47" name="Rounded Rectangle 28646">
                <a:extLst>
                  <a:ext uri="{FF2B5EF4-FFF2-40B4-BE49-F238E27FC236}">
                    <a16:creationId xmlns:a16="http://schemas.microsoft.com/office/drawing/2014/main" id="{C38E0286-9898-4C9B-99E1-8C4F05AF350D}"/>
                  </a:ext>
                </a:extLst>
              </p:cNvPr>
              <p:cNvSpPr/>
              <p:nvPr/>
            </p:nvSpPr>
            <p:spPr>
              <a:xfrm>
                <a:off x="2819400" y="1267195"/>
                <a:ext cx="762000" cy="457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48" name="Rounded Rectangle 28647">
                <a:extLst>
                  <a:ext uri="{FF2B5EF4-FFF2-40B4-BE49-F238E27FC236}">
                    <a16:creationId xmlns:a16="http://schemas.microsoft.com/office/drawing/2014/main" id="{41078D49-4AE3-7AF5-0DCA-0C87152A9FF5}"/>
                  </a:ext>
                </a:extLst>
              </p:cNvPr>
              <p:cNvSpPr/>
              <p:nvPr/>
            </p:nvSpPr>
            <p:spPr>
              <a:xfrm>
                <a:off x="2819400" y="1415718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49" name="Rounded Rectangle 28648">
                <a:extLst>
                  <a:ext uri="{FF2B5EF4-FFF2-40B4-BE49-F238E27FC236}">
                    <a16:creationId xmlns:a16="http://schemas.microsoft.com/office/drawing/2014/main" id="{0465E5E4-28C0-E828-3611-576632ECE006}"/>
                  </a:ext>
                </a:extLst>
              </p:cNvPr>
              <p:cNvSpPr/>
              <p:nvPr/>
            </p:nvSpPr>
            <p:spPr>
              <a:xfrm>
                <a:off x="2819400" y="1549537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50" name="Rounded Rectangle 28649">
                <a:extLst>
                  <a:ext uri="{FF2B5EF4-FFF2-40B4-BE49-F238E27FC236}">
                    <a16:creationId xmlns:a16="http://schemas.microsoft.com/office/drawing/2014/main" id="{15EC2818-311D-875F-6DC8-598C2633EE71}"/>
                  </a:ext>
                </a:extLst>
              </p:cNvPr>
              <p:cNvSpPr/>
              <p:nvPr/>
            </p:nvSpPr>
            <p:spPr>
              <a:xfrm>
                <a:off x="2818063" y="170554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51" name="Rounded Rectangle 28650">
                <a:extLst>
                  <a:ext uri="{FF2B5EF4-FFF2-40B4-BE49-F238E27FC236}">
                    <a16:creationId xmlns:a16="http://schemas.microsoft.com/office/drawing/2014/main" id="{E1AF2F9C-D4B6-B6B4-1E66-622430B07D20}"/>
                  </a:ext>
                </a:extLst>
              </p:cNvPr>
              <p:cNvSpPr/>
              <p:nvPr/>
            </p:nvSpPr>
            <p:spPr>
              <a:xfrm>
                <a:off x="2818063" y="1859281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52" name="Rounded Rectangle 28651">
                <a:extLst>
                  <a:ext uri="{FF2B5EF4-FFF2-40B4-BE49-F238E27FC236}">
                    <a16:creationId xmlns:a16="http://schemas.microsoft.com/office/drawing/2014/main" id="{B65A095F-749B-BF20-0837-98EA7C9D829C}"/>
                  </a:ext>
                </a:extLst>
              </p:cNvPr>
              <p:cNvSpPr/>
              <p:nvPr/>
            </p:nvSpPr>
            <p:spPr>
              <a:xfrm>
                <a:off x="2818064" y="2012048"/>
                <a:ext cx="762001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638" name="Rounded Rectangle 28637">
              <a:extLst>
                <a:ext uri="{FF2B5EF4-FFF2-40B4-BE49-F238E27FC236}">
                  <a16:creationId xmlns:a16="http://schemas.microsoft.com/office/drawing/2014/main" id="{8E8A68A9-26BA-F2FB-8D74-C981A1EF3BB3}"/>
                </a:ext>
              </a:extLst>
            </p:cNvPr>
            <p:cNvSpPr/>
            <p:nvPr/>
          </p:nvSpPr>
          <p:spPr>
            <a:xfrm>
              <a:off x="4925865" y="2443035"/>
              <a:ext cx="309823" cy="18071"/>
            </a:xfrm>
            <a:prstGeom prst="roundRect">
              <a:avLst/>
            </a:prstGeom>
            <a:solidFill>
              <a:srgbClr val="036AB4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39" name="Rounded Rectangle 28638">
              <a:extLst>
                <a:ext uri="{FF2B5EF4-FFF2-40B4-BE49-F238E27FC236}">
                  <a16:creationId xmlns:a16="http://schemas.microsoft.com/office/drawing/2014/main" id="{2A602E83-4565-4FC2-FDAB-8B62D17DE4C1}"/>
                </a:ext>
              </a:extLst>
            </p:cNvPr>
            <p:cNvSpPr/>
            <p:nvPr/>
          </p:nvSpPr>
          <p:spPr>
            <a:xfrm>
              <a:off x="4925865" y="2500840"/>
              <a:ext cx="309823" cy="18071"/>
            </a:xfrm>
            <a:prstGeom prst="roundRect">
              <a:avLst/>
            </a:prstGeom>
            <a:solidFill>
              <a:srgbClr val="036AB4"/>
            </a:solidFill>
            <a:ln>
              <a:solidFill>
                <a:srgbClr val="036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0" name="Rounded Rectangle 28639">
              <a:extLst>
                <a:ext uri="{FF2B5EF4-FFF2-40B4-BE49-F238E27FC236}">
                  <a16:creationId xmlns:a16="http://schemas.microsoft.com/office/drawing/2014/main" id="{97E02024-7E91-5100-2372-647362E15A25}"/>
                </a:ext>
              </a:extLst>
            </p:cNvPr>
            <p:cNvSpPr/>
            <p:nvPr/>
          </p:nvSpPr>
          <p:spPr>
            <a:xfrm>
              <a:off x="4925865" y="2559545"/>
              <a:ext cx="309823" cy="18071"/>
            </a:xfrm>
            <a:prstGeom prst="roundRect">
              <a:avLst/>
            </a:prstGeom>
            <a:solidFill>
              <a:srgbClr val="036AB4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1" name="Rounded Rectangle 28640">
              <a:extLst>
                <a:ext uri="{FF2B5EF4-FFF2-40B4-BE49-F238E27FC236}">
                  <a16:creationId xmlns:a16="http://schemas.microsoft.com/office/drawing/2014/main" id="{4A13DC12-A02D-6AD3-C1E2-2D36DA98F33B}"/>
                </a:ext>
              </a:extLst>
            </p:cNvPr>
            <p:cNvSpPr/>
            <p:nvPr/>
          </p:nvSpPr>
          <p:spPr>
            <a:xfrm>
              <a:off x="4925865" y="2612437"/>
              <a:ext cx="309823" cy="18071"/>
            </a:xfrm>
            <a:prstGeom prst="roundRect">
              <a:avLst/>
            </a:prstGeom>
            <a:solidFill>
              <a:srgbClr val="036AB4"/>
            </a:solidFill>
            <a:ln>
              <a:solidFill>
                <a:srgbClr val="036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2" name="Rounded Rectangle 28641">
              <a:extLst>
                <a:ext uri="{FF2B5EF4-FFF2-40B4-BE49-F238E27FC236}">
                  <a16:creationId xmlns:a16="http://schemas.microsoft.com/office/drawing/2014/main" id="{ED2095FC-BF84-54CA-E397-7063237959A4}"/>
                </a:ext>
              </a:extLst>
            </p:cNvPr>
            <p:cNvSpPr/>
            <p:nvPr/>
          </p:nvSpPr>
          <p:spPr>
            <a:xfrm>
              <a:off x="4925321" y="2674100"/>
              <a:ext cx="309823" cy="18071"/>
            </a:xfrm>
            <a:prstGeom prst="roundRect">
              <a:avLst/>
            </a:prstGeom>
            <a:solidFill>
              <a:srgbClr val="036AB4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3" name="Rounded Rectangle 28642">
              <a:extLst>
                <a:ext uri="{FF2B5EF4-FFF2-40B4-BE49-F238E27FC236}">
                  <a16:creationId xmlns:a16="http://schemas.microsoft.com/office/drawing/2014/main" id="{AF74689D-A299-A914-6F30-4D4D39B9827B}"/>
                </a:ext>
              </a:extLst>
            </p:cNvPr>
            <p:cNvSpPr/>
            <p:nvPr/>
          </p:nvSpPr>
          <p:spPr>
            <a:xfrm>
              <a:off x="4925321" y="2734864"/>
              <a:ext cx="309823" cy="18071"/>
            </a:xfrm>
            <a:prstGeom prst="roundRect">
              <a:avLst/>
            </a:prstGeom>
            <a:solidFill>
              <a:srgbClr val="036AB4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4" name="Rounded Rectangle 28643">
              <a:extLst>
                <a:ext uri="{FF2B5EF4-FFF2-40B4-BE49-F238E27FC236}">
                  <a16:creationId xmlns:a16="http://schemas.microsoft.com/office/drawing/2014/main" id="{8358E3BC-D95D-9E98-F965-C2D6930712E5}"/>
                </a:ext>
              </a:extLst>
            </p:cNvPr>
            <p:cNvSpPr/>
            <p:nvPr/>
          </p:nvSpPr>
          <p:spPr>
            <a:xfrm>
              <a:off x="4925322" y="2795246"/>
              <a:ext cx="309824" cy="18071"/>
            </a:xfrm>
            <a:prstGeom prst="roundRect">
              <a:avLst/>
            </a:prstGeom>
            <a:solidFill>
              <a:srgbClr val="036AB4"/>
            </a:solidFill>
            <a:ln>
              <a:solidFill>
                <a:srgbClr val="036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98" name="Right Arrow 27897">
            <a:extLst>
              <a:ext uri="{FF2B5EF4-FFF2-40B4-BE49-F238E27FC236}">
                <a16:creationId xmlns:a16="http://schemas.microsoft.com/office/drawing/2014/main" id="{1EAB6042-2C9E-88B4-1C6C-1DDD67EC5278}"/>
              </a:ext>
            </a:extLst>
          </p:cNvPr>
          <p:cNvSpPr/>
          <p:nvPr/>
        </p:nvSpPr>
        <p:spPr>
          <a:xfrm>
            <a:off x="6714731" y="10603754"/>
            <a:ext cx="870310" cy="31477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00" name="Group 27899">
            <a:extLst>
              <a:ext uri="{FF2B5EF4-FFF2-40B4-BE49-F238E27FC236}">
                <a16:creationId xmlns:a16="http://schemas.microsoft.com/office/drawing/2014/main" id="{6D7AD519-FB9D-325E-47CC-1B16C3BBCFAA}"/>
              </a:ext>
            </a:extLst>
          </p:cNvPr>
          <p:cNvGrpSpPr/>
          <p:nvPr/>
        </p:nvGrpSpPr>
        <p:grpSpPr>
          <a:xfrm>
            <a:off x="10093589" y="8980065"/>
            <a:ext cx="928459" cy="761468"/>
            <a:chOff x="8875179" y="9955166"/>
            <a:chExt cx="928459" cy="761468"/>
          </a:xfrm>
        </p:grpSpPr>
        <p:cxnSp>
          <p:nvCxnSpPr>
            <p:cNvPr id="28450" name="Straight Connector 28449">
              <a:extLst>
                <a:ext uri="{FF2B5EF4-FFF2-40B4-BE49-F238E27FC236}">
                  <a16:creationId xmlns:a16="http://schemas.microsoft.com/office/drawing/2014/main" id="{B7531DB5-CE6A-818D-23D9-178318A613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75179" y="9955166"/>
              <a:ext cx="74645" cy="304802"/>
            </a:xfrm>
            <a:prstGeom prst="line">
              <a:avLst/>
            </a:prstGeom>
            <a:ln w="1270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35" name="Straight Connector 28634">
              <a:extLst>
                <a:ext uri="{FF2B5EF4-FFF2-40B4-BE49-F238E27FC236}">
                  <a16:creationId xmlns:a16="http://schemas.microsoft.com/office/drawing/2014/main" id="{BCB09C37-51B0-27A5-3E70-911A1F188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3998" y="10034623"/>
              <a:ext cx="329810" cy="328715"/>
            </a:xfrm>
            <a:prstGeom prst="line">
              <a:avLst/>
            </a:prstGeom>
            <a:ln w="1270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36" name="Straight Connector 28635">
              <a:extLst>
                <a:ext uri="{FF2B5EF4-FFF2-40B4-BE49-F238E27FC236}">
                  <a16:creationId xmlns:a16="http://schemas.microsoft.com/office/drawing/2014/main" id="{DF5CAD49-0838-0408-1FDF-D9B04F6BEA16}"/>
                </a:ext>
              </a:extLst>
            </p:cNvPr>
            <p:cNvCxnSpPr>
              <a:cxnSpLocks/>
            </p:cNvCxnSpPr>
            <p:nvPr/>
          </p:nvCxnSpPr>
          <p:spPr>
            <a:xfrm>
              <a:off x="9403977" y="10665534"/>
              <a:ext cx="399661" cy="51100"/>
            </a:xfrm>
            <a:prstGeom prst="line">
              <a:avLst/>
            </a:prstGeom>
            <a:ln w="1270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01" name="Group 27900">
            <a:extLst>
              <a:ext uri="{FF2B5EF4-FFF2-40B4-BE49-F238E27FC236}">
                <a16:creationId xmlns:a16="http://schemas.microsoft.com/office/drawing/2014/main" id="{F49838C2-A0E2-ED11-216B-BFCCD44600D0}"/>
              </a:ext>
            </a:extLst>
          </p:cNvPr>
          <p:cNvGrpSpPr/>
          <p:nvPr/>
        </p:nvGrpSpPr>
        <p:grpSpPr>
          <a:xfrm>
            <a:off x="2506093" y="9198100"/>
            <a:ext cx="3967058" cy="2887773"/>
            <a:chOff x="1406070" y="10505899"/>
            <a:chExt cx="3353403" cy="2478016"/>
          </a:xfrm>
        </p:grpSpPr>
        <p:grpSp>
          <p:nvGrpSpPr>
            <p:cNvPr id="28095" name="Group 28094">
              <a:extLst>
                <a:ext uri="{FF2B5EF4-FFF2-40B4-BE49-F238E27FC236}">
                  <a16:creationId xmlns:a16="http://schemas.microsoft.com/office/drawing/2014/main" id="{F6129AEE-648A-ECD4-6BD7-22CB0E04DC52}"/>
                </a:ext>
              </a:extLst>
            </p:cNvPr>
            <p:cNvGrpSpPr/>
            <p:nvPr/>
          </p:nvGrpSpPr>
          <p:grpSpPr>
            <a:xfrm>
              <a:off x="2601536" y="10507458"/>
              <a:ext cx="976778" cy="1162650"/>
              <a:chOff x="4832918" y="2331279"/>
              <a:chExt cx="495717" cy="572247"/>
            </a:xfrm>
          </p:grpSpPr>
          <p:grpSp>
            <p:nvGrpSpPr>
              <p:cNvPr id="28427" name="Group 28426">
                <a:extLst>
                  <a:ext uri="{FF2B5EF4-FFF2-40B4-BE49-F238E27FC236}">
                    <a16:creationId xmlns:a16="http://schemas.microsoft.com/office/drawing/2014/main" id="{80E80260-4CAB-C039-BA04-7D75509FA84F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28436" name="Rectangle 28435">
                  <a:extLst>
                    <a:ext uri="{FF2B5EF4-FFF2-40B4-BE49-F238E27FC236}">
                      <a16:creationId xmlns:a16="http://schemas.microsoft.com/office/drawing/2014/main" id="{5BDD6084-EF4C-FE39-B9C6-800E4C179866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37" name="Rounded Rectangle 28436">
                  <a:extLst>
                    <a:ext uri="{FF2B5EF4-FFF2-40B4-BE49-F238E27FC236}">
                      <a16:creationId xmlns:a16="http://schemas.microsoft.com/office/drawing/2014/main" id="{9E2C652A-BCE7-B614-35FF-53C52206B559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39" name="Rounded Rectangle 28438">
                  <a:extLst>
                    <a:ext uri="{FF2B5EF4-FFF2-40B4-BE49-F238E27FC236}">
                      <a16:creationId xmlns:a16="http://schemas.microsoft.com/office/drawing/2014/main" id="{DDE15391-1459-31F3-424E-71A4E56BE3A3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41" name="Rounded Rectangle 28440">
                  <a:extLst>
                    <a:ext uri="{FF2B5EF4-FFF2-40B4-BE49-F238E27FC236}">
                      <a16:creationId xmlns:a16="http://schemas.microsoft.com/office/drawing/2014/main" id="{AE22CD41-B337-FC43-9720-1454FC3F8221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44" name="Rounded Rectangle 28443">
                  <a:extLst>
                    <a:ext uri="{FF2B5EF4-FFF2-40B4-BE49-F238E27FC236}">
                      <a16:creationId xmlns:a16="http://schemas.microsoft.com/office/drawing/2014/main" id="{2EC9C7B0-430B-3B2C-987C-5E020870A441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46" name="Rounded Rectangle 28445">
                  <a:extLst>
                    <a:ext uri="{FF2B5EF4-FFF2-40B4-BE49-F238E27FC236}">
                      <a16:creationId xmlns:a16="http://schemas.microsoft.com/office/drawing/2014/main" id="{86AF8E32-9D42-B10F-5E57-5623C600CAA2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48" name="Rounded Rectangle 28447">
                  <a:extLst>
                    <a:ext uri="{FF2B5EF4-FFF2-40B4-BE49-F238E27FC236}">
                      <a16:creationId xmlns:a16="http://schemas.microsoft.com/office/drawing/2014/main" id="{C0E9CCC8-E3AB-2265-A375-35D8E111D675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49" name="Rounded Rectangle 28448">
                  <a:extLst>
                    <a:ext uri="{FF2B5EF4-FFF2-40B4-BE49-F238E27FC236}">
                      <a16:creationId xmlns:a16="http://schemas.microsoft.com/office/drawing/2014/main" id="{C4755C6C-4D85-EF2C-9460-FA42E91D87DD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428" name="Rounded Rectangle 28427">
                <a:extLst>
                  <a:ext uri="{FF2B5EF4-FFF2-40B4-BE49-F238E27FC236}">
                    <a16:creationId xmlns:a16="http://schemas.microsoft.com/office/drawing/2014/main" id="{D5BB77F3-9DD3-E28C-85ED-E0A4F38D2D34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29" name="Rounded Rectangle 28428">
                <a:extLst>
                  <a:ext uri="{FF2B5EF4-FFF2-40B4-BE49-F238E27FC236}">
                    <a16:creationId xmlns:a16="http://schemas.microsoft.com/office/drawing/2014/main" id="{960922D4-5F23-D7AD-3C29-F24B31D48A58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31" name="Rounded Rectangle 28430">
                <a:extLst>
                  <a:ext uri="{FF2B5EF4-FFF2-40B4-BE49-F238E27FC236}">
                    <a16:creationId xmlns:a16="http://schemas.microsoft.com/office/drawing/2014/main" id="{D330AF4D-D88C-47BC-A4E1-90978B521D5C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32" name="Rounded Rectangle 28431">
                <a:extLst>
                  <a:ext uri="{FF2B5EF4-FFF2-40B4-BE49-F238E27FC236}">
                    <a16:creationId xmlns:a16="http://schemas.microsoft.com/office/drawing/2014/main" id="{54BAF5AD-8D20-A679-B77D-22ECAEE88507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rgbClr val="036AB4"/>
              </a:solidFill>
              <a:ln>
                <a:solidFill>
                  <a:srgbClr val="036A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33" name="Rounded Rectangle 28432">
                <a:extLst>
                  <a:ext uri="{FF2B5EF4-FFF2-40B4-BE49-F238E27FC236}">
                    <a16:creationId xmlns:a16="http://schemas.microsoft.com/office/drawing/2014/main" id="{796A4EC5-3B2F-A24E-7FA8-D8E03D9A0C3D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34" name="Rounded Rectangle 28433">
                <a:extLst>
                  <a:ext uri="{FF2B5EF4-FFF2-40B4-BE49-F238E27FC236}">
                    <a16:creationId xmlns:a16="http://schemas.microsoft.com/office/drawing/2014/main" id="{C085AA19-1549-3A6C-ED06-08247C4D650B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35" name="Rounded Rectangle 28434">
                <a:extLst>
                  <a:ext uri="{FF2B5EF4-FFF2-40B4-BE49-F238E27FC236}">
                    <a16:creationId xmlns:a16="http://schemas.microsoft.com/office/drawing/2014/main" id="{D7740DF5-F999-AD00-0E81-54BD9FD6C977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DEF303C2-B54E-7596-E5C2-9CC5D345F077}"/>
                </a:ext>
              </a:extLst>
            </p:cNvPr>
            <p:cNvGrpSpPr/>
            <p:nvPr/>
          </p:nvGrpSpPr>
          <p:grpSpPr>
            <a:xfrm>
              <a:off x="3740977" y="10505899"/>
              <a:ext cx="976778" cy="1162650"/>
              <a:chOff x="4832918" y="2331279"/>
              <a:chExt cx="495717" cy="572247"/>
            </a:xfrm>
          </p:grpSpPr>
          <p:grpSp>
            <p:nvGrpSpPr>
              <p:cNvPr id="28285" name="Group 28284">
                <a:extLst>
                  <a:ext uri="{FF2B5EF4-FFF2-40B4-BE49-F238E27FC236}">
                    <a16:creationId xmlns:a16="http://schemas.microsoft.com/office/drawing/2014/main" id="{204BE9E1-C904-D0C9-7886-7781223278B3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28418" name="Rectangle 28417">
                  <a:extLst>
                    <a:ext uri="{FF2B5EF4-FFF2-40B4-BE49-F238E27FC236}">
                      <a16:creationId xmlns:a16="http://schemas.microsoft.com/office/drawing/2014/main" id="{96EC03C6-B543-79C4-C7A9-DC028003C75E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20" name="Rounded Rectangle 28419">
                  <a:extLst>
                    <a:ext uri="{FF2B5EF4-FFF2-40B4-BE49-F238E27FC236}">
                      <a16:creationId xmlns:a16="http://schemas.microsoft.com/office/drawing/2014/main" id="{5AC267BD-2FC1-2BA6-7923-C70386768AA3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21" name="Rounded Rectangle 28420">
                  <a:extLst>
                    <a:ext uri="{FF2B5EF4-FFF2-40B4-BE49-F238E27FC236}">
                      <a16:creationId xmlns:a16="http://schemas.microsoft.com/office/drawing/2014/main" id="{DF0CF357-103E-0D29-A502-CECDF4674B80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22" name="Rounded Rectangle 28421">
                  <a:extLst>
                    <a:ext uri="{FF2B5EF4-FFF2-40B4-BE49-F238E27FC236}">
                      <a16:creationId xmlns:a16="http://schemas.microsoft.com/office/drawing/2014/main" id="{930E47B1-E9A9-9F64-88F9-D0A84A8D378F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23" name="Rounded Rectangle 28422">
                  <a:extLst>
                    <a:ext uri="{FF2B5EF4-FFF2-40B4-BE49-F238E27FC236}">
                      <a16:creationId xmlns:a16="http://schemas.microsoft.com/office/drawing/2014/main" id="{42C5285B-CA72-BE7D-8563-71FF16F59F5D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24" name="Rounded Rectangle 28423">
                  <a:extLst>
                    <a:ext uri="{FF2B5EF4-FFF2-40B4-BE49-F238E27FC236}">
                      <a16:creationId xmlns:a16="http://schemas.microsoft.com/office/drawing/2014/main" id="{CAFAB8BF-5DD1-C339-9CD5-4F54F5A33C1D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25" name="Rounded Rectangle 28424">
                  <a:extLst>
                    <a:ext uri="{FF2B5EF4-FFF2-40B4-BE49-F238E27FC236}">
                      <a16:creationId xmlns:a16="http://schemas.microsoft.com/office/drawing/2014/main" id="{C0DC56D1-072B-3438-FD8E-6D4CE77E84C0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26" name="Rounded Rectangle 28425">
                  <a:extLst>
                    <a:ext uri="{FF2B5EF4-FFF2-40B4-BE49-F238E27FC236}">
                      <a16:creationId xmlns:a16="http://schemas.microsoft.com/office/drawing/2014/main" id="{234A1BCC-1AD6-D836-FACF-DD1500EE7143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287" name="Rounded Rectangle 28286">
                <a:extLst>
                  <a:ext uri="{FF2B5EF4-FFF2-40B4-BE49-F238E27FC236}">
                    <a16:creationId xmlns:a16="http://schemas.microsoft.com/office/drawing/2014/main" id="{719D90CF-B778-E60C-ACAF-77B36B604BB3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52" name="Rounded Rectangle 28351">
                <a:extLst>
                  <a:ext uri="{FF2B5EF4-FFF2-40B4-BE49-F238E27FC236}">
                    <a16:creationId xmlns:a16="http://schemas.microsoft.com/office/drawing/2014/main" id="{5D6594D8-B454-9948-1511-D93B67E62C24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53" name="Rounded Rectangle 28352">
                <a:extLst>
                  <a:ext uri="{FF2B5EF4-FFF2-40B4-BE49-F238E27FC236}">
                    <a16:creationId xmlns:a16="http://schemas.microsoft.com/office/drawing/2014/main" id="{A449C2D1-6F0B-D119-2373-501DC012A782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54" name="Rounded Rectangle 28353">
                <a:extLst>
                  <a:ext uri="{FF2B5EF4-FFF2-40B4-BE49-F238E27FC236}">
                    <a16:creationId xmlns:a16="http://schemas.microsoft.com/office/drawing/2014/main" id="{2921AB91-8771-FF92-F166-5818644F6F6E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55" name="Rounded Rectangle 28354">
                <a:extLst>
                  <a:ext uri="{FF2B5EF4-FFF2-40B4-BE49-F238E27FC236}">
                    <a16:creationId xmlns:a16="http://schemas.microsoft.com/office/drawing/2014/main" id="{87DF2E69-3431-0672-8E52-B9D52113FCAE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16" name="Rounded Rectangle 28415">
                <a:extLst>
                  <a:ext uri="{FF2B5EF4-FFF2-40B4-BE49-F238E27FC236}">
                    <a16:creationId xmlns:a16="http://schemas.microsoft.com/office/drawing/2014/main" id="{9CF5B27E-861F-9114-FD6A-A6AC5889E708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17" name="Rounded Rectangle 28416">
                <a:extLst>
                  <a:ext uri="{FF2B5EF4-FFF2-40B4-BE49-F238E27FC236}">
                    <a16:creationId xmlns:a16="http://schemas.microsoft.com/office/drawing/2014/main" id="{F075C06C-6509-38AE-6031-55014EF65775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rgbClr val="036AB4"/>
              </a:solidFill>
              <a:ln>
                <a:solidFill>
                  <a:srgbClr val="036A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4759BC77-E58F-533B-E6D1-BE5E1D33F4EC}"/>
                </a:ext>
              </a:extLst>
            </p:cNvPr>
            <p:cNvGrpSpPr/>
            <p:nvPr/>
          </p:nvGrpSpPr>
          <p:grpSpPr>
            <a:xfrm>
              <a:off x="1455873" y="10505899"/>
              <a:ext cx="976778" cy="1162650"/>
              <a:chOff x="4832918" y="2331279"/>
              <a:chExt cx="495717" cy="572247"/>
            </a:xfrm>
          </p:grpSpPr>
          <p:grpSp>
            <p:nvGrpSpPr>
              <p:cNvPr id="28222" name="Group 28221">
                <a:extLst>
                  <a:ext uri="{FF2B5EF4-FFF2-40B4-BE49-F238E27FC236}">
                    <a16:creationId xmlns:a16="http://schemas.microsoft.com/office/drawing/2014/main" id="{7755ADE9-A554-902B-4DEF-C2BCC425C28B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28273" name="Rectangle 28272">
                  <a:extLst>
                    <a:ext uri="{FF2B5EF4-FFF2-40B4-BE49-F238E27FC236}">
                      <a16:creationId xmlns:a16="http://schemas.microsoft.com/office/drawing/2014/main" id="{41888471-C821-D865-30F6-0376382786C0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75" name="Rounded Rectangle 28274">
                  <a:extLst>
                    <a:ext uri="{FF2B5EF4-FFF2-40B4-BE49-F238E27FC236}">
                      <a16:creationId xmlns:a16="http://schemas.microsoft.com/office/drawing/2014/main" id="{CD088476-356F-9E1F-9D62-737CD86C0B2D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76" name="Rounded Rectangle 28275">
                  <a:extLst>
                    <a:ext uri="{FF2B5EF4-FFF2-40B4-BE49-F238E27FC236}">
                      <a16:creationId xmlns:a16="http://schemas.microsoft.com/office/drawing/2014/main" id="{29FFA0A6-69A5-AC42-C8E2-61F8EDD45E37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78" name="Rounded Rectangle 28277">
                  <a:extLst>
                    <a:ext uri="{FF2B5EF4-FFF2-40B4-BE49-F238E27FC236}">
                      <a16:creationId xmlns:a16="http://schemas.microsoft.com/office/drawing/2014/main" id="{DBA95F11-B637-2095-65DD-2F7B610E06DE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79" name="Rounded Rectangle 28278">
                  <a:extLst>
                    <a:ext uri="{FF2B5EF4-FFF2-40B4-BE49-F238E27FC236}">
                      <a16:creationId xmlns:a16="http://schemas.microsoft.com/office/drawing/2014/main" id="{65C6C2CE-145B-AF5F-9AD6-538E67FDA14B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80" name="Rounded Rectangle 28279">
                  <a:extLst>
                    <a:ext uri="{FF2B5EF4-FFF2-40B4-BE49-F238E27FC236}">
                      <a16:creationId xmlns:a16="http://schemas.microsoft.com/office/drawing/2014/main" id="{12B49898-C03C-85FA-0B9F-4BF2C438B858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81" name="Rounded Rectangle 28280">
                  <a:extLst>
                    <a:ext uri="{FF2B5EF4-FFF2-40B4-BE49-F238E27FC236}">
                      <a16:creationId xmlns:a16="http://schemas.microsoft.com/office/drawing/2014/main" id="{F47B09FE-056E-56B7-166D-FFBEDB77AB73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83" name="Rounded Rectangle 28282">
                  <a:extLst>
                    <a:ext uri="{FF2B5EF4-FFF2-40B4-BE49-F238E27FC236}">
                      <a16:creationId xmlns:a16="http://schemas.microsoft.com/office/drawing/2014/main" id="{DBED6CE1-8783-221A-B4E5-28BBB2A37999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224" name="Rounded Rectangle 28223">
                <a:extLst>
                  <a:ext uri="{FF2B5EF4-FFF2-40B4-BE49-F238E27FC236}">
                    <a16:creationId xmlns:a16="http://schemas.microsoft.com/office/drawing/2014/main" id="{A8C48EE5-2495-9848-8717-929481A13254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25" name="Rounded Rectangle 28224">
                <a:extLst>
                  <a:ext uri="{FF2B5EF4-FFF2-40B4-BE49-F238E27FC236}">
                    <a16:creationId xmlns:a16="http://schemas.microsoft.com/office/drawing/2014/main" id="{9CB2536B-D891-1473-E656-D46E86F46642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rgbClr val="036AB4"/>
              </a:solidFill>
              <a:ln>
                <a:solidFill>
                  <a:srgbClr val="036A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26" name="Rounded Rectangle 28225">
                <a:extLst>
                  <a:ext uri="{FF2B5EF4-FFF2-40B4-BE49-F238E27FC236}">
                    <a16:creationId xmlns:a16="http://schemas.microsoft.com/office/drawing/2014/main" id="{1B74C4D1-8A28-1093-5E00-E814B3FD066E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27" name="Rounded Rectangle 28226">
                <a:extLst>
                  <a:ext uri="{FF2B5EF4-FFF2-40B4-BE49-F238E27FC236}">
                    <a16:creationId xmlns:a16="http://schemas.microsoft.com/office/drawing/2014/main" id="{B4A5A67B-8EA4-64CC-26F4-91E308EA68AE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67" name="Rounded Rectangle 28266">
                <a:extLst>
                  <a:ext uri="{FF2B5EF4-FFF2-40B4-BE49-F238E27FC236}">
                    <a16:creationId xmlns:a16="http://schemas.microsoft.com/office/drawing/2014/main" id="{7BFEA6E5-3C81-BECB-A80F-5ABF77A635FA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69" name="Rounded Rectangle 28268">
                <a:extLst>
                  <a:ext uri="{FF2B5EF4-FFF2-40B4-BE49-F238E27FC236}">
                    <a16:creationId xmlns:a16="http://schemas.microsoft.com/office/drawing/2014/main" id="{D146982C-D404-785F-FC4D-6DFE2FF87EAB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71" name="Rounded Rectangle 28270">
                <a:extLst>
                  <a:ext uri="{FF2B5EF4-FFF2-40B4-BE49-F238E27FC236}">
                    <a16:creationId xmlns:a16="http://schemas.microsoft.com/office/drawing/2014/main" id="{CD7B3BE8-2DA5-704D-CA51-20A9BB64998D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rgbClr val="036AB4"/>
              </a:solidFill>
              <a:ln>
                <a:solidFill>
                  <a:srgbClr val="036A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0" name="Group 2049">
              <a:extLst>
                <a:ext uri="{FF2B5EF4-FFF2-40B4-BE49-F238E27FC236}">
                  <a16:creationId xmlns:a16="http://schemas.microsoft.com/office/drawing/2014/main" id="{2874807D-B938-B191-EF24-242D9A4EA0C8}"/>
                </a:ext>
              </a:extLst>
            </p:cNvPr>
            <p:cNvGrpSpPr/>
            <p:nvPr/>
          </p:nvGrpSpPr>
          <p:grpSpPr>
            <a:xfrm>
              <a:off x="2590800" y="11821265"/>
              <a:ext cx="976778" cy="1162650"/>
              <a:chOff x="4832918" y="2331279"/>
              <a:chExt cx="495717" cy="572247"/>
            </a:xfrm>
          </p:grpSpPr>
          <p:grpSp>
            <p:nvGrpSpPr>
              <p:cNvPr id="28181" name="Group 28180">
                <a:extLst>
                  <a:ext uri="{FF2B5EF4-FFF2-40B4-BE49-F238E27FC236}">
                    <a16:creationId xmlns:a16="http://schemas.microsoft.com/office/drawing/2014/main" id="{9FC9B40B-780F-63DE-1F02-022318B709D6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28189" name="Rectangle 28188">
                  <a:extLst>
                    <a:ext uri="{FF2B5EF4-FFF2-40B4-BE49-F238E27FC236}">
                      <a16:creationId xmlns:a16="http://schemas.microsoft.com/office/drawing/2014/main" id="{1B5D9382-16CC-F117-4F03-090A27441E6E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90" name="Rounded Rectangle 28189">
                  <a:extLst>
                    <a:ext uri="{FF2B5EF4-FFF2-40B4-BE49-F238E27FC236}">
                      <a16:creationId xmlns:a16="http://schemas.microsoft.com/office/drawing/2014/main" id="{AA8EB970-5CDE-6AFB-1DD2-C6426ACFC101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91" name="Rounded Rectangle 28190">
                  <a:extLst>
                    <a:ext uri="{FF2B5EF4-FFF2-40B4-BE49-F238E27FC236}">
                      <a16:creationId xmlns:a16="http://schemas.microsoft.com/office/drawing/2014/main" id="{23B7EAF8-F8D9-D51F-DCE6-E3EE585EC956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92" name="Rounded Rectangle 28191">
                  <a:extLst>
                    <a:ext uri="{FF2B5EF4-FFF2-40B4-BE49-F238E27FC236}">
                      <a16:creationId xmlns:a16="http://schemas.microsoft.com/office/drawing/2014/main" id="{4316C606-3CD1-BB8C-7B4A-03AB1DE425D8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93" name="Rounded Rectangle 28192">
                  <a:extLst>
                    <a:ext uri="{FF2B5EF4-FFF2-40B4-BE49-F238E27FC236}">
                      <a16:creationId xmlns:a16="http://schemas.microsoft.com/office/drawing/2014/main" id="{BF508FA7-23A8-09E0-D114-859313A25FF4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94" name="Rounded Rectangle 28193">
                  <a:extLst>
                    <a:ext uri="{FF2B5EF4-FFF2-40B4-BE49-F238E27FC236}">
                      <a16:creationId xmlns:a16="http://schemas.microsoft.com/office/drawing/2014/main" id="{244C176F-66F7-03DB-3877-14B3070E9494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95" name="Rounded Rectangle 28194">
                  <a:extLst>
                    <a:ext uri="{FF2B5EF4-FFF2-40B4-BE49-F238E27FC236}">
                      <a16:creationId xmlns:a16="http://schemas.microsoft.com/office/drawing/2014/main" id="{337ECE74-2FBC-A75B-B769-5AD85E1AEBD4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21" name="Rounded Rectangle 28220">
                  <a:extLst>
                    <a:ext uri="{FF2B5EF4-FFF2-40B4-BE49-F238E27FC236}">
                      <a16:creationId xmlns:a16="http://schemas.microsoft.com/office/drawing/2014/main" id="{1788F24D-2EC3-7D20-5AC2-A2C75A4DFEB1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182" name="Rounded Rectangle 28181">
                <a:extLst>
                  <a:ext uri="{FF2B5EF4-FFF2-40B4-BE49-F238E27FC236}">
                    <a16:creationId xmlns:a16="http://schemas.microsoft.com/office/drawing/2014/main" id="{B693F6FA-5434-E132-E6CD-7099D8473E9C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83" name="Rounded Rectangle 28182">
                <a:extLst>
                  <a:ext uri="{FF2B5EF4-FFF2-40B4-BE49-F238E27FC236}">
                    <a16:creationId xmlns:a16="http://schemas.microsoft.com/office/drawing/2014/main" id="{5F901758-B663-5927-A059-8CEA6B05719F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84" name="Rounded Rectangle 28183">
                <a:extLst>
                  <a:ext uri="{FF2B5EF4-FFF2-40B4-BE49-F238E27FC236}">
                    <a16:creationId xmlns:a16="http://schemas.microsoft.com/office/drawing/2014/main" id="{C16E1187-6661-0C6B-2F0C-014FAB4808D3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85" name="Rounded Rectangle 28184">
                <a:extLst>
                  <a:ext uri="{FF2B5EF4-FFF2-40B4-BE49-F238E27FC236}">
                    <a16:creationId xmlns:a16="http://schemas.microsoft.com/office/drawing/2014/main" id="{183F4323-2B2B-C178-3CCF-5CDD4822DEC1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86" name="Rounded Rectangle 28185">
                <a:extLst>
                  <a:ext uri="{FF2B5EF4-FFF2-40B4-BE49-F238E27FC236}">
                    <a16:creationId xmlns:a16="http://schemas.microsoft.com/office/drawing/2014/main" id="{131077A4-78E9-93C3-DB6A-5E792B582D8B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87" name="Rounded Rectangle 28186">
                <a:extLst>
                  <a:ext uri="{FF2B5EF4-FFF2-40B4-BE49-F238E27FC236}">
                    <a16:creationId xmlns:a16="http://schemas.microsoft.com/office/drawing/2014/main" id="{197CC0B2-9736-02D9-B771-BD8197765A95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88" name="Rounded Rectangle 28187">
                <a:extLst>
                  <a:ext uri="{FF2B5EF4-FFF2-40B4-BE49-F238E27FC236}">
                    <a16:creationId xmlns:a16="http://schemas.microsoft.com/office/drawing/2014/main" id="{C707087B-FB61-C5BA-94ED-9C1DC861FF45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1" name="Group 2050">
              <a:extLst>
                <a:ext uri="{FF2B5EF4-FFF2-40B4-BE49-F238E27FC236}">
                  <a16:creationId xmlns:a16="http://schemas.microsoft.com/office/drawing/2014/main" id="{7DCC982F-D69F-BC1E-7003-6C15262018C9}"/>
                </a:ext>
              </a:extLst>
            </p:cNvPr>
            <p:cNvGrpSpPr/>
            <p:nvPr/>
          </p:nvGrpSpPr>
          <p:grpSpPr>
            <a:xfrm>
              <a:off x="3739905" y="11820676"/>
              <a:ext cx="976778" cy="1162650"/>
              <a:chOff x="4832918" y="2331279"/>
              <a:chExt cx="495717" cy="572247"/>
            </a:xfrm>
          </p:grpSpPr>
          <p:grpSp>
            <p:nvGrpSpPr>
              <p:cNvPr id="28165" name="Group 28164">
                <a:extLst>
                  <a:ext uri="{FF2B5EF4-FFF2-40B4-BE49-F238E27FC236}">
                    <a16:creationId xmlns:a16="http://schemas.microsoft.com/office/drawing/2014/main" id="{DC7D3F46-02F7-FCD6-A07F-C610ED36E283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28173" name="Rectangle 28172">
                  <a:extLst>
                    <a:ext uri="{FF2B5EF4-FFF2-40B4-BE49-F238E27FC236}">
                      <a16:creationId xmlns:a16="http://schemas.microsoft.com/office/drawing/2014/main" id="{D38E2321-BE4F-465F-C804-5812FC5895FD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74" name="Rounded Rectangle 28173">
                  <a:extLst>
                    <a:ext uri="{FF2B5EF4-FFF2-40B4-BE49-F238E27FC236}">
                      <a16:creationId xmlns:a16="http://schemas.microsoft.com/office/drawing/2014/main" id="{077C83CE-FB30-7B81-697B-DAD0F2BBE05D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75" name="Rounded Rectangle 28174">
                  <a:extLst>
                    <a:ext uri="{FF2B5EF4-FFF2-40B4-BE49-F238E27FC236}">
                      <a16:creationId xmlns:a16="http://schemas.microsoft.com/office/drawing/2014/main" id="{0741C6FE-5E0F-4158-764C-E6A29F0EEF2F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76" name="Rounded Rectangle 28175">
                  <a:extLst>
                    <a:ext uri="{FF2B5EF4-FFF2-40B4-BE49-F238E27FC236}">
                      <a16:creationId xmlns:a16="http://schemas.microsoft.com/office/drawing/2014/main" id="{D7C237E2-6609-6470-7B4C-1A14C1486A73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77" name="Rounded Rectangle 28176">
                  <a:extLst>
                    <a:ext uri="{FF2B5EF4-FFF2-40B4-BE49-F238E27FC236}">
                      <a16:creationId xmlns:a16="http://schemas.microsoft.com/office/drawing/2014/main" id="{56E9A793-1F5A-1AF2-388E-C45C2C04528A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78" name="Rounded Rectangle 28177">
                  <a:extLst>
                    <a:ext uri="{FF2B5EF4-FFF2-40B4-BE49-F238E27FC236}">
                      <a16:creationId xmlns:a16="http://schemas.microsoft.com/office/drawing/2014/main" id="{0C362B6A-54C4-617F-5716-EAE36D86AD7B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79" name="Rounded Rectangle 28178">
                  <a:extLst>
                    <a:ext uri="{FF2B5EF4-FFF2-40B4-BE49-F238E27FC236}">
                      <a16:creationId xmlns:a16="http://schemas.microsoft.com/office/drawing/2014/main" id="{38C65615-A319-27EE-63E6-30A92260F106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80" name="Rounded Rectangle 28179">
                  <a:extLst>
                    <a:ext uri="{FF2B5EF4-FFF2-40B4-BE49-F238E27FC236}">
                      <a16:creationId xmlns:a16="http://schemas.microsoft.com/office/drawing/2014/main" id="{18BBEE1A-7F5F-C1E8-835F-9DB163FD353F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166" name="Rounded Rectangle 28165">
                <a:extLst>
                  <a:ext uri="{FF2B5EF4-FFF2-40B4-BE49-F238E27FC236}">
                    <a16:creationId xmlns:a16="http://schemas.microsoft.com/office/drawing/2014/main" id="{C597E762-74D1-DDBA-3C9A-13957776CBF3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67" name="Rounded Rectangle 28166">
                <a:extLst>
                  <a:ext uri="{FF2B5EF4-FFF2-40B4-BE49-F238E27FC236}">
                    <a16:creationId xmlns:a16="http://schemas.microsoft.com/office/drawing/2014/main" id="{7D3E4F2D-1C66-75AF-5BBA-8E20560D9F14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68" name="Rounded Rectangle 28167">
                <a:extLst>
                  <a:ext uri="{FF2B5EF4-FFF2-40B4-BE49-F238E27FC236}">
                    <a16:creationId xmlns:a16="http://schemas.microsoft.com/office/drawing/2014/main" id="{88E3C3BE-4146-5532-A73E-D31CD341BA12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69" name="Rounded Rectangle 28168">
                <a:extLst>
                  <a:ext uri="{FF2B5EF4-FFF2-40B4-BE49-F238E27FC236}">
                    <a16:creationId xmlns:a16="http://schemas.microsoft.com/office/drawing/2014/main" id="{825F661F-B4FF-29A2-2F29-5895F172DA05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70" name="Rounded Rectangle 28169">
                <a:extLst>
                  <a:ext uri="{FF2B5EF4-FFF2-40B4-BE49-F238E27FC236}">
                    <a16:creationId xmlns:a16="http://schemas.microsoft.com/office/drawing/2014/main" id="{D6E94F84-22EE-FC50-0101-E624285CDCB2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71" name="Rounded Rectangle 28170">
                <a:extLst>
                  <a:ext uri="{FF2B5EF4-FFF2-40B4-BE49-F238E27FC236}">
                    <a16:creationId xmlns:a16="http://schemas.microsoft.com/office/drawing/2014/main" id="{3362DDB8-4C9F-BEF0-F75B-B8553ED614F2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72" name="Rounded Rectangle 28171">
                <a:extLst>
                  <a:ext uri="{FF2B5EF4-FFF2-40B4-BE49-F238E27FC236}">
                    <a16:creationId xmlns:a16="http://schemas.microsoft.com/office/drawing/2014/main" id="{C75326AF-394E-20F7-DFC1-57E5F78B9033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2" name="Group 2051">
              <a:extLst>
                <a:ext uri="{FF2B5EF4-FFF2-40B4-BE49-F238E27FC236}">
                  <a16:creationId xmlns:a16="http://schemas.microsoft.com/office/drawing/2014/main" id="{EC787A50-D3F3-CA19-657C-80E18AF5D59A}"/>
                </a:ext>
              </a:extLst>
            </p:cNvPr>
            <p:cNvGrpSpPr/>
            <p:nvPr/>
          </p:nvGrpSpPr>
          <p:grpSpPr>
            <a:xfrm>
              <a:off x="1457665" y="11821265"/>
              <a:ext cx="976778" cy="1162650"/>
              <a:chOff x="4832918" y="2331279"/>
              <a:chExt cx="495717" cy="572247"/>
            </a:xfrm>
          </p:grpSpPr>
          <p:grpSp>
            <p:nvGrpSpPr>
              <p:cNvPr id="2100" name="Group 2099">
                <a:extLst>
                  <a:ext uri="{FF2B5EF4-FFF2-40B4-BE49-F238E27FC236}">
                    <a16:creationId xmlns:a16="http://schemas.microsoft.com/office/drawing/2014/main" id="{99DC9736-D2EB-A660-8373-E660A715418B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2108" name="Rectangle 2107">
                  <a:extLst>
                    <a:ext uri="{FF2B5EF4-FFF2-40B4-BE49-F238E27FC236}">
                      <a16:creationId xmlns:a16="http://schemas.microsoft.com/office/drawing/2014/main" id="{554B5105-238D-F087-EC13-920B046BA9D3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9" name="Rounded Rectangle 2108">
                  <a:extLst>
                    <a:ext uri="{FF2B5EF4-FFF2-40B4-BE49-F238E27FC236}">
                      <a16:creationId xmlns:a16="http://schemas.microsoft.com/office/drawing/2014/main" id="{CD1A6DBD-590D-3AC2-1F76-9782C7CCA020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0" name="Rounded Rectangle 2109">
                  <a:extLst>
                    <a:ext uri="{FF2B5EF4-FFF2-40B4-BE49-F238E27FC236}">
                      <a16:creationId xmlns:a16="http://schemas.microsoft.com/office/drawing/2014/main" id="{25705E5C-FA1C-ED4E-2439-E96714243DD9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1" name="Rounded Rectangle 2110">
                  <a:extLst>
                    <a:ext uri="{FF2B5EF4-FFF2-40B4-BE49-F238E27FC236}">
                      <a16:creationId xmlns:a16="http://schemas.microsoft.com/office/drawing/2014/main" id="{2D89C42C-49E7-A89A-835E-F05BD00D347D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61" name="Rounded Rectangle 28160">
                  <a:extLst>
                    <a:ext uri="{FF2B5EF4-FFF2-40B4-BE49-F238E27FC236}">
                      <a16:creationId xmlns:a16="http://schemas.microsoft.com/office/drawing/2014/main" id="{BD5F2AA1-E611-00E3-8412-56B480D49A65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62" name="Rounded Rectangle 28161">
                  <a:extLst>
                    <a:ext uri="{FF2B5EF4-FFF2-40B4-BE49-F238E27FC236}">
                      <a16:creationId xmlns:a16="http://schemas.microsoft.com/office/drawing/2014/main" id="{916CA701-6F46-6196-8F77-5F46141AC3E0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63" name="Rounded Rectangle 28162">
                  <a:extLst>
                    <a:ext uri="{FF2B5EF4-FFF2-40B4-BE49-F238E27FC236}">
                      <a16:creationId xmlns:a16="http://schemas.microsoft.com/office/drawing/2014/main" id="{F4662B5C-4B13-9E86-E8C4-BE53F5362899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64" name="Rounded Rectangle 28163">
                  <a:extLst>
                    <a:ext uri="{FF2B5EF4-FFF2-40B4-BE49-F238E27FC236}">
                      <a16:creationId xmlns:a16="http://schemas.microsoft.com/office/drawing/2014/main" id="{D2B6FD1A-E227-59F3-9D27-74A3B49EF913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01" name="Rounded Rectangle 2100">
                <a:extLst>
                  <a:ext uri="{FF2B5EF4-FFF2-40B4-BE49-F238E27FC236}">
                    <a16:creationId xmlns:a16="http://schemas.microsoft.com/office/drawing/2014/main" id="{18EF6D95-EBFD-59F7-FFE6-1679882AEE1E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2" name="Rounded Rectangle 2101">
                <a:extLst>
                  <a:ext uri="{FF2B5EF4-FFF2-40B4-BE49-F238E27FC236}">
                    <a16:creationId xmlns:a16="http://schemas.microsoft.com/office/drawing/2014/main" id="{82BDEE08-BA81-034C-CF6F-4257834F6991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3" name="Rounded Rectangle 2102">
                <a:extLst>
                  <a:ext uri="{FF2B5EF4-FFF2-40B4-BE49-F238E27FC236}">
                    <a16:creationId xmlns:a16="http://schemas.microsoft.com/office/drawing/2014/main" id="{AC931973-690B-42FE-9E85-97C7DC1F3591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4" name="Rounded Rectangle 2103">
                <a:extLst>
                  <a:ext uri="{FF2B5EF4-FFF2-40B4-BE49-F238E27FC236}">
                    <a16:creationId xmlns:a16="http://schemas.microsoft.com/office/drawing/2014/main" id="{8556F5E4-7B26-B8A9-86F3-BAED099EDF5B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rgbClr val="036AB4"/>
              </a:solidFill>
              <a:ln>
                <a:solidFill>
                  <a:srgbClr val="036A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5" name="Rounded Rectangle 2104">
                <a:extLst>
                  <a:ext uri="{FF2B5EF4-FFF2-40B4-BE49-F238E27FC236}">
                    <a16:creationId xmlns:a16="http://schemas.microsoft.com/office/drawing/2014/main" id="{D39D9852-44CA-D57A-B317-3F25C9924F28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6" name="Rounded Rectangle 2105">
                <a:extLst>
                  <a:ext uri="{FF2B5EF4-FFF2-40B4-BE49-F238E27FC236}">
                    <a16:creationId xmlns:a16="http://schemas.microsoft.com/office/drawing/2014/main" id="{5903FD54-3DFA-3EF5-17ED-04A4591CB148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7" name="Rounded Rectangle 2106">
                <a:extLst>
                  <a:ext uri="{FF2B5EF4-FFF2-40B4-BE49-F238E27FC236}">
                    <a16:creationId xmlns:a16="http://schemas.microsoft.com/office/drawing/2014/main" id="{7B12C05C-909F-E26A-2342-C9020819A443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rgbClr val="036AB4"/>
              </a:solidFill>
              <a:ln>
                <a:solidFill>
                  <a:srgbClr val="036A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3" name="Group 2052">
              <a:extLst>
                <a:ext uri="{FF2B5EF4-FFF2-40B4-BE49-F238E27FC236}">
                  <a16:creationId xmlns:a16="http://schemas.microsoft.com/office/drawing/2014/main" id="{C8850C01-6E73-4A87-1973-0DC9E6207351}"/>
                </a:ext>
              </a:extLst>
            </p:cNvPr>
            <p:cNvGrpSpPr/>
            <p:nvPr/>
          </p:nvGrpSpPr>
          <p:grpSpPr>
            <a:xfrm rot="2901970">
              <a:off x="4542640" y="12553297"/>
              <a:ext cx="226887" cy="204627"/>
              <a:chOff x="8829869" y="10107566"/>
              <a:chExt cx="928459" cy="761468"/>
            </a:xfrm>
          </p:grpSpPr>
          <p:cxnSp>
            <p:nvCxnSpPr>
              <p:cNvPr id="2097" name="Straight Connector 2096">
                <a:extLst>
                  <a:ext uri="{FF2B5EF4-FFF2-40B4-BE49-F238E27FC236}">
                    <a16:creationId xmlns:a16="http://schemas.microsoft.com/office/drawing/2014/main" id="{0A893281-2959-67B7-4A32-82317D55A6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8" name="Straight Connector 2097">
                <a:extLst>
                  <a:ext uri="{FF2B5EF4-FFF2-40B4-BE49-F238E27FC236}">
                    <a16:creationId xmlns:a16="http://schemas.microsoft.com/office/drawing/2014/main" id="{84B84659-1DBD-0F9D-5C32-51BB2BA716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9" name="Straight Connector 2098">
                <a:extLst>
                  <a:ext uri="{FF2B5EF4-FFF2-40B4-BE49-F238E27FC236}">
                    <a16:creationId xmlns:a16="http://schemas.microsoft.com/office/drawing/2014/main" id="{4BD4949C-8292-90BD-C564-E62C07DA40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4" name="Group 2053">
              <a:extLst>
                <a:ext uri="{FF2B5EF4-FFF2-40B4-BE49-F238E27FC236}">
                  <a16:creationId xmlns:a16="http://schemas.microsoft.com/office/drawing/2014/main" id="{4ADAEC19-9E3A-756E-A7F1-DBE575A1BBB7}"/>
                </a:ext>
              </a:extLst>
            </p:cNvPr>
            <p:cNvGrpSpPr/>
            <p:nvPr/>
          </p:nvGrpSpPr>
          <p:grpSpPr>
            <a:xfrm rot="14565365">
              <a:off x="3720274" y="11923396"/>
              <a:ext cx="226887" cy="204627"/>
              <a:chOff x="8829869" y="10107566"/>
              <a:chExt cx="928459" cy="761468"/>
            </a:xfrm>
          </p:grpSpPr>
          <p:cxnSp>
            <p:nvCxnSpPr>
              <p:cNvPr id="2094" name="Straight Connector 2093">
                <a:extLst>
                  <a:ext uri="{FF2B5EF4-FFF2-40B4-BE49-F238E27FC236}">
                    <a16:creationId xmlns:a16="http://schemas.microsoft.com/office/drawing/2014/main" id="{55445508-E581-5AE0-D5B3-9F8BF8C2F3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Connector 2094">
                <a:extLst>
                  <a:ext uri="{FF2B5EF4-FFF2-40B4-BE49-F238E27FC236}">
                    <a16:creationId xmlns:a16="http://schemas.microsoft.com/office/drawing/2014/main" id="{D7B2311D-4087-1DD7-1CD7-F297C83D2E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Connector 2095">
                <a:extLst>
                  <a:ext uri="{FF2B5EF4-FFF2-40B4-BE49-F238E27FC236}">
                    <a16:creationId xmlns:a16="http://schemas.microsoft.com/office/drawing/2014/main" id="{9E863349-1310-6D3B-2691-375C19A9C7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" name="Group 2054">
              <a:extLst>
                <a:ext uri="{FF2B5EF4-FFF2-40B4-BE49-F238E27FC236}">
                  <a16:creationId xmlns:a16="http://schemas.microsoft.com/office/drawing/2014/main" id="{78238EB2-67F8-2AAF-CE06-5BCCBEF14BC1}"/>
                </a:ext>
              </a:extLst>
            </p:cNvPr>
            <p:cNvGrpSpPr/>
            <p:nvPr/>
          </p:nvGrpSpPr>
          <p:grpSpPr>
            <a:xfrm rot="3204629">
              <a:off x="3379180" y="12454359"/>
              <a:ext cx="226887" cy="204627"/>
              <a:chOff x="8829869" y="10107566"/>
              <a:chExt cx="928459" cy="761468"/>
            </a:xfrm>
          </p:grpSpPr>
          <p:cxnSp>
            <p:nvCxnSpPr>
              <p:cNvPr id="2091" name="Straight Connector 2090">
                <a:extLst>
                  <a:ext uri="{FF2B5EF4-FFF2-40B4-BE49-F238E27FC236}">
                    <a16:creationId xmlns:a16="http://schemas.microsoft.com/office/drawing/2014/main" id="{7252DC4C-3702-9D79-3577-F39E75710C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2" name="Straight Connector 2091">
                <a:extLst>
                  <a:ext uri="{FF2B5EF4-FFF2-40B4-BE49-F238E27FC236}">
                    <a16:creationId xmlns:a16="http://schemas.microsoft.com/office/drawing/2014/main" id="{F006927E-CE63-2469-E326-A4D72E9495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3" name="Straight Connector 2092">
                <a:extLst>
                  <a:ext uri="{FF2B5EF4-FFF2-40B4-BE49-F238E27FC236}">
                    <a16:creationId xmlns:a16="http://schemas.microsoft.com/office/drawing/2014/main" id="{D51E1E13-3489-CD5D-A237-A2493CA7E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6" name="Group 2055">
              <a:extLst>
                <a:ext uri="{FF2B5EF4-FFF2-40B4-BE49-F238E27FC236}">
                  <a16:creationId xmlns:a16="http://schemas.microsoft.com/office/drawing/2014/main" id="{78879FDC-25E9-BCDA-E90F-293A712AA5D8}"/>
                </a:ext>
              </a:extLst>
            </p:cNvPr>
            <p:cNvGrpSpPr/>
            <p:nvPr/>
          </p:nvGrpSpPr>
          <p:grpSpPr>
            <a:xfrm rot="3204629">
              <a:off x="2243090" y="12307914"/>
              <a:ext cx="226887" cy="204627"/>
              <a:chOff x="8829869" y="10107566"/>
              <a:chExt cx="928459" cy="761468"/>
            </a:xfrm>
          </p:grpSpPr>
          <p:cxnSp>
            <p:nvCxnSpPr>
              <p:cNvPr id="2088" name="Straight Connector 2087">
                <a:extLst>
                  <a:ext uri="{FF2B5EF4-FFF2-40B4-BE49-F238E27FC236}">
                    <a16:creationId xmlns:a16="http://schemas.microsoft.com/office/drawing/2014/main" id="{538EF954-2956-132A-D8D7-B0F655BEDE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9" name="Straight Connector 2088">
                <a:extLst>
                  <a:ext uri="{FF2B5EF4-FFF2-40B4-BE49-F238E27FC236}">
                    <a16:creationId xmlns:a16="http://schemas.microsoft.com/office/drawing/2014/main" id="{303CDE94-B1D9-EBFE-09B2-1B59D5EAF1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0" name="Straight Connector 2089">
                <a:extLst>
                  <a:ext uri="{FF2B5EF4-FFF2-40B4-BE49-F238E27FC236}">
                    <a16:creationId xmlns:a16="http://schemas.microsoft.com/office/drawing/2014/main" id="{44DA5A49-C0B7-C7EE-30ED-D787FE6217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7" name="Group 2056">
              <a:extLst>
                <a:ext uri="{FF2B5EF4-FFF2-40B4-BE49-F238E27FC236}">
                  <a16:creationId xmlns:a16="http://schemas.microsoft.com/office/drawing/2014/main" id="{B93E83D5-B343-A17D-E198-D11ABE3D829E}"/>
                </a:ext>
              </a:extLst>
            </p:cNvPr>
            <p:cNvGrpSpPr/>
            <p:nvPr/>
          </p:nvGrpSpPr>
          <p:grpSpPr>
            <a:xfrm rot="11789680">
              <a:off x="1429679" y="12731535"/>
              <a:ext cx="226887" cy="204627"/>
              <a:chOff x="8829869" y="10107566"/>
              <a:chExt cx="928459" cy="761468"/>
            </a:xfrm>
          </p:grpSpPr>
          <p:cxnSp>
            <p:nvCxnSpPr>
              <p:cNvPr id="2085" name="Straight Connector 2084">
                <a:extLst>
                  <a:ext uri="{FF2B5EF4-FFF2-40B4-BE49-F238E27FC236}">
                    <a16:creationId xmlns:a16="http://schemas.microsoft.com/office/drawing/2014/main" id="{40DC5938-9949-A626-CEB1-6DB82B29E8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6" name="Straight Connector 2085">
                <a:extLst>
                  <a:ext uri="{FF2B5EF4-FFF2-40B4-BE49-F238E27FC236}">
                    <a16:creationId xmlns:a16="http://schemas.microsoft.com/office/drawing/2014/main" id="{1E742F05-D40F-6F10-8238-EEB6E8D5A2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7" name="Straight Connector 2086">
                <a:extLst>
                  <a:ext uri="{FF2B5EF4-FFF2-40B4-BE49-F238E27FC236}">
                    <a16:creationId xmlns:a16="http://schemas.microsoft.com/office/drawing/2014/main" id="{567B0FD1-8C5A-9381-0137-A04E60128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6503CE8D-8B70-34FA-BC68-3CCFB2CD939E}"/>
                </a:ext>
              </a:extLst>
            </p:cNvPr>
            <p:cNvGrpSpPr/>
            <p:nvPr/>
          </p:nvGrpSpPr>
          <p:grpSpPr>
            <a:xfrm rot="3204629">
              <a:off x="4543716" y="11314198"/>
              <a:ext cx="226887" cy="204627"/>
              <a:chOff x="8829869" y="10107566"/>
              <a:chExt cx="928459" cy="761468"/>
            </a:xfrm>
          </p:grpSpPr>
          <p:cxnSp>
            <p:nvCxnSpPr>
              <p:cNvPr id="2071" name="Straight Connector 2070">
                <a:extLst>
                  <a:ext uri="{FF2B5EF4-FFF2-40B4-BE49-F238E27FC236}">
                    <a16:creationId xmlns:a16="http://schemas.microsoft.com/office/drawing/2014/main" id="{871876A3-EC96-FA49-9BCA-DEE9E8AF8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3" name="Straight Connector 2082">
                <a:extLst>
                  <a:ext uri="{FF2B5EF4-FFF2-40B4-BE49-F238E27FC236}">
                    <a16:creationId xmlns:a16="http://schemas.microsoft.com/office/drawing/2014/main" id="{E6E5714B-CF71-34AC-D110-3C43A22031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4" name="Straight Connector 2083">
                <a:extLst>
                  <a:ext uri="{FF2B5EF4-FFF2-40B4-BE49-F238E27FC236}">
                    <a16:creationId xmlns:a16="http://schemas.microsoft.com/office/drawing/2014/main" id="{2698E4F7-73C6-1B17-958C-0338A2DB5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9" name="Group 2058">
              <a:extLst>
                <a:ext uri="{FF2B5EF4-FFF2-40B4-BE49-F238E27FC236}">
                  <a16:creationId xmlns:a16="http://schemas.microsoft.com/office/drawing/2014/main" id="{1B9D4D0C-F2C4-CF07-2A5C-DFBD3D3AA4E5}"/>
                </a:ext>
              </a:extLst>
            </p:cNvPr>
            <p:cNvGrpSpPr/>
            <p:nvPr/>
          </p:nvGrpSpPr>
          <p:grpSpPr>
            <a:xfrm rot="13231188">
              <a:off x="2551231" y="10993214"/>
              <a:ext cx="226887" cy="204627"/>
              <a:chOff x="8829869" y="10107566"/>
              <a:chExt cx="928459" cy="761468"/>
            </a:xfrm>
          </p:grpSpPr>
          <p:cxnSp>
            <p:nvCxnSpPr>
              <p:cNvPr id="2068" name="Straight Connector 2067">
                <a:extLst>
                  <a:ext uri="{FF2B5EF4-FFF2-40B4-BE49-F238E27FC236}">
                    <a16:creationId xmlns:a16="http://schemas.microsoft.com/office/drawing/2014/main" id="{EEAAD554-260D-1D2D-B87D-1ECE80EB58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>
                <a:extLst>
                  <a:ext uri="{FF2B5EF4-FFF2-40B4-BE49-F238E27FC236}">
                    <a16:creationId xmlns:a16="http://schemas.microsoft.com/office/drawing/2014/main" id="{E200077C-3403-A610-101B-B0ACB9E439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0" name="Straight Connector 2069">
                <a:extLst>
                  <a:ext uri="{FF2B5EF4-FFF2-40B4-BE49-F238E27FC236}">
                    <a16:creationId xmlns:a16="http://schemas.microsoft.com/office/drawing/2014/main" id="{464C0C5F-C8A5-669C-5607-679CB509FA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0" name="Group 2059">
              <a:extLst>
                <a:ext uri="{FF2B5EF4-FFF2-40B4-BE49-F238E27FC236}">
                  <a16:creationId xmlns:a16="http://schemas.microsoft.com/office/drawing/2014/main" id="{AECF6C43-3788-418F-4072-A2B7A36CEDFE}"/>
                </a:ext>
              </a:extLst>
            </p:cNvPr>
            <p:cNvGrpSpPr/>
            <p:nvPr/>
          </p:nvGrpSpPr>
          <p:grpSpPr>
            <a:xfrm rot="4456429">
              <a:off x="2223807" y="11424674"/>
              <a:ext cx="226887" cy="204627"/>
              <a:chOff x="8829869" y="10107566"/>
              <a:chExt cx="928459" cy="761468"/>
            </a:xfrm>
          </p:grpSpPr>
          <p:cxnSp>
            <p:nvCxnSpPr>
              <p:cNvPr id="2065" name="Straight Connector 2064">
                <a:extLst>
                  <a:ext uri="{FF2B5EF4-FFF2-40B4-BE49-F238E27FC236}">
                    <a16:creationId xmlns:a16="http://schemas.microsoft.com/office/drawing/2014/main" id="{E3897B5C-9DCB-5F21-1A9F-4ECF17BD4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6" name="Straight Connector 2065">
                <a:extLst>
                  <a:ext uri="{FF2B5EF4-FFF2-40B4-BE49-F238E27FC236}">
                    <a16:creationId xmlns:a16="http://schemas.microsoft.com/office/drawing/2014/main" id="{CF085426-5C94-DB69-CCEF-AA3768868A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>
                <a:extLst>
                  <a:ext uri="{FF2B5EF4-FFF2-40B4-BE49-F238E27FC236}">
                    <a16:creationId xmlns:a16="http://schemas.microsoft.com/office/drawing/2014/main" id="{3FD93BB6-C7B3-4F8A-973C-B0E56D392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1" name="Group 2060">
              <a:extLst>
                <a:ext uri="{FF2B5EF4-FFF2-40B4-BE49-F238E27FC236}">
                  <a16:creationId xmlns:a16="http://schemas.microsoft.com/office/drawing/2014/main" id="{3A8FB35E-E44A-6CB7-9122-2DB253076121}"/>
                </a:ext>
              </a:extLst>
            </p:cNvPr>
            <p:cNvGrpSpPr/>
            <p:nvPr/>
          </p:nvGrpSpPr>
          <p:grpSpPr>
            <a:xfrm rot="13260498">
              <a:off x="1406070" y="10773740"/>
              <a:ext cx="226887" cy="204627"/>
              <a:chOff x="8829869" y="10107566"/>
              <a:chExt cx="928459" cy="761468"/>
            </a:xfrm>
          </p:grpSpPr>
          <p:cxnSp>
            <p:nvCxnSpPr>
              <p:cNvPr id="2062" name="Straight Connector 2061">
                <a:extLst>
                  <a:ext uri="{FF2B5EF4-FFF2-40B4-BE49-F238E27FC236}">
                    <a16:creationId xmlns:a16="http://schemas.microsoft.com/office/drawing/2014/main" id="{83D00760-6C7C-2E10-A506-A96A6D8E30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29869" y="10107566"/>
                <a:ext cx="74645" cy="304802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3" name="Straight Connector 2062">
                <a:extLst>
                  <a:ext uri="{FF2B5EF4-FFF2-40B4-BE49-F238E27FC236}">
                    <a16:creationId xmlns:a16="http://schemas.microsoft.com/office/drawing/2014/main" id="{07AE8D0B-824A-421F-2F4C-7F728B2F13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8688" y="10187023"/>
                <a:ext cx="329810" cy="328715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4" name="Straight Connector 2063">
                <a:extLst>
                  <a:ext uri="{FF2B5EF4-FFF2-40B4-BE49-F238E27FC236}">
                    <a16:creationId xmlns:a16="http://schemas.microsoft.com/office/drawing/2014/main" id="{A064073D-E725-10EB-4424-5636856A4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667" y="10817934"/>
                <a:ext cx="399661" cy="51100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032" name="Right Arrow 28031">
            <a:extLst>
              <a:ext uri="{FF2B5EF4-FFF2-40B4-BE49-F238E27FC236}">
                <a16:creationId xmlns:a16="http://schemas.microsoft.com/office/drawing/2014/main" id="{55EEB2D1-6196-E36C-B20F-8040F51C7916}"/>
              </a:ext>
            </a:extLst>
          </p:cNvPr>
          <p:cNvSpPr/>
          <p:nvPr/>
        </p:nvSpPr>
        <p:spPr>
          <a:xfrm>
            <a:off x="6709302" y="12817961"/>
            <a:ext cx="870310" cy="31477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22" name="Group 28621">
            <a:extLst>
              <a:ext uri="{FF2B5EF4-FFF2-40B4-BE49-F238E27FC236}">
                <a16:creationId xmlns:a16="http://schemas.microsoft.com/office/drawing/2014/main" id="{C9B30892-C2B9-1FCD-06A5-74EA37779EB5}"/>
              </a:ext>
            </a:extLst>
          </p:cNvPr>
          <p:cNvGrpSpPr/>
          <p:nvPr/>
        </p:nvGrpSpPr>
        <p:grpSpPr>
          <a:xfrm>
            <a:off x="8638393" y="12752818"/>
            <a:ext cx="1395435" cy="850343"/>
            <a:chOff x="3185303" y="12549964"/>
            <a:chExt cx="1395435" cy="850343"/>
          </a:xfrm>
        </p:grpSpPr>
        <p:pic>
          <p:nvPicPr>
            <p:cNvPr id="28623" name="Picture 2">
              <a:extLst>
                <a:ext uri="{FF2B5EF4-FFF2-40B4-BE49-F238E27FC236}">
                  <a16:creationId xmlns:a16="http://schemas.microsoft.com/office/drawing/2014/main" id="{B2F65C92-025F-D736-44F1-F126DE9E7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303" y="12549964"/>
              <a:ext cx="1395435" cy="85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24" name="Rectangle 28623">
              <a:extLst>
                <a:ext uri="{FF2B5EF4-FFF2-40B4-BE49-F238E27FC236}">
                  <a16:creationId xmlns:a16="http://schemas.microsoft.com/office/drawing/2014/main" id="{436C1FDA-AB06-CD1A-1FC4-2987C71123F0}"/>
                </a:ext>
              </a:extLst>
            </p:cNvPr>
            <p:cNvSpPr/>
            <p:nvPr/>
          </p:nvSpPr>
          <p:spPr>
            <a:xfrm>
              <a:off x="3683885" y="12991372"/>
              <a:ext cx="312972" cy="31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67" name="TextBox 28666">
            <a:extLst>
              <a:ext uri="{FF2B5EF4-FFF2-40B4-BE49-F238E27FC236}">
                <a16:creationId xmlns:a16="http://schemas.microsoft.com/office/drawing/2014/main" id="{7713D80F-BD2B-AB15-F9C1-A9927D8056AE}"/>
              </a:ext>
            </a:extLst>
          </p:cNvPr>
          <p:cNvSpPr txBox="1"/>
          <p:nvPr/>
        </p:nvSpPr>
        <p:spPr>
          <a:xfrm>
            <a:off x="14370535" y="25799255"/>
            <a:ext cx="967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C. Paradis, S.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Mbaye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M. Davies, C. Werner. A Grounded Theory of UAS Reported Accidents. To appear on AIAA Aviation'24.</a:t>
            </a:r>
            <a:r>
              <a:rPr lang="en-US" sz="2400" b="0" i="0" dirty="0">
                <a:effectLst/>
                <a:cs typeface="Arial" panose="020B0604020202020204" pitchFamily="34" charset="0"/>
              </a:rPr>
              <a:t>​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B. Glaser, A. Strauss. The Discovery of Grounded Theory: Strategies for Qualitative Research.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S. </a:t>
            </a:r>
            <a:r>
              <a:rPr lang="en-US" sz="2400" dirty="0" err="1">
                <a:solidFill>
                  <a:schemeClr val="bg1"/>
                </a:solidFill>
              </a:rPr>
              <a:t>Gorucu</a:t>
            </a:r>
            <a:r>
              <a:rPr lang="en-US" sz="2400" dirty="0">
                <a:solidFill>
                  <a:schemeClr val="bg1"/>
                </a:solidFill>
              </a:rPr>
              <a:t> and Y. </a:t>
            </a:r>
            <a:r>
              <a:rPr lang="en-US" sz="2400" dirty="0" err="1">
                <a:solidFill>
                  <a:schemeClr val="bg1"/>
                </a:solidFill>
              </a:rPr>
              <a:t>Ampatzidis</a:t>
            </a:r>
            <a:r>
              <a:rPr lang="en-US" sz="2400" dirty="0">
                <a:solidFill>
                  <a:schemeClr val="bg1"/>
                </a:solidFill>
              </a:rPr>
              <a:t>. Drone Injuries and Safety Recommendations. AE560/AE560, 06/2021. EDIS 2021.</a:t>
            </a:r>
          </a:p>
        </p:txBody>
      </p:sp>
      <p:pic>
        <p:nvPicPr>
          <p:cNvPr id="9" name="Picture 8" descr="A screenshot of a computer error message&#10;&#10;Description automatically generated">
            <a:extLst>
              <a:ext uri="{FF2B5EF4-FFF2-40B4-BE49-F238E27FC236}">
                <a16:creationId xmlns:a16="http://schemas.microsoft.com/office/drawing/2014/main" id="{3156FE1E-8C26-AEFB-EDFA-6199526C914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042" y="6687603"/>
            <a:ext cx="6713378" cy="3379759"/>
          </a:xfrm>
          <a:prstGeom prst="rect">
            <a:avLst/>
          </a:prstGeom>
        </p:spPr>
      </p:pic>
      <p:sp>
        <p:nvSpPr>
          <p:cNvPr id="27902" name="Freeform 27901">
            <a:extLst>
              <a:ext uri="{FF2B5EF4-FFF2-40B4-BE49-F238E27FC236}">
                <a16:creationId xmlns:a16="http://schemas.microsoft.com/office/drawing/2014/main" id="{7D87487A-1B27-C42C-9465-907C8CAD4C4A}"/>
              </a:ext>
            </a:extLst>
          </p:cNvPr>
          <p:cNvSpPr/>
          <p:nvPr/>
        </p:nvSpPr>
        <p:spPr>
          <a:xfrm rot="9244938">
            <a:off x="4223372" y="12790462"/>
            <a:ext cx="258484" cy="251668"/>
          </a:xfrm>
          <a:custGeom>
            <a:avLst/>
            <a:gdLst>
              <a:gd name="connsiteX0" fmla="*/ 0 w 540913"/>
              <a:gd name="connsiteY0" fmla="*/ 425003 h 426665"/>
              <a:gd name="connsiteX1" fmla="*/ 231820 w 540913"/>
              <a:gd name="connsiteY1" fmla="*/ 386366 h 426665"/>
              <a:gd name="connsiteX2" fmla="*/ 309093 w 540913"/>
              <a:gd name="connsiteY2" fmla="*/ 154547 h 426665"/>
              <a:gd name="connsiteX3" fmla="*/ 489397 w 540913"/>
              <a:gd name="connsiteY3" fmla="*/ 90152 h 426665"/>
              <a:gd name="connsiteX4" fmla="*/ 528034 w 540913"/>
              <a:gd name="connsiteY4" fmla="*/ 12879 h 426665"/>
              <a:gd name="connsiteX5" fmla="*/ 528034 w 540913"/>
              <a:gd name="connsiteY5" fmla="*/ 25758 h 426665"/>
              <a:gd name="connsiteX6" fmla="*/ 540913 w 540913"/>
              <a:gd name="connsiteY6" fmla="*/ 0 h 4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13" h="426665">
                <a:moveTo>
                  <a:pt x="0" y="425003"/>
                </a:moveTo>
                <a:cubicBezTo>
                  <a:pt x="90152" y="428222"/>
                  <a:pt x="180305" y="431442"/>
                  <a:pt x="231820" y="386366"/>
                </a:cubicBezTo>
                <a:cubicBezTo>
                  <a:pt x="283336" y="341290"/>
                  <a:pt x="266164" y="203916"/>
                  <a:pt x="309093" y="154547"/>
                </a:cubicBezTo>
                <a:cubicBezTo>
                  <a:pt x="352023" y="105178"/>
                  <a:pt x="489397" y="90152"/>
                  <a:pt x="489397" y="90152"/>
                </a:cubicBezTo>
                <a:cubicBezTo>
                  <a:pt x="525887" y="66541"/>
                  <a:pt x="521595" y="23611"/>
                  <a:pt x="528034" y="12879"/>
                </a:cubicBezTo>
                <a:cubicBezTo>
                  <a:pt x="534473" y="2147"/>
                  <a:pt x="525888" y="27904"/>
                  <a:pt x="528034" y="25758"/>
                </a:cubicBezTo>
                <a:cubicBezTo>
                  <a:pt x="530180" y="23612"/>
                  <a:pt x="535546" y="11806"/>
                  <a:pt x="540913" y="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54" name="Cloud 28453">
            <a:extLst>
              <a:ext uri="{FF2B5EF4-FFF2-40B4-BE49-F238E27FC236}">
                <a16:creationId xmlns:a16="http://schemas.microsoft.com/office/drawing/2014/main" id="{D9AD98AA-15CF-7817-7AF4-9D8FAD18EDB8}"/>
              </a:ext>
            </a:extLst>
          </p:cNvPr>
          <p:cNvSpPr/>
          <p:nvPr/>
        </p:nvSpPr>
        <p:spPr>
          <a:xfrm>
            <a:off x="3984223" y="12235834"/>
            <a:ext cx="716031" cy="491318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55" name="Freeform 28454">
            <a:extLst>
              <a:ext uri="{FF2B5EF4-FFF2-40B4-BE49-F238E27FC236}">
                <a16:creationId xmlns:a16="http://schemas.microsoft.com/office/drawing/2014/main" id="{D9C0E73F-0C41-E774-D927-DEF2D4A1ACFA}"/>
              </a:ext>
            </a:extLst>
          </p:cNvPr>
          <p:cNvSpPr/>
          <p:nvPr/>
        </p:nvSpPr>
        <p:spPr>
          <a:xfrm rot="7291917">
            <a:off x="3962451" y="12743528"/>
            <a:ext cx="329073" cy="297049"/>
          </a:xfrm>
          <a:custGeom>
            <a:avLst/>
            <a:gdLst>
              <a:gd name="connsiteX0" fmla="*/ 0 w 540913"/>
              <a:gd name="connsiteY0" fmla="*/ 425003 h 426665"/>
              <a:gd name="connsiteX1" fmla="*/ 231820 w 540913"/>
              <a:gd name="connsiteY1" fmla="*/ 386366 h 426665"/>
              <a:gd name="connsiteX2" fmla="*/ 309093 w 540913"/>
              <a:gd name="connsiteY2" fmla="*/ 154547 h 426665"/>
              <a:gd name="connsiteX3" fmla="*/ 489397 w 540913"/>
              <a:gd name="connsiteY3" fmla="*/ 90152 h 426665"/>
              <a:gd name="connsiteX4" fmla="*/ 528034 w 540913"/>
              <a:gd name="connsiteY4" fmla="*/ 12879 h 426665"/>
              <a:gd name="connsiteX5" fmla="*/ 528034 w 540913"/>
              <a:gd name="connsiteY5" fmla="*/ 25758 h 426665"/>
              <a:gd name="connsiteX6" fmla="*/ 540913 w 540913"/>
              <a:gd name="connsiteY6" fmla="*/ 0 h 4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13" h="426665">
                <a:moveTo>
                  <a:pt x="0" y="425003"/>
                </a:moveTo>
                <a:cubicBezTo>
                  <a:pt x="90152" y="428222"/>
                  <a:pt x="180305" y="431442"/>
                  <a:pt x="231820" y="386366"/>
                </a:cubicBezTo>
                <a:cubicBezTo>
                  <a:pt x="283336" y="341290"/>
                  <a:pt x="266164" y="203916"/>
                  <a:pt x="309093" y="154547"/>
                </a:cubicBezTo>
                <a:cubicBezTo>
                  <a:pt x="352023" y="105178"/>
                  <a:pt x="489397" y="90152"/>
                  <a:pt x="489397" y="90152"/>
                </a:cubicBezTo>
                <a:cubicBezTo>
                  <a:pt x="525887" y="66541"/>
                  <a:pt x="521595" y="23611"/>
                  <a:pt x="528034" y="12879"/>
                </a:cubicBezTo>
                <a:cubicBezTo>
                  <a:pt x="534473" y="2147"/>
                  <a:pt x="525888" y="27904"/>
                  <a:pt x="528034" y="25758"/>
                </a:cubicBezTo>
                <a:cubicBezTo>
                  <a:pt x="530180" y="23612"/>
                  <a:pt x="535546" y="11806"/>
                  <a:pt x="540913" y="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57" name="Freeform 28456">
            <a:extLst>
              <a:ext uri="{FF2B5EF4-FFF2-40B4-BE49-F238E27FC236}">
                <a16:creationId xmlns:a16="http://schemas.microsoft.com/office/drawing/2014/main" id="{C1ABFE2A-6D66-AAC1-54A9-53D2CB3CB4DC}"/>
              </a:ext>
            </a:extLst>
          </p:cNvPr>
          <p:cNvSpPr/>
          <p:nvPr/>
        </p:nvSpPr>
        <p:spPr>
          <a:xfrm rot="8463455">
            <a:off x="4150311" y="12795862"/>
            <a:ext cx="180744" cy="215891"/>
          </a:xfrm>
          <a:custGeom>
            <a:avLst/>
            <a:gdLst>
              <a:gd name="connsiteX0" fmla="*/ 0 w 540913"/>
              <a:gd name="connsiteY0" fmla="*/ 425003 h 426665"/>
              <a:gd name="connsiteX1" fmla="*/ 231820 w 540913"/>
              <a:gd name="connsiteY1" fmla="*/ 386366 h 426665"/>
              <a:gd name="connsiteX2" fmla="*/ 309093 w 540913"/>
              <a:gd name="connsiteY2" fmla="*/ 154547 h 426665"/>
              <a:gd name="connsiteX3" fmla="*/ 489397 w 540913"/>
              <a:gd name="connsiteY3" fmla="*/ 90152 h 426665"/>
              <a:gd name="connsiteX4" fmla="*/ 528034 w 540913"/>
              <a:gd name="connsiteY4" fmla="*/ 12879 h 426665"/>
              <a:gd name="connsiteX5" fmla="*/ 528034 w 540913"/>
              <a:gd name="connsiteY5" fmla="*/ 25758 h 426665"/>
              <a:gd name="connsiteX6" fmla="*/ 540913 w 540913"/>
              <a:gd name="connsiteY6" fmla="*/ 0 h 4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13" h="426665">
                <a:moveTo>
                  <a:pt x="0" y="425003"/>
                </a:moveTo>
                <a:cubicBezTo>
                  <a:pt x="90152" y="428222"/>
                  <a:pt x="180305" y="431442"/>
                  <a:pt x="231820" y="386366"/>
                </a:cubicBezTo>
                <a:cubicBezTo>
                  <a:pt x="283336" y="341290"/>
                  <a:pt x="266164" y="203916"/>
                  <a:pt x="309093" y="154547"/>
                </a:cubicBezTo>
                <a:cubicBezTo>
                  <a:pt x="352023" y="105178"/>
                  <a:pt x="489397" y="90152"/>
                  <a:pt x="489397" y="90152"/>
                </a:cubicBezTo>
                <a:cubicBezTo>
                  <a:pt x="525887" y="66541"/>
                  <a:pt x="521595" y="23611"/>
                  <a:pt x="528034" y="12879"/>
                </a:cubicBezTo>
                <a:cubicBezTo>
                  <a:pt x="534473" y="2147"/>
                  <a:pt x="525888" y="27904"/>
                  <a:pt x="528034" y="25758"/>
                </a:cubicBezTo>
                <a:cubicBezTo>
                  <a:pt x="530180" y="23612"/>
                  <a:pt x="535546" y="11806"/>
                  <a:pt x="540913" y="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65" name="Cloud 28464">
            <a:extLst>
              <a:ext uri="{FF2B5EF4-FFF2-40B4-BE49-F238E27FC236}">
                <a16:creationId xmlns:a16="http://schemas.microsoft.com/office/drawing/2014/main" id="{DB68C067-4CC7-7450-F6F4-AB6FFAC8E5B6}"/>
              </a:ext>
            </a:extLst>
          </p:cNvPr>
          <p:cNvSpPr/>
          <p:nvPr/>
        </p:nvSpPr>
        <p:spPr>
          <a:xfrm>
            <a:off x="4081583" y="12322442"/>
            <a:ext cx="582509" cy="397419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64" name="Group 28463">
            <a:extLst>
              <a:ext uri="{FF2B5EF4-FFF2-40B4-BE49-F238E27FC236}">
                <a16:creationId xmlns:a16="http://schemas.microsoft.com/office/drawing/2014/main" id="{456F199B-8D48-32DE-E5E5-D2A17C844A8D}"/>
              </a:ext>
            </a:extLst>
          </p:cNvPr>
          <p:cNvGrpSpPr/>
          <p:nvPr/>
        </p:nvGrpSpPr>
        <p:grpSpPr>
          <a:xfrm>
            <a:off x="4190344" y="12421175"/>
            <a:ext cx="418608" cy="175245"/>
            <a:chOff x="4127031" y="12328824"/>
            <a:chExt cx="486874" cy="167976"/>
          </a:xfrm>
        </p:grpSpPr>
        <p:sp>
          <p:nvSpPr>
            <p:cNvPr id="28459" name="Freeform 28458">
              <a:extLst>
                <a:ext uri="{FF2B5EF4-FFF2-40B4-BE49-F238E27FC236}">
                  <a16:creationId xmlns:a16="http://schemas.microsoft.com/office/drawing/2014/main" id="{D5AFD36A-46E3-8402-D741-55A027D32BEA}"/>
                </a:ext>
              </a:extLst>
            </p:cNvPr>
            <p:cNvSpPr/>
            <p:nvPr/>
          </p:nvSpPr>
          <p:spPr>
            <a:xfrm>
              <a:off x="4127031" y="12388518"/>
              <a:ext cx="131337" cy="108282"/>
            </a:xfrm>
            <a:custGeom>
              <a:avLst/>
              <a:gdLst>
                <a:gd name="connsiteX0" fmla="*/ 3233 w 131337"/>
                <a:gd name="connsiteY0" fmla="*/ 108282 h 108282"/>
                <a:gd name="connsiteX1" fmla="*/ 16485 w 131337"/>
                <a:gd name="connsiteY1" fmla="*/ 2264 h 108282"/>
                <a:gd name="connsiteX2" fmla="*/ 131337 w 131337"/>
                <a:gd name="connsiteY2" fmla="*/ 33186 h 108282"/>
                <a:gd name="connsiteX3" fmla="*/ 131337 w 131337"/>
                <a:gd name="connsiteY3" fmla="*/ 33186 h 10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37" h="108282">
                  <a:moveTo>
                    <a:pt x="3233" y="108282"/>
                  </a:moveTo>
                  <a:cubicBezTo>
                    <a:pt x="-817" y="61531"/>
                    <a:pt x="-4866" y="14780"/>
                    <a:pt x="16485" y="2264"/>
                  </a:cubicBezTo>
                  <a:cubicBezTo>
                    <a:pt x="37836" y="-10252"/>
                    <a:pt x="131337" y="33186"/>
                    <a:pt x="131337" y="33186"/>
                  </a:cubicBezTo>
                  <a:lnTo>
                    <a:pt x="131337" y="33186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60" name="Freeform 28459">
              <a:extLst>
                <a:ext uri="{FF2B5EF4-FFF2-40B4-BE49-F238E27FC236}">
                  <a16:creationId xmlns:a16="http://schemas.microsoft.com/office/drawing/2014/main" id="{0FB8F60C-C7DA-667C-CFAE-CA726A6A1EE2}"/>
                </a:ext>
              </a:extLst>
            </p:cNvPr>
            <p:cNvSpPr/>
            <p:nvPr/>
          </p:nvSpPr>
          <p:spPr>
            <a:xfrm>
              <a:off x="4249533" y="12359800"/>
              <a:ext cx="106018" cy="57487"/>
            </a:xfrm>
            <a:custGeom>
              <a:avLst/>
              <a:gdLst>
                <a:gd name="connsiteX0" fmla="*/ 0 w 106018"/>
                <a:gd name="connsiteY0" fmla="*/ 57487 h 57487"/>
                <a:gd name="connsiteX1" fmla="*/ 44174 w 106018"/>
                <a:gd name="connsiteY1" fmla="*/ 61 h 57487"/>
                <a:gd name="connsiteX2" fmla="*/ 106018 w 106018"/>
                <a:gd name="connsiteY2" fmla="*/ 48652 h 5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018" h="57487">
                  <a:moveTo>
                    <a:pt x="0" y="57487"/>
                  </a:moveTo>
                  <a:cubicBezTo>
                    <a:pt x="13252" y="29510"/>
                    <a:pt x="26504" y="1533"/>
                    <a:pt x="44174" y="61"/>
                  </a:cubicBezTo>
                  <a:cubicBezTo>
                    <a:pt x="61844" y="-1412"/>
                    <a:pt x="83931" y="23620"/>
                    <a:pt x="106018" y="48652"/>
                  </a:cubicBez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62" name="Freeform 28461">
              <a:extLst>
                <a:ext uri="{FF2B5EF4-FFF2-40B4-BE49-F238E27FC236}">
                  <a16:creationId xmlns:a16="http://schemas.microsoft.com/office/drawing/2014/main" id="{F0136AA2-2281-F792-9DBC-B9A02AFBF5C8}"/>
                </a:ext>
              </a:extLst>
            </p:cNvPr>
            <p:cNvSpPr/>
            <p:nvPr/>
          </p:nvSpPr>
          <p:spPr>
            <a:xfrm>
              <a:off x="4461568" y="12328824"/>
              <a:ext cx="152337" cy="145889"/>
            </a:xfrm>
            <a:custGeom>
              <a:avLst/>
              <a:gdLst>
                <a:gd name="connsiteX0" fmla="*/ 0 w 152337"/>
                <a:gd name="connsiteY0" fmla="*/ 57541 h 145889"/>
                <a:gd name="connsiteX1" fmla="*/ 66261 w 152337"/>
                <a:gd name="connsiteY1" fmla="*/ 115 h 145889"/>
                <a:gd name="connsiteX2" fmla="*/ 97183 w 152337"/>
                <a:gd name="connsiteY2" fmla="*/ 70793 h 145889"/>
                <a:gd name="connsiteX3" fmla="*/ 150192 w 152337"/>
                <a:gd name="connsiteY3" fmla="*/ 75210 h 145889"/>
                <a:gd name="connsiteX4" fmla="*/ 136939 w 152337"/>
                <a:gd name="connsiteY4" fmla="*/ 145889 h 14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37" h="145889">
                  <a:moveTo>
                    <a:pt x="0" y="57541"/>
                  </a:moveTo>
                  <a:cubicBezTo>
                    <a:pt x="25032" y="27723"/>
                    <a:pt x="50064" y="-2094"/>
                    <a:pt x="66261" y="115"/>
                  </a:cubicBezTo>
                  <a:cubicBezTo>
                    <a:pt x="82458" y="2324"/>
                    <a:pt x="83194" y="58277"/>
                    <a:pt x="97183" y="70793"/>
                  </a:cubicBezTo>
                  <a:cubicBezTo>
                    <a:pt x="111172" y="83309"/>
                    <a:pt x="143566" y="62694"/>
                    <a:pt x="150192" y="75210"/>
                  </a:cubicBezTo>
                  <a:cubicBezTo>
                    <a:pt x="156818" y="87726"/>
                    <a:pt x="146878" y="116807"/>
                    <a:pt x="136939" y="145889"/>
                  </a:cubicBez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61" name="Freeform 28460">
              <a:extLst>
                <a:ext uri="{FF2B5EF4-FFF2-40B4-BE49-F238E27FC236}">
                  <a16:creationId xmlns:a16="http://schemas.microsoft.com/office/drawing/2014/main" id="{560F67D8-D178-E1F8-9D98-2CE0107D4CAC}"/>
                </a:ext>
              </a:extLst>
            </p:cNvPr>
            <p:cNvSpPr/>
            <p:nvPr/>
          </p:nvSpPr>
          <p:spPr>
            <a:xfrm>
              <a:off x="4364386" y="12337769"/>
              <a:ext cx="97182" cy="75100"/>
            </a:xfrm>
            <a:custGeom>
              <a:avLst/>
              <a:gdLst>
                <a:gd name="connsiteX0" fmla="*/ 0 w 97182"/>
                <a:gd name="connsiteY0" fmla="*/ 75100 h 75100"/>
                <a:gd name="connsiteX1" fmla="*/ 39756 w 97182"/>
                <a:gd name="connsiteY1" fmla="*/ 5 h 75100"/>
                <a:gd name="connsiteX2" fmla="*/ 97182 w 97182"/>
                <a:gd name="connsiteY2" fmla="*/ 70683 h 75100"/>
                <a:gd name="connsiteX3" fmla="*/ 97182 w 97182"/>
                <a:gd name="connsiteY3" fmla="*/ 70683 h 7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82" h="75100">
                  <a:moveTo>
                    <a:pt x="0" y="75100"/>
                  </a:moveTo>
                  <a:cubicBezTo>
                    <a:pt x="11779" y="37920"/>
                    <a:pt x="23559" y="741"/>
                    <a:pt x="39756" y="5"/>
                  </a:cubicBezTo>
                  <a:cubicBezTo>
                    <a:pt x="55953" y="-731"/>
                    <a:pt x="97182" y="70683"/>
                    <a:pt x="97182" y="70683"/>
                  </a:cubicBezTo>
                  <a:lnTo>
                    <a:pt x="97182" y="70683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476" name="Picture 28475" descr="A screenshot of a computer error message&#10;&#10;Description automatically generated">
            <a:extLst>
              <a:ext uri="{FF2B5EF4-FFF2-40B4-BE49-F238E27FC236}">
                <a16:creationId xmlns:a16="http://schemas.microsoft.com/office/drawing/2014/main" id="{F282EBB9-F6A1-99D3-4E30-45FF9540510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716" y="6697016"/>
            <a:ext cx="6583066" cy="3382648"/>
          </a:xfrm>
          <a:prstGeom prst="rect">
            <a:avLst/>
          </a:prstGeom>
        </p:spPr>
      </p:pic>
      <p:sp>
        <p:nvSpPr>
          <p:cNvPr id="28483" name="TextBox 28482">
            <a:extLst>
              <a:ext uri="{FF2B5EF4-FFF2-40B4-BE49-F238E27FC236}">
                <a16:creationId xmlns:a16="http://schemas.microsoft.com/office/drawing/2014/main" id="{8DC8A19A-5CE1-B183-AD31-2680C80C80D1}"/>
              </a:ext>
            </a:extLst>
          </p:cNvPr>
          <p:cNvSpPr txBox="1"/>
          <p:nvPr/>
        </p:nvSpPr>
        <p:spPr>
          <a:xfrm>
            <a:off x="33373409" y="16997515"/>
            <a:ext cx="38447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Activity Diagrams embedded with incidents and accident events help us see “what if” hazardous scenarios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484" name="TextBox 28483">
            <a:extLst>
              <a:ext uri="{FF2B5EF4-FFF2-40B4-BE49-F238E27FC236}">
                <a16:creationId xmlns:a16="http://schemas.microsoft.com/office/drawing/2014/main" id="{07DB00F3-A6E7-2328-54F2-1A4612CB2991}"/>
              </a:ext>
            </a:extLst>
          </p:cNvPr>
          <p:cNvSpPr txBox="1"/>
          <p:nvPr/>
        </p:nvSpPr>
        <p:spPr>
          <a:xfrm>
            <a:off x="27106029" y="19710749"/>
            <a:ext cx="39664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These “what if” scenarios can further be re-combined to explore additional hazardous situations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485" name="TextBox 28484">
            <a:extLst>
              <a:ext uri="{FF2B5EF4-FFF2-40B4-BE49-F238E27FC236}">
                <a16:creationId xmlns:a16="http://schemas.microsoft.com/office/drawing/2014/main" id="{88C19BF7-BEB0-A650-FA95-03790F45C59F}"/>
              </a:ext>
            </a:extLst>
          </p:cNvPr>
          <p:cNvSpPr txBox="1"/>
          <p:nvPr/>
        </p:nvSpPr>
        <p:spPr>
          <a:xfrm>
            <a:off x="26436646" y="22957196"/>
            <a:ext cx="10529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Core Category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Control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 elements of faulty UAS flight is characterized as a fight for control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Most Common Cases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Recover Control (FAA, NEISS)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Operational Knowledge (ASRS)</a:t>
            </a:r>
          </a:p>
        </p:txBody>
      </p:sp>
      <p:pic>
        <p:nvPicPr>
          <p:cNvPr id="6" name="Picture 5" descr="A black and red logo&#10;&#10;Description automatically generated">
            <a:extLst>
              <a:ext uri="{FF2B5EF4-FFF2-40B4-BE49-F238E27FC236}">
                <a16:creationId xmlns:a16="http://schemas.microsoft.com/office/drawing/2014/main" id="{999210A7-CCC1-7A0F-486C-1203FF645EF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054" y="27800276"/>
            <a:ext cx="8661914" cy="1274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9EED36-E780-9BE8-6D9E-6B457E96CD78}"/>
              </a:ext>
            </a:extLst>
          </p:cNvPr>
          <p:cNvSpPr txBox="1"/>
          <p:nvPr/>
        </p:nvSpPr>
        <p:spPr>
          <a:xfrm>
            <a:off x="14192414" y="4901184"/>
            <a:ext cx="3967753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Carlos Paradis</a:t>
            </a:r>
          </a:p>
          <a:p>
            <a:pPr algn="ctr"/>
            <a:r>
              <a:rPr lang="en-US" sz="40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KBR, Inc</a:t>
            </a:r>
            <a:endParaRPr lang="en-US" sz="4000" dirty="0">
              <a:latin typeface="Helvetic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31FD4-FED3-21AF-8331-10F4555F65E1}"/>
              </a:ext>
            </a:extLst>
          </p:cNvPr>
          <p:cNvSpPr txBox="1"/>
          <p:nvPr/>
        </p:nvSpPr>
        <p:spPr>
          <a:xfrm>
            <a:off x="7926877" y="4901184"/>
            <a:ext cx="5945858" cy="140038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Helvetica"/>
                <a:ea typeface="ヒラギノ角ゴ Pro W3"/>
                <a:cs typeface="Arial"/>
              </a:rPr>
              <a:t>Ananya Balakrishnan</a:t>
            </a:r>
            <a:endParaRPr lang="en-US" sz="45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/>
                <a:ea typeface="ヒラギノ角ゴ Pro W3"/>
                <a:cs typeface="Arial"/>
              </a:rPr>
              <a:t>James Logan Highschool</a:t>
            </a:r>
            <a:endParaRPr lang="en-US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31CDB4-7ADC-B5AA-470C-E63DE1E180F9}"/>
              </a:ext>
            </a:extLst>
          </p:cNvPr>
          <p:cNvSpPr txBox="1"/>
          <p:nvPr/>
        </p:nvSpPr>
        <p:spPr>
          <a:xfrm>
            <a:off x="18096991" y="4901184"/>
            <a:ext cx="699896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Misty Davies</a:t>
            </a:r>
          </a:p>
          <a:p>
            <a:pPr algn="ctr"/>
            <a:r>
              <a:rPr lang="en-US" sz="40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NASA Ames Research Center</a:t>
            </a:r>
            <a:endParaRPr lang="en-US" sz="4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EA3A53-7954-4932-A057-E975FE85A561}"/>
              </a:ext>
            </a:extLst>
          </p:cNvPr>
          <p:cNvSpPr txBox="1"/>
          <p:nvPr/>
        </p:nvSpPr>
        <p:spPr>
          <a:xfrm>
            <a:off x="1380210" y="4901184"/>
            <a:ext cx="639053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Ella Jeon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Amador Valley High School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C663DD-10E0-6D0B-9BF6-E12E3E9F98F2}"/>
              </a:ext>
            </a:extLst>
          </p:cNvPr>
          <p:cNvSpPr txBox="1"/>
          <p:nvPr/>
        </p:nvSpPr>
        <p:spPr>
          <a:xfrm>
            <a:off x="31072453" y="4901184"/>
            <a:ext cx="699896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Becky Hooey</a:t>
            </a:r>
          </a:p>
          <a:p>
            <a:pPr algn="ctr"/>
            <a:r>
              <a:rPr lang="en-US" sz="40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NASA Ames Research Center</a:t>
            </a:r>
            <a:endParaRPr lang="en-US" sz="4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7884" name="TextBox 27883">
            <a:extLst>
              <a:ext uri="{FF2B5EF4-FFF2-40B4-BE49-F238E27FC236}">
                <a16:creationId xmlns:a16="http://schemas.microsoft.com/office/drawing/2014/main" id="{A451FD1D-9793-7343-EF21-350F7D0D239B}"/>
              </a:ext>
            </a:extLst>
          </p:cNvPr>
          <p:cNvSpPr txBox="1"/>
          <p:nvPr/>
        </p:nvSpPr>
        <p:spPr>
          <a:xfrm>
            <a:off x="25298275" y="4901184"/>
            <a:ext cx="562365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Charles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 Werner</a:t>
            </a:r>
          </a:p>
          <a:p>
            <a:pPr algn="ctr"/>
            <a:r>
              <a:rPr lang="en-US" sz="40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DRONERESPONDERS</a:t>
            </a:r>
            <a:endParaRPr lang="en-US" sz="4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grpSp>
        <p:nvGrpSpPr>
          <p:cNvPr id="28496" name="Group 28495">
            <a:extLst>
              <a:ext uri="{FF2B5EF4-FFF2-40B4-BE49-F238E27FC236}">
                <a16:creationId xmlns:a16="http://schemas.microsoft.com/office/drawing/2014/main" id="{574984C2-9723-D16C-4C0D-2E58366AF754}"/>
              </a:ext>
            </a:extLst>
          </p:cNvPr>
          <p:cNvGrpSpPr/>
          <p:nvPr/>
        </p:nvGrpSpPr>
        <p:grpSpPr>
          <a:xfrm>
            <a:off x="20562892" y="16810043"/>
            <a:ext cx="4871770" cy="4918037"/>
            <a:chOff x="20532412" y="16567100"/>
            <a:chExt cx="4871770" cy="4918037"/>
          </a:xfrm>
        </p:grpSpPr>
        <p:sp>
          <p:nvSpPr>
            <p:cNvPr id="3117" name="Rectangle 3116">
              <a:extLst>
                <a:ext uri="{FF2B5EF4-FFF2-40B4-BE49-F238E27FC236}">
                  <a16:creationId xmlns:a16="http://schemas.microsoft.com/office/drawing/2014/main" id="{461ED1EA-8771-A5CC-4BFF-710028F1F669}"/>
                </a:ext>
              </a:extLst>
            </p:cNvPr>
            <p:cNvSpPr/>
            <p:nvPr/>
          </p:nvSpPr>
          <p:spPr>
            <a:xfrm>
              <a:off x="20821924" y="19651576"/>
              <a:ext cx="1212480" cy="1567024"/>
            </a:xfrm>
            <a:prstGeom prst="rect">
              <a:avLst/>
            </a:prstGeom>
            <a:solidFill>
              <a:schemeClr val="accent2">
                <a:alpha val="7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38" name="Diamond 28437">
              <a:extLst>
                <a:ext uri="{FF2B5EF4-FFF2-40B4-BE49-F238E27FC236}">
                  <a16:creationId xmlns:a16="http://schemas.microsoft.com/office/drawing/2014/main" id="{C21CED8E-3AE2-E64A-03C5-631C40B03799}"/>
                </a:ext>
              </a:extLst>
            </p:cNvPr>
            <p:cNvSpPr/>
            <p:nvPr/>
          </p:nvSpPr>
          <p:spPr>
            <a:xfrm>
              <a:off x="20874204" y="20091359"/>
              <a:ext cx="1081828" cy="725884"/>
            </a:xfrm>
            <a:prstGeom prst="diamond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43" name="Rectangle 28442">
              <a:extLst>
                <a:ext uri="{FF2B5EF4-FFF2-40B4-BE49-F238E27FC236}">
                  <a16:creationId xmlns:a16="http://schemas.microsoft.com/office/drawing/2014/main" id="{9369A229-8701-2D62-0D8B-4FE52A9915C3}"/>
                </a:ext>
              </a:extLst>
            </p:cNvPr>
            <p:cNvSpPr/>
            <p:nvPr/>
          </p:nvSpPr>
          <p:spPr>
            <a:xfrm>
              <a:off x="22388670" y="19629636"/>
              <a:ext cx="996793" cy="835571"/>
            </a:xfrm>
            <a:prstGeom prst="rect">
              <a:avLst/>
            </a:prstGeom>
            <a:solidFill>
              <a:schemeClr val="accent2">
                <a:alpha val="7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45" name="Rectangle 28444">
              <a:extLst>
                <a:ext uri="{FF2B5EF4-FFF2-40B4-BE49-F238E27FC236}">
                  <a16:creationId xmlns:a16="http://schemas.microsoft.com/office/drawing/2014/main" id="{40DB4C4B-6AA0-5D49-E1F5-AA5A1FCC6B63}"/>
                </a:ext>
              </a:extLst>
            </p:cNvPr>
            <p:cNvSpPr/>
            <p:nvPr/>
          </p:nvSpPr>
          <p:spPr>
            <a:xfrm>
              <a:off x="22350949" y="20614645"/>
              <a:ext cx="1072232" cy="87049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223" name="Group 28222">
              <a:extLst>
                <a:ext uri="{FF2B5EF4-FFF2-40B4-BE49-F238E27FC236}">
                  <a16:creationId xmlns:a16="http://schemas.microsoft.com/office/drawing/2014/main" id="{DA929904-237D-3401-0FB0-2D74FC5CD254}"/>
                </a:ext>
              </a:extLst>
            </p:cNvPr>
            <p:cNvGrpSpPr/>
            <p:nvPr/>
          </p:nvGrpSpPr>
          <p:grpSpPr>
            <a:xfrm>
              <a:off x="24208600" y="20209956"/>
              <a:ext cx="595580" cy="605339"/>
              <a:chOff x="24227223" y="19827294"/>
              <a:chExt cx="699091" cy="694971"/>
            </a:xfrm>
          </p:grpSpPr>
          <p:sp>
            <p:nvSpPr>
              <p:cNvPr id="3135" name="Oval 3134">
                <a:extLst>
                  <a:ext uri="{FF2B5EF4-FFF2-40B4-BE49-F238E27FC236}">
                    <a16:creationId xmlns:a16="http://schemas.microsoft.com/office/drawing/2014/main" id="{8BE5DEC2-D069-0E7A-D201-179DE82F2A34}"/>
                  </a:ext>
                </a:extLst>
              </p:cNvPr>
              <p:cNvSpPr/>
              <p:nvPr/>
            </p:nvSpPr>
            <p:spPr>
              <a:xfrm>
                <a:off x="24227223" y="19827294"/>
                <a:ext cx="699091" cy="6949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60" name="Oval 28159">
                <a:extLst>
                  <a:ext uri="{FF2B5EF4-FFF2-40B4-BE49-F238E27FC236}">
                    <a16:creationId xmlns:a16="http://schemas.microsoft.com/office/drawing/2014/main" id="{881299AF-7CDD-927F-53E0-75F41F6CDE06}"/>
                  </a:ext>
                </a:extLst>
              </p:cNvPr>
              <p:cNvSpPr/>
              <p:nvPr/>
            </p:nvSpPr>
            <p:spPr>
              <a:xfrm>
                <a:off x="24410646" y="20008102"/>
                <a:ext cx="332210" cy="33851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498" name="Rectangle 28497">
              <a:extLst>
                <a:ext uri="{FF2B5EF4-FFF2-40B4-BE49-F238E27FC236}">
                  <a16:creationId xmlns:a16="http://schemas.microsoft.com/office/drawing/2014/main" id="{B611D349-155E-BEE1-DE70-69D930AC7F4B}"/>
                </a:ext>
              </a:extLst>
            </p:cNvPr>
            <p:cNvSpPr/>
            <p:nvPr/>
          </p:nvSpPr>
          <p:spPr>
            <a:xfrm>
              <a:off x="20532412" y="17130538"/>
              <a:ext cx="1164473" cy="1628645"/>
            </a:xfrm>
            <a:prstGeom prst="rect">
              <a:avLst/>
            </a:prstGeom>
            <a:solidFill>
              <a:schemeClr val="accent2">
                <a:alpha val="7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99" name="Diamond 28498">
              <a:extLst>
                <a:ext uri="{FF2B5EF4-FFF2-40B4-BE49-F238E27FC236}">
                  <a16:creationId xmlns:a16="http://schemas.microsoft.com/office/drawing/2014/main" id="{BA26F29A-ECA6-D547-A032-9CAE3775041A}"/>
                </a:ext>
              </a:extLst>
            </p:cNvPr>
            <p:cNvSpPr/>
            <p:nvPr/>
          </p:nvSpPr>
          <p:spPr>
            <a:xfrm>
              <a:off x="20623215" y="17621529"/>
              <a:ext cx="973260" cy="720746"/>
            </a:xfrm>
            <a:prstGeom prst="diamond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15" name="Rectangle 28514">
              <a:extLst>
                <a:ext uri="{FF2B5EF4-FFF2-40B4-BE49-F238E27FC236}">
                  <a16:creationId xmlns:a16="http://schemas.microsoft.com/office/drawing/2014/main" id="{B05C6377-EA7F-5322-2A28-5B64B579AEA4}"/>
                </a:ext>
              </a:extLst>
            </p:cNvPr>
            <p:cNvSpPr/>
            <p:nvPr/>
          </p:nvSpPr>
          <p:spPr>
            <a:xfrm>
              <a:off x="22118261" y="18205249"/>
              <a:ext cx="1029778" cy="90472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3" name="Diamond 3112">
              <a:extLst>
                <a:ext uri="{FF2B5EF4-FFF2-40B4-BE49-F238E27FC236}">
                  <a16:creationId xmlns:a16="http://schemas.microsoft.com/office/drawing/2014/main" id="{9A9BCC70-C757-7B15-FBD0-4E6CDA49F692}"/>
                </a:ext>
              </a:extLst>
            </p:cNvPr>
            <p:cNvSpPr/>
            <p:nvPr/>
          </p:nvSpPr>
          <p:spPr>
            <a:xfrm>
              <a:off x="22084208" y="17173609"/>
              <a:ext cx="1054615" cy="875866"/>
            </a:xfrm>
            <a:prstGeom prst="diamond">
              <a:avLst/>
            </a:prstGeom>
            <a:solidFill>
              <a:schemeClr val="accent2">
                <a:alpha val="7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687" name="Group 27686">
              <a:extLst>
                <a:ext uri="{FF2B5EF4-FFF2-40B4-BE49-F238E27FC236}">
                  <a16:creationId xmlns:a16="http://schemas.microsoft.com/office/drawing/2014/main" id="{6C4AB238-43D4-A3F5-1350-D558CDAFE2E0}"/>
                </a:ext>
              </a:extLst>
            </p:cNvPr>
            <p:cNvGrpSpPr/>
            <p:nvPr/>
          </p:nvGrpSpPr>
          <p:grpSpPr>
            <a:xfrm>
              <a:off x="24832183" y="18153116"/>
              <a:ext cx="571999" cy="629143"/>
              <a:chOff x="24232598" y="18549768"/>
              <a:chExt cx="699091" cy="694971"/>
            </a:xfrm>
          </p:grpSpPr>
          <p:sp>
            <p:nvSpPr>
              <p:cNvPr id="27688" name="Oval 27687">
                <a:extLst>
                  <a:ext uri="{FF2B5EF4-FFF2-40B4-BE49-F238E27FC236}">
                    <a16:creationId xmlns:a16="http://schemas.microsoft.com/office/drawing/2014/main" id="{D2BDED49-04C8-C378-2827-AB7D40CFFCEF}"/>
                  </a:ext>
                </a:extLst>
              </p:cNvPr>
              <p:cNvSpPr/>
              <p:nvPr/>
            </p:nvSpPr>
            <p:spPr>
              <a:xfrm>
                <a:off x="24232598" y="18549768"/>
                <a:ext cx="699091" cy="6949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91" name="Oval 27690">
                <a:extLst>
                  <a:ext uri="{FF2B5EF4-FFF2-40B4-BE49-F238E27FC236}">
                    <a16:creationId xmlns:a16="http://schemas.microsoft.com/office/drawing/2014/main" id="{AA0AC72B-7107-D375-003B-D5A35BBA03C2}"/>
                  </a:ext>
                </a:extLst>
              </p:cNvPr>
              <p:cNvSpPr/>
              <p:nvPr/>
            </p:nvSpPr>
            <p:spPr>
              <a:xfrm>
                <a:off x="24416052" y="18730046"/>
                <a:ext cx="332211" cy="33851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610" name="Rectangle 28609">
              <a:extLst>
                <a:ext uri="{FF2B5EF4-FFF2-40B4-BE49-F238E27FC236}">
                  <a16:creationId xmlns:a16="http://schemas.microsoft.com/office/drawing/2014/main" id="{429C41D9-C17E-C2C6-B236-E65470F2A6E2}"/>
                </a:ext>
              </a:extLst>
            </p:cNvPr>
            <p:cNvSpPr/>
            <p:nvPr/>
          </p:nvSpPr>
          <p:spPr>
            <a:xfrm>
              <a:off x="23461379" y="17605043"/>
              <a:ext cx="957326" cy="868429"/>
            </a:xfrm>
            <a:prstGeom prst="rect">
              <a:avLst/>
            </a:prstGeom>
            <a:solidFill>
              <a:schemeClr val="accent2">
                <a:alpha val="7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16" name="Rectangle 28615">
              <a:extLst>
                <a:ext uri="{FF2B5EF4-FFF2-40B4-BE49-F238E27FC236}">
                  <a16:creationId xmlns:a16="http://schemas.microsoft.com/office/drawing/2014/main" id="{0C4D6191-1B38-87B6-647A-26B1371BD195}"/>
                </a:ext>
              </a:extLst>
            </p:cNvPr>
            <p:cNvSpPr/>
            <p:nvPr/>
          </p:nvSpPr>
          <p:spPr>
            <a:xfrm>
              <a:off x="23425153" y="16567100"/>
              <a:ext cx="1029778" cy="90472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86" name="Elbow Connector 27885">
              <a:extLst>
                <a:ext uri="{FF2B5EF4-FFF2-40B4-BE49-F238E27FC236}">
                  <a16:creationId xmlns:a16="http://schemas.microsoft.com/office/drawing/2014/main" id="{0B6D9168-77BB-205B-42F9-A35989AF1F6C}"/>
                </a:ext>
              </a:extLst>
            </p:cNvPr>
            <p:cNvCxnSpPr>
              <a:cxnSpLocks/>
              <a:stCxn id="28499" idx="3"/>
              <a:endCxn id="3113" idx="1"/>
            </p:cNvCxnSpPr>
            <p:nvPr/>
          </p:nvCxnSpPr>
          <p:spPr>
            <a:xfrm flipV="1">
              <a:off x="21596475" y="17611542"/>
              <a:ext cx="487733" cy="370360"/>
            </a:xfrm>
            <a:prstGeom prst="bentConnector3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89" name="Elbow Connector 27888">
              <a:extLst>
                <a:ext uri="{FF2B5EF4-FFF2-40B4-BE49-F238E27FC236}">
                  <a16:creationId xmlns:a16="http://schemas.microsoft.com/office/drawing/2014/main" id="{315FCAEC-4539-4C99-C386-859F71724393}"/>
                </a:ext>
              </a:extLst>
            </p:cNvPr>
            <p:cNvCxnSpPr>
              <a:cxnSpLocks/>
              <a:stCxn id="28499" idx="3"/>
              <a:endCxn id="28515" idx="1"/>
            </p:cNvCxnSpPr>
            <p:nvPr/>
          </p:nvCxnSpPr>
          <p:spPr>
            <a:xfrm>
              <a:off x="21596475" y="17981902"/>
              <a:ext cx="521786" cy="675709"/>
            </a:xfrm>
            <a:prstGeom prst="bentConnector3">
              <a:avLst>
                <a:gd name="adj1" fmla="val 47632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90" name="Elbow Connector 27889">
              <a:extLst>
                <a:ext uri="{FF2B5EF4-FFF2-40B4-BE49-F238E27FC236}">
                  <a16:creationId xmlns:a16="http://schemas.microsoft.com/office/drawing/2014/main" id="{806B1B01-63AD-A486-9FD0-DFF4EFC8CC0D}"/>
                </a:ext>
              </a:extLst>
            </p:cNvPr>
            <p:cNvCxnSpPr>
              <a:cxnSpLocks/>
              <a:stCxn id="3113" idx="3"/>
              <a:endCxn id="28616" idx="1"/>
            </p:cNvCxnSpPr>
            <p:nvPr/>
          </p:nvCxnSpPr>
          <p:spPr>
            <a:xfrm flipV="1">
              <a:off x="23138823" y="17019462"/>
              <a:ext cx="286330" cy="5920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94" name="Elbow Connector 27893">
              <a:extLst>
                <a:ext uri="{FF2B5EF4-FFF2-40B4-BE49-F238E27FC236}">
                  <a16:creationId xmlns:a16="http://schemas.microsoft.com/office/drawing/2014/main" id="{0EE086DC-DD2D-0112-5B40-1AC7967FCF8C}"/>
                </a:ext>
              </a:extLst>
            </p:cNvPr>
            <p:cNvCxnSpPr>
              <a:cxnSpLocks/>
              <a:stCxn id="3113" idx="3"/>
              <a:endCxn id="28610" idx="1"/>
            </p:cNvCxnSpPr>
            <p:nvPr/>
          </p:nvCxnSpPr>
          <p:spPr>
            <a:xfrm>
              <a:off x="23138823" y="17611542"/>
              <a:ext cx="322556" cy="427716"/>
            </a:xfrm>
            <a:prstGeom prst="bentConnector3">
              <a:avLst>
                <a:gd name="adj1" fmla="val 42338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35" name="Elbow Connector 28034">
              <a:extLst>
                <a:ext uri="{FF2B5EF4-FFF2-40B4-BE49-F238E27FC236}">
                  <a16:creationId xmlns:a16="http://schemas.microsoft.com/office/drawing/2014/main" id="{49081311-4040-04AB-8299-A67F9C5939F6}"/>
                </a:ext>
              </a:extLst>
            </p:cNvPr>
            <p:cNvCxnSpPr>
              <a:cxnSpLocks/>
              <a:stCxn id="28515" idx="3"/>
              <a:endCxn id="27688" idx="2"/>
            </p:cNvCxnSpPr>
            <p:nvPr/>
          </p:nvCxnSpPr>
          <p:spPr>
            <a:xfrm flipV="1">
              <a:off x="23148039" y="18467688"/>
              <a:ext cx="1684144" cy="189923"/>
            </a:xfrm>
            <a:prstGeom prst="bentConnector3">
              <a:avLst>
                <a:gd name="adj1" fmla="val 87419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93" name="Elbow Connector 28092">
              <a:extLst>
                <a:ext uri="{FF2B5EF4-FFF2-40B4-BE49-F238E27FC236}">
                  <a16:creationId xmlns:a16="http://schemas.microsoft.com/office/drawing/2014/main" id="{9F5D3397-CA23-1E93-3C72-19CC46576E98}"/>
                </a:ext>
              </a:extLst>
            </p:cNvPr>
            <p:cNvCxnSpPr>
              <a:cxnSpLocks/>
              <a:stCxn id="28610" idx="3"/>
              <a:endCxn id="27688" idx="2"/>
            </p:cNvCxnSpPr>
            <p:nvPr/>
          </p:nvCxnSpPr>
          <p:spPr>
            <a:xfrm>
              <a:off x="24418705" y="18039258"/>
              <a:ext cx="413478" cy="42843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52" name="Elbow Connector 28451">
              <a:extLst>
                <a:ext uri="{FF2B5EF4-FFF2-40B4-BE49-F238E27FC236}">
                  <a16:creationId xmlns:a16="http://schemas.microsoft.com/office/drawing/2014/main" id="{66A0B5DD-4F4C-6D4F-D4E3-D5F7635F23E6}"/>
                </a:ext>
              </a:extLst>
            </p:cNvPr>
            <p:cNvCxnSpPr>
              <a:cxnSpLocks/>
              <a:stCxn id="28616" idx="3"/>
              <a:endCxn id="27688" idx="2"/>
            </p:cNvCxnSpPr>
            <p:nvPr/>
          </p:nvCxnSpPr>
          <p:spPr>
            <a:xfrm>
              <a:off x="24454931" y="17019462"/>
              <a:ext cx="377252" cy="1448226"/>
            </a:xfrm>
            <a:prstGeom prst="bentConnector3">
              <a:avLst>
                <a:gd name="adj1" fmla="val 46724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73" name="Elbow Connector 28472">
              <a:extLst>
                <a:ext uri="{FF2B5EF4-FFF2-40B4-BE49-F238E27FC236}">
                  <a16:creationId xmlns:a16="http://schemas.microsoft.com/office/drawing/2014/main" id="{95220976-8BEF-388A-9C59-D9C1A79DA09B}"/>
                </a:ext>
              </a:extLst>
            </p:cNvPr>
            <p:cNvCxnSpPr>
              <a:cxnSpLocks/>
              <a:stCxn id="28438" idx="3"/>
              <a:endCxn id="28443" idx="1"/>
            </p:cNvCxnSpPr>
            <p:nvPr/>
          </p:nvCxnSpPr>
          <p:spPr>
            <a:xfrm flipV="1">
              <a:off x="21956032" y="20047422"/>
              <a:ext cx="432638" cy="406879"/>
            </a:xfrm>
            <a:prstGeom prst="bentConnector3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77" name="Elbow Connector 28476">
              <a:extLst>
                <a:ext uri="{FF2B5EF4-FFF2-40B4-BE49-F238E27FC236}">
                  <a16:creationId xmlns:a16="http://schemas.microsoft.com/office/drawing/2014/main" id="{80940917-F826-1094-1894-EFDF70770B6E}"/>
                </a:ext>
              </a:extLst>
            </p:cNvPr>
            <p:cNvCxnSpPr>
              <a:cxnSpLocks/>
              <a:stCxn id="28438" idx="3"/>
              <a:endCxn id="28445" idx="1"/>
            </p:cNvCxnSpPr>
            <p:nvPr/>
          </p:nvCxnSpPr>
          <p:spPr>
            <a:xfrm>
              <a:off x="21956032" y="20454301"/>
              <a:ext cx="394917" cy="595590"/>
            </a:xfrm>
            <a:prstGeom prst="bentConnector3">
              <a:avLst>
                <a:gd name="adj1" fmla="val 55011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87" name="Elbow Connector 28486">
              <a:extLst>
                <a:ext uri="{FF2B5EF4-FFF2-40B4-BE49-F238E27FC236}">
                  <a16:creationId xmlns:a16="http://schemas.microsoft.com/office/drawing/2014/main" id="{D1951224-0E09-1AD9-8A0F-3C8A5B2A5728}"/>
                </a:ext>
              </a:extLst>
            </p:cNvPr>
            <p:cNvCxnSpPr>
              <a:cxnSpLocks/>
              <a:stCxn id="28443" idx="3"/>
              <a:endCxn id="3135" idx="2"/>
            </p:cNvCxnSpPr>
            <p:nvPr/>
          </p:nvCxnSpPr>
          <p:spPr>
            <a:xfrm>
              <a:off x="23385463" y="20047422"/>
              <a:ext cx="823137" cy="4652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90" name="Elbow Connector 28489">
              <a:extLst>
                <a:ext uri="{FF2B5EF4-FFF2-40B4-BE49-F238E27FC236}">
                  <a16:creationId xmlns:a16="http://schemas.microsoft.com/office/drawing/2014/main" id="{04C12BCF-2314-6DBD-A387-46ED89ABA6BB}"/>
                </a:ext>
              </a:extLst>
            </p:cNvPr>
            <p:cNvCxnSpPr>
              <a:cxnSpLocks/>
              <a:stCxn id="28445" idx="3"/>
              <a:endCxn id="3135" idx="2"/>
            </p:cNvCxnSpPr>
            <p:nvPr/>
          </p:nvCxnSpPr>
          <p:spPr>
            <a:xfrm flipV="1">
              <a:off x="23423181" y="20512626"/>
              <a:ext cx="785419" cy="537265"/>
            </a:xfrm>
            <a:prstGeom prst="bentConnector3">
              <a:avLst>
                <a:gd name="adj1" fmla="val 47160"/>
              </a:avLst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494" name="Picture 28493">
            <a:extLst>
              <a:ext uri="{FF2B5EF4-FFF2-40B4-BE49-F238E27FC236}">
                <a16:creationId xmlns:a16="http://schemas.microsoft.com/office/drawing/2014/main" id="{F35B121D-0DD3-8A08-E6A9-1F0AC4868B8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235069" y="16997515"/>
            <a:ext cx="6791050" cy="2452044"/>
          </a:xfrm>
          <a:prstGeom prst="rect">
            <a:avLst/>
          </a:prstGeom>
        </p:spPr>
      </p:pic>
      <p:pic>
        <p:nvPicPr>
          <p:cNvPr id="28495" name="Picture 28494">
            <a:extLst>
              <a:ext uri="{FF2B5EF4-FFF2-40B4-BE49-F238E27FC236}">
                <a16:creationId xmlns:a16="http://schemas.microsoft.com/office/drawing/2014/main" id="{653C390D-9B05-2CE7-C1C6-53B54AF4699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2050497" y="19524441"/>
            <a:ext cx="5347217" cy="2343013"/>
          </a:xfrm>
          <a:prstGeom prst="rect">
            <a:avLst/>
          </a:prstGeom>
        </p:spPr>
      </p:pic>
      <p:sp>
        <p:nvSpPr>
          <p:cNvPr id="28470" name="TextBox 28469">
            <a:extLst>
              <a:ext uri="{FF2B5EF4-FFF2-40B4-BE49-F238E27FC236}">
                <a16:creationId xmlns:a16="http://schemas.microsoft.com/office/drawing/2014/main" id="{17D272FC-56F9-023D-EB75-62BEE4FFC53B}"/>
              </a:ext>
            </a:extLst>
          </p:cNvPr>
          <p:cNvSpPr txBox="1"/>
          <p:nvPr/>
        </p:nvSpPr>
        <p:spPr>
          <a:xfrm>
            <a:off x="1155224" y="17266614"/>
            <a:ext cx="164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8471" name="TextBox 28470">
            <a:extLst>
              <a:ext uri="{FF2B5EF4-FFF2-40B4-BE49-F238E27FC236}">
                <a16:creationId xmlns:a16="http://schemas.microsoft.com/office/drawing/2014/main" id="{15111071-CB36-5843-67D5-A9B8AD82625D}"/>
              </a:ext>
            </a:extLst>
          </p:cNvPr>
          <p:cNvSpPr txBox="1"/>
          <p:nvPr/>
        </p:nvSpPr>
        <p:spPr>
          <a:xfrm>
            <a:off x="1176996" y="20194790"/>
            <a:ext cx="164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8472" name="TextBox 28471">
            <a:extLst>
              <a:ext uri="{FF2B5EF4-FFF2-40B4-BE49-F238E27FC236}">
                <a16:creationId xmlns:a16="http://schemas.microsoft.com/office/drawing/2014/main" id="{FC978358-EAC2-EAF0-BE79-4C5A7D41CE99}"/>
              </a:ext>
            </a:extLst>
          </p:cNvPr>
          <p:cNvSpPr txBox="1"/>
          <p:nvPr/>
        </p:nvSpPr>
        <p:spPr>
          <a:xfrm>
            <a:off x="1184096" y="23122885"/>
            <a:ext cx="164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8474" name="TextBox 28473">
            <a:extLst>
              <a:ext uri="{FF2B5EF4-FFF2-40B4-BE49-F238E27FC236}">
                <a16:creationId xmlns:a16="http://schemas.microsoft.com/office/drawing/2014/main" id="{ABCDBD3A-08F0-E213-400D-CB4F62D731B5}"/>
              </a:ext>
            </a:extLst>
          </p:cNvPr>
          <p:cNvSpPr txBox="1"/>
          <p:nvPr/>
        </p:nvSpPr>
        <p:spPr>
          <a:xfrm>
            <a:off x="15050755" y="21784030"/>
            <a:ext cx="328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Grounded Theory Mind Map</a:t>
            </a:r>
          </a:p>
        </p:txBody>
      </p:sp>
      <p:sp>
        <p:nvSpPr>
          <p:cNvPr id="28475" name="TextBox 28474">
            <a:extLst>
              <a:ext uri="{FF2B5EF4-FFF2-40B4-BE49-F238E27FC236}">
                <a16:creationId xmlns:a16="http://schemas.microsoft.com/office/drawing/2014/main" id="{D300EDB2-CB86-7E37-5FF2-C409375F03DF}"/>
              </a:ext>
            </a:extLst>
          </p:cNvPr>
          <p:cNvSpPr txBox="1"/>
          <p:nvPr/>
        </p:nvSpPr>
        <p:spPr>
          <a:xfrm>
            <a:off x="20705890" y="21822142"/>
            <a:ext cx="328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Activity Diagram</a:t>
            </a:r>
          </a:p>
        </p:txBody>
      </p:sp>
      <p:sp>
        <p:nvSpPr>
          <p:cNvPr id="28478" name="TextBox 28477">
            <a:extLst>
              <a:ext uri="{FF2B5EF4-FFF2-40B4-BE49-F238E27FC236}">
                <a16:creationId xmlns:a16="http://schemas.microsoft.com/office/drawing/2014/main" id="{72BACA9E-6026-CBAC-9D41-BC703B53CBEB}"/>
              </a:ext>
            </a:extLst>
          </p:cNvPr>
          <p:cNvSpPr txBox="1"/>
          <p:nvPr/>
        </p:nvSpPr>
        <p:spPr>
          <a:xfrm>
            <a:off x="3477913" y="17553993"/>
            <a:ext cx="163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2016 - 2022</a:t>
            </a:r>
          </a:p>
        </p:txBody>
      </p:sp>
    </p:spTree>
    <p:extLst>
      <p:ext uri="{BB962C8B-B14F-4D97-AF65-F5344CB8AC3E}">
        <p14:creationId xmlns:p14="http://schemas.microsoft.com/office/powerpoint/2010/main" val="1095188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27e7d3-8a3b-4ff4-942a-ce4990f2cf1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A42FB9358F9478F1843B049263767" ma:contentTypeVersion="10" ma:contentTypeDescription="Create a new document." ma:contentTypeScope="" ma:versionID="6fdea9911cf9c83d828d509aca1e1e30">
  <xsd:schema xmlns:xsd="http://www.w3.org/2001/XMLSchema" xmlns:xs="http://www.w3.org/2001/XMLSchema" xmlns:p="http://schemas.microsoft.com/office/2006/metadata/properties" xmlns:ns2="a027e7d3-8a3b-4ff4-942a-ce4990f2cf1c" targetNamespace="http://schemas.microsoft.com/office/2006/metadata/properties" ma:root="true" ma:fieldsID="cdf860467c462ad9f6c8836b8d9f5625" ns2:_="">
    <xsd:import namespace="a027e7d3-8a3b-4ff4-942a-ce4990f2c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7e7d3-8a3b-4ff4-942a-ce4990f2c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0AC89F-F6D2-485E-BB42-20F0EF3773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43F596-E798-479C-9A48-D0E768F2C56B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a027e7d3-8a3b-4ff4-942a-ce4990f2cf1c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6E79E3F-2E0D-4A22-85F7-BF301CADF998}">
  <ds:schemaRefs>
    <ds:schemaRef ds:uri="a027e7d3-8a3b-4ff4-942a-ce4990f2cf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296</Words>
  <Application>Microsoft Macintosh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Book Antiqua</vt:lpstr>
      <vt:lpstr>Helvetica</vt:lpstr>
      <vt:lpstr>Lucida Sans</vt:lpstr>
      <vt:lpstr>Wingdings</vt:lpstr>
      <vt:lpstr>Wingdings 2</vt:lpstr>
      <vt:lpstr>Wingdings 3</vt:lpstr>
      <vt:lpstr>Apex</vt:lpstr>
      <vt:lpstr>PowerPoint Presentation</vt:lpstr>
    </vt:vector>
  </TitlesOfParts>
  <Company>ACS,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Margulies</dc:creator>
  <cp:lastModifiedBy>Paradis, Carlos V. (ARC-TI)[KBR Wyle Services, LLC]</cp:lastModifiedBy>
  <cp:revision>4</cp:revision>
  <dcterms:created xsi:type="dcterms:W3CDTF">2007-06-25T16:27:01Z</dcterms:created>
  <dcterms:modified xsi:type="dcterms:W3CDTF">2025-05-31T05:15:00Z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0x0101003ABA42FB9358F9478F1843B049263767</vt:lpwstr>
  </property>
  <property fmtid="{D5CDD505-2E9C-101B-9397-08002B2CF9AE}" pid="3" name="MediaServiceImageTags">
    <vt:lpwstr/>
  </property>
</Properties>
</file>